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59" r:id="rId6"/>
    <p:sldId id="262" r:id="rId7"/>
    <p:sldId id="324" r:id="rId8"/>
    <p:sldId id="329" r:id="rId9"/>
    <p:sldId id="326" r:id="rId10"/>
    <p:sldId id="325" r:id="rId11"/>
    <p:sldId id="327" r:id="rId12"/>
    <p:sldId id="330" r:id="rId13"/>
    <p:sldId id="315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Patrick Hand" pitchFamily="2" charset="0"/>
      <p:regular r:id="rId18"/>
    </p:embeddedFont>
    <p:embeddedFont>
      <p:font typeface="Quicksand" pitchFamily="2" charset="0"/>
      <p:regular r:id="rId19"/>
      <p:bold r:id="rId20"/>
    </p:embeddedFont>
    <p:embeddedFont>
      <p:font typeface="Quicksand Medium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D3320B-F984-4E71-9A94-C4A79BE27E4E}">
  <a:tblStyle styleId="{92D3320B-F984-4E71-9A94-C4A79BE27E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39" d="100"/>
          <a:sy n="139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52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54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07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7" name="Google Shape;11457;gc0be7d27c8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8" name="Google Shape;11458;gc0be7d27c8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aa174733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aa174733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2aa174733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2aa174733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aa17473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2aa17473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d8294d3274_1_12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2" name="Google Shape;3432;gd8294d3274_1_12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59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0" name="Google Shape;10;p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427291" y="3302054"/>
            <a:ext cx="427309" cy="735372"/>
            <a:chOff x="1075250" y="4381550"/>
            <a:chExt cx="314175" cy="540675"/>
          </a:xfrm>
        </p:grpSpPr>
        <p:sp>
          <p:nvSpPr>
            <p:cNvPr id="31" name="Google Shape;31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extrusionOk="0">
                  <a:moveTo>
                    <a:pt x="3318" y="1"/>
                  </a:move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fill="none" extrusionOk="0">
                  <a:moveTo>
                    <a:pt x="3356" y="1"/>
                  </a:moveTo>
                  <a:lnTo>
                    <a:pt x="3356" y="1"/>
                  </a:lnTo>
                  <a:lnTo>
                    <a:pt x="3318" y="1"/>
                  </a:lnTo>
                  <a:lnTo>
                    <a:pt x="3318" y="1"/>
                  </a:ln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extrusionOk="0">
                  <a:moveTo>
                    <a:pt x="872" y="1"/>
                  </a:move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fill="none" extrusionOk="0">
                  <a:moveTo>
                    <a:pt x="872" y="1"/>
                  </a:moveTo>
                  <a:lnTo>
                    <a:pt x="872" y="1"/>
                  </a:ln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lnTo>
                    <a:pt x="872" y="1"/>
                  </a:lnTo>
                  <a:lnTo>
                    <a:pt x="872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extrusionOk="0">
                  <a:moveTo>
                    <a:pt x="8662" y="0"/>
                  </a:move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fill="none" extrusionOk="0">
                  <a:moveTo>
                    <a:pt x="8984" y="0"/>
                  </a:moveTo>
                  <a:lnTo>
                    <a:pt x="8984" y="0"/>
                  </a:lnTo>
                  <a:lnTo>
                    <a:pt x="8662" y="0"/>
                  </a:ln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108" y="16149"/>
                  </a:lnTo>
                  <a:lnTo>
                    <a:pt x="7108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58" y="11012"/>
                  </a:lnTo>
                  <a:lnTo>
                    <a:pt x="4758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92" y="6596"/>
                  </a:lnTo>
                  <a:lnTo>
                    <a:pt x="2692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349" y="1517"/>
                  </a:lnTo>
                  <a:lnTo>
                    <a:pt x="10349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702" y="4208"/>
                  </a:lnTo>
                  <a:lnTo>
                    <a:pt x="1043" y="4208"/>
                  </a:lnTo>
                  <a:lnTo>
                    <a:pt x="1043" y="4208"/>
                  </a:lnTo>
                  <a:lnTo>
                    <a:pt x="1119" y="4208"/>
                  </a:lnTo>
                  <a:lnTo>
                    <a:pt x="1119" y="4208"/>
                  </a:lnTo>
                  <a:lnTo>
                    <a:pt x="1175" y="4208"/>
                  </a:lnTo>
                  <a:lnTo>
                    <a:pt x="1175" y="4208"/>
                  </a:lnTo>
                  <a:lnTo>
                    <a:pt x="1289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lnTo>
                    <a:pt x="8984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978029" y="3974720"/>
            <a:ext cx="584571" cy="437000"/>
            <a:chOff x="-522075" y="3957700"/>
            <a:chExt cx="429800" cy="321300"/>
          </a:xfrm>
        </p:grpSpPr>
        <p:sp>
          <p:nvSpPr>
            <p:cNvPr id="38" name="Google Shape;38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411722" y="4115397"/>
            <a:ext cx="551725" cy="484026"/>
            <a:chOff x="734050" y="4906100"/>
            <a:chExt cx="405650" cy="355875"/>
          </a:xfrm>
        </p:grpSpPr>
        <p:sp>
          <p:nvSpPr>
            <p:cNvPr id="51" name="Google Shape;51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extrusionOk="0">
                  <a:moveTo>
                    <a:pt x="6918" y="0"/>
                  </a:move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fill="none" extrusionOk="0">
                  <a:moveTo>
                    <a:pt x="6937" y="0"/>
                  </a:moveTo>
                  <a:lnTo>
                    <a:pt x="6937" y="0"/>
                  </a:lnTo>
                  <a:lnTo>
                    <a:pt x="6918" y="0"/>
                  </a:lnTo>
                  <a:lnTo>
                    <a:pt x="6918" y="0"/>
                  </a:ln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171" y="4511"/>
                  </a:lnTo>
                  <a:lnTo>
                    <a:pt x="171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extrusionOk="0">
                  <a:moveTo>
                    <a:pt x="513" y="0"/>
                  </a:move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fill="none" extrusionOk="0">
                  <a:moveTo>
                    <a:pt x="570" y="0"/>
                  </a:moveTo>
                  <a:lnTo>
                    <a:pt x="570" y="0"/>
                  </a:lnTo>
                  <a:lnTo>
                    <a:pt x="513" y="0"/>
                  </a:ln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extrusionOk="0">
                  <a:moveTo>
                    <a:pt x="607" y="0"/>
                  </a:move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fill="none" extrusionOk="0">
                  <a:moveTo>
                    <a:pt x="702" y="0"/>
                  </a:moveTo>
                  <a:lnTo>
                    <a:pt x="702" y="0"/>
                  </a:lnTo>
                  <a:lnTo>
                    <a:pt x="607" y="0"/>
                  </a:ln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285" y="1422"/>
                  </a:lnTo>
                  <a:lnTo>
                    <a:pt x="285" y="1422"/>
                  </a:lnTo>
                  <a:lnTo>
                    <a:pt x="323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02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extrusionOk="0">
                  <a:moveTo>
                    <a:pt x="569" y="341"/>
                  </a:moveTo>
                  <a:lnTo>
                    <a:pt x="607" y="360"/>
                  </a:lnTo>
                  <a:lnTo>
                    <a:pt x="645" y="398"/>
                  </a:lnTo>
                  <a:lnTo>
                    <a:pt x="645" y="455"/>
                  </a:lnTo>
                  <a:lnTo>
                    <a:pt x="626" y="512"/>
                  </a:lnTo>
                  <a:lnTo>
                    <a:pt x="607" y="550"/>
                  </a:lnTo>
                  <a:lnTo>
                    <a:pt x="569" y="569"/>
                  </a:lnTo>
                  <a:lnTo>
                    <a:pt x="456" y="607"/>
                  </a:lnTo>
                  <a:lnTo>
                    <a:pt x="361" y="626"/>
                  </a:lnTo>
                  <a:lnTo>
                    <a:pt x="304" y="626"/>
                  </a:lnTo>
                  <a:lnTo>
                    <a:pt x="380" y="569"/>
                  </a:lnTo>
                  <a:lnTo>
                    <a:pt x="418" y="493"/>
                  </a:lnTo>
                  <a:lnTo>
                    <a:pt x="418" y="436"/>
                  </a:lnTo>
                  <a:lnTo>
                    <a:pt x="418" y="398"/>
                  </a:lnTo>
                  <a:lnTo>
                    <a:pt x="493" y="360"/>
                  </a:lnTo>
                  <a:lnTo>
                    <a:pt x="569" y="341"/>
                  </a:lnTo>
                  <a:close/>
                  <a:moveTo>
                    <a:pt x="569" y="0"/>
                  </a:move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28775" y="5028825"/>
              <a:ext cx="8575" cy="7125"/>
            </a:xfrm>
            <a:custGeom>
              <a:avLst/>
              <a:gdLst/>
              <a:ahLst/>
              <a:cxnLst/>
              <a:rect l="l" t="t" r="r" b="b"/>
              <a:pathLst>
                <a:path w="343" h="285" fill="none" extrusionOk="0">
                  <a:moveTo>
                    <a:pt x="58" y="285"/>
                  </a:moveTo>
                  <a:lnTo>
                    <a:pt x="58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77" y="228"/>
                  </a:lnTo>
                  <a:lnTo>
                    <a:pt x="77" y="228"/>
                  </a:lnTo>
                  <a:lnTo>
                    <a:pt x="115" y="152"/>
                  </a:lnTo>
                  <a:lnTo>
                    <a:pt x="115" y="95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304" y="19"/>
                  </a:lnTo>
                  <a:lnTo>
                    <a:pt x="342" y="57"/>
                  </a:lnTo>
                  <a:lnTo>
                    <a:pt x="342" y="57"/>
                  </a:lnTo>
                  <a:lnTo>
                    <a:pt x="342" y="114"/>
                  </a:lnTo>
                  <a:lnTo>
                    <a:pt x="323" y="171"/>
                  </a:lnTo>
                  <a:lnTo>
                    <a:pt x="304" y="209"/>
                  </a:lnTo>
                  <a:lnTo>
                    <a:pt x="266" y="228"/>
                  </a:lnTo>
                  <a:lnTo>
                    <a:pt x="153" y="266"/>
                  </a:lnTo>
                  <a:lnTo>
                    <a:pt x="58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fill="none" extrusionOk="0">
                  <a:moveTo>
                    <a:pt x="569" y="0"/>
                  </a:moveTo>
                  <a:lnTo>
                    <a:pt x="569" y="0"/>
                  </a:ln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extrusionOk="0">
                  <a:moveTo>
                    <a:pt x="14690" y="2995"/>
                  </a:moveTo>
                  <a:lnTo>
                    <a:pt x="14766" y="3147"/>
                  </a:lnTo>
                  <a:lnTo>
                    <a:pt x="14785" y="3298"/>
                  </a:lnTo>
                  <a:lnTo>
                    <a:pt x="14785" y="3431"/>
                  </a:lnTo>
                  <a:lnTo>
                    <a:pt x="14766" y="3564"/>
                  </a:lnTo>
                  <a:lnTo>
                    <a:pt x="14690" y="3696"/>
                  </a:lnTo>
                  <a:lnTo>
                    <a:pt x="14614" y="3829"/>
                  </a:lnTo>
                  <a:lnTo>
                    <a:pt x="14500" y="3924"/>
                  </a:lnTo>
                  <a:lnTo>
                    <a:pt x="14368" y="4018"/>
                  </a:lnTo>
                  <a:lnTo>
                    <a:pt x="14197" y="4094"/>
                  </a:lnTo>
                  <a:lnTo>
                    <a:pt x="14045" y="4170"/>
                  </a:lnTo>
                  <a:lnTo>
                    <a:pt x="13723" y="4303"/>
                  </a:lnTo>
                  <a:lnTo>
                    <a:pt x="13780" y="3943"/>
                  </a:lnTo>
                  <a:lnTo>
                    <a:pt x="13780" y="3867"/>
                  </a:lnTo>
                  <a:lnTo>
                    <a:pt x="13723" y="3791"/>
                  </a:lnTo>
                  <a:lnTo>
                    <a:pt x="13666" y="3753"/>
                  </a:lnTo>
                  <a:lnTo>
                    <a:pt x="13591" y="3734"/>
                  </a:lnTo>
                  <a:lnTo>
                    <a:pt x="13553" y="3753"/>
                  </a:lnTo>
                  <a:lnTo>
                    <a:pt x="13515" y="3772"/>
                  </a:lnTo>
                  <a:lnTo>
                    <a:pt x="13477" y="3810"/>
                  </a:lnTo>
                  <a:lnTo>
                    <a:pt x="13458" y="3867"/>
                  </a:lnTo>
                  <a:lnTo>
                    <a:pt x="13382" y="4379"/>
                  </a:lnTo>
                  <a:lnTo>
                    <a:pt x="13325" y="4644"/>
                  </a:lnTo>
                  <a:lnTo>
                    <a:pt x="13249" y="4909"/>
                  </a:lnTo>
                  <a:lnTo>
                    <a:pt x="13192" y="5023"/>
                  </a:lnTo>
                  <a:lnTo>
                    <a:pt x="13136" y="5118"/>
                  </a:lnTo>
                  <a:lnTo>
                    <a:pt x="13060" y="5212"/>
                  </a:lnTo>
                  <a:lnTo>
                    <a:pt x="12984" y="5307"/>
                  </a:lnTo>
                  <a:lnTo>
                    <a:pt x="12889" y="5364"/>
                  </a:lnTo>
                  <a:lnTo>
                    <a:pt x="12794" y="5421"/>
                  </a:lnTo>
                  <a:lnTo>
                    <a:pt x="12662" y="5459"/>
                  </a:lnTo>
                  <a:lnTo>
                    <a:pt x="12415" y="5459"/>
                  </a:lnTo>
                  <a:lnTo>
                    <a:pt x="12302" y="5440"/>
                  </a:lnTo>
                  <a:lnTo>
                    <a:pt x="11866" y="5326"/>
                  </a:lnTo>
                  <a:lnTo>
                    <a:pt x="11449" y="5212"/>
                  </a:lnTo>
                  <a:lnTo>
                    <a:pt x="11032" y="5061"/>
                  </a:lnTo>
                  <a:lnTo>
                    <a:pt x="10615" y="4909"/>
                  </a:lnTo>
                  <a:lnTo>
                    <a:pt x="10804" y="4833"/>
                  </a:lnTo>
                  <a:lnTo>
                    <a:pt x="11013" y="4777"/>
                  </a:lnTo>
                  <a:lnTo>
                    <a:pt x="11449" y="4701"/>
                  </a:lnTo>
                  <a:lnTo>
                    <a:pt x="11866" y="4606"/>
                  </a:lnTo>
                  <a:lnTo>
                    <a:pt x="12036" y="4549"/>
                  </a:lnTo>
                  <a:lnTo>
                    <a:pt x="12207" y="4473"/>
                  </a:lnTo>
                  <a:lnTo>
                    <a:pt x="12359" y="4379"/>
                  </a:lnTo>
                  <a:lnTo>
                    <a:pt x="12510" y="4246"/>
                  </a:lnTo>
                  <a:lnTo>
                    <a:pt x="12662" y="4113"/>
                  </a:lnTo>
                  <a:lnTo>
                    <a:pt x="12794" y="3962"/>
                  </a:lnTo>
                  <a:lnTo>
                    <a:pt x="12927" y="3810"/>
                  </a:lnTo>
                  <a:lnTo>
                    <a:pt x="13079" y="3677"/>
                  </a:lnTo>
                  <a:lnTo>
                    <a:pt x="13230" y="3564"/>
                  </a:lnTo>
                  <a:lnTo>
                    <a:pt x="13382" y="3469"/>
                  </a:lnTo>
                  <a:lnTo>
                    <a:pt x="13553" y="3393"/>
                  </a:lnTo>
                  <a:lnTo>
                    <a:pt x="13742" y="3317"/>
                  </a:lnTo>
                  <a:lnTo>
                    <a:pt x="13932" y="3260"/>
                  </a:lnTo>
                  <a:lnTo>
                    <a:pt x="14140" y="3203"/>
                  </a:lnTo>
                  <a:lnTo>
                    <a:pt x="14406" y="3128"/>
                  </a:lnTo>
                  <a:lnTo>
                    <a:pt x="14557" y="3071"/>
                  </a:lnTo>
                  <a:lnTo>
                    <a:pt x="14690" y="2995"/>
                  </a:lnTo>
                  <a:close/>
                  <a:moveTo>
                    <a:pt x="1043" y="1839"/>
                  </a:moveTo>
                  <a:lnTo>
                    <a:pt x="1138" y="1877"/>
                  </a:lnTo>
                  <a:lnTo>
                    <a:pt x="1233" y="1915"/>
                  </a:lnTo>
                  <a:lnTo>
                    <a:pt x="1309" y="1971"/>
                  </a:lnTo>
                  <a:lnTo>
                    <a:pt x="1366" y="2047"/>
                  </a:lnTo>
                  <a:lnTo>
                    <a:pt x="1422" y="2161"/>
                  </a:lnTo>
                  <a:lnTo>
                    <a:pt x="1441" y="2294"/>
                  </a:lnTo>
                  <a:lnTo>
                    <a:pt x="1441" y="2445"/>
                  </a:lnTo>
                  <a:lnTo>
                    <a:pt x="1422" y="2654"/>
                  </a:lnTo>
                  <a:lnTo>
                    <a:pt x="1422" y="2767"/>
                  </a:lnTo>
                  <a:lnTo>
                    <a:pt x="1441" y="2862"/>
                  </a:lnTo>
                  <a:lnTo>
                    <a:pt x="1479" y="2938"/>
                  </a:lnTo>
                  <a:lnTo>
                    <a:pt x="1536" y="3014"/>
                  </a:lnTo>
                  <a:lnTo>
                    <a:pt x="1593" y="3090"/>
                  </a:lnTo>
                  <a:lnTo>
                    <a:pt x="1688" y="3147"/>
                  </a:lnTo>
                  <a:lnTo>
                    <a:pt x="1858" y="3222"/>
                  </a:lnTo>
                  <a:lnTo>
                    <a:pt x="1953" y="3241"/>
                  </a:lnTo>
                  <a:lnTo>
                    <a:pt x="2029" y="3241"/>
                  </a:lnTo>
                  <a:lnTo>
                    <a:pt x="2256" y="3222"/>
                  </a:lnTo>
                  <a:lnTo>
                    <a:pt x="2484" y="3203"/>
                  </a:lnTo>
                  <a:lnTo>
                    <a:pt x="2598" y="3184"/>
                  </a:lnTo>
                  <a:lnTo>
                    <a:pt x="2711" y="3203"/>
                  </a:lnTo>
                  <a:lnTo>
                    <a:pt x="2825" y="3222"/>
                  </a:lnTo>
                  <a:lnTo>
                    <a:pt x="2939" y="3260"/>
                  </a:lnTo>
                  <a:lnTo>
                    <a:pt x="3033" y="3317"/>
                  </a:lnTo>
                  <a:lnTo>
                    <a:pt x="3128" y="3374"/>
                  </a:lnTo>
                  <a:lnTo>
                    <a:pt x="3204" y="3450"/>
                  </a:lnTo>
                  <a:lnTo>
                    <a:pt x="3356" y="3620"/>
                  </a:lnTo>
                  <a:lnTo>
                    <a:pt x="3488" y="3829"/>
                  </a:lnTo>
                  <a:lnTo>
                    <a:pt x="3602" y="4037"/>
                  </a:lnTo>
                  <a:lnTo>
                    <a:pt x="3811" y="4454"/>
                  </a:lnTo>
                  <a:lnTo>
                    <a:pt x="3905" y="4644"/>
                  </a:lnTo>
                  <a:lnTo>
                    <a:pt x="3981" y="4758"/>
                  </a:lnTo>
                  <a:lnTo>
                    <a:pt x="4038" y="4852"/>
                  </a:lnTo>
                  <a:lnTo>
                    <a:pt x="4133" y="4928"/>
                  </a:lnTo>
                  <a:lnTo>
                    <a:pt x="4228" y="5004"/>
                  </a:lnTo>
                  <a:lnTo>
                    <a:pt x="4322" y="5042"/>
                  </a:lnTo>
                  <a:lnTo>
                    <a:pt x="4436" y="5061"/>
                  </a:lnTo>
                  <a:lnTo>
                    <a:pt x="4531" y="5042"/>
                  </a:lnTo>
                  <a:lnTo>
                    <a:pt x="4701" y="5004"/>
                  </a:lnTo>
                  <a:lnTo>
                    <a:pt x="4872" y="4947"/>
                  </a:lnTo>
                  <a:lnTo>
                    <a:pt x="5024" y="4890"/>
                  </a:lnTo>
                  <a:lnTo>
                    <a:pt x="5175" y="4871"/>
                  </a:lnTo>
                  <a:lnTo>
                    <a:pt x="5308" y="4890"/>
                  </a:lnTo>
                  <a:lnTo>
                    <a:pt x="5422" y="4947"/>
                  </a:lnTo>
                  <a:lnTo>
                    <a:pt x="5554" y="5061"/>
                  </a:lnTo>
                  <a:lnTo>
                    <a:pt x="5668" y="5250"/>
                  </a:lnTo>
                  <a:lnTo>
                    <a:pt x="5763" y="5440"/>
                  </a:lnTo>
                  <a:lnTo>
                    <a:pt x="5839" y="5648"/>
                  </a:lnTo>
                  <a:lnTo>
                    <a:pt x="5914" y="5857"/>
                  </a:lnTo>
                  <a:lnTo>
                    <a:pt x="5971" y="5952"/>
                  </a:lnTo>
                  <a:lnTo>
                    <a:pt x="6047" y="6046"/>
                  </a:lnTo>
                  <a:lnTo>
                    <a:pt x="6199" y="6198"/>
                  </a:lnTo>
                  <a:lnTo>
                    <a:pt x="6369" y="6312"/>
                  </a:lnTo>
                  <a:lnTo>
                    <a:pt x="6540" y="6369"/>
                  </a:lnTo>
                  <a:lnTo>
                    <a:pt x="6710" y="6388"/>
                  </a:lnTo>
                  <a:lnTo>
                    <a:pt x="6900" y="6369"/>
                  </a:lnTo>
                  <a:lnTo>
                    <a:pt x="7108" y="6312"/>
                  </a:lnTo>
                  <a:lnTo>
                    <a:pt x="7393" y="6217"/>
                  </a:lnTo>
                  <a:lnTo>
                    <a:pt x="7620" y="6103"/>
                  </a:lnTo>
                  <a:lnTo>
                    <a:pt x="7886" y="6009"/>
                  </a:lnTo>
                  <a:lnTo>
                    <a:pt x="8018" y="5971"/>
                  </a:lnTo>
                  <a:lnTo>
                    <a:pt x="8189" y="5952"/>
                  </a:lnTo>
                  <a:lnTo>
                    <a:pt x="8530" y="5952"/>
                  </a:lnTo>
                  <a:lnTo>
                    <a:pt x="8757" y="5990"/>
                  </a:lnTo>
                  <a:lnTo>
                    <a:pt x="8966" y="6009"/>
                  </a:lnTo>
                  <a:lnTo>
                    <a:pt x="9193" y="6027"/>
                  </a:lnTo>
                  <a:lnTo>
                    <a:pt x="9364" y="6009"/>
                  </a:lnTo>
                  <a:lnTo>
                    <a:pt x="9497" y="5990"/>
                  </a:lnTo>
                  <a:lnTo>
                    <a:pt x="9629" y="5933"/>
                  </a:lnTo>
                  <a:lnTo>
                    <a:pt x="9743" y="5876"/>
                  </a:lnTo>
                  <a:lnTo>
                    <a:pt x="9838" y="5781"/>
                  </a:lnTo>
                  <a:lnTo>
                    <a:pt x="9932" y="5686"/>
                  </a:lnTo>
                  <a:lnTo>
                    <a:pt x="9989" y="5592"/>
                  </a:lnTo>
                  <a:lnTo>
                    <a:pt x="10122" y="5326"/>
                  </a:lnTo>
                  <a:lnTo>
                    <a:pt x="10179" y="5231"/>
                  </a:lnTo>
                  <a:lnTo>
                    <a:pt x="10236" y="5156"/>
                  </a:lnTo>
                  <a:lnTo>
                    <a:pt x="10312" y="5080"/>
                  </a:lnTo>
                  <a:lnTo>
                    <a:pt x="10406" y="5023"/>
                  </a:lnTo>
                  <a:lnTo>
                    <a:pt x="10406" y="5080"/>
                  </a:lnTo>
                  <a:lnTo>
                    <a:pt x="10425" y="5137"/>
                  </a:lnTo>
                  <a:lnTo>
                    <a:pt x="10444" y="5175"/>
                  </a:lnTo>
                  <a:lnTo>
                    <a:pt x="10501" y="5212"/>
                  </a:lnTo>
                  <a:lnTo>
                    <a:pt x="10918" y="5364"/>
                  </a:lnTo>
                  <a:lnTo>
                    <a:pt x="11335" y="5516"/>
                  </a:lnTo>
                  <a:lnTo>
                    <a:pt x="10823" y="5857"/>
                  </a:lnTo>
                  <a:lnTo>
                    <a:pt x="10293" y="6198"/>
                  </a:lnTo>
                  <a:lnTo>
                    <a:pt x="9762" y="6501"/>
                  </a:lnTo>
                  <a:lnTo>
                    <a:pt x="9231" y="6767"/>
                  </a:lnTo>
                  <a:lnTo>
                    <a:pt x="8966" y="6880"/>
                  </a:lnTo>
                  <a:lnTo>
                    <a:pt x="8701" y="6975"/>
                  </a:lnTo>
                  <a:lnTo>
                    <a:pt x="8435" y="7070"/>
                  </a:lnTo>
                  <a:lnTo>
                    <a:pt x="8151" y="7146"/>
                  </a:lnTo>
                  <a:lnTo>
                    <a:pt x="7886" y="7203"/>
                  </a:lnTo>
                  <a:lnTo>
                    <a:pt x="7601" y="7259"/>
                  </a:lnTo>
                  <a:lnTo>
                    <a:pt x="7336" y="7278"/>
                  </a:lnTo>
                  <a:lnTo>
                    <a:pt x="7052" y="7297"/>
                  </a:lnTo>
                  <a:lnTo>
                    <a:pt x="6786" y="7278"/>
                  </a:lnTo>
                  <a:lnTo>
                    <a:pt x="6521" y="7259"/>
                  </a:lnTo>
                  <a:lnTo>
                    <a:pt x="6237" y="7203"/>
                  </a:lnTo>
                  <a:lnTo>
                    <a:pt x="5971" y="7146"/>
                  </a:lnTo>
                  <a:lnTo>
                    <a:pt x="5687" y="7051"/>
                  </a:lnTo>
                  <a:lnTo>
                    <a:pt x="5403" y="6956"/>
                  </a:lnTo>
                  <a:lnTo>
                    <a:pt x="5137" y="6824"/>
                  </a:lnTo>
                  <a:lnTo>
                    <a:pt x="4853" y="6672"/>
                  </a:lnTo>
                  <a:lnTo>
                    <a:pt x="4436" y="6407"/>
                  </a:lnTo>
                  <a:lnTo>
                    <a:pt x="4019" y="6122"/>
                  </a:lnTo>
                  <a:lnTo>
                    <a:pt x="3621" y="5838"/>
                  </a:lnTo>
                  <a:lnTo>
                    <a:pt x="3242" y="5535"/>
                  </a:lnTo>
                  <a:lnTo>
                    <a:pt x="3450" y="5592"/>
                  </a:lnTo>
                  <a:lnTo>
                    <a:pt x="3678" y="5648"/>
                  </a:lnTo>
                  <a:lnTo>
                    <a:pt x="3905" y="5667"/>
                  </a:lnTo>
                  <a:lnTo>
                    <a:pt x="4417" y="5667"/>
                  </a:lnTo>
                  <a:lnTo>
                    <a:pt x="4682" y="5648"/>
                  </a:lnTo>
                  <a:lnTo>
                    <a:pt x="4929" y="5611"/>
                  </a:lnTo>
                  <a:lnTo>
                    <a:pt x="5175" y="5554"/>
                  </a:lnTo>
                  <a:lnTo>
                    <a:pt x="5232" y="5535"/>
                  </a:lnTo>
                  <a:lnTo>
                    <a:pt x="5270" y="5478"/>
                  </a:lnTo>
                  <a:lnTo>
                    <a:pt x="5289" y="5440"/>
                  </a:lnTo>
                  <a:lnTo>
                    <a:pt x="5289" y="5383"/>
                  </a:lnTo>
                  <a:lnTo>
                    <a:pt x="5270" y="5326"/>
                  </a:lnTo>
                  <a:lnTo>
                    <a:pt x="5232" y="5269"/>
                  </a:lnTo>
                  <a:lnTo>
                    <a:pt x="5194" y="5250"/>
                  </a:lnTo>
                  <a:lnTo>
                    <a:pt x="5137" y="5231"/>
                  </a:lnTo>
                  <a:lnTo>
                    <a:pt x="5099" y="5231"/>
                  </a:lnTo>
                  <a:lnTo>
                    <a:pt x="4644" y="5307"/>
                  </a:lnTo>
                  <a:lnTo>
                    <a:pt x="4417" y="5326"/>
                  </a:lnTo>
                  <a:lnTo>
                    <a:pt x="4171" y="5345"/>
                  </a:lnTo>
                  <a:lnTo>
                    <a:pt x="3905" y="5326"/>
                  </a:lnTo>
                  <a:lnTo>
                    <a:pt x="3640" y="5288"/>
                  </a:lnTo>
                  <a:lnTo>
                    <a:pt x="3375" y="5231"/>
                  </a:lnTo>
                  <a:lnTo>
                    <a:pt x="3128" y="5137"/>
                  </a:lnTo>
                  <a:lnTo>
                    <a:pt x="3033" y="5080"/>
                  </a:lnTo>
                  <a:lnTo>
                    <a:pt x="2958" y="5004"/>
                  </a:lnTo>
                  <a:lnTo>
                    <a:pt x="2901" y="4909"/>
                  </a:lnTo>
                  <a:lnTo>
                    <a:pt x="2863" y="4814"/>
                  </a:lnTo>
                  <a:lnTo>
                    <a:pt x="2825" y="4701"/>
                  </a:lnTo>
                  <a:lnTo>
                    <a:pt x="2806" y="4587"/>
                  </a:lnTo>
                  <a:lnTo>
                    <a:pt x="2768" y="4322"/>
                  </a:lnTo>
                  <a:lnTo>
                    <a:pt x="2768" y="3791"/>
                  </a:lnTo>
                  <a:lnTo>
                    <a:pt x="2749" y="3564"/>
                  </a:lnTo>
                  <a:lnTo>
                    <a:pt x="2730" y="3469"/>
                  </a:lnTo>
                  <a:lnTo>
                    <a:pt x="2711" y="3374"/>
                  </a:lnTo>
                  <a:lnTo>
                    <a:pt x="2673" y="3317"/>
                  </a:lnTo>
                  <a:lnTo>
                    <a:pt x="2654" y="3279"/>
                  </a:lnTo>
                  <a:lnTo>
                    <a:pt x="2598" y="3260"/>
                  </a:lnTo>
                  <a:lnTo>
                    <a:pt x="2541" y="3241"/>
                  </a:lnTo>
                  <a:lnTo>
                    <a:pt x="2503" y="3241"/>
                  </a:lnTo>
                  <a:lnTo>
                    <a:pt x="2427" y="3260"/>
                  </a:lnTo>
                  <a:lnTo>
                    <a:pt x="2389" y="3298"/>
                  </a:lnTo>
                  <a:lnTo>
                    <a:pt x="2351" y="3336"/>
                  </a:lnTo>
                  <a:lnTo>
                    <a:pt x="2351" y="3355"/>
                  </a:lnTo>
                  <a:lnTo>
                    <a:pt x="2332" y="3431"/>
                  </a:lnTo>
                  <a:lnTo>
                    <a:pt x="2332" y="3507"/>
                  </a:lnTo>
                  <a:lnTo>
                    <a:pt x="2370" y="3564"/>
                  </a:lnTo>
                  <a:lnTo>
                    <a:pt x="2427" y="3601"/>
                  </a:lnTo>
                  <a:lnTo>
                    <a:pt x="2446" y="3753"/>
                  </a:lnTo>
                  <a:lnTo>
                    <a:pt x="2465" y="3943"/>
                  </a:lnTo>
                  <a:lnTo>
                    <a:pt x="2465" y="4322"/>
                  </a:lnTo>
                  <a:lnTo>
                    <a:pt x="2484" y="4492"/>
                  </a:lnTo>
                  <a:lnTo>
                    <a:pt x="2503" y="4682"/>
                  </a:lnTo>
                  <a:lnTo>
                    <a:pt x="2522" y="4852"/>
                  </a:lnTo>
                  <a:lnTo>
                    <a:pt x="2579" y="5023"/>
                  </a:lnTo>
                  <a:lnTo>
                    <a:pt x="2579" y="5023"/>
                  </a:lnTo>
                  <a:lnTo>
                    <a:pt x="2294" y="4796"/>
                  </a:lnTo>
                  <a:lnTo>
                    <a:pt x="1783" y="4416"/>
                  </a:lnTo>
                  <a:lnTo>
                    <a:pt x="1536" y="4227"/>
                  </a:lnTo>
                  <a:lnTo>
                    <a:pt x="1328" y="4018"/>
                  </a:lnTo>
                  <a:lnTo>
                    <a:pt x="1252" y="3905"/>
                  </a:lnTo>
                  <a:lnTo>
                    <a:pt x="1176" y="3791"/>
                  </a:lnTo>
                  <a:lnTo>
                    <a:pt x="1100" y="3658"/>
                  </a:lnTo>
                  <a:lnTo>
                    <a:pt x="1062" y="3526"/>
                  </a:lnTo>
                  <a:lnTo>
                    <a:pt x="1024" y="3393"/>
                  </a:lnTo>
                  <a:lnTo>
                    <a:pt x="1005" y="3222"/>
                  </a:lnTo>
                  <a:lnTo>
                    <a:pt x="1005" y="3052"/>
                  </a:lnTo>
                  <a:lnTo>
                    <a:pt x="1024" y="2881"/>
                  </a:lnTo>
                  <a:lnTo>
                    <a:pt x="1062" y="2616"/>
                  </a:lnTo>
                  <a:lnTo>
                    <a:pt x="1081" y="2369"/>
                  </a:lnTo>
                  <a:lnTo>
                    <a:pt x="1081" y="2123"/>
                  </a:lnTo>
                  <a:lnTo>
                    <a:pt x="1043" y="1877"/>
                  </a:lnTo>
                  <a:lnTo>
                    <a:pt x="1043" y="1839"/>
                  </a:lnTo>
                  <a:close/>
                  <a:moveTo>
                    <a:pt x="15353" y="0"/>
                  </a:move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35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99400" y="5145375"/>
              <a:ext cx="104275" cy="61625"/>
            </a:xfrm>
            <a:custGeom>
              <a:avLst/>
              <a:gdLst/>
              <a:ahLst/>
              <a:cxnLst/>
              <a:rect l="l" t="t" r="r" b="b"/>
              <a:pathLst>
                <a:path w="4171" h="2465" fill="none" extrusionOk="0">
                  <a:moveTo>
                    <a:pt x="1915" y="2465"/>
                  </a:moveTo>
                  <a:lnTo>
                    <a:pt x="1915" y="2465"/>
                  </a:lnTo>
                  <a:lnTo>
                    <a:pt x="1801" y="2465"/>
                  </a:lnTo>
                  <a:lnTo>
                    <a:pt x="1688" y="2446"/>
                  </a:lnTo>
                  <a:lnTo>
                    <a:pt x="1688" y="2446"/>
                  </a:lnTo>
                  <a:lnTo>
                    <a:pt x="1252" y="2332"/>
                  </a:lnTo>
                  <a:lnTo>
                    <a:pt x="835" y="2218"/>
                  </a:lnTo>
                  <a:lnTo>
                    <a:pt x="418" y="2067"/>
                  </a:lnTo>
                  <a:lnTo>
                    <a:pt x="1" y="1915"/>
                  </a:lnTo>
                  <a:lnTo>
                    <a:pt x="1" y="1915"/>
                  </a:lnTo>
                  <a:lnTo>
                    <a:pt x="190" y="1839"/>
                  </a:lnTo>
                  <a:lnTo>
                    <a:pt x="399" y="1783"/>
                  </a:lnTo>
                  <a:lnTo>
                    <a:pt x="835" y="1707"/>
                  </a:lnTo>
                  <a:lnTo>
                    <a:pt x="1252" y="1612"/>
                  </a:lnTo>
                  <a:lnTo>
                    <a:pt x="1422" y="1555"/>
                  </a:lnTo>
                  <a:lnTo>
                    <a:pt x="1593" y="1479"/>
                  </a:lnTo>
                  <a:lnTo>
                    <a:pt x="1593" y="1479"/>
                  </a:lnTo>
                  <a:lnTo>
                    <a:pt x="1745" y="1385"/>
                  </a:lnTo>
                  <a:lnTo>
                    <a:pt x="1896" y="1252"/>
                  </a:lnTo>
                  <a:lnTo>
                    <a:pt x="2048" y="1119"/>
                  </a:lnTo>
                  <a:lnTo>
                    <a:pt x="2180" y="968"/>
                  </a:lnTo>
                  <a:lnTo>
                    <a:pt x="2180" y="968"/>
                  </a:lnTo>
                  <a:lnTo>
                    <a:pt x="2313" y="816"/>
                  </a:lnTo>
                  <a:lnTo>
                    <a:pt x="2465" y="683"/>
                  </a:lnTo>
                  <a:lnTo>
                    <a:pt x="2616" y="570"/>
                  </a:lnTo>
                  <a:lnTo>
                    <a:pt x="2768" y="475"/>
                  </a:lnTo>
                  <a:lnTo>
                    <a:pt x="2939" y="399"/>
                  </a:lnTo>
                  <a:lnTo>
                    <a:pt x="3128" y="323"/>
                  </a:lnTo>
                  <a:lnTo>
                    <a:pt x="3318" y="266"/>
                  </a:lnTo>
                  <a:lnTo>
                    <a:pt x="3526" y="209"/>
                  </a:lnTo>
                  <a:lnTo>
                    <a:pt x="3526" y="209"/>
                  </a:lnTo>
                  <a:lnTo>
                    <a:pt x="3792" y="134"/>
                  </a:lnTo>
                  <a:lnTo>
                    <a:pt x="3943" y="77"/>
                  </a:lnTo>
                  <a:lnTo>
                    <a:pt x="4076" y="1"/>
                  </a:lnTo>
                  <a:lnTo>
                    <a:pt x="4076" y="1"/>
                  </a:lnTo>
                  <a:lnTo>
                    <a:pt x="4152" y="153"/>
                  </a:lnTo>
                  <a:lnTo>
                    <a:pt x="4171" y="304"/>
                  </a:lnTo>
                  <a:lnTo>
                    <a:pt x="4171" y="437"/>
                  </a:lnTo>
                  <a:lnTo>
                    <a:pt x="4152" y="570"/>
                  </a:lnTo>
                  <a:lnTo>
                    <a:pt x="4076" y="702"/>
                  </a:lnTo>
                  <a:lnTo>
                    <a:pt x="4000" y="835"/>
                  </a:lnTo>
                  <a:lnTo>
                    <a:pt x="3886" y="930"/>
                  </a:lnTo>
                  <a:lnTo>
                    <a:pt x="3754" y="1024"/>
                  </a:lnTo>
                  <a:lnTo>
                    <a:pt x="3754" y="1024"/>
                  </a:lnTo>
                  <a:lnTo>
                    <a:pt x="3583" y="1100"/>
                  </a:lnTo>
                  <a:lnTo>
                    <a:pt x="3431" y="1176"/>
                  </a:lnTo>
                  <a:lnTo>
                    <a:pt x="3109" y="1309"/>
                  </a:lnTo>
                  <a:lnTo>
                    <a:pt x="3109" y="1309"/>
                  </a:lnTo>
                  <a:lnTo>
                    <a:pt x="3166" y="949"/>
                  </a:lnTo>
                  <a:lnTo>
                    <a:pt x="3166" y="949"/>
                  </a:lnTo>
                  <a:lnTo>
                    <a:pt x="3166" y="873"/>
                  </a:lnTo>
                  <a:lnTo>
                    <a:pt x="3109" y="797"/>
                  </a:lnTo>
                  <a:lnTo>
                    <a:pt x="3052" y="759"/>
                  </a:lnTo>
                  <a:lnTo>
                    <a:pt x="2977" y="740"/>
                  </a:lnTo>
                  <a:lnTo>
                    <a:pt x="2977" y="740"/>
                  </a:lnTo>
                  <a:lnTo>
                    <a:pt x="2939" y="759"/>
                  </a:lnTo>
                  <a:lnTo>
                    <a:pt x="2901" y="778"/>
                  </a:lnTo>
                  <a:lnTo>
                    <a:pt x="2863" y="816"/>
                  </a:lnTo>
                  <a:lnTo>
                    <a:pt x="2844" y="873"/>
                  </a:lnTo>
                  <a:lnTo>
                    <a:pt x="2844" y="873"/>
                  </a:lnTo>
                  <a:lnTo>
                    <a:pt x="2768" y="1385"/>
                  </a:lnTo>
                  <a:lnTo>
                    <a:pt x="2711" y="1650"/>
                  </a:lnTo>
                  <a:lnTo>
                    <a:pt x="2635" y="1915"/>
                  </a:lnTo>
                  <a:lnTo>
                    <a:pt x="2578" y="2029"/>
                  </a:lnTo>
                  <a:lnTo>
                    <a:pt x="2522" y="2124"/>
                  </a:lnTo>
                  <a:lnTo>
                    <a:pt x="2446" y="2218"/>
                  </a:lnTo>
                  <a:lnTo>
                    <a:pt x="2370" y="2313"/>
                  </a:lnTo>
                  <a:lnTo>
                    <a:pt x="2275" y="2370"/>
                  </a:lnTo>
                  <a:lnTo>
                    <a:pt x="2180" y="2427"/>
                  </a:lnTo>
                  <a:lnTo>
                    <a:pt x="2048" y="2465"/>
                  </a:lnTo>
                  <a:lnTo>
                    <a:pt x="1915" y="24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75" y="5116475"/>
              <a:ext cx="258275" cy="136500"/>
            </a:xfrm>
            <a:custGeom>
              <a:avLst/>
              <a:gdLst/>
              <a:ahLst/>
              <a:cxnLst/>
              <a:rect l="l" t="t" r="r" b="b"/>
              <a:pathLst>
                <a:path w="10331" h="5460" fill="none" extrusionOk="0">
                  <a:moveTo>
                    <a:pt x="1574" y="3185"/>
                  </a:moveTo>
                  <a:lnTo>
                    <a:pt x="1574" y="3185"/>
                  </a:lnTo>
                  <a:lnTo>
                    <a:pt x="1289" y="2958"/>
                  </a:lnTo>
                  <a:lnTo>
                    <a:pt x="1289" y="2958"/>
                  </a:lnTo>
                  <a:lnTo>
                    <a:pt x="778" y="2578"/>
                  </a:lnTo>
                  <a:lnTo>
                    <a:pt x="531" y="2389"/>
                  </a:lnTo>
                  <a:lnTo>
                    <a:pt x="323" y="2180"/>
                  </a:lnTo>
                  <a:lnTo>
                    <a:pt x="247" y="2067"/>
                  </a:lnTo>
                  <a:lnTo>
                    <a:pt x="171" y="1953"/>
                  </a:lnTo>
                  <a:lnTo>
                    <a:pt x="95" y="1820"/>
                  </a:lnTo>
                  <a:lnTo>
                    <a:pt x="57" y="1688"/>
                  </a:lnTo>
                  <a:lnTo>
                    <a:pt x="19" y="1555"/>
                  </a:lnTo>
                  <a:lnTo>
                    <a:pt x="0" y="1384"/>
                  </a:lnTo>
                  <a:lnTo>
                    <a:pt x="0" y="1214"/>
                  </a:lnTo>
                  <a:lnTo>
                    <a:pt x="19" y="1043"/>
                  </a:lnTo>
                  <a:lnTo>
                    <a:pt x="19" y="1043"/>
                  </a:lnTo>
                  <a:lnTo>
                    <a:pt x="57" y="778"/>
                  </a:lnTo>
                  <a:lnTo>
                    <a:pt x="76" y="531"/>
                  </a:lnTo>
                  <a:lnTo>
                    <a:pt x="76" y="285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33" y="39"/>
                  </a:lnTo>
                  <a:lnTo>
                    <a:pt x="228" y="77"/>
                  </a:lnTo>
                  <a:lnTo>
                    <a:pt x="304" y="133"/>
                  </a:lnTo>
                  <a:lnTo>
                    <a:pt x="361" y="209"/>
                  </a:lnTo>
                  <a:lnTo>
                    <a:pt x="417" y="323"/>
                  </a:lnTo>
                  <a:lnTo>
                    <a:pt x="436" y="456"/>
                  </a:lnTo>
                  <a:lnTo>
                    <a:pt x="436" y="607"/>
                  </a:lnTo>
                  <a:lnTo>
                    <a:pt x="417" y="816"/>
                  </a:lnTo>
                  <a:lnTo>
                    <a:pt x="417" y="816"/>
                  </a:lnTo>
                  <a:lnTo>
                    <a:pt x="417" y="929"/>
                  </a:lnTo>
                  <a:lnTo>
                    <a:pt x="436" y="1024"/>
                  </a:lnTo>
                  <a:lnTo>
                    <a:pt x="474" y="1100"/>
                  </a:lnTo>
                  <a:lnTo>
                    <a:pt x="531" y="1176"/>
                  </a:lnTo>
                  <a:lnTo>
                    <a:pt x="588" y="1252"/>
                  </a:lnTo>
                  <a:lnTo>
                    <a:pt x="683" y="1309"/>
                  </a:lnTo>
                  <a:lnTo>
                    <a:pt x="853" y="1384"/>
                  </a:lnTo>
                  <a:lnTo>
                    <a:pt x="853" y="1384"/>
                  </a:lnTo>
                  <a:lnTo>
                    <a:pt x="948" y="1403"/>
                  </a:lnTo>
                  <a:lnTo>
                    <a:pt x="1024" y="1403"/>
                  </a:lnTo>
                  <a:lnTo>
                    <a:pt x="1024" y="1403"/>
                  </a:lnTo>
                  <a:lnTo>
                    <a:pt x="1251" y="1384"/>
                  </a:lnTo>
                  <a:lnTo>
                    <a:pt x="1479" y="1365"/>
                  </a:lnTo>
                  <a:lnTo>
                    <a:pt x="1479" y="1365"/>
                  </a:lnTo>
                  <a:lnTo>
                    <a:pt x="1593" y="1346"/>
                  </a:lnTo>
                  <a:lnTo>
                    <a:pt x="1593" y="1346"/>
                  </a:lnTo>
                  <a:lnTo>
                    <a:pt x="1706" y="1365"/>
                  </a:lnTo>
                  <a:lnTo>
                    <a:pt x="1820" y="1384"/>
                  </a:lnTo>
                  <a:lnTo>
                    <a:pt x="1934" y="1422"/>
                  </a:lnTo>
                  <a:lnTo>
                    <a:pt x="2028" y="1479"/>
                  </a:lnTo>
                  <a:lnTo>
                    <a:pt x="2123" y="1536"/>
                  </a:lnTo>
                  <a:lnTo>
                    <a:pt x="2199" y="1612"/>
                  </a:lnTo>
                  <a:lnTo>
                    <a:pt x="2351" y="1782"/>
                  </a:lnTo>
                  <a:lnTo>
                    <a:pt x="2483" y="1991"/>
                  </a:lnTo>
                  <a:lnTo>
                    <a:pt x="2597" y="2199"/>
                  </a:lnTo>
                  <a:lnTo>
                    <a:pt x="2806" y="2616"/>
                  </a:lnTo>
                  <a:lnTo>
                    <a:pt x="2806" y="2616"/>
                  </a:lnTo>
                  <a:lnTo>
                    <a:pt x="2900" y="2806"/>
                  </a:lnTo>
                  <a:lnTo>
                    <a:pt x="2976" y="2920"/>
                  </a:lnTo>
                  <a:lnTo>
                    <a:pt x="3033" y="3014"/>
                  </a:lnTo>
                  <a:lnTo>
                    <a:pt x="3128" y="3090"/>
                  </a:lnTo>
                  <a:lnTo>
                    <a:pt x="3223" y="3166"/>
                  </a:lnTo>
                  <a:lnTo>
                    <a:pt x="3317" y="3204"/>
                  </a:lnTo>
                  <a:lnTo>
                    <a:pt x="3431" y="3223"/>
                  </a:lnTo>
                  <a:lnTo>
                    <a:pt x="3431" y="3223"/>
                  </a:lnTo>
                  <a:lnTo>
                    <a:pt x="3526" y="3204"/>
                  </a:lnTo>
                  <a:lnTo>
                    <a:pt x="3526" y="3204"/>
                  </a:lnTo>
                  <a:lnTo>
                    <a:pt x="3696" y="3166"/>
                  </a:lnTo>
                  <a:lnTo>
                    <a:pt x="3867" y="3109"/>
                  </a:lnTo>
                  <a:lnTo>
                    <a:pt x="4019" y="3052"/>
                  </a:lnTo>
                  <a:lnTo>
                    <a:pt x="4170" y="3033"/>
                  </a:lnTo>
                  <a:lnTo>
                    <a:pt x="4170" y="3033"/>
                  </a:lnTo>
                  <a:lnTo>
                    <a:pt x="4303" y="3052"/>
                  </a:lnTo>
                  <a:lnTo>
                    <a:pt x="4417" y="3109"/>
                  </a:lnTo>
                  <a:lnTo>
                    <a:pt x="4549" y="3223"/>
                  </a:lnTo>
                  <a:lnTo>
                    <a:pt x="4663" y="3412"/>
                  </a:lnTo>
                  <a:lnTo>
                    <a:pt x="4663" y="3412"/>
                  </a:lnTo>
                  <a:lnTo>
                    <a:pt x="4758" y="3602"/>
                  </a:lnTo>
                  <a:lnTo>
                    <a:pt x="4834" y="3810"/>
                  </a:lnTo>
                  <a:lnTo>
                    <a:pt x="4909" y="4019"/>
                  </a:lnTo>
                  <a:lnTo>
                    <a:pt x="4966" y="4114"/>
                  </a:lnTo>
                  <a:lnTo>
                    <a:pt x="5042" y="4208"/>
                  </a:lnTo>
                  <a:lnTo>
                    <a:pt x="5042" y="4208"/>
                  </a:lnTo>
                  <a:lnTo>
                    <a:pt x="5194" y="4360"/>
                  </a:lnTo>
                  <a:lnTo>
                    <a:pt x="5364" y="4474"/>
                  </a:lnTo>
                  <a:lnTo>
                    <a:pt x="5535" y="4531"/>
                  </a:lnTo>
                  <a:lnTo>
                    <a:pt x="5705" y="4550"/>
                  </a:lnTo>
                  <a:lnTo>
                    <a:pt x="5705" y="4550"/>
                  </a:lnTo>
                  <a:lnTo>
                    <a:pt x="5895" y="4531"/>
                  </a:lnTo>
                  <a:lnTo>
                    <a:pt x="6103" y="4474"/>
                  </a:lnTo>
                  <a:lnTo>
                    <a:pt x="6103" y="4474"/>
                  </a:lnTo>
                  <a:lnTo>
                    <a:pt x="6388" y="4379"/>
                  </a:lnTo>
                  <a:lnTo>
                    <a:pt x="6615" y="4265"/>
                  </a:lnTo>
                  <a:lnTo>
                    <a:pt x="6881" y="4171"/>
                  </a:lnTo>
                  <a:lnTo>
                    <a:pt x="7013" y="4133"/>
                  </a:lnTo>
                  <a:lnTo>
                    <a:pt x="7184" y="4114"/>
                  </a:lnTo>
                  <a:lnTo>
                    <a:pt x="7184" y="4114"/>
                  </a:lnTo>
                  <a:lnTo>
                    <a:pt x="7316" y="4114"/>
                  </a:lnTo>
                  <a:lnTo>
                    <a:pt x="7316" y="4114"/>
                  </a:lnTo>
                  <a:lnTo>
                    <a:pt x="7525" y="4114"/>
                  </a:lnTo>
                  <a:lnTo>
                    <a:pt x="7752" y="4152"/>
                  </a:lnTo>
                  <a:lnTo>
                    <a:pt x="7752" y="4152"/>
                  </a:lnTo>
                  <a:lnTo>
                    <a:pt x="7961" y="4171"/>
                  </a:lnTo>
                  <a:lnTo>
                    <a:pt x="8188" y="4189"/>
                  </a:lnTo>
                  <a:lnTo>
                    <a:pt x="8188" y="4189"/>
                  </a:lnTo>
                  <a:lnTo>
                    <a:pt x="8359" y="4171"/>
                  </a:lnTo>
                  <a:lnTo>
                    <a:pt x="8359" y="4171"/>
                  </a:lnTo>
                  <a:lnTo>
                    <a:pt x="8492" y="4152"/>
                  </a:lnTo>
                  <a:lnTo>
                    <a:pt x="8624" y="4095"/>
                  </a:lnTo>
                  <a:lnTo>
                    <a:pt x="8738" y="4038"/>
                  </a:lnTo>
                  <a:lnTo>
                    <a:pt x="8833" y="3943"/>
                  </a:lnTo>
                  <a:lnTo>
                    <a:pt x="8927" y="3848"/>
                  </a:lnTo>
                  <a:lnTo>
                    <a:pt x="8984" y="3754"/>
                  </a:lnTo>
                  <a:lnTo>
                    <a:pt x="9117" y="3488"/>
                  </a:lnTo>
                  <a:lnTo>
                    <a:pt x="9117" y="3488"/>
                  </a:lnTo>
                  <a:lnTo>
                    <a:pt x="9174" y="3393"/>
                  </a:lnTo>
                  <a:lnTo>
                    <a:pt x="9231" y="3318"/>
                  </a:lnTo>
                  <a:lnTo>
                    <a:pt x="9307" y="3242"/>
                  </a:lnTo>
                  <a:lnTo>
                    <a:pt x="9401" y="3185"/>
                  </a:lnTo>
                  <a:lnTo>
                    <a:pt x="9401" y="3185"/>
                  </a:lnTo>
                  <a:lnTo>
                    <a:pt x="9401" y="3242"/>
                  </a:lnTo>
                  <a:lnTo>
                    <a:pt x="9420" y="3299"/>
                  </a:lnTo>
                  <a:lnTo>
                    <a:pt x="9439" y="3337"/>
                  </a:lnTo>
                  <a:lnTo>
                    <a:pt x="9496" y="3374"/>
                  </a:lnTo>
                  <a:lnTo>
                    <a:pt x="9496" y="3374"/>
                  </a:lnTo>
                  <a:lnTo>
                    <a:pt x="9913" y="3526"/>
                  </a:lnTo>
                  <a:lnTo>
                    <a:pt x="10330" y="3678"/>
                  </a:lnTo>
                  <a:lnTo>
                    <a:pt x="10330" y="3678"/>
                  </a:lnTo>
                  <a:lnTo>
                    <a:pt x="9818" y="4019"/>
                  </a:lnTo>
                  <a:lnTo>
                    <a:pt x="9288" y="4360"/>
                  </a:lnTo>
                  <a:lnTo>
                    <a:pt x="8757" y="4663"/>
                  </a:lnTo>
                  <a:lnTo>
                    <a:pt x="8226" y="4929"/>
                  </a:lnTo>
                  <a:lnTo>
                    <a:pt x="7961" y="5042"/>
                  </a:lnTo>
                  <a:lnTo>
                    <a:pt x="7696" y="5137"/>
                  </a:lnTo>
                  <a:lnTo>
                    <a:pt x="7430" y="5232"/>
                  </a:lnTo>
                  <a:lnTo>
                    <a:pt x="7146" y="5308"/>
                  </a:lnTo>
                  <a:lnTo>
                    <a:pt x="6881" y="5365"/>
                  </a:lnTo>
                  <a:lnTo>
                    <a:pt x="6596" y="5421"/>
                  </a:lnTo>
                  <a:lnTo>
                    <a:pt x="6331" y="5440"/>
                  </a:lnTo>
                  <a:lnTo>
                    <a:pt x="6047" y="5459"/>
                  </a:lnTo>
                  <a:lnTo>
                    <a:pt x="6047" y="5459"/>
                  </a:lnTo>
                  <a:lnTo>
                    <a:pt x="5781" y="5440"/>
                  </a:lnTo>
                  <a:lnTo>
                    <a:pt x="5516" y="5421"/>
                  </a:lnTo>
                  <a:lnTo>
                    <a:pt x="5232" y="5365"/>
                  </a:lnTo>
                  <a:lnTo>
                    <a:pt x="4966" y="5308"/>
                  </a:lnTo>
                  <a:lnTo>
                    <a:pt x="4682" y="5213"/>
                  </a:lnTo>
                  <a:lnTo>
                    <a:pt x="4398" y="5118"/>
                  </a:lnTo>
                  <a:lnTo>
                    <a:pt x="4132" y="4986"/>
                  </a:lnTo>
                  <a:lnTo>
                    <a:pt x="3848" y="4834"/>
                  </a:lnTo>
                  <a:lnTo>
                    <a:pt x="3848" y="4834"/>
                  </a:lnTo>
                  <a:lnTo>
                    <a:pt x="3431" y="4569"/>
                  </a:lnTo>
                  <a:lnTo>
                    <a:pt x="3014" y="4284"/>
                  </a:lnTo>
                  <a:lnTo>
                    <a:pt x="2616" y="4000"/>
                  </a:lnTo>
                  <a:lnTo>
                    <a:pt x="2237" y="3697"/>
                  </a:lnTo>
                  <a:lnTo>
                    <a:pt x="2237" y="3697"/>
                  </a:lnTo>
                  <a:lnTo>
                    <a:pt x="2445" y="3754"/>
                  </a:lnTo>
                  <a:lnTo>
                    <a:pt x="2673" y="3810"/>
                  </a:lnTo>
                  <a:lnTo>
                    <a:pt x="2900" y="3829"/>
                  </a:lnTo>
                  <a:lnTo>
                    <a:pt x="3147" y="3829"/>
                  </a:lnTo>
                  <a:lnTo>
                    <a:pt x="3147" y="3829"/>
                  </a:lnTo>
                  <a:lnTo>
                    <a:pt x="3412" y="3829"/>
                  </a:lnTo>
                  <a:lnTo>
                    <a:pt x="3677" y="3810"/>
                  </a:lnTo>
                  <a:lnTo>
                    <a:pt x="3924" y="3773"/>
                  </a:lnTo>
                  <a:lnTo>
                    <a:pt x="4170" y="3716"/>
                  </a:lnTo>
                  <a:lnTo>
                    <a:pt x="4170" y="3716"/>
                  </a:lnTo>
                  <a:lnTo>
                    <a:pt x="4227" y="3697"/>
                  </a:lnTo>
                  <a:lnTo>
                    <a:pt x="4265" y="3640"/>
                  </a:lnTo>
                  <a:lnTo>
                    <a:pt x="4284" y="3602"/>
                  </a:lnTo>
                  <a:lnTo>
                    <a:pt x="4284" y="3545"/>
                  </a:lnTo>
                  <a:lnTo>
                    <a:pt x="4265" y="3488"/>
                  </a:lnTo>
                  <a:lnTo>
                    <a:pt x="4227" y="3431"/>
                  </a:lnTo>
                  <a:lnTo>
                    <a:pt x="4189" y="3412"/>
                  </a:lnTo>
                  <a:lnTo>
                    <a:pt x="4132" y="3393"/>
                  </a:lnTo>
                  <a:lnTo>
                    <a:pt x="4132" y="3393"/>
                  </a:lnTo>
                  <a:lnTo>
                    <a:pt x="4094" y="3393"/>
                  </a:lnTo>
                  <a:lnTo>
                    <a:pt x="4094" y="3393"/>
                  </a:lnTo>
                  <a:lnTo>
                    <a:pt x="3639" y="3469"/>
                  </a:lnTo>
                  <a:lnTo>
                    <a:pt x="3412" y="3488"/>
                  </a:lnTo>
                  <a:lnTo>
                    <a:pt x="3166" y="3507"/>
                  </a:lnTo>
                  <a:lnTo>
                    <a:pt x="3166" y="3507"/>
                  </a:lnTo>
                  <a:lnTo>
                    <a:pt x="2900" y="3488"/>
                  </a:lnTo>
                  <a:lnTo>
                    <a:pt x="2635" y="3450"/>
                  </a:lnTo>
                  <a:lnTo>
                    <a:pt x="2370" y="3393"/>
                  </a:lnTo>
                  <a:lnTo>
                    <a:pt x="2123" y="3299"/>
                  </a:lnTo>
                  <a:lnTo>
                    <a:pt x="2123" y="3299"/>
                  </a:lnTo>
                  <a:lnTo>
                    <a:pt x="2028" y="3242"/>
                  </a:lnTo>
                  <a:lnTo>
                    <a:pt x="1953" y="3166"/>
                  </a:lnTo>
                  <a:lnTo>
                    <a:pt x="1896" y="3071"/>
                  </a:lnTo>
                  <a:lnTo>
                    <a:pt x="1858" y="2976"/>
                  </a:lnTo>
                  <a:lnTo>
                    <a:pt x="1820" y="2863"/>
                  </a:lnTo>
                  <a:lnTo>
                    <a:pt x="1801" y="2749"/>
                  </a:lnTo>
                  <a:lnTo>
                    <a:pt x="1763" y="2484"/>
                  </a:lnTo>
                  <a:lnTo>
                    <a:pt x="1763" y="1953"/>
                  </a:lnTo>
                  <a:lnTo>
                    <a:pt x="1744" y="1726"/>
                  </a:lnTo>
                  <a:lnTo>
                    <a:pt x="1725" y="1631"/>
                  </a:lnTo>
                  <a:lnTo>
                    <a:pt x="1706" y="1536"/>
                  </a:lnTo>
                  <a:lnTo>
                    <a:pt x="1706" y="1536"/>
                  </a:lnTo>
                  <a:lnTo>
                    <a:pt x="1668" y="1479"/>
                  </a:lnTo>
                  <a:lnTo>
                    <a:pt x="1649" y="1441"/>
                  </a:lnTo>
                  <a:lnTo>
                    <a:pt x="1593" y="1422"/>
                  </a:lnTo>
                  <a:lnTo>
                    <a:pt x="1536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22" y="1422"/>
                  </a:lnTo>
                  <a:lnTo>
                    <a:pt x="1384" y="1460"/>
                  </a:lnTo>
                  <a:lnTo>
                    <a:pt x="1346" y="1498"/>
                  </a:lnTo>
                  <a:lnTo>
                    <a:pt x="1346" y="1498"/>
                  </a:lnTo>
                  <a:lnTo>
                    <a:pt x="1346" y="1517"/>
                  </a:lnTo>
                  <a:lnTo>
                    <a:pt x="1346" y="1517"/>
                  </a:lnTo>
                  <a:lnTo>
                    <a:pt x="1327" y="1593"/>
                  </a:lnTo>
                  <a:lnTo>
                    <a:pt x="1327" y="1669"/>
                  </a:lnTo>
                  <a:lnTo>
                    <a:pt x="1365" y="1726"/>
                  </a:lnTo>
                  <a:lnTo>
                    <a:pt x="1422" y="1763"/>
                  </a:lnTo>
                  <a:lnTo>
                    <a:pt x="1422" y="1763"/>
                  </a:lnTo>
                  <a:lnTo>
                    <a:pt x="1441" y="1915"/>
                  </a:lnTo>
                  <a:lnTo>
                    <a:pt x="1460" y="2105"/>
                  </a:lnTo>
                  <a:lnTo>
                    <a:pt x="1460" y="2484"/>
                  </a:lnTo>
                  <a:lnTo>
                    <a:pt x="1479" y="2654"/>
                  </a:lnTo>
                  <a:lnTo>
                    <a:pt x="1498" y="2844"/>
                  </a:lnTo>
                  <a:lnTo>
                    <a:pt x="1517" y="3014"/>
                  </a:lnTo>
                  <a:lnTo>
                    <a:pt x="1574" y="31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fill="none" extrusionOk="0">
                  <a:moveTo>
                    <a:pt x="15353" y="0"/>
                  </a:moveTo>
                  <a:lnTo>
                    <a:pt x="15353" y="0"/>
                  </a:ln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512" y="4701"/>
                  </a:lnTo>
                  <a:lnTo>
                    <a:pt x="4512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740" y="341"/>
                  </a:lnTo>
                  <a:lnTo>
                    <a:pt x="740" y="341"/>
                  </a:lnTo>
                  <a:lnTo>
                    <a:pt x="721" y="341"/>
                  </a:lnTo>
                  <a:lnTo>
                    <a:pt x="721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6995" y="7657"/>
                  </a:lnTo>
                  <a:lnTo>
                    <a:pt x="6995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410" y="19"/>
                  </a:lnTo>
                  <a:lnTo>
                    <a:pt x="1535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1145245" y="727157"/>
            <a:ext cx="636765" cy="391233"/>
            <a:chOff x="83000" y="3568688"/>
            <a:chExt cx="468175" cy="287650"/>
          </a:xfrm>
        </p:grpSpPr>
        <p:sp>
          <p:nvSpPr>
            <p:cNvPr id="65" name="Google Shape;65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500" y="3615613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475" y="3576763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7811054" y="1118401"/>
            <a:ext cx="474981" cy="650298"/>
            <a:chOff x="1060100" y="3348113"/>
            <a:chExt cx="349225" cy="478125"/>
          </a:xfrm>
        </p:grpSpPr>
        <p:sp>
          <p:nvSpPr>
            <p:cNvPr id="72" name="Google Shape;72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extrusionOk="0">
                  <a:moveTo>
                    <a:pt x="7657" y="417"/>
                  </a:moveTo>
                  <a:lnTo>
                    <a:pt x="8188" y="834"/>
                  </a:lnTo>
                  <a:lnTo>
                    <a:pt x="8017" y="1005"/>
                  </a:lnTo>
                  <a:lnTo>
                    <a:pt x="7809" y="1176"/>
                  </a:lnTo>
                  <a:lnTo>
                    <a:pt x="7771" y="1213"/>
                  </a:lnTo>
                  <a:lnTo>
                    <a:pt x="7714" y="1232"/>
                  </a:lnTo>
                  <a:lnTo>
                    <a:pt x="7581" y="1251"/>
                  </a:lnTo>
                  <a:lnTo>
                    <a:pt x="7411" y="1232"/>
                  </a:lnTo>
                  <a:lnTo>
                    <a:pt x="7259" y="1195"/>
                  </a:lnTo>
                  <a:lnTo>
                    <a:pt x="6937" y="1100"/>
                  </a:lnTo>
                  <a:lnTo>
                    <a:pt x="7657" y="417"/>
                  </a:lnTo>
                  <a:close/>
                  <a:moveTo>
                    <a:pt x="10500" y="342"/>
                  </a:moveTo>
                  <a:lnTo>
                    <a:pt x="10614" y="361"/>
                  </a:lnTo>
                  <a:lnTo>
                    <a:pt x="10747" y="380"/>
                  </a:lnTo>
                  <a:lnTo>
                    <a:pt x="10823" y="398"/>
                  </a:lnTo>
                  <a:lnTo>
                    <a:pt x="10898" y="436"/>
                  </a:lnTo>
                  <a:lnTo>
                    <a:pt x="10955" y="474"/>
                  </a:lnTo>
                  <a:lnTo>
                    <a:pt x="10993" y="512"/>
                  </a:lnTo>
                  <a:lnTo>
                    <a:pt x="11069" y="626"/>
                  </a:lnTo>
                  <a:lnTo>
                    <a:pt x="11107" y="759"/>
                  </a:lnTo>
                  <a:lnTo>
                    <a:pt x="11126" y="910"/>
                  </a:lnTo>
                  <a:lnTo>
                    <a:pt x="11126" y="1043"/>
                  </a:lnTo>
                  <a:lnTo>
                    <a:pt x="11145" y="1346"/>
                  </a:lnTo>
                  <a:lnTo>
                    <a:pt x="11221" y="1725"/>
                  </a:lnTo>
                  <a:lnTo>
                    <a:pt x="11221" y="1725"/>
                  </a:lnTo>
                  <a:lnTo>
                    <a:pt x="11069" y="1630"/>
                  </a:lnTo>
                  <a:lnTo>
                    <a:pt x="10917" y="1536"/>
                  </a:lnTo>
                  <a:lnTo>
                    <a:pt x="10747" y="1441"/>
                  </a:lnTo>
                  <a:lnTo>
                    <a:pt x="10652" y="1422"/>
                  </a:lnTo>
                  <a:lnTo>
                    <a:pt x="10576" y="1403"/>
                  </a:lnTo>
                  <a:lnTo>
                    <a:pt x="10424" y="342"/>
                  </a:lnTo>
                  <a:close/>
                  <a:moveTo>
                    <a:pt x="10121" y="493"/>
                  </a:moveTo>
                  <a:lnTo>
                    <a:pt x="10254" y="1479"/>
                  </a:lnTo>
                  <a:lnTo>
                    <a:pt x="10102" y="1555"/>
                  </a:lnTo>
                  <a:lnTo>
                    <a:pt x="9932" y="1649"/>
                  </a:lnTo>
                  <a:lnTo>
                    <a:pt x="9628" y="1858"/>
                  </a:lnTo>
                  <a:lnTo>
                    <a:pt x="9553" y="1706"/>
                  </a:lnTo>
                  <a:lnTo>
                    <a:pt x="9496" y="1536"/>
                  </a:lnTo>
                  <a:lnTo>
                    <a:pt x="9515" y="1517"/>
                  </a:lnTo>
                  <a:lnTo>
                    <a:pt x="9534" y="1460"/>
                  </a:lnTo>
                  <a:lnTo>
                    <a:pt x="9553" y="1422"/>
                  </a:lnTo>
                  <a:lnTo>
                    <a:pt x="9553" y="1365"/>
                  </a:lnTo>
                  <a:lnTo>
                    <a:pt x="9534" y="1327"/>
                  </a:lnTo>
                  <a:lnTo>
                    <a:pt x="9496" y="1289"/>
                  </a:lnTo>
                  <a:lnTo>
                    <a:pt x="9458" y="1270"/>
                  </a:lnTo>
                  <a:lnTo>
                    <a:pt x="9401" y="1251"/>
                  </a:lnTo>
                  <a:lnTo>
                    <a:pt x="9401" y="1157"/>
                  </a:lnTo>
                  <a:lnTo>
                    <a:pt x="9401" y="1062"/>
                  </a:lnTo>
                  <a:lnTo>
                    <a:pt x="9420" y="986"/>
                  </a:lnTo>
                  <a:lnTo>
                    <a:pt x="9458" y="910"/>
                  </a:lnTo>
                  <a:lnTo>
                    <a:pt x="9515" y="834"/>
                  </a:lnTo>
                  <a:lnTo>
                    <a:pt x="9591" y="778"/>
                  </a:lnTo>
                  <a:lnTo>
                    <a:pt x="9685" y="721"/>
                  </a:lnTo>
                  <a:lnTo>
                    <a:pt x="9799" y="683"/>
                  </a:lnTo>
                  <a:lnTo>
                    <a:pt x="9894" y="645"/>
                  </a:lnTo>
                  <a:lnTo>
                    <a:pt x="10008" y="588"/>
                  </a:lnTo>
                  <a:lnTo>
                    <a:pt x="10121" y="493"/>
                  </a:lnTo>
                  <a:close/>
                  <a:moveTo>
                    <a:pt x="4966" y="1574"/>
                  </a:moveTo>
                  <a:lnTo>
                    <a:pt x="5099" y="1593"/>
                  </a:lnTo>
                  <a:lnTo>
                    <a:pt x="5364" y="1649"/>
                  </a:lnTo>
                  <a:lnTo>
                    <a:pt x="4852" y="2464"/>
                  </a:lnTo>
                  <a:lnTo>
                    <a:pt x="4682" y="2370"/>
                  </a:lnTo>
                  <a:lnTo>
                    <a:pt x="4511" y="2275"/>
                  </a:lnTo>
                  <a:lnTo>
                    <a:pt x="4321" y="2218"/>
                  </a:lnTo>
                  <a:lnTo>
                    <a:pt x="4132" y="2142"/>
                  </a:lnTo>
                  <a:lnTo>
                    <a:pt x="4189" y="2010"/>
                  </a:lnTo>
                  <a:lnTo>
                    <a:pt x="4246" y="1896"/>
                  </a:lnTo>
                  <a:lnTo>
                    <a:pt x="4359" y="1763"/>
                  </a:lnTo>
                  <a:lnTo>
                    <a:pt x="4492" y="1668"/>
                  </a:lnTo>
                  <a:lnTo>
                    <a:pt x="4568" y="1612"/>
                  </a:lnTo>
                  <a:lnTo>
                    <a:pt x="4663" y="1593"/>
                  </a:lnTo>
                  <a:lnTo>
                    <a:pt x="4738" y="1574"/>
                  </a:lnTo>
                  <a:close/>
                  <a:moveTo>
                    <a:pt x="10576" y="1782"/>
                  </a:moveTo>
                  <a:lnTo>
                    <a:pt x="10652" y="1801"/>
                  </a:lnTo>
                  <a:lnTo>
                    <a:pt x="10728" y="1820"/>
                  </a:lnTo>
                  <a:lnTo>
                    <a:pt x="11145" y="2066"/>
                  </a:lnTo>
                  <a:lnTo>
                    <a:pt x="11164" y="2085"/>
                  </a:lnTo>
                  <a:lnTo>
                    <a:pt x="11164" y="2123"/>
                  </a:lnTo>
                  <a:lnTo>
                    <a:pt x="11126" y="2180"/>
                  </a:lnTo>
                  <a:lnTo>
                    <a:pt x="11050" y="2275"/>
                  </a:lnTo>
                  <a:lnTo>
                    <a:pt x="10974" y="2351"/>
                  </a:lnTo>
                  <a:lnTo>
                    <a:pt x="10785" y="2521"/>
                  </a:lnTo>
                  <a:lnTo>
                    <a:pt x="10690" y="2597"/>
                  </a:lnTo>
                  <a:lnTo>
                    <a:pt x="10671" y="2616"/>
                  </a:lnTo>
                  <a:lnTo>
                    <a:pt x="10273" y="2389"/>
                  </a:lnTo>
                  <a:lnTo>
                    <a:pt x="10026" y="2256"/>
                  </a:lnTo>
                  <a:lnTo>
                    <a:pt x="9894" y="2199"/>
                  </a:lnTo>
                  <a:lnTo>
                    <a:pt x="9761" y="2161"/>
                  </a:lnTo>
                  <a:lnTo>
                    <a:pt x="10026" y="1972"/>
                  </a:lnTo>
                  <a:lnTo>
                    <a:pt x="10178" y="1877"/>
                  </a:lnTo>
                  <a:lnTo>
                    <a:pt x="10330" y="1820"/>
                  </a:lnTo>
                  <a:lnTo>
                    <a:pt x="10368" y="1839"/>
                  </a:lnTo>
                  <a:lnTo>
                    <a:pt x="10424" y="1858"/>
                  </a:lnTo>
                  <a:lnTo>
                    <a:pt x="10519" y="1839"/>
                  </a:lnTo>
                  <a:lnTo>
                    <a:pt x="10576" y="1782"/>
                  </a:lnTo>
                  <a:close/>
                  <a:moveTo>
                    <a:pt x="6842" y="1422"/>
                  </a:moveTo>
                  <a:lnTo>
                    <a:pt x="7164" y="1517"/>
                  </a:lnTo>
                  <a:lnTo>
                    <a:pt x="7316" y="1555"/>
                  </a:lnTo>
                  <a:lnTo>
                    <a:pt x="7468" y="1574"/>
                  </a:lnTo>
                  <a:lnTo>
                    <a:pt x="7619" y="2332"/>
                  </a:lnTo>
                  <a:lnTo>
                    <a:pt x="7714" y="2749"/>
                  </a:lnTo>
                  <a:lnTo>
                    <a:pt x="7752" y="2843"/>
                  </a:lnTo>
                  <a:lnTo>
                    <a:pt x="7506" y="2862"/>
                  </a:lnTo>
                  <a:lnTo>
                    <a:pt x="7430" y="2881"/>
                  </a:lnTo>
                  <a:lnTo>
                    <a:pt x="7392" y="2938"/>
                  </a:lnTo>
                  <a:lnTo>
                    <a:pt x="7316" y="2938"/>
                  </a:lnTo>
                  <a:lnTo>
                    <a:pt x="7335" y="2900"/>
                  </a:lnTo>
                  <a:lnTo>
                    <a:pt x="7335" y="2843"/>
                  </a:lnTo>
                  <a:lnTo>
                    <a:pt x="7316" y="2654"/>
                  </a:lnTo>
                  <a:lnTo>
                    <a:pt x="7259" y="2483"/>
                  </a:lnTo>
                  <a:lnTo>
                    <a:pt x="7183" y="2294"/>
                  </a:lnTo>
                  <a:lnTo>
                    <a:pt x="7108" y="2123"/>
                  </a:lnTo>
                  <a:lnTo>
                    <a:pt x="7013" y="1953"/>
                  </a:lnTo>
                  <a:lnTo>
                    <a:pt x="6937" y="1763"/>
                  </a:lnTo>
                  <a:lnTo>
                    <a:pt x="6880" y="1593"/>
                  </a:lnTo>
                  <a:lnTo>
                    <a:pt x="6842" y="1422"/>
                  </a:lnTo>
                  <a:close/>
                  <a:moveTo>
                    <a:pt x="6558" y="2066"/>
                  </a:moveTo>
                  <a:lnTo>
                    <a:pt x="6766" y="2085"/>
                  </a:lnTo>
                  <a:lnTo>
                    <a:pt x="6842" y="2275"/>
                  </a:lnTo>
                  <a:lnTo>
                    <a:pt x="6918" y="2464"/>
                  </a:lnTo>
                  <a:lnTo>
                    <a:pt x="6975" y="2654"/>
                  </a:lnTo>
                  <a:lnTo>
                    <a:pt x="7013" y="2843"/>
                  </a:lnTo>
                  <a:lnTo>
                    <a:pt x="7013" y="2900"/>
                  </a:lnTo>
                  <a:lnTo>
                    <a:pt x="7032" y="2938"/>
                  </a:lnTo>
                  <a:lnTo>
                    <a:pt x="7070" y="2976"/>
                  </a:lnTo>
                  <a:lnTo>
                    <a:pt x="7108" y="2995"/>
                  </a:lnTo>
                  <a:lnTo>
                    <a:pt x="6501" y="3128"/>
                  </a:lnTo>
                  <a:lnTo>
                    <a:pt x="6368" y="2616"/>
                  </a:lnTo>
                  <a:lnTo>
                    <a:pt x="6236" y="2104"/>
                  </a:lnTo>
                  <a:lnTo>
                    <a:pt x="6406" y="2085"/>
                  </a:lnTo>
                  <a:lnTo>
                    <a:pt x="6558" y="2066"/>
                  </a:lnTo>
                  <a:close/>
                  <a:moveTo>
                    <a:pt x="8321" y="1176"/>
                  </a:moveTo>
                  <a:lnTo>
                    <a:pt x="8643" y="2218"/>
                  </a:lnTo>
                  <a:lnTo>
                    <a:pt x="8927" y="3260"/>
                  </a:lnTo>
                  <a:lnTo>
                    <a:pt x="8851" y="3147"/>
                  </a:lnTo>
                  <a:lnTo>
                    <a:pt x="8776" y="3033"/>
                  </a:lnTo>
                  <a:lnTo>
                    <a:pt x="8719" y="2976"/>
                  </a:lnTo>
                  <a:lnTo>
                    <a:pt x="8643" y="2938"/>
                  </a:lnTo>
                  <a:lnTo>
                    <a:pt x="8472" y="2862"/>
                  </a:lnTo>
                  <a:lnTo>
                    <a:pt x="8302" y="2843"/>
                  </a:lnTo>
                  <a:lnTo>
                    <a:pt x="8112" y="2825"/>
                  </a:lnTo>
                  <a:lnTo>
                    <a:pt x="8093" y="2825"/>
                  </a:lnTo>
                  <a:lnTo>
                    <a:pt x="8093" y="2806"/>
                  </a:lnTo>
                  <a:lnTo>
                    <a:pt x="8036" y="2673"/>
                  </a:lnTo>
                  <a:lnTo>
                    <a:pt x="7979" y="2502"/>
                  </a:lnTo>
                  <a:lnTo>
                    <a:pt x="7904" y="2180"/>
                  </a:lnTo>
                  <a:lnTo>
                    <a:pt x="7790" y="1536"/>
                  </a:lnTo>
                  <a:lnTo>
                    <a:pt x="7942" y="1460"/>
                  </a:lnTo>
                  <a:lnTo>
                    <a:pt x="8074" y="1384"/>
                  </a:lnTo>
                  <a:lnTo>
                    <a:pt x="8207" y="1270"/>
                  </a:lnTo>
                  <a:lnTo>
                    <a:pt x="8321" y="1176"/>
                  </a:lnTo>
                  <a:close/>
                  <a:moveTo>
                    <a:pt x="9155" y="1574"/>
                  </a:moveTo>
                  <a:lnTo>
                    <a:pt x="9249" y="1839"/>
                  </a:lnTo>
                  <a:lnTo>
                    <a:pt x="9382" y="2085"/>
                  </a:lnTo>
                  <a:lnTo>
                    <a:pt x="9420" y="2142"/>
                  </a:lnTo>
                  <a:lnTo>
                    <a:pt x="9458" y="2161"/>
                  </a:lnTo>
                  <a:lnTo>
                    <a:pt x="9401" y="2199"/>
                  </a:lnTo>
                  <a:lnTo>
                    <a:pt x="9363" y="2256"/>
                  </a:lnTo>
                  <a:lnTo>
                    <a:pt x="9325" y="2351"/>
                  </a:lnTo>
                  <a:lnTo>
                    <a:pt x="9287" y="2483"/>
                  </a:lnTo>
                  <a:lnTo>
                    <a:pt x="9287" y="2616"/>
                  </a:lnTo>
                  <a:lnTo>
                    <a:pt x="9306" y="2768"/>
                  </a:lnTo>
                  <a:lnTo>
                    <a:pt x="9325" y="3071"/>
                  </a:lnTo>
                  <a:lnTo>
                    <a:pt x="9344" y="3317"/>
                  </a:lnTo>
                  <a:lnTo>
                    <a:pt x="9363" y="3658"/>
                  </a:lnTo>
                  <a:lnTo>
                    <a:pt x="9363" y="3658"/>
                  </a:lnTo>
                  <a:lnTo>
                    <a:pt x="9098" y="2616"/>
                  </a:lnTo>
                  <a:lnTo>
                    <a:pt x="8794" y="1574"/>
                  </a:lnTo>
                  <a:close/>
                  <a:moveTo>
                    <a:pt x="12320" y="1915"/>
                  </a:moveTo>
                  <a:lnTo>
                    <a:pt x="12490" y="1972"/>
                  </a:lnTo>
                  <a:lnTo>
                    <a:pt x="12642" y="2028"/>
                  </a:lnTo>
                  <a:lnTo>
                    <a:pt x="12794" y="2123"/>
                  </a:lnTo>
                  <a:lnTo>
                    <a:pt x="12718" y="2256"/>
                  </a:lnTo>
                  <a:lnTo>
                    <a:pt x="12642" y="2389"/>
                  </a:lnTo>
                  <a:lnTo>
                    <a:pt x="12528" y="2692"/>
                  </a:lnTo>
                  <a:lnTo>
                    <a:pt x="12377" y="3071"/>
                  </a:lnTo>
                  <a:lnTo>
                    <a:pt x="12206" y="3431"/>
                  </a:lnTo>
                  <a:lnTo>
                    <a:pt x="12017" y="3810"/>
                  </a:lnTo>
                  <a:lnTo>
                    <a:pt x="11827" y="4170"/>
                  </a:lnTo>
                  <a:lnTo>
                    <a:pt x="11808" y="3848"/>
                  </a:lnTo>
                  <a:lnTo>
                    <a:pt x="11808" y="3526"/>
                  </a:lnTo>
                  <a:lnTo>
                    <a:pt x="11789" y="3185"/>
                  </a:lnTo>
                  <a:lnTo>
                    <a:pt x="11770" y="2843"/>
                  </a:lnTo>
                  <a:lnTo>
                    <a:pt x="11808" y="2843"/>
                  </a:lnTo>
                  <a:lnTo>
                    <a:pt x="11846" y="2825"/>
                  </a:lnTo>
                  <a:lnTo>
                    <a:pt x="11865" y="2787"/>
                  </a:lnTo>
                  <a:lnTo>
                    <a:pt x="11903" y="2768"/>
                  </a:lnTo>
                  <a:lnTo>
                    <a:pt x="11922" y="2730"/>
                  </a:lnTo>
                  <a:lnTo>
                    <a:pt x="12017" y="2313"/>
                  </a:lnTo>
                  <a:lnTo>
                    <a:pt x="12149" y="1915"/>
                  </a:lnTo>
                  <a:close/>
                  <a:moveTo>
                    <a:pt x="5686" y="1725"/>
                  </a:moveTo>
                  <a:lnTo>
                    <a:pt x="5838" y="1744"/>
                  </a:lnTo>
                  <a:lnTo>
                    <a:pt x="5989" y="2483"/>
                  </a:lnTo>
                  <a:lnTo>
                    <a:pt x="6179" y="3204"/>
                  </a:lnTo>
                  <a:lnTo>
                    <a:pt x="6122" y="3242"/>
                  </a:lnTo>
                  <a:lnTo>
                    <a:pt x="6103" y="3279"/>
                  </a:lnTo>
                  <a:lnTo>
                    <a:pt x="6084" y="3336"/>
                  </a:lnTo>
                  <a:lnTo>
                    <a:pt x="6084" y="3393"/>
                  </a:lnTo>
                  <a:lnTo>
                    <a:pt x="6122" y="3640"/>
                  </a:lnTo>
                  <a:lnTo>
                    <a:pt x="6198" y="3886"/>
                  </a:lnTo>
                  <a:lnTo>
                    <a:pt x="6350" y="4341"/>
                  </a:lnTo>
                  <a:lnTo>
                    <a:pt x="5762" y="4227"/>
                  </a:lnTo>
                  <a:lnTo>
                    <a:pt x="5705" y="4227"/>
                  </a:lnTo>
                  <a:lnTo>
                    <a:pt x="5061" y="2749"/>
                  </a:lnTo>
                  <a:lnTo>
                    <a:pt x="5667" y="1782"/>
                  </a:lnTo>
                  <a:lnTo>
                    <a:pt x="5686" y="1725"/>
                  </a:lnTo>
                  <a:close/>
                  <a:moveTo>
                    <a:pt x="9060" y="3848"/>
                  </a:moveTo>
                  <a:lnTo>
                    <a:pt x="9230" y="4530"/>
                  </a:lnTo>
                  <a:lnTo>
                    <a:pt x="9136" y="4265"/>
                  </a:lnTo>
                  <a:lnTo>
                    <a:pt x="9098" y="4057"/>
                  </a:lnTo>
                  <a:lnTo>
                    <a:pt x="9060" y="3848"/>
                  </a:lnTo>
                  <a:close/>
                  <a:moveTo>
                    <a:pt x="2199" y="4682"/>
                  </a:moveTo>
                  <a:lnTo>
                    <a:pt x="2331" y="5307"/>
                  </a:lnTo>
                  <a:lnTo>
                    <a:pt x="2293" y="5307"/>
                  </a:lnTo>
                  <a:lnTo>
                    <a:pt x="2104" y="5383"/>
                  </a:lnTo>
                  <a:lnTo>
                    <a:pt x="2047" y="5232"/>
                  </a:lnTo>
                  <a:lnTo>
                    <a:pt x="1971" y="5080"/>
                  </a:lnTo>
                  <a:lnTo>
                    <a:pt x="1876" y="4947"/>
                  </a:lnTo>
                  <a:lnTo>
                    <a:pt x="1782" y="4815"/>
                  </a:lnTo>
                  <a:lnTo>
                    <a:pt x="2066" y="4777"/>
                  </a:lnTo>
                  <a:lnTo>
                    <a:pt x="2123" y="4758"/>
                  </a:lnTo>
                  <a:lnTo>
                    <a:pt x="2161" y="4739"/>
                  </a:lnTo>
                  <a:lnTo>
                    <a:pt x="2199" y="4682"/>
                  </a:lnTo>
                  <a:close/>
                  <a:moveTo>
                    <a:pt x="13286" y="2427"/>
                  </a:moveTo>
                  <a:lnTo>
                    <a:pt x="13381" y="2464"/>
                  </a:lnTo>
                  <a:lnTo>
                    <a:pt x="13495" y="2540"/>
                  </a:lnTo>
                  <a:lnTo>
                    <a:pt x="13533" y="2578"/>
                  </a:lnTo>
                  <a:lnTo>
                    <a:pt x="13552" y="2635"/>
                  </a:lnTo>
                  <a:lnTo>
                    <a:pt x="13552" y="2711"/>
                  </a:lnTo>
                  <a:lnTo>
                    <a:pt x="13533" y="2806"/>
                  </a:lnTo>
                  <a:lnTo>
                    <a:pt x="13476" y="2900"/>
                  </a:lnTo>
                  <a:lnTo>
                    <a:pt x="13419" y="2995"/>
                  </a:lnTo>
                  <a:lnTo>
                    <a:pt x="13343" y="3090"/>
                  </a:lnTo>
                  <a:lnTo>
                    <a:pt x="13268" y="3204"/>
                  </a:lnTo>
                  <a:lnTo>
                    <a:pt x="13078" y="3602"/>
                  </a:lnTo>
                  <a:lnTo>
                    <a:pt x="12926" y="4000"/>
                  </a:lnTo>
                  <a:lnTo>
                    <a:pt x="12775" y="4417"/>
                  </a:lnTo>
                  <a:lnTo>
                    <a:pt x="12623" y="4853"/>
                  </a:lnTo>
                  <a:lnTo>
                    <a:pt x="12377" y="5724"/>
                  </a:lnTo>
                  <a:lnTo>
                    <a:pt x="12149" y="6577"/>
                  </a:lnTo>
                  <a:lnTo>
                    <a:pt x="12130" y="6577"/>
                  </a:lnTo>
                  <a:lnTo>
                    <a:pt x="12092" y="6350"/>
                  </a:lnTo>
                  <a:lnTo>
                    <a:pt x="12073" y="6103"/>
                  </a:lnTo>
                  <a:lnTo>
                    <a:pt x="12036" y="5611"/>
                  </a:lnTo>
                  <a:lnTo>
                    <a:pt x="11998" y="5137"/>
                  </a:lnTo>
                  <a:lnTo>
                    <a:pt x="11979" y="4890"/>
                  </a:lnTo>
                  <a:lnTo>
                    <a:pt x="11922" y="4644"/>
                  </a:lnTo>
                  <a:lnTo>
                    <a:pt x="11960" y="4606"/>
                  </a:lnTo>
                  <a:lnTo>
                    <a:pt x="12168" y="4227"/>
                  </a:lnTo>
                  <a:lnTo>
                    <a:pt x="12358" y="3848"/>
                  </a:lnTo>
                  <a:lnTo>
                    <a:pt x="12547" y="3469"/>
                  </a:lnTo>
                  <a:lnTo>
                    <a:pt x="12718" y="3071"/>
                  </a:lnTo>
                  <a:lnTo>
                    <a:pt x="12794" y="2900"/>
                  </a:lnTo>
                  <a:lnTo>
                    <a:pt x="12888" y="2692"/>
                  </a:lnTo>
                  <a:lnTo>
                    <a:pt x="12945" y="2578"/>
                  </a:lnTo>
                  <a:lnTo>
                    <a:pt x="13021" y="2502"/>
                  </a:lnTo>
                  <a:lnTo>
                    <a:pt x="13116" y="2445"/>
                  </a:lnTo>
                  <a:lnTo>
                    <a:pt x="13211" y="2427"/>
                  </a:lnTo>
                  <a:close/>
                  <a:moveTo>
                    <a:pt x="4132" y="2483"/>
                  </a:moveTo>
                  <a:lnTo>
                    <a:pt x="4303" y="2559"/>
                  </a:lnTo>
                  <a:lnTo>
                    <a:pt x="4454" y="2616"/>
                  </a:lnTo>
                  <a:lnTo>
                    <a:pt x="4625" y="2711"/>
                  </a:lnTo>
                  <a:lnTo>
                    <a:pt x="4776" y="2806"/>
                  </a:lnTo>
                  <a:lnTo>
                    <a:pt x="4757" y="2862"/>
                  </a:lnTo>
                  <a:lnTo>
                    <a:pt x="4776" y="2919"/>
                  </a:lnTo>
                  <a:lnTo>
                    <a:pt x="5535" y="4644"/>
                  </a:lnTo>
                  <a:lnTo>
                    <a:pt x="5535" y="4663"/>
                  </a:lnTo>
                  <a:lnTo>
                    <a:pt x="5497" y="5232"/>
                  </a:lnTo>
                  <a:lnTo>
                    <a:pt x="5440" y="5781"/>
                  </a:lnTo>
                  <a:lnTo>
                    <a:pt x="5364" y="6331"/>
                  </a:lnTo>
                  <a:lnTo>
                    <a:pt x="5269" y="6900"/>
                  </a:lnTo>
                  <a:lnTo>
                    <a:pt x="5193" y="5914"/>
                  </a:lnTo>
                  <a:lnTo>
                    <a:pt x="5099" y="4947"/>
                  </a:lnTo>
                  <a:lnTo>
                    <a:pt x="5061" y="4379"/>
                  </a:lnTo>
                  <a:lnTo>
                    <a:pt x="5042" y="4208"/>
                  </a:lnTo>
                  <a:lnTo>
                    <a:pt x="5023" y="4075"/>
                  </a:lnTo>
                  <a:lnTo>
                    <a:pt x="4985" y="3943"/>
                  </a:lnTo>
                  <a:lnTo>
                    <a:pt x="4928" y="3867"/>
                  </a:lnTo>
                  <a:lnTo>
                    <a:pt x="4814" y="3772"/>
                  </a:lnTo>
                  <a:lnTo>
                    <a:pt x="4663" y="3696"/>
                  </a:lnTo>
                  <a:lnTo>
                    <a:pt x="4682" y="3621"/>
                  </a:lnTo>
                  <a:lnTo>
                    <a:pt x="4663" y="3583"/>
                  </a:lnTo>
                  <a:lnTo>
                    <a:pt x="4644" y="3545"/>
                  </a:lnTo>
                  <a:lnTo>
                    <a:pt x="4473" y="3317"/>
                  </a:lnTo>
                  <a:lnTo>
                    <a:pt x="4321" y="3052"/>
                  </a:lnTo>
                  <a:lnTo>
                    <a:pt x="4189" y="2768"/>
                  </a:lnTo>
                  <a:lnTo>
                    <a:pt x="4151" y="2635"/>
                  </a:lnTo>
                  <a:lnTo>
                    <a:pt x="4132" y="2483"/>
                  </a:lnTo>
                  <a:close/>
                  <a:moveTo>
                    <a:pt x="11315" y="2502"/>
                  </a:moveTo>
                  <a:lnTo>
                    <a:pt x="11334" y="2521"/>
                  </a:lnTo>
                  <a:lnTo>
                    <a:pt x="11372" y="2597"/>
                  </a:lnTo>
                  <a:lnTo>
                    <a:pt x="11391" y="2711"/>
                  </a:lnTo>
                  <a:lnTo>
                    <a:pt x="11372" y="2768"/>
                  </a:lnTo>
                  <a:lnTo>
                    <a:pt x="11372" y="2806"/>
                  </a:lnTo>
                  <a:lnTo>
                    <a:pt x="11391" y="2862"/>
                  </a:lnTo>
                  <a:lnTo>
                    <a:pt x="11429" y="2900"/>
                  </a:lnTo>
                  <a:lnTo>
                    <a:pt x="11448" y="3185"/>
                  </a:lnTo>
                  <a:lnTo>
                    <a:pt x="11448" y="3469"/>
                  </a:lnTo>
                  <a:lnTo>
                    <a:pt x="11448" y="3943"/>
                  </a:lnTo>
                  <a:lnTo>
                    <a:pt x="11467" y="4170"/>
                  </a:lnTo>
                  <a:lnTo>
                    <a:pt x="11524" y="4398"/>
                  </a:lnTo>
                  <a:lnTo>
                    <a:pt x="11638" y="4834"/>
                  </a:lnTo>
                  <a:lnTo>
                    <a:pt x="11694" y="5080"/>
                  </a:lnTo>
                  <a:lnTo>
                    <a:pt x="11732" y="5307"/>
                  </a:lnTo>
                  <a:lnTo>
                    <a:pt x="11751" y="5781"/>
                  </a:lnTo>
                  <a:lnTo>
                    <a:pt x="11770" y="6236"/>
                  </a:lnTo>
                  <a:lnTo>
                    <a:pt x="11789" y="6483"/>
                  </a:lnTo>
                  <a:lnTo>
                    <a:pt x="11808" y="6710"/>
                  </a:lnTo>
                  <a:lnTo>
                    <a:pt x="10898" y="7070"/>
                  </a:lnTo>
                  <a:lnTo>
                    <a:pt x="10785" y="2919"/>
                  </a:lnTo>
                  <a:lnTo>
                    <a:pt x="10823" y="2900"/>
                  </a:lnTo>
                  <a:lnTo>
                    <a:pt x="10860" y="2881"/>
                  </a:lnTo>
                  <a:lnTo>
                    <a:pt x="11069" y="2711"/>
                  </a:lnTo>
                  <a:lnTo>
                    <a:pt x="11202" y="2616"/>
                  </a:lnTo>
                  <a:lnTo>
                    <a:pt x="11315" y="2502"/>
                  </a:lnTo>
                  <a:close/>
                  <a:moveTo>
                    <a:pt x="9856" y="2616"/>
                  </a:moveTo>
                  <a:lnTo>
                    <a:pt x="9970" y="2654"/>
                  </a:lnTo>
                  <a:lnTo>
                    <a:pt x="10083" y="2711"/>
                  </a:lnTo>
                  <a:lnTo>
                    <a:pt x="10197" y="2768"/>
                  </a:lnTo>
                  <a:lnTo>
                    <a:pt x="10292" y="2843"/>
                  </a:lnTo>
                  <a:lnTo>
                    <a:pt x="10368" y="2919"/>
                  </a:lnTo>
                  <a:lnTo>
                    <a:pt x="10424" y="2995"/>
                  </a:lnTo>
                  <a:lnTo>
                    <a:pt x="10443" y="3071"/>
                  </a:lnTo>
                  <a:lnTo>
                    <a:pt x="10557" y="7089"/>
                  </a:lnTo>
                  <a:lnTo>
                    <a:pt x="10576" y="7146"/>
                  </a:lnTo>
                  <a:lnTo>
                    <a:pt x="10595" y="7184"/>
                  </a:lnTo>
                  <a:lnTo>
                    <a:pt x="10026" y="7373"/>
                  </a:lnTo>
                  <a:lnTo>
                    <a:pt x="9989" y="7108"/>
                  </a:lnTo>
                  <a:lnTo>
                    <a:pt x="9951" y="6824"/>
                  </a:lnTo>
                  <a:lnTo>
                    <a:pt x="9875" y="6558"/>
                  </a:lnTo>
                  <a:lnTo>
                    <a:pt x="9837" y="6312"/>
                  </a:lnTo>
                  <a:lnTo>
                    <a:pt x="9799" y="6122"/>
                  </a:lnTo>
                  <a:lnTo>
                    <a:pt x="9761" y="5952"/>
                  </a:lnTo>
                  <a:lnTo>
                    <a:pt x="9628" y="5592"/>
                  </a:lnTo>
                  <a:lnTo>
                    <a:pt x="9685" y="5573"/>
                  </a:lnTo>
                  <a:lnTo>
                    <a:pt x="9723" y="5535"/>
                  </a:lnTo>
                  <a:lnTo>
                    <a:pt x="9742" y="5497"/>
                  </a:lnTo>
                  <a:lnTo>
                    <a:pt x="9742" y="5440"/>
                  </a:lnTo>
                  <a:lnTo>
                    <a:pt x="9685" y="3621"/>
                  </a:lnTo>
                  <a:lnTo>
                    <a:pt x="9666" y="2711"/>
                  </a:lnTo>
                  <a:lnTo>
                    <a:pt x="9666" y="2654"/>
                  </a:lnTo>
                  <a:lnTo>
                    <a:pt x="9685" y="2635"/>
                  </a:lnTo>
                  <a:lnTo>
                    <a:pt x="9723" y="2616"/>
                  </a:lnTo>
                  <a:close/>
                  <a:moveTo>
                    <a:pt x="7998" y="3185"/>
                  </a:moveTo>
                  <a:lnTo>
                    <a:pt x="8112" y="3204"/>
                  </a:lnTo>
                  <a:lnTo>
                    <a:pt x="8226" y="3223"/>
                  </a:lnTo>
                  <a:lnTo>
                    <a:pt x="8340" y="3279"/>
                  </a:lnTo>
                  <a:lnTo>
                    <a:pt x="8434" y="3317"/>
                  </a:lnTo>
                  <a:lnTo>
                    <a:pt x="8510" y="3393"/>
                  </a:lnTo>
                  <a:lnTo>
                    <a:pt x="8586" y="3488"/>
                  </a:lnTo>
                  <a:lnTo>
                    <a:pt x="8643" y="3621"/>
                  </a:lnTo>
                  <a:lnTo>
                    <a:pt x="8700" y="3772"/>
                  </a:lnTo>
                  <a:lnTo>
                    <a:pt x="8870" y="4492"/>
                  </a:lnTo>
                  <a:lnTo>
                    <a:pt x="8965" y="4853"/>
                  </a:lnTo>
                  <a:lnTo>
                    <a:pt x="9079" y="5194"/>
                  </a:lnTo>
                  <a:lnTo>
                    <a:pt x="9174" y="5440"/>
                  </a:lnTo>
                  <a:lnTo>
                    <a:pt x="9287" y="5668"/>
                  </a:lnTo>
                  <a:lnTo>
                    <a:pt x="9401" y="5914"/>
                  </a:lnTo>
                  <a:lnTo>
                    <a:pt x="9477" y="6160"/>
                  </a:lnTo>
                  <a:lnTo>
                    <a:pt x="9553" y="6445"/>
                  </a:lnTo>
                  <a:lnTo>
                    <a:pt x="9628" y="6786"/>
                  </a:lnTo>
                  <a:lnTo>
                    <a:pt x="9685" y="7165"/>
                  </a:lnTo>
                  <a:lnTo>
                    <a:pt x="9685" y="7335"/>
                  </a:lnTo>
                  <a:lnTo>
                    <a:pt x="9685" y="7487"/>
                  </a:lnTo>
                  <a:lnTo>
                    <a:pt x="8776" y="7733"/>
                  </a:lnTo>
                  <a:lnTo>
                    <a:pt x="8776" y="7677"/>
                  </a:lnTo>
                  <a:lnTo>
                    <a:pt x="8757" y="7620"/>
                  </a:lnTo>
                  <a:lnTo>
                    <a:pt x="8624" y="6672"/>
                  </a:lnTo>
                  <a:lnTo>
                    <a:pt x="8548" y="6198"/>
                  </a:lnTo>
                  <a:lnTo>
                    <a:pt x="8453" y="5724"/>
                  </a:lnTo>
                  <a:lnTo>
                    <a:pt x="8359" y="5402"/>
                  </a:lnTo>
                  <a:lnTo>
                    <a:pt x="8264" y="5080"/>
                  </a:lnTo>
                  <a:lnTo>
                    <a:pt x="8036" y="4455"/>
                  </a:lnTo>
                  <a:lnTo>
                    <a:pt x="7923" y="4151"/>
                  </a:lnTo>
                  <a:lnTo>
                    <a:pt x="7809" y="3829"/>
                  </a:lnTo>
                  <a:lnTo>
                    <a:pt x="7733" y="3507"/>
                  </a:lnTo>
                  <a:lnTo>
                    <a:pt x="7676" y="3185"/>
                  </a:lnTo>
                  <a:lnTo>
                    <a:pt x="7809" y="3185"/>
                  </a:lnTo>
                  <a:lnTo>
                    <a:pt x="7847" y="3204"/>
                  </a:lnTo>
                  <a:lnTo>
                    <a:pt x="7885" y="3223"/>
                  </a:lnTo>
                  <a:lnTo>
                    <a:pt x="7904" y="3223"/>
                  </a:lnTo>
                  <a:lnTo>
                    <a:pt x="7998" y="3185"/>
                  </a:lnTo>
                  <a:close/>
                  <a:moveTo>
                    <a:pt x="7354" y="3279"/>
                  </a:moveTo>
                  <a:lnTo>
                    <a:pt x="7430" y="3715"/>
                  </a:lnTo>
                  <a:lnTo>
                    <a:pt x="7563" y="4132"/>
                  </a:lnTo>
                  <a:lnTo>
                    <a:pt x="7714" y="4568"/>
                  </a:lnTo>
                  <a:lnTo>
                    <a:pt x="7866" y="4985"/>
                  </a:lnTo>
                  <a:lnTo>
                    <a:pt x="7979" y="5307"/>
                  </a:lnTo>
                  <a:lnTo>
                    <a:pt x="8074" y="5611"/>
                  </a:lnTo>
                  <a:lnTo>
                    <a:pt x="8150" y="5933"/>
                  </a:lnTo>
                  <a:lnTo>
                    <a:pt x="8226" y="6255"/>
                  </a:lnTo>
                  <a:lnTo>
                    <a:pt x="8321" y="6918"/>
                  </a:lnTo>
                  <a:lnTo>
                    <a:pt x="8415" y="7563"/>
                  </a:lnTo>
                  <a:lnTo>
                    <a:pt x="8396" y="7601"/>
                  </a:lnTo>
                  <a:lnTo>
                    <a:pt x="8396" y="7639"/>
                  </a:lnTo>
                  <a:lnTo>
                    <a:pt x="8396" y="7677"/>
                  </a:lnTo>
                  <a:lnTo>
                    <a:pt x="8415" y="7733"/>
                  </a:lnTo>
                  <a:lnTo>
                    <a:pt x="8434" y="7809"/>
                  </a:lnTo>
                  <a:lnTo>
                    <a:pt x="8453" y="7828"/>
                  </a:lnTo>
                  <a:lnTo>
                    <a:pt x="7714" y="7999"/>
                  </a:lnTo>
                  <a:lnTo>
                    <a:pt x="7714" y="7961"/>
                  </a:lnTo>
                  <a:lnTo>
                    <a:pt x="7714" y="7904"/>
                  </a:lnTo>
                  <a:lnTo>
                    <a:pt x="7506" y="7335"/>
                  </a:lnTo>
                  <a:lnTo>
                    <a:pt x="7335" y="6767"/>
                  </a:lnTo>
                  <a:lnTo>
                    <a:pt x="7183" y="6179"/>
                  </a:lnTo>
                  <a:lnTo>
                    <a:pt x="7051" y="5592"/>
                  </a:lnTo>
                  <a:lnTo>
                    <a:pt x="6994" y="5326"/>
                  </a:lnTo>
                  <a:lnTo>
                    <a:pt x="6937" y="5061"/>
                  </a:lnTo>
                  <a:lnTo>
                    <a:pt x="6918" y="4872"/>
                  </a:lnTo>
                  <a:lnTo>
                    <a:pt x="6880" y="4720"/>
                  </a:lnTo>
                  <a:lnTo>
                    <a:pt x="6823" y="4587"/>
                  </a:lnTo>
                  <a:lnTo>
                    <a:pt x="6748" y="4492"/>
                  </a:lnTo>
                  <a:lnTo>
                    <a:pt x="6577" y="4000"/>
                  </a:lnTo>
                  <a:lnTo>
                    <a:pt x="6501" y="3734"/>
                  </a:lnTo>
                  <a:lnTo>
                    <a:pt x="6425" y="3488"/>
                  </a:lnTo>
                  <a:lnTo>
                    <a:pt x="7354" y="3279"/>
                  </a:lnTo>
                  <a:close/>
                  <a:moveTo>
                    <a:pt x="6842" y="6066"/>
                  </a:moveTo>
                  <a:lnTo>
                    <a:pt x="7089" y="7032"/>
                  </a:lnTo>
                  <a:lnTo>
                    <a:pt x="7240" y="7525"/>
                  </a:lnTo>
                  <a:lnTo>
                    <a:pt x="7392" y="7999"/>
                  </a:lnTo>
                  <a:lnTo>
                    <a:pt x="7430" y="8056"/>
                  </a:lnTo>
                  <a:lnTo>
                    <a:pt x="6880" y="8169"/>
                  </a:lnTo>
                  <a:lnTo>
                    <a:pt x="6350" y="8264"/>
                  </a:lnTo>
                  <a:lnTo>
                    <a:pt x="6501" y="7715"/>
                  </a:lnTo>
                  <a:lnTo>
                    <a:pt x="6634" y="7165"/>
                  </a:lnTo>
                  <a:lnTo>
                    <a:pt x="6748" y="6615"/>
                  </a:lnTo>
                  <a:lnTo>
                    <a:pt x="6842" y="6066"/>
                  </a:lnTo>
                  <a:close/>
                  <a:moveTo>
                    <a:pt x="5876" y="4587"/>
                  </a:moveTo>
                  <a:lnTo>
                    <a:pt x="6482" y="4720"/>
                  </a:lnTo>
                  <a:lnTo>
                    <a:pt x="6615" y="5156"/>
                  </a:lnTo>
                  <a:lnTo>
                    <a:pt x="6596" y="5516"/>
                  </a:lnTo>
                  <a:lnTo>
                    <a:pt x="6558" y="5762"/>
                  </a:lnTo>
                  <a:lnTo>
                    <a:pt x="6520" y="6085"/>
                  </a:lnTo>
                  <a:lnTo>
                    <a:pt x="6463" y="6407"/>
                  </a:lnTo>
                  <a:lnTo>
                    <a:pt x="6350" y="7051"/>
                  </a:lnTo>
                  <a:lnTo>
                    <a:pt x="6179" y="7696"/>
                  </a:lnTo>
                  <a:lnTo>
                    <a:pt x="5970" y="8321"/>
                  </a:lnTo>
                  <a:lnTo>
                    <a:pt x="5819" y="8340"/>
                  </a:lnTo>
                  <a:lnTo>
                    <a:pt x="5743" y="8359"/>
                  </a:lnTo>
                  <a:lnTo>
                    <a:pt x="5705" y="8416"/>
                  </a:lnTo>
                  <a:lnTo>
                    <a:pt x="5535" y="8397"/>
                  </a:lnTo>
                  <a:lnTo>
                    <a:pt x="5364" y="8378"/>
                  </a:lnTo>
                  <a:lnTo>
                    <a:pt x="5345" y="8378"/>
                  </a:lnTo>
                  <a:lnTo>
                    <a:pt x="5516" y="7449"/>
                  </a:lnTo>
                  <a:lnTo>
                    <a:pt x="5667" y="6502"/>
                  </a:lnTo>
                  <a:lnTo>
                    <a:pt x="5800" y="5554"/>
                  </a:lnTo>
                  <a:lnTo>
                    <a:pt x="5838" y="5061"/>
                  </a:lnTo>
                  <a:lnTo>
                    <a:pt x="5876" y="4587"/>
                  </a:lnTo>
                  <a:close/>
                  <a:moveTo>
                    <a:pt x="3886" y="3829"/>
                  </a:moveTo>
                  <a:lnTo>
                    <a:pt x="4132" y="3886"/>
                  </a:lnTo>
                  <a:lnTo>
                    <a:pt x="4246" y="3924"/>
                  </a:lnTo>
                  <a:lnTo>
                    <a:pt x="4378" y="3962"/>
                  </a:lnTo>
                  <a:lnTo>
                    <a:pt x="4492" y="4038"/>
                  </a:lnTo>
                  <a:lnTo>
                    <a:pt x="4587" y="4113"/>
                  </a:lnTo>
                  <a:lnTo>
                    <a:pt x="4644" y="4227"/>
                  </a:lnTo>
                  <a:lnTo>
                    <a:pt x="4701" y="4341"/>
                  </a:lnTo>
                  <a:lnTo>
                    <a:pt x="4795" y="5137"/>
                  </a:lnTo>
                  <a:lnTo>
                    <a:pt x="4871" y="5914"/>
                  </a:lnTo>
                  <a:lnTo>
                    <a:pt x="4928" y="6539"/>
                  </a:lnTo>
                  <a:lnTo>
                    <a:pt x="4966" y="7165"/>
                  </a:lnTo>
                  <a:lnTo>
                    <a:pt x="5004" y="8397"/>
                  </a:lnTo>
                  <a:lnTo>
                    <a:pt x="4473" y="8454"/>
                  </a:lnTo>
                  <a:lnTo>
                    <a:pt x="4397" y="8473"/>
                  </a:lnTo>
                  <a:lnTo>
                    <a:pt x="4340" y="7298"/>
                  </a:lnTo>
                  <a:lnTo>
                    <a:pt x="4227" y="6141"/>
                  </a:lnTo>
                  <a:lnTo>
                    <a:pt x="4075" y="4985"/>
                  </a:lnTo>
                  <a:lnTo>
                    <a:pt x="3886" y="3829"/>
                  </a:lnTo>
                  <a:close/>
                  <a:moveTo>
                    <a:pt x="3184" y="3962"/>
                  </a:moveTo>
                  <a:lnTo>
                    <a:pt x="3336" y="3981"/>
                  </a:lnTo>
                  <a:lnTo>
                    <a:pt x="3469" y="4019"/>
                  </a:lnTo>
                  <a:lnTo>
                    <a:pt x="3525" y="4057"/>
                  </a:lnTo>
                  <a:lnTo>
                    <a:pt x="3563" y="4094"/>
                  </a:lnTo>
                  <a:lnTo>
                    <a:pt x="3601" y="4151"/>
                  </a:lnTo>
                  <a:lnTo>
                    <a:pt x="3620" y="4208"/>
                  </a:lnTo>
                  <a:lnTo>
                    <a:pt x="3753" y="4966"/>
                  </a:lnTo>
                  <a:lnTo>
                    <a:pt x="3848" y="5743"/>
                  </a:lnTo>
                  <a:lnTo>
                    <a:pt x="3942" y="6426"/>
                  </a:lnTo>
                  <a:lnTo>
                    <a:pt x="3999" y="7108"/>
                  </a:lnTo>
                  <a:lnTo>
                    <a:pt x="4037" y="7809"/>
                  </a:lnTo>
                  <a:lnTo>
                    <a:pt x="4075" y="8492"/>
                  </a:lnTo>
                  <a:lnTo>
                    <a:pt x="3715" y="8511"/>
                  </a:lnTo>
                  <a:lnTo>
                    <a:pt x="3677" y="8321"/>
                  </a:lnTo>
                  <a:lnTo>
                    <a:pt x="3639" y="8132"/>
                  </a:lnTo>
                  <a:lnTo>
                    <a:pt x="3525" y="7752"/>
                  </a:lnTo>
                  <a:lnTo>
                    <a:pt x="3393" y="7392"/>
                  </a:lnTo>
                  <a:lnTo>
                    <a:pt x="3222" y="7013"/>
                  </a:lnTo>
                  <a:lnTo>
                    <a:pt x="3090" y="6691"/>
                  </a:lnTo>
                  <a:lnTo>
                    <a:pt x="2957" y="6369"/>
                  </a:lnTo>
                  <a:lnTo>
                    <a:pt x="2843" y="6047"/>
                  </a:lnTo>
                  <a:lnTo>
                    <a:pt x="2748" y="5705"/>
                  </a:lnTo>
                  <a:lnTo>
                    <a:pt x="2673" y="5383"/>
                  </a:lnTo>
                  <a:lnTo>
                    <a:pt x="2597" y="5042"/>
                  </a:lnTo>
                  <a:lnTo>
                    <a:pt x="2483" y="4360"/>
                  </a:lnTo>
                  <a:lnTo>
                    <a:pt x="2502" y="4284"/>
                  </a:lnTo>
                  <a:lnTo>
                    <a:pt x="2540" y="4208"/>
                  </a:lnTo>
                  <a:lnTo>
                    <a:pt x="2616" y="4132"/>
                  </a:lnTo>
                  <a:lnTo>
                    <a:pt x="2710" y="4075"/>
                  </a:lnTo>
                  <a:lnTo>
                    <a:pt x="2805" y="4019"/>
                  </a:lnTo>
                  <a:lnTo>
                    <a:pt x="2938" y="3981"/>
                  </a:lnTo>
                  <a:lnTo>
                    <a:pt x="3071" y="3962"/>
                  </a:lnTo>
                  <a:close/>
                  <a:moveTo>
                    <a:pt x="2388" y="5630"/>
                  </a:moveTo>
                  <a:lnTo>
                    <a:pt x="2521" y="6066"/>
                  </a:lnTo>
                  <a:lnTo>
                    <a:pt x="2616" y="6388"/>
                  </a:lnTo>
                  <a:lnTo>
                    <a:pt x="2748" y="6691"/>
                  </a:lnTo>
                  <a:lnTo>
                    <a:pt x="3014" y="7298"/>
                  </a:lnTo>
                  <a:lnTo>
                    <a:pt x="3127" y="7601"/>
                  </a:lnTo>
                  <a:lnTo>
                    <a:pt x="3241" y="7904"/>
                  </a:lnTo>
                  <a:lnTo>
                    <a:pt x="3336" y="8226"/>
                  </a:lnTo>
                  <a:lnTo>
                    <a:pt x="3374" y="8548"/>
                  </a:lnTo>
                  <a:lnTo>
                    <a:pt x="3014" y="8567"/>
                  </a:lnTo>
                  <a:lnTo>
                    <a:pt x="2995" y="8416"/>
                  </a:lnTo>
                  <a:lnTo>
                    <a:pt x="2957" y="8245"/>
                  </a:lnTo>
                  <a:lnTo>
                    <a:pt x="2900" y="8075"/>
                  </a:lnTo>
                  <a:lnTo>
                    <a:pt x="2824" y="7904"/>
                  </a:lnTo>
                  <a:lnTo>
                    <a:pt x="2597" y="7373"/>
                  </a:lnTo>
                  <a:lnTo>
                    <a:pt x="2445" y="6975"/>
                  </a:lnTo>
                  <a:lnTo>
                    <a:pt x="2293" y="6577"/>
                  </a:lnTo>
                  <a:lnTo>
                    <a:pt x="2199" y="6388"/>
                  </a:lnTo>
                  <a:lnTo>
                    <a:pt x="2104" y="6198"/>
                  </a:lnTo>
                  <a:lnTo>
                    <a:pt x="1990" y="6028"/>
                  </a:lnTo>
                  <a:lnTo>
                    <a:pt x="1839" y="5876"/>
                  </a:lnTo>
                  <a:lnTo>
                    <a:pt x="2104" y="5743"/>
                  </a:lnTo>
                  <a:lnTo>
                    <a:pt x="2388" y="5630"/>
                  </a:lnTo>
                  <a:close/>
                  <a:moveTo>
                    <a:pt x="1403" y="4853"/>
                  </a:moveTo>
                  <a:lnTo>
                    <a:pt x="1422" y="4872"/>
                  </a:lnTo>
                  <a:lnTo>
                    <a:pt x="1535" y="5023"/>
                  </a:lnTo>
                  <a:lnTo>
                    <a:pt x="1630" y="5156"/>
                  </a:lnTo>
                  <a:lnTo>
                    <a:pt x="1725" y="5326"/>
                  </a:lnTo>
                  <a:lnTo>
                    <a:pt x="1782" y="5478"/>
                  </a:lnTo>
                  <a:lnTo>
                    <a:pt x="1820" y="5516"/>
                  </a:lnTo>
                  <a:lnTo>
                    <a:pt x="1649" y="5611"/>
                  </a:lnTo>
                  <a:lnTo>
                    <a:pt x="1478" y="5724"/>
                  </a:lnTo>
                  <a:lnTo>
                    <a:pt x="1422" y="5781"/>
                  </a:lnTo>
                  <a:lnTo>
                    <a:pt x="1403" y="5857"/>
                  </a:lnTo>
                  <a:lnTo>
                    <a:pt x="1422" y="5933"/>
                  </a:lnTo>
                  <a:lnTo>
                    <a:pt x="1478" y="6009"/>
                  </a:lnTo>
                  <a:lnTo>
                    <a:pt x="1630" y="6122"/>
                  </a:lnTo>
                  <a:lnTo>
                    <a:pt x="1744" y="6255"/>
                  </a:lnTo>
                  <a:lnTo>
                    <a:pt x="1839" y="6407"/>
                  </a:lnTo>
                  <a:lnTo>
                    <a:pt x="1933" y="6558"/>
                  </a:lnTo>
                  <a:lnTo>
                    <a:pt x="2066" y="6881"/>
                  </a:lnTo>
                  <a:lnTo>
                    <a:pt x="2180" y="7222"/>
                  </a:lnTo>
                  <a:lnTo>
                    <a:pt x="2445" y="7923"/>
                  </a:lnTo>
                  <a:lnTo>
                    <a:pt x="2616" y="8359"/>
                  </a:lnTo>
                  <a:lnTo>
                    <a:pt x="2691" y="8548"/>
                  </a:lnTo>
                  <a:lnTo>
                    <a:pt x="2635" y="8605"/>
                  </a:lnTo>
                  <a:lnTo>
                    <a:pt x="2369" y="8624"/>
                  </a:lnTo>
                  <a:lnTo>
                    <a:pt x="2350" y="8530"/>
                  </a:lnTo>
                  <a:lnTo>
                    <a:pt x="2312" y="8454"/>
                  </a:lnTo>
                  <a:lnTo>
                    <a:pt x="2199" y="8283"/>
                  </a:lnTo>
                  <a:lnTo>
                    <a:pt x="1725" y="7563"/>
                  </a:lnTo>
                  <a:lnTo>
                    <a:pt x="1270" y="6843"/>
                  </a:lnTo>
                  <a:lnTo>
                    <a:pt x="853" y="6103"/>
                  </a:lnTo>
                  <a:lnTo>
                    <a:pt x="455" y="5345"/>
                  </a:lnTo>
                  <a:lnTo>
                    <a:pt x="436" y="5288"/>
                  </a:lnTo>
                  <a:lnTo>
                    <a:pt x="436" y="5251"/>
                  </a:lnTo>
                  <a:lnTo>
                    <a:pt x="455" y="5213"/>
                  </a:lnTo>
                  <a:lnTo>
                    <a:pt x="474" y="5175"/>
                  </a:lnTo>
                  <a:lnTo>
                    <a:pt x="569" y="5099"/>
                  </a:lnTo>
                  <a:lnTo>
                    <a:pt x="682" y="5042"/>
                  </a:lnTo>
                  <a:lnTo>
                    <a:pt x="853" y="4985"/>
                  </a:lnTo>
                  <a:lnTo>
                    <a:pt x="1024" y="4928"/>
                  </a:lnTo>
                  <a:lnTo>
                    <a:pt x="1403" y="4853"/>
                  </a:lnTo>
                  <a:close/>
                  <a:moveTo>
                    <a:pt x="12320" y="6862"/>
                  </a:moveTo>
                  <a:lnTo>
                    <a:pt x="12490" y="8738"/>
                  </a:lnTo>
                  <a:lnTo>
                    <a:pt x="12623" y="10614"/>
                  </a:lnTo>
                  <a:lnTo>
                    <a:pt x="12737" y="12491"/>
                  </a:lnTo>
                  <a:lnTo>
                    <a:pt x="12813" y="14386"/>
                  </a:lnTo>
                  <a:lnTo>
                    <a:pt x="12851" y="16319"/>
                  </a:lnTo>
                  <a:lnTo>
                    <a:pt x="12851" y="16452"/>
                  </a:lnTo>
                  <a:lnTo>
                    <a:pt x="12832" y="16566"/>
                  </a:lnTo>
                  <a:lnTo>
                    <a:pt x="12813" y="16680"/>
                  </a:lnTo>
                  <a:lnTo>
                    <a:pt x="12775" y="16774"/>
                  </a:lnTo>
                  <a:lnTo>
                    <a:pt x="12737" y="16869"/>
                  </a:lnTo>
                  <a:lnTo>
                    <a:pt x="12680" y="16945"/>
                  </a:lnTo>
                  <a:lnTo>
                    <a:pt x="12547" y="17097"/>
                  </a:lnTo>
                  <a:lnTo>
                    <a:pt x="12377" y="17229"/>
                  </a:lnTo>
                  <a:lnTo>
                    <a:pt x="12206" y="17324"/>
                  </a:lnTo>
                  <a:lnTo>
                    <a:pt x="11789" y="17551"/>
                  </a:lnTo>
                  <a:lnTo>
                    <a:pt x="11334" y="17779"/>
                  </a:lnTo>
                  <a:lnTo>
                    <a:pt x="10879" y="17987"/>
                  </a:lnTo>
                  <a:lnTo>
                    <a:pt x="10406" y="18177"/>
                  </a:lnTo>
                  <a:lnTo>
                    <a:pt x="9932" y="18328"/>
                  </a:lnTo>
                  <a:lnTo>
                    <a:pt x="9439" y="18461"/>
                  </a:lnTo>
                  <a:lnTo>
                    <a:pt x="8965" y="18556"/>
                  </a:lnTo>
                  <a:lnTo>
                    <a:pt x="8453" y="18651"/>
                  </a:lnTo>
                  <a:lnTo>
                    <a:pt x="7961" y="18708"/>
                  </a:lnTo>
                  <a:lnTo>
                    <a:pt x="7714" y="17779"/>
                  </a:lnTo>
                  <a:lnTo>
                    <a:pt x="7487" y="16850"/>
                  </a:lnTo>
                  <a:lnTo>
                    <a:pt x="7278" y="15902"/>
                  </a:lnTo>
                  <a:lnTo>
                    <a:pt x="7089" y="14955"/>
                  </a:lnTo>
                  <a:lnTo>
                    <a:pt x="6994" y="14462"/>
                  </a:lnTo>
                  <a:lnTo>
                    <a:pt x="6918" y="13969"/>
                  </a:lnTo>
                  <a:lnTo>
                    <a:pt x="6804" y="12965"/>
                  </a:lnTo>
                  <a:lnTo>
                    <a:pt x="6691" y="11979"/>
                  </a:lnTo>
                  <a:lnTo>
                    <a:pt x="6558" y="10975"/>
                  </a:lnTo>
                  <a:lnTo>
                    <a:pt x="6501" y="10520"/>
                  </a:lnTo>
                  <a:lnTo>
                    <a:pt x="6406" y="10065"/>
                  </a:lnTo>
                  <a:lnTo>
                    <a:pt x="6312" y="9610"/>
                  </a:lnTo>
                  <a:lnTo>
                    <a:pt x="6198" y="9174"/>
                  </a:lnTo>
                  <a:lnTo>
                    <a:pt x="6122" y="8928"/>
                  </a:lnTo>
                  <a:lnTo>
                    <a:pt x="6065" y="8776"/>
                  </a:lnTo>
                  <a:lnTo>
                    <a:pt x="6008" y="8643"/>
                  </a:lnTo>
                  <a:lnTo>
                    <a:pt x="6956" y="8492"/>
                  </a:lnTo>
                  <a:lnTo>
                    <a:pt x="7904" y="8283"/>
                  </a:lnTo>
                  <a:lnTo>
                    <a:pt x="8832" y="8056"/>
                  </a:lnTo>
                  <a:lnTo>
                    <a:pt x="9761" y="7790"/>
                  </a:lnTo>
                  <a:lnTo>
                    <a:pt x="9837" y="7809"/>
                  </a:lnTo>
                  <a:lnTo>
                    <a:pt x="9894" y="7790"/>
                  </a:lnTo>
                  <a:lnTo>
                    <a:pt x="9951" y="7733"/>
                  </a:lnTo>
                  <a:lnTo>
                    <a:pt x="10557" y="7544"/>
                  </a:lnTo>
                  <a:lnTo>
                    <a:pt x="11145" y="7335"/>
                  </a:lnTo>
                  <a:lnTo>
                    <a:pt x="11713" y="7108"/>
                  </a:lnTo>
                  <a:lnTo>
                    <a:pt x="12301" y="6862"/>
                  </a:lnTo>
                  <a:close/>
                  <a:moveTo>
                    <a:pt x="10500" y="0"/>
                  </a:move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fill="none" extrusionOk="0">
                  <a:moveTo>
                    <a:pt x="10500" y="0"/>
                  </a:moveTo>
                  <a:lnTo>
                    <a:pt x="10500" y="0"/>
                  </a:lnTo>
                  <a:lnTo>
                    <a:pt x="10349" y="19"/>
                  </a:ln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94" y="1251"/>
                  </a:lnTo>
                  <a:lnTo>
                    <a:pt x="8794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638" y="38"/>
                  </a:lnTo>
                  <a:lnTo>
                    <a:pt x="7638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715" y="3677"/>
                  </a:lnTo>
                  <a:lnTo>
                    <a:pt x="3715" y="3677"/>
                  </a:lnTo>
                  <a:lnTo>
                    <a:pt x="3469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85" y="4455"/>
                  </a:lnTo>
                  <a:lnTo>
                    <a:pt x="2085" y="4455"/>
                  </a:lnTo>
                  <a:lnTo>
                    <a:pt x="2066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809" y="19125"/>
                  </a:lnTo>
                  <a:lnTo>
                    <a:pt x="7866" y="19125"/>
                  </a:lnTo>
                  <a:lnTo>
                    <a:pt x="7866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lnTo>
                    <a:pt x="1050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225982" y="322310"/>
            <a:ext cx="864242" cy="434382"/>
            <a:chOff x="-520650" y="4377063"/>
            <a:chExt cx="635425" cy="319375"/>
          </a:xfrm>
        </p:grpSpPr>
        <p:sp>
          <p:nvSpPr>
            <p:cNvPr id="75" name="Google Shape;75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1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817" name="Google Shape;817;p31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1"/>
          <p:cNvSpPr txBox="1">
            <a:spLocks noGrp="1"/>
          </p:cNvSpPr>
          <p:nvPr>
            <p:ph type="title"/>
          </p:nvPr>
        </p:nvSpPr>
        <p:spPr>
          <a:xfrm>
            <a:off x="2642550" y="863350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6" name="Google Shape;836;p31"/>
          <p:cNvSpPr txBox="1">
            <a:spLocks noGrp="1"/>
          </p:cNvSpPr>
          <p:nvPr>
            <p:ph type="subTitle" idx="1"/>
          </p:nvPr>
        </p:nvSpPr>
        <p:spPr>
          <a:xfrm>
            <a:off x="2642550" y="18922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7" name="Google Shape;837;p31"/>
          <p:cNvSpPr txBox="1"/>
          <p:nvPr/>
        </p:nvSpPr>
        <p:spPr>
          <a:xfrm>
            <a:off x="1665150" y="3293950"/>
            <a:ext cx="5813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838" name="Google Shape;838;p31"/>
          <p:cNvGrpSpPr/>
          <p:nvPr/>
        </p:nvGrpSpPr>
        <p:grpSpPr>
          <a:xfrm>
            <a:off x="1025182" y="1183460"/>
            <a:ext cx="864242" cy="434382"/>
            <a:chOff x="-520650" y="4377063"/>
            <a:chExt cx="635425" cy="319375"/>
          </a:xfrm>
        </p:grpSpPr>
        <p:sp>
          <p:nvSpPr>
            <p:cNvPr id="839" name="Google Shape;839;p31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1"/>
          <p:cNvGrpSpPr/>
          <p:nvPr/>
        </p:nvGrpSpPr>
        <p:grpSpPr>
          <a:xfrm>
            <a:off x="948979" y="3831276"/>
            <a:ext cx="474981" cy="650298"/>
            <a:chOff x="1060100" y="3348113"/>
            <a:chExt cx="349225" cy="478125"/>
          </a:xfrm>
        </p:grpSpPr>
        <p:sp>
          <p:nvSpPr>
            <p:cNvPr id="872" name="Google Shape;872;p31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extrusionOk="0">
                  <a:moveTo>
                    <a:pt x="7657" y="417"/>
                  </a:moveTo>
                  <a:lnTo>
                    <a:pt x="8188" y="834"/>
                  </a:lnTo>
                  <a:lnTo>
                    <a:pt x="8017" y="1005"/>
                  </a:lnTo>
                  <a:lnTo>
                    <a:pt x="7809" y="1176"/>
                  </a:lnTo>
                  <a:lnTo>
                    <a:pt x="7771" y="1213"/>
                  </a:lnTo>
                  <a:lnTo>
                    <a:pt x="7714" y="1232"/>
                  </a:lnTo>
                  <a:lnTo>
                    <a:pt x="7581" y="1251"/>
                  </a:lnTo>
                  <a:lnTo>
                    <a:pt x="7411" y="1232"/>
                  </a:lnTo>
                  <a:lnTo>
                    <a:pt x="7259" y="1195"/>
                  </a:lnTo>
                  <a:lnTo>
                    <a:pt x="6937" y="1100"/>
                  </a:lnTo>
                  <a:lnTo>
                    <a:pt x="7657" y="417"/>
                  </a:lnTo>
                  <a:close/>
                  <a:moveTo>
                    <a:pt x="10500" y="342"/>
                  </a:moveTo>
                  <a:lnTo>
                    <a:pt x="10614" y="361"/>
                  </a:lnTo>
                  <a:lnTo>
                    <a:pt x="10747" y="380"/>
                  </a:lnTo>
                  <a:lnTo>
                    <a:pt x="10823" y="398"/>
                  </a:lnTo>
                  <a:lnTo>
                    <a:pt x="10898" y="436"/>
                  </a:lnTo>
                  <a:lnTo>
                    <a:pt x="10955" y="474"/>
                  </a:lnTo>
                  <a:lnTo>
                    <a:pt x="10993" y="512"/>
                  </a:lnTo>
                  <a:lnTo>
                    <a:pt x="11069" y="626"/>
                  </a:lnTo>
                  <a:lnTo>
                    <a:pt x="11107" y="759"/>
                  </a:lnTo>
                  <a:lnTo>
                    <a:pt x="11126" y="910"/>
                  </a:lnTo>
                  <a:lnTo>
                    <a:pt x="11126" y="1043"/>
                  </a:lnTo>
                  <a:lnTo>
                    <a:pt x="11145" y="1346"/>
                  </a:lnTo>
                  <a:lnTo>
                    <a:pt x="11221" y="1725"/>
                  </a:lnTo>
                  <a:lnTo>
                    <a:pt x="11221" y="1725"/>
                  </a:lnTo>
                  <a:lnTo>
                    <a:pt x="11069" y="1630"/>
                  </a:lnTo>
                  <a:lnTo>
                    <a:pt x="10917" y="1536"/>
                  </a:lnTo>
                  <a:lnTo>
                    <a:pt x="10747" y="1441"/>
                  </a:lnTo>
                  <a:lnTo>
                    <a:pt x="10652" y="1422"/>
                  </a:lnTo>
                  <a:lnTo>
                    <a:pt x="10576" y="1403"/>
                  </a:lnTo>
                  <a:lnTo>
                    <a:pt x="10424" y="342"/>
                  </a:lnTo>
                  <a:close/>
                  <a:moveTo>
                    <a:pt x="10121" y="493"/>
                  </a:moveTo>
                  <a:lnTo>
                    <a:pt x="10254" y="1479"/>
                  </a:lnTo>
                  <a:lnTo>
                    <a:pt x="10102" y="1555"/>
                  </a:lnTo>
                  <a:lnTo>
                    <a:pt x="9932" y="1649"/>
                  </a:lnTo>
                  <a:lnTo>
                    <a:pt x="9628" y="1858"/>
                  </a:lnTo>
                  <a:lnTo>
                    <a:pt x="9553" y="1706"/>
                  </a:lnTo>
                  <a:lnTo>
                    <a:pt x="9496" y="1536"/>
                  </a:lnTo>
                  <a:lnTo>
                    <a:pt x="9515" y="1517"/>
                  </a:lnTo>
                  <a:lnTo>
                    <a:pt x="9534" y="1460"/>
                  </a:lnTo>
                  <a:lnTo>
                    <a:pt x="9553" y="1422"/>
                  </a:lnTo>
                  <a:lnTo>
                    <a:pt x="9553" y="1365"/>
                  </a:lnTo>
                  <a:lnTo>
                    <a:pt x="9534" y="1327"/>
                  </a:lnTo>
                  <a:lnTo>
                    <a:pt x="9496" y="1289"/>
                  </a:lnTo>
                  <a:lnTo>
                    <a:pt x="9458" y="1270"/>
                  </a:lnTo>
                  <a:lnTo>
                    <a:pt x="9401" y="1251"/>
                  </a:lnTo>
                  <a:lnTo>
                    <a:pt x="9401" y="1157"/>
                  </a:lnTo>
                  <a:lnTo>
                    <a:pt x="9401" y="1062"/>
                  </a:lnTo>
                  <a:lnTo>
                    <a:pt x="9420" y="986"/>
                  </a:lnTo>
                  <a:lnTo>
                    <a:pt x="9458" y="910"/>
                  </a:lnTo>
                  <a:lnTo>
                    <a:pt x="9515" y="834"/>
                  </a:lnTo>
                  <a:lnTo>
                    <a:pt x="9591" y="778"/>
                  </a:lnTo>
                  <a:lnTo>
                    <a:pt x="9685" y="721"/>
                  </a:lnTo>
                  <a:lnTo>
                    <a:pt x="9799" y="683"/>
                  </a:lnTo>
                  <a:lnTo>
                    <a:pt x="9894" y="645"/>
                  </a:lnTo>
                  <a:lnTo>
                    <a:pt x="10008" y="588"/>
                  </a:lnTo>
                  <a:lnTo>
                    <a:pt x="10121" y="493"/>
                  </a:lnTo>
                  <a:close/>
                  <a:moveTo>
                    <a:pt x="4966" y="1574"/>
                  </a:moveTo>
                  <a:lnTo>
                    <a:pt x="5099" y="1593"/>
                  </a:lnTo>
                  <a:lnTo>
                    <a:pt x="5364" y="1649"/>
                  </a:lnTo>
                  <a:lnTo>
                    <a:pt x="4852" y="2464"/>
                  </a:lnTo>
                  <a:lnTo>
                    <a:pt x="4682" y="2370"/>
                  </a:lnTo>
                  <a:lnTo>
                    <a:pt x="4511" y="2275"/>
                  </a:lnTo>
                  <a:lnTo>
                    <a:pt x="4321" y="2218"/>
                  </a:lnTo>
                  <a:lnTo>
                    <a:pt x="4132" y="2142"/>
                  </a:lnTo>
                  <a:lnTo>
                    <a:pt x="4189" y="2010"/>
                  </a:lnTo>
                  <a:lnTo>
                    <a:pt x="4246" y="1896"/>
                  </a:lnTo>
                  <a:lnTo>
                    <a:pt x="4359" y="1763"/>
                  </a:lnTo>
                  <a:lnTo>
                    <a:pt x="4492" y="1668"/>
                  </a:lnTo>
                  <a:lnTo>
                    <a:pt x="4568" y="1612"/>
                  </a:lnTo>
                  <a:lnTo>
                    <a:pt x="4663" y="1593"/>
                  </a:lnTo>
                  <a:lnTo>
                    <a:pt x="4738" y="1574"/>
                  </a:lnTo>
                  <a:close/>
                  <a:moveTo>
                    <a:pt x="10576" y="1782"/>
                  </a:moveTo>
                  <a:lnTo>
                    <a:pt x="10652" y="1801"/>
                  </a:lnTo>
                  <a:lnTo>
                    <a:pt x="10728" y="1820"/>
                  </a:lnTo>
                  <a:lnTo>
                    <a:pt x="11145" y="2066"/>
                  </a:lnTo>
                  <a:lnTo>
                    <a:pt x="11164" y="2085"/>
                  </a:lnTo>
                  <a:lnTo>
                    <a:pt x="11164" y="2123"/>
                  </a:lnTo>
                  <a:lnTo>
                    <a:pt x="11126" y="2180"/>
                  </a:lnTo>
                  <a:lnTo>
                    <a:pt x="11050" y="2275"/>
                  </a:lnTo>
                  <a:lnTo>
                    <a:pt x="10974" y="2351"/>
                  </a:lnTo>
                  <a:lnTo>
                    <a:pt x="10785" y="2521"/>
                  </a:lnTo>
                  <a:lnTo>
                    <a:pt x="10690" y="2597"/>
                  </a:lnTo>
                  <a:lnTo>
                    <a:pt x="10671" y="2616"/>
                  </a:lnTo>
                  <a:lnTo>
                    <a:pt x="10273" y="2389"/>
                  </a:lnTo>
                  <a:lnTo>
                    <a:pt x="10026" y="2256"/>
                  </a:lnTo>
                  <a:lnTo>
                    <a:pt x="9894" y="2199"/>
                  </a:lnTo>
                  <a:lnTo>
                    <a:pt x="9761" y="2161"/>
                  </a:lnTo>
                  <a:lnTo>
                    <a:pt x="10026" y="1972"/>
                  </a:lnTo>
                  <a:lnTo>
                    <a:pt x="10178" y="1877"/>
                  </a:lnTo>
                  <a:lnTo>
                    <a:pt x="10330" y="1820"/>
                  </a:lnTo>
                  <a:lnTo>
                    <a:pt x="10368" y="1839"/>
                  </a:lnTo>
                  <a:lnTo>
                    <a:pt x="10424" y="1858"/>
                  </a:lnTo>
                  <a:lnTo>
                    <a:pt x="10519" y="1839"/>
                  </a:lnTo>
                  <a:lnTo>
                    <a:pt x="10576" y="1782"/>
                  </a:lnTo>
                  <a:close/>
                  <a:moveTo>
                    <a:pt x="6842" y="1422"/>
                  </a:moveTo>
                  <a:lnTo>
                    <a:pt x="7164" y="1517"/>
                  </a:lnTo>
                  <a:lnTo>
                    <a:pt x="7316" y="1555"/>
                  </a:lnTo>
                  <a:lnTo>
                    <a:pt x="7468" y="1574"/>
                  </a:lnTo>
                  <a:lnTo>
                    <a:pt x="7619" y="2332"/>
                  </a:lnTo>
                  <a:lnTo>
                    <a:pt x="7714" y="2749"/>
                  </a:lnTo>
                  <a:lnTo>
                    <a:pt x="7752" y="2843"/>
                  </a:lnTo>
                  <a:lnTo>
                    <a:pt x="7506" y="2862"/>
                  </a:lnTo>
                  <a:lnTo>
                    <a:pt x="7430" y="2881"/>
                  </a:lnTo>
                  <a:lnTo>
                    <a:pt x="7392" y="2938"/>
                  </a:lnTo>
                  <a:lnTo>
                    <a:pt x="7316" y="2938"/>
                  </a:lnTo>
                  <a:lnTo>
                    <a:pt x="7335" y="2900"/>
                  </a:lnTo>
                  <a:lnTo>
                    <a:pt x="7335" y="2843"/>
                  </a:lnTo>
                  <a:lnTo>
                    <a:pt x="7316" y="2654"/>
                  </a:lnTo>
                  <a:lnTo>
                    <a:pt x="7259" y="2483"/>
                  </a:lnTo>
                  <a:lnTo>
                    <a:pt x="7183" y="2294"/>
                  </a:lnTo>
                  <a:lnTo>
                    <a:pt x="7108" y="2123"/>
                  </a:lnTo>
                  <a:lnTo>
                    <a:pt x="7013" y="1953"/>
                  </a:lnTo>
                  <a:lnTo>
                    <a:pt x="6937" y="1763"/>
                  </a:lnTo>
                  <a:lnTo>
                    <a:pt x="6880" y="1593"/>
                  </a:lnTo>
                  <a:lnTo>
                    <a:pt x="6842" y="1422"/>
                  </a:lnTo>
                  <a:close/>
                  <a:moveTo>
                    <a:pt x="6558" y="2066"/>
                  </a:moveTo>
                  <a:lnTo>
                    <a:pt x="6766" y="2085"/>
                  </a:lnTo>
                  <a:lnTo>
                    <a:pt x="6842" y="2275"/>
                  </a:lnTo>
                  <a:lnTo>
                    <a:pt x="6918" y="2464"/>
                  </a:lnTo>
                  <a:lnTo>
                    <a:pt x="6975" y="2654"/>
                  </a:lnTo>
                  <a:lnTo>
                    <a:pt x="7013" y="2843"/>
                  </a:lnTo>
                  <a:lnTo>
                    <a:pt x="7013" y="2900"/>
                  </a:lnTo>
                  <a:lnTo>
                    <a:pt x="7032" y="2938"/>
                  </a:lnTo>
                  <a:lnTo>
                    <a:pt x="7070" y="2976"/>
                  </a:lnTo>
                  <a:lnTo>
                    <a:pt x="7108" y="2995"/>
                  </a:lnTo>
                  <a:lnTo>
                    <a:pt x="6501" y="3128"/>
                  </a:lnTo>
                  <a:lnTo>
                    <a:pt x="6368" y="2616"/>
                  </a:lnTo>
                  <a:lnTo>
                    <a:pt x="6236" y="2104"/>
                  </a:lnTo>
                  <a:lnTo>
                    <a:pt x="6406" y="2085"/>
                  </a:lnTo>
                  <a:lnTo>
                    <a:pt x="6558" y="2066"/>
                  </a:lnTo>
                  <a:close/>
                  <a:moveTo>
                    <a:pt x="8321" y="1176"/>
                  </a:moveTo>
                  <a:lnTo>
                    <a:pt x="8643" y="2218"/>
                  </a:lnTo>
                  <a:lnTo>
                    <a:pt x="8927" y="3260"/>
                  </a:lnTo>
                  <a:lnTo>
                    <a:pt x="8851" y="3147"/>
                  </a:lnTo>
                  <a:lnTo>
                    <a:pt x="8776" y="3033"/>
                  </a:lnTo>
                  <a:lnTo>
                    <a:pt x="8719" y="2976"/>
                  </a:lnTo>
                  <a:lnTo>
                    <a:pt x="8643" y="2938"/>
                  </a:lnTo>
                  <a:lnTo>
                    <a:pt x="8472" y="2862"/>
                  </a:lnTo>
                  <a:lnTo>
                    <a:pt x="8302" y="2843"/>
                  </a:lnTo>
                  <a:lnTo>
                    <a:pt x="8112" y="2825"/>
                  </a:lnTo>
                  <a:lnTo>
                    <a:pt x="8093" y="2825"/>
                  </a:lnTo>
                  <a:lnTo>
                    <a:pt x="8093" y="2806"/>
                  </a:lnTo>
                  <a:lnTo>
                    <a:pt x="8036" y="2673"/>
                  </a:lnTo>
                  <a:lnTo>
                    <a:pt x="7979" y="2502"/>
                  </a:lnTo>
                  <a:lnTo>
                    <a:pt x="7904" y="2180"/>
                  </a:lnTo>
                  <a:lnTo>
                    <a:pt x="7790" y="1536"/>
                  </a:lnTo>
                  <a:lnTo>
                    <a:pt x="7942" y="1460"/>
                  </a:lnTo>
                  <a:lnTo>
                    <a:pt x="8074" y="1384"/>
                  </a:lnTo>
                  <a:lnTo>
                    <a:pt x="8207" y="1270"/>
                  </a:lnTo>
                  <a:lnTo>
                    <a:pt x="8321" y="1176"/>
                  </a:lnTo>
                  <a:close/>
                  <a:moveTo>
                    <a:pt x="9155" y="1574"/>
                  </a:moveTo>
                  <a:lnTo>
                    <a:pt x="9249" y="1839"/>
                  </a:lnTo>
                  <a:lnTo>
                    <a:pt x="9382" y="2085"/>
                  </a:lnTo>
                  <a:lnTo>
                    <a:pt x="9420" y="2142"/>
                  </a:lnTo>
                  <a:lnTo>
                    <a:pt x="9458" y="2161"/>
                  </a:lnTo>
                  <a:lnTo>
                    <a:pt x="9401" y="2199"/>
                  </a:lnTo>
                  <a:lnTo>
                    <a:pt x="9363" y="2256"/>
                  </a:lnTo>
                  <a:lnTo>
                    <a:pt x="9325" y="2351"/>
                  </a:lnTo>
                  <a:lnTo>
                    <a:pt x="9287" y="2483"/>
                  </a:lnTo>
                  <a:lnTo>
                    <a:pt x="9287" y="2616"/>
                  </a:lnTo>
                  <a:lnTo>
                    <a:pt x="9306" y="2768"/>
                  </a:lnTo>
                  <a:lnTo>
                    <a:pt x="9325" y="3071"/>
                  </a:lnTo>
                  <a:lnTo>
                    <a:pt x="9344" y="3317"/>
                  </a:lnTo>
                  <a:lnTo>
                    <a:pt x="9363" y="3658"/>
                  </a:lnTo>
                  <a:lnTo>
                    <a:pt x="9363" y="3658"/>
                  </a:lnTo>
                  <a:lnTo>
                    <a:pt x="9098" y="2616"/>
                  </a:lnTo>
                  <a:lnTo>
                    <a:pt x="8794" y="1574"/>
                  </a:lnTo>
                  <a:close/>
                  <a:moveTo>
                    <a:pt x="12320" y="1915"/>
                  </a:moveTo>
                  <a:lnTo>
                    <a:pt x="12490" y="1972"/>
                  </a:lnTo>
                  <a:lnTo>
                    <a:pt x="12642" y="2028"/>
                  </a:lnTo>
                  <a:lnTo>
                    <a:pt x="12794" y="2123"/>
                  </a:lnTo>
                  <a:lnTo>
                    <a:pt x="12718" y="2256"/>
                  </a:lnTo>
                  <a:lnTo>
                    <a:pt x="12642" y="2389"/>
                  </a:lnTo>
                  <a:lnTo>
                    <a:pt x="12528" y="2692"/>
                  </a:lnTo>
                  <a:lnTo>
                    <a:pt x="12377" y="3071"/>
                  </a:lnTo>
                  <a:lnTo>
                    <a:pt x="12206" y="3431"/>
                  </a:lnTo>
                  <a:lnTo>
                    <a:pt x="12017" y="3810"/>
                  </a:lnTo>
                  <a:lnTo>
                    <a:pt x="11827" y="4170"/>
                  </a:lnTo>
                  <a:lnTo>
                    <a:pt x="11808" y="3848"/>
                  </a:lnTo>
                  <a:lnTo>
                    <a:pt x="11808" y="3526"/>
                  </a:lnTo>
                  <a:lnTo>
                    <a:pt x="11789" y="3185"/>
                  </a:lnTo>
                  <a:lnTo>
                    <a:pt x="11770" y="2843"/>
                  </a:lnTo>
                  <a:lnTo>
                    <a:pt x="11808" y="2843"/>
                  </a:lnTo>
                  <a:lnTo>
                    <a:pt x="11846" y="2825"/>
                  </a:lnTo>
                  <a:lnTo>
                    <a:pt x="11865" y="2787"/>
                  </a:lnTo>
                  <a:lnTo>
                    <a:pt x="11903" y="2768"/>
                  </a:lnTo>
                  <a:lnTo>
                    <a:pt x="11922" y="2730"/>
                  </a:lnTo>
                  <a:lnTo>
                    <a:pt x="12017" y="2313"/>
                  </a:lnTo>
                  <a:lnTo>
                    <a:pt x="12149" y="1915"/>
                  </a:lnTo>
                  <a:close/>
                  <a:moveTo>
                    <a:pt x="5686" y="1725"/>
                  </a:moveTo>
                  <a:lnTo>
                    <a:pt x="5838" y="1744"/>
                  </a:lnTo>
                  <a:lnTo>
                    <a:pt x="5989" y="2483"/>
                  </a:lnTo>
                  <a:lnTo>
                    <a:pt x="6179" y="3204"/>
                  </a:lnTo>
                  <a:lnTo>
                    <a:pt x="6122" y="3242"/>
                  </a:lnTo>
                  <a:lnTo>
                    <a:pt x="6103" y="3279"/>
                  </a:lnTo>
                  <a:lnTo>
                    <a:pt x="6084" y="3336"/>
                  </a:lnTo>
                  <a:lnTo>
                    <a:pt x="6084" y="3393"/>
                  </a:lnTo>
                  <a:lnTo>
                    <a:pt x="6122" y="3640"/>
                  </a:lnTo>
                  <a:lnTo>
                    <a:pt x="6198" y="3886"/>
                  </a:lnTo>
                  <a:lnTo>
                    <a:pt x="6350" y="4341"/>
                  </a:lnTo>
                  <a:lnTo>
                    <a:pt x="5762" y="4227"/>
                  </a:lnTo>
                  <a:lnTo>
                    <a:pt x="5705" y="4227"/>
                  </a:lnTo>
                  <a:lnTo>
                    <a:pt x="5061" y="2749"/>
                  </a:lnTo>
                  <a:lnTo>
                    <a:pt x="5667" y="1782"/>
                  </a:lnTo>
                  <a:lnTo>
                    <a:pt x="5686" y="1725"/>
                  </a:lnTo>
                  <a:close/>
                  <a:moveTo>
                    <a:pt x="9060" y="3848"/>
                  </a:moveTo>
                  <a:lnTo>
                    <a:pt x="9230" y="4530"/>
                  </a:lnTo>
                  <a:lnTo>
                    <a:pt x="9136" y="4265"/>
                  </a:lnTo>
                  <a:lnTo>
                    <a:pt x="9098" y="4057"/>
                  </a:lnTo>
                  <a:lnTo>
                    <a:pt x="9060" y="3848"/>
                  </a:lnTo>
                  <a:close/>
                  <a:moveTo>
                    <a:pt x="2199" y="4682"/>
                  </a:moveTo>
                  <a:lnTo>
                    <a:pt x="2331" y="5307"/>
                  </a:lnTo>
                  <a:lnTo>
                    <a:pt x="2293" y="5307"/>
                  </a:lnTo>
                  <a:lnTo>
                    <a:pt x="2104" y="5383"/>
                  </a:lnTo>
                  <a:lnTo>
                    <a:pt x="2047" y="5232"/>
                  </a:lnTo>
                  <a:lnTo>
                    <a:pt x="1971" y="5080"/>
                  </a:lnTo>
                  <a:lnTo>
                    <a:pt x="1876" y="4947"/>
                  </a:lnTo>
                  <a:lnTo>
                    <a:pt x="1782" y="4815"/>
                  </a:lnTo>
                  <a:lnTo>
                    <a:pt x="2066" y="4777"/>
                  </a:lnTo>
                  <a:lnTo>
                    <a:pt x="2123" y="4758"/>
                  </a:lnTo>
                  <a:lnTo>
                    <a:pt x="2161" y="4739"/>
                  </a:lnTo>
                  <a:lnTo>
                    <a:pt x="2199" y="4682"/>
                  </a:lnTo>
                  <a:close/>
                  <a:moveTo>
                    <a:pt x="13286" y="2427"/>
                  </a:moveTo>
                  <a:lnTo>
                    <a:pt x="13381" y="2464"/>
                  </a:lnTo>
                  <a:lnTo>
                    <a:pt x="13495" y="2540"/>
                  </a:lnTo>
                  <a:lnTo>
                    <a:pt x="13533" y="2578"/>
                  </a:lnTo>
                  <a:lnTo>
                    <a:pt x="13552" y="2635"/>
                  </a:lnTo>
                  <a:lnTo>
                    <a:pt x="13552" y="2711"/>
                  </a:lnTo>
                  <a:lnTo>
                    <a:pt x="13533" y="2806"/>
                  </a:lnTo>
                  <a:lnTo>
                    <a:pt x="13476" y="2900"/>
                  </a:lnTo>
                  <a:lnTo>
                    <a:pt x="13419" y="2995"/>
                  </a:lnTo>
                  <a:lnTo>
                    <a:pt x="13343" y="3090"/>
                  </a:lnTo>
                  <a:lnTo>
                    <a:pt x="13268" y="3204"/>
                  </a:lnTo>
                  <a:lnTo>
                    <a:pt x="13078" y="3602"/>
                  </a:lnTo>
                  <a:lnTo>
                    <a:pt x="12926" y="4000"/>
                  </a:lnTo>
                  <a:lnTo>
                    <a:pt x="12775" y="4417"/>
                  </a:lnTo>
                  <a:lnTo>
                    <a:pt x="12623" y="4853"/>
                  </a:lnTo>
                  <a:lnTo>
                    <a:pt x="12377" y="5724"/>
                  </a:lnTo>
                  <a:lnTo>
                    <a:pt x="12149" y="6577"/>
                  </a:lnTo>
                  <a:lnTo>
                    <a:pt x="12130" y="6577"/>
                  </a:lnTo>
                  <a:lnTo>
                    <a:pt x="12092" y="6350"/>
                  </a:lnTo>
                  <a:lnTo>
                    <a:pt x="12073" y="6103"/>
                  </a:lnTo>
                  <a:lnTo>
                    <a:pt x="12036" y="5611"/>
                  </a:lnTo>
                  <a:lnTo>
                    <a:pt x="11998" y="5137"/>
                  </a:lnTo>
                  <a:lnTo>
                    <a:pt x="11979" y="4890"/>
                  </a:lnTo>
                  <a:lnTo>
                    <a:pt x="11922" y="4644"/>
                  </a:lnTo>
                  <a:lnTo>
                    <a:pt x="11960" y="4606"/>
                  </a:lnTo>
                  <a:lnTo>
                    <a:pt x="12168" y="4227"/>
                  </a:lnTo>
                  <a:lnTo>
                    <a:pt x="12358" y="3848"/>
                  </a:lnTo>
                  <a:lnTo>
                    <a:pt x="12547" y="3469"/>
                  </a:lnTo>
                  <a:lnTo>
                    <a:pt x="12718" y="3071"/>
                  </a:lnTo>
                  <a:lnTo>
                    <a:pt x="12794" y="2900"/>
                  </a:lnTo>
                  <a:lnTo>
                    <a:pt x="12888" y="2692"/>
                  </a:lnTo>
                  <a:lnTo>
                    <a:pt x="12945" y="2578"/>
                  </a:lnTo>
                  <a:lnTo>
                    <a:pt x="13021" y="2502"/>
                  </a:lnTo>
                  <a:lnTo>
                    <a:pt x="13116" y="2445"/>
                  </a:lnTo>
                  <a:lnTo>
                    <a:pt x="13211" y="2427"/>
                  </a:lnTo>
                  <a:close/>
                  <a:moveTo>
                    <a:pt x="4132" y="2483"/>
                  </a:moveTo>
                  <a:lnTo>
                    <a:pt x="4303" y="2559"/>
                  </a:lnTo>
                  <a:lnTo>
                    <a:pt x="4454" y="2616"/>
                  </a:lnTo>
                  <a:lnTo>
                    <a:pt x="4625" y="2711"/>
                  </a:lnTo>
                  <a:lnTo>
                    <a:pt x="4776" y="2806"/>
                  </a:lnTo>
                  <a:lnTo>
                    <a:pt x="4757" y="2862"/>
                  </a:lnTo>
                  <a:lnTo>
                    <a:pt x="4776" y="2919"/>
                  </a:lnTo>
                  <a:lnTo>
                    <a:pt x="5535" y="4644"/>
                  </a:lnTo>
                  <a:lnTo>
                    <a:pt x="5535" y="4663"/>
                  </a:lnTo>
                  <a:lnTo>
                    <a:pt x="5497" y="5232"/>
                  </a:lnTo>
                  <a:lnTo>
                    <a:pt x="5440" y="5781"/>
                  </a:lnTo>
                  <a:lnTo>
                    <a:pt x="5364" y="6331"/>
                  </a:lnTo>
                  <a:lnTo>
                    <a:pt x="5269" y="6900"/>
                  </a:lnTo>
                  <a:lnTo>
                    <a:pt x="5193" y="5914"/>
                  </a:lnTo>
                  <a:lnTo>
                    <a:pt x="5099" y="4947"/>
                  </a:lnTo>
                  <a:lnTo>
                    <a:pt x="5061" y="4379"/>
                  </a:lnTo>
                  <a:lnTo>
                    <a:pt x="5042" y="4208"/>
                  </a:lnTo>
                  <a:lnTo>
                    <a:pt x="5023" y="4075"/>
                  </a:lnTo>
                  <a:lnTo>
                    <a:pt x="4985" y="3943"/>
                  </a:lnTo>
                  <a:lnTo>
                    <a:pt x="4928" y="3867"/>
                  </a:lnTo>
                  <a:lnTo>
                    <a:pt x="4814" y="3772"/>
                  </a:lnTo>
                  <a:lnTo>
                    <a:pt x="4663" y="3696"/>
                  </a:lnTo>
                  <a:lnTo>
                    <a:pt x="4682" y="3621"/>
                  </a:lnTo>
                  <a:lnTo>
                    <a:pt x="4663" y="3583"/>
                  </a:lnTo>
                  <a:lnTo>
                    <a:pt x="4644" y="3545"/>
                  </a:lnTo>
                  <a:lnTo>
                    <a:pt x="4473" y="3317"/>
                  </a:lnTo>
                  <a:lnTo>
                    <a:pt x="4321" y="3052"/>
                  </a:lnTo>
                  <a:lnTo>
                    <a:pt x="4189" y="2768"/>
                  </a:lnTo>
                  <a:lnTo>
                    <a:pt x="4151" y="2635"/>
                  </a:lnTo>
                  <a:lnTo>
                    <a:pt x="4132" y="2483"/>
                  </a:lnTo>
                  <a:close/>
                  <a:moveTo>
                    <a:pt x="11315" y="2502"/>
                  </a:moveTo>
                  <a:lnTo>
                    <a:pt x="11334" y="2521"/>
                  </a:lnTo>
                  <a:lnTo>
                    <a:pt x="11372" y="2597"/>
                  </a:lnTo>
                  <a:lnTo>
                    <a:pt x="11391" y="2711"/>
                  </a:lnTo>
                  <a:lnTo>
                    <a:pt x="11372" y="2768"/>
                  </a:lnTo>
                  <a:lnTo>
                    <a:pt x="11372" y="2806"/>
                  </a:lnTo>
                  <a:lnTo>
                    <a:pt x="11391" y="2862"/>
                  </a:lnTo>
                  <a:lnTo>
                    <a:pt x="11429" y="2900"/>
                  </a:lnTo>
                  <a:lnTo>
                    <a:pt x="11448" y="3185"/>
                  </a:lnTo>
                  <a:lnTo>
                    <a:pt x="11448" y="3469"/>
                  </a:lnTo>
                  <a:lnTo>
                    <a:pt x="11448" y="3943"/>
                  </a:lnTo>
                  <a:lnTo>
                    <a:pt x="11467" y="4170"/>
                  </a:lnTo>
                  <a:lnTo>
                    <a:pt x="11524" y="4398"/>
                  </a:lnTo>
                  <a:lnTo>
                    <a:pt x="11638" y="4834"/>
                  </a:lnTo>
                  <a:lnTo>
                    <a:pt x="11694" y="5080"/>
                  </a:lnTo>
                  <a:lnTo>
                    <a:pt x="11732" y="5307"/>
                  </a:lnTo>
                  <a:lnTo>
                    <a:pt x="11751" y="5781"/>
                  </a:lnTo>
                  <a:lnTo>
                    <a:pt x="11770" y="6236"/>
                  </a:lnTo>
                  <a:lnTo>
                    <a:pt x="11789" y="6483"/>
                  </a:lnTo>
                  <a:lnTo>
                    <a:pt x="11808" y="6710"/>
                  </a:lnTo>
                  <a:lnTo>
                    <a:pt x="10898" y="7070"/>
                  </a:lnTo>
                  <a:lnTo>
                    <a:pt x="10785" y="2919"/>
                  </a:lnTo>
                  <a:lnTo>
                    <a:pt x="10823" y="2900"/>
                  </a:lnTo>
                  <a:lnTo>
                    <a:pt x="10860" y="2881"/>
                  </a:lnTo>
                  <a:lnTo>
                    <a:pt x="11069" y="2711"/>
                  </a:lnTo>
                  <a:lnTo>
                    <a:pt x="11202" y="2616"/>
                  </a:lnTo>
                  <a:lnTo>
                    <a:pt x="11315" y="2502"/>
                  </a:lnTo>
                  <a:close/>
                  <a:moveTo>
                    <a:pt x="9856" y="2616"/>
                  </a:moveTo>
                  <a:lnTo>
                    <a:pt x="9970" y="2654"/>
                  </a:lnTo>
                  <a:lnTo>
                    <a:pt x="10083" y="2711"/>
                  </a:lnTo>
                  <a:lnTo>
                    <a:pt x="10197" y="2768"/>
                  </a:lnTo>
                  <a:lnTo>
                    <a:pt x="10292" y="2843"/>
                  </a:lnTo>
                  <a:lnTo>
                    <a:pt x="10368" y="2919"/>
                  </a:lnTo>
                  <a:lnTo>
                    <a:pt x="10424" y="2995"/>
                  </a:lnTo>
                  <a:lnTo>
                    <a:pt x="10443" y="3071"/>
                  </a:lnTo>
                  <a:lnTo>
                    <a:pt x="10557" y="7089"/>
                  </a:lnTo>
                  <a:lnTo>
                    <a:pt x="10576" y="7146"/>
                  </a:lnTo>
                  <a:lnTo>
                    <a:pt x="10595" y="7184"/>
                  </a:lnTo>
                  <a:lnTo>
                    <a:pt x="10026" y="7373"/>
                  </a:lnTo>
                  <a:lnTo>
                    <a:pt x="9989" y="7108"/>
                  </a:lnTo>
                  <a:lnTo>
                    <a:pt x="9951" y="6824"/>
                  </a:lnTo>
                  <a:lnTo>
                    <a:pt x="9875" y="6558"/>
                  </a:lnTo>
                  <a:lnTo>
                    <a:pt x="9837" y="6312"/>
                  </a:lnTo>
                  <a:lnTo>
                    <a:pt x="9799" y="6122"/>
                  </a:lnTo>
                  <a:lnTo>
                    <a:pt x="9761" y="5952"/>
                  </a:lnTo>
                  <a:lnTo>
                    <a:pt x="9628" y="5592"/>
                  </a:lnTo>
                  <a:lnTo>
                    <a:pt x="9685" y="5573"/>
                  </a:lnTo>
                  <a:lnTo>
                    <a:pt x="9723" y="5535"/>
                  </a:lnTo>
                  <a:lnTo>
                    <a:pt x="9742" y="5497"/>
                  </a:lnTo>
                  <a:lnTo>
                    <a:pt x="9742" y="5440"/>
                  </a:lnTo>
                  <a:lnTo>
                    <a:pt x="9685" y="3621"/>
                  </a:lnTo>
                  <a:lnTo>
                    <a:pt x="9666" y="2711"/>
                  </a:lnTo>
                  <a:lnTo>
                    <a:pt x="9666" y="2654"/>
                  </a:lnTo>
                  <a:lnTo>
                    <a:pt x="9685" y="2635"/>
                  </a:lnTo>
                  <a:lnTo>
                    <a:pt x="9723" y="2616"/>
                  </a:lnTo>
                  <a:close/>
                  <a:moveTo>
                    <a:pt x="7998" y="3185"/>
                  </a:moveTo>
                  <a:lnTo>
                    <a:pt x="8112" y="3204"/>
                  </a:lnTo>
                  <a:lnTo>
                    <a:pt x="8226" y="3223"/>
                  </a:lnTo>
                  <a:lnTo>
                    <a:pt x="8340" y="3279"/>
                  </a:lnTo>
                  <a:lnTo>
                    <a:pt x="8434" y="3317"/>
                  </a:lnTo>
                  <a:lnTo>
                    <a:pt x="8510" y="3393"/>
                  </a:lnTo>
                  <a:lnTo>
                    <a:pt x="8586" y="3488"/>
                  </a:lnTo>
                  <a:lnTo>
                    <a:pt x="8643" y="3621"/>
                  </a:lnTo>
                  <a:lnTo>
                    <a:pt x="8700" y="3772"/>
                  </a:lnTo>
                  <a:lnTo>
                    <a:pt x="8870" y="4492"/>
                  </a:lnTo>
                  <a:lnTo>
                    <a:pt x="8965" y="4853"/>
                  </a:lnTo>
                  <a:lnTo>
                    <a:pt x="9079" y="5194"/>
                  </a:lnTo>
                  <a:lnTo>
                    <a:pt x="9174" y="5440"/>
                  </a:lnTo>
                  <a:lnTo>
                    <a:pt x="9287" y="5668"/>
                  </a:lnTo>
                  <a:lnTo>
                    <a:pt x="9401" y="5914"/>
                  </a:lnTo>
                  <a:lnTo>
                    <a:pt x="9477" y="6160"/>
                  </a:lnTo>
                  <a:lnTo>
                    <a:pt x="9553" y="6445"/>
                  </a:lnTo>
                  <a:lnTo>
                    <a:pt x="9628" y="6786"/>
                  </a:lnTo>
                  <a:lnTo>
                    <a:pt x="9685" y="7165"/>
                  </a:lnTo>
                  <a:lnTo>
                    <a:pt x="9685" y="7335"/>
                  </a:lnTo>
                  <a:lnTo>
                    <a:pt x="9685" y="7487"/>
                  </a:lnTo>
                  <a:lnTo>
                    <a:pt x="8776" y="7733"/>
                  </a:lnTo>
                  <a:lnTo>
                    <a:pt x="8776" y="7677"/>
                  </a:lnTo>
                  <a:lnTo>
                    <a:pt x="8757" y="7620"/>
                  </a:lnTo>
                  <a:lnTo>
                    <a:pt x="8624" y="6672"/>
                  </a:lnTo>
                  <a:lnTo>
                    <a:pt x="8548" y="6198"/>
                  </a:lnTo>
                  <a:lnTo>
                    <a:pt x="8453" y="5724"/>
                  </a:lnTo>
                  <a:lnTo>
                    <a:pt x="8359" y="5402"/>
                  </a:lnTo>
                  <a:lnTo>
                    <a:pt x="8264" y="5080"/>
                  </a:lnTo>
                  <a:lnTo>
                    <a:pt x="8036" y="4455"/>
                  </a:lnTo>
                  <a:lnTo>
                    <a:pt x="7923" y="4151"/>
                  </a:lnTo>
                  <a:lnTo>
                    <a:pt x="7809" y="3829"/>
                  </a:lnTo>
                  <a:lnTo>
                    <a:pt x="7733" y="3507"/>
                  </a:lnTo>
                  <a:lnTo>
                    <a:pt x="7676" y="3185"/>
                  </a:lnTo>
                  <a:lnTo>
                    <a:pt x="7809" y="3185"/>
                  </a:lnTo>
                  <a:lnTo>
                    <a:pt x="7847" y="3204"/>
                  </a:lnTo>
                  <a:lnTo>
                    <a:pt x="7885" y="3223"/>
                  </a:lnTo>
                  <a:lnTo>
                    <a:pt x="7904" y="3223"/>
                  </a:lnTo>
                  <a:lnTo>
                    <a:pt x="7998" y="3185"/>
                  </a:lnTo>
                  <a:close/>
                  <a:moveTo>
                    <a:pt x="7354" y="3279"/>
                  </a:moveTo>
                  <a:lnTo>
                    <a:pt x="7430" y="3715"/>
                  </a:lnTo>
                  <a:lnTo>
                    <a:pt x="7563" y="4132"/>
                  </a:lnTo>
                  <a:lnTo>
                    <a:pt x="7714" y="4568"/>
                  </a:lnTo>
                  <a:lnTo>
                    <a:pt x="7866" y="4985"/>
                  </a:lnTo>
                  <a:lnTo>
                    <a:pt x="7979" y="5307"/>
                  </a:lnTo>
                  <a:lnTo>
                    <a:pt x="8074" y="5611"/>
                  </a:lnTo>
                  <a:lnTo>
                    <a:pt x="8150" y="5933"/>
                  </a:lnTo>
                  <a:lnTo>
                    <a:pt x="8226" y="6255"/>
                  </a:lnTo>
                  <a:lnTo>
                    <a:pt x="8321" y="6918"/>
                  </a:lnTo>
                  <a:lnTo>
                    <a:pt x="8415" y="7563"/>
                  </a:lnTo>
                  <a:lnTo>
                    <a:pt x="8396" y="7601"/>
                  </a:lnTo>
                  <a:lnTo>
                    <a:pt x="8396" y="7639"/>
                  </a:lnTo>
                  <a:lnTo>
                    <a:pt x="8396" y="7677"/>
                  </a:lnTo>
                  <a:lnTo>
                    <a:pt x="8415" y="7733"/>
                  </a:lnTo>
                  <a:lnTo>
                    <a:pt x="8434" y="7809"/>
                  </a:lnTo>
                  <a:lnTo>
                    <a:pt x="8453" y="7828"/>
                  </a:lnTo>
                  <a:lnTo>
                    <a:pt x="7714" y="7999"/>
                  </a:lnTo>
                  <a:lnTo>
                    <a:pt x="7714" y="7961"/>
                  </a:lnTo>
                  <a:lnTo>
                    <a:pt x="7714" y="7904"/>
                  </a:lnTo>
                  <a:lnTo>
                    <a:pt x="7506" y="7335"/>
                  </a:lnTo>
                  <a:lnTo>
                    <a:pt x="7335" y="6767"/>
                  </a:lnTo>
                  <a:lnTo>
                    <a:pt x="7183" y="6179"/>
                  </a:lnTo>
                  <a:lnTo>
                    <a:pt x="7051" y="5592"/>
                  </a:lnTo>
                  <a:lnTo>
                    <a:pt x="6994" y="5326"/>
                  </a:lnTo>
                  <a:lnTo>
                    <a:pt x="6937" y="5061"/>
                  </a:lnTo>
                  <a:lnTo>
                    <a:pt x="6918" y="4872"/>
                  </a:lnTo>
                  <a:lnTo>
                    <a:pt x="6880" y="4720"/>
                  </a:lnTo>
                  <a:lnTo>
                    <a:pt x="6823" y="4587"/>
                  </a:lnTo>
                  <a:lnTo>
                    <a:pt x="6748" y="4492"/>
                  </a:lnTo>
                  <a:lnTo>
                    <a:pt x="6577" y="4000"/>
                  </a:lnTo>
                  <a:lnTo>
                    <a:pt x="6501" y="3734"/>
                  </a:lnTo>
                  <a:lnTo>
                    <a:pt x="6425" y="3488"/>
                  </a:lnTo>
                  <a:lnTo>
                    <a:pt x="7354" y="3279"/>
                  </a:lnTo>
                  <a:close/>
                  <a:moveTo>
                    <a:pt x="6842" y="6066"/>
                  </a:moveTo>
                  <a:lnTo>
                    <a:pt x="7089" y="7032"/>
                  </a:lnTo>
                  <a:lnTo>
                    <a:pt x="7240" y="7525"/>
                  </a:lnTo>
                  <a:lnTo>
                    <a:pt x="7392" y="7999"/>
                  </a:lnTo>
                  <a:lnTo>
                    <a:pt x="7430" y="8056"/>
                  </a:lnTo>
                  <a:lnTo>
                    <a:pt x="6880" y="8169"/>
                  </a:lnTo>
                  <a:lnTo>
                    <a:pt x="6350" y="8264"/>
                  </a:lnTo>
                  <a:lnTo>
                    <a:pt x="6501" y="7715"/>
                  </a:lnTo>
                  <a:lnTo>
                    <a:pt x="6634" y="7165"/>
                  </a:lnTo>
                  <a:lnTo>
                    <a:pt x="6748" y="6615"/>
                  </a:lnTo>
                  <a:lnTo>
                    <a:pt x="6842" y="6066"/>
                  </a:lnTo>
                  <a:close/>
                  <a:moveTo>
                    <a:pt x="5876" y="4587"/>
                  </a:moveTo>
                  <a:lnTo>
                    <a:pt x="6482" y="4720"/>
                  </a:lnTo>
                  <a:lnTo>
                    <a:pt x="6615" y="5156"/>
                  </a:lnTo>
                  <a:lnTo>
                    <a:pt x="6596" y="5516"/>
                  </a:lnTo>
                  <a:lnTo>
                    <a:pt x="6558" y="5762"/>
                  </a:lnTo>
                  <a:lnTo>
                    <a:pt x="6520" y="6085"/>
                  </a:lnTo>
                  <a:lnTo>
                    <a:pt x="6463" y="6407"/>
                  </a:lnTo>
                  <a:lnTo>
                    <a:pt x="6350" y="7051"/>
                  </a:lnTo>
                  <a:lnTo>
                    <a:pt x="6179" y="7696"/>
                  </a:lnTo>
                  <a:lnTo>
                    <a:pt x="5970" y="8321"/>
                  </a:lnTo>
                  <a:lnTo>
                    <a:pt x="5819" y="8340"/>
                  </a:lnTo>
                  <a:lnTo>
                    <a:pt x="5743" y="8359"/>
                  </a:lnTo>
                  <a:lnTo>
                    <a:pt x="5705" y="8416"/>
                  </a:lnTo>
                  <a:lnTo>
                    <a:pt x="5535" y="8397"/>
                  </a:lnTo>
                  <a:lnTo>
                    <a:pt x="5364" y="8378"/>
                  </a:lnTo>
                  <a:lnTo>
                    <a:pt x="5345" y="8378"/>
                  </a:lnTo>
                  <a:lnTo>
                    <a:pt x="5516" y="7449"/>
                  </a:lnTo>
                  <a:lnTo>
                    <a:pt x="5667" y="6502"/>
                  </a:lnTo>
                  <a:lnTo>
                    <a:pt x="5800" y="5554"/>
                  </a:lnTo>
                  <a:lnTo>
                    <a:pt x="5838" y="5061"/>
                  </a:lnTo>
                  <a:lnTo>
                    <a:pt x="5876" y="4587"/>
                  </a:lnTo>
                  <a:close/>
                  <a:moveTo>
                    <a:pt x="3886" y="3829"/>
                  </a:moveTo>
                  <a:lnTo>
                    <a:pt x="4132" y="3886"/>
                  </a:lnTo>
                  <a:lnTo>
                    <a:pt x="4246" y="3924"/>
                  </a:lnTo>
                  <a:lnTo>
                    <a:pt x="4378" y="3962"/>
                  </a:lnTo>
                  <a:lnTo>
                    <a:pt x="4492" y="4038"/>
                  </a:lnTo>
                  <a:lnTo>
                    <a:pt x="4587" y="4113"/>
                  </a:lnTo>
                  <a:lnTo>
                    <a:pt x="4644" y="4227"/>
                  </a:lnTo>
                  <a:lnTo>
                    <a:pt x="4701" y="4341"/>
                  </a:lnTo>
                  <a:lnTo>
                    <a:pt x="4795" y="5137"/>
                  </a:lnTo>
                  <a:lnTo>
                    <a:pt x="4871" y="5914"/>
                  </a:lnTo>
                  <a:lnTo>
                    <a:pt x="4928" y="6539"/>
                  </a:lnTo>
                  <a:lnTo>
                    <a:pt x="4966" y="7165"/>
                  </a:lnTo>
                  <a:lnTo>
                    <a:pt x="5004" y="8397"/>
                  </a:lnTo>
                  <a:lnTo>
                    <a:pt x="4473" y="8454"/>
                  </a:lnTo>
                  <a:lnTo>
                    <a:pt x="4397" y="8473"/>
                  </a:lnTo>
                  <a:lnTo>
                    <a:pt x="4340" y="7298"/>
                  </a:lnTo>
                  <a:lnTo>
                    <a:pt x="4227" y="6141"/>
                  </a:lnTo>
                  <a:lnTo>
                    <a:pt x="4075" y="4985"/>
                  </a:lnTo>
                  <a:lnTo>
                    <a:pt x="3886" y="3829"/>
                  </a:lnTo>
                  <a:close/>
                  <a:moveTo>
                    <a:pt x="3184" y="3962"/>
                  </a:moveTo>
                  <a:lnTo>
                    <a:pt x="3336" y="3981"/>
                  </a:lnTo>
                  <a:lnTo>
                    <a:pt x="3469" y="4019"/>
                  </a:lnTo>
                  <a:lnTo>
                    <a:pt x="3525" y="4057"/>
                  </a:lnTo>
                  <a:lnTo>
                    <a:pt x="3563" y="4094"/>
                  </a:lnTo>
                  <a:lnTo>
                    <a:pt x="3601" y="4151"/>
                  </a:lnTo>
                  <a:lnTo>
                    <a:pt x="3620" y="4208"/>
                  </a:lnTo>
                  <a:lnTo>
                    <a:pt x="3753" y="4966"/>
                  </a:lnTo>
                  <a:lnTo>
                    <a:pt x="3848" y="5743"/>
                  </a:lnTo>
                  <a:lnTo>
                    <a:pt x="3942" y="6426"/>
                  </a:lnTo>
                  <a:lnTo>
                    <a:pt x="3999" y="7108"/>
                  </a:lnTo>
                  <a:lnTo>
                    <a:pt x="4037" y="7809"/>
                  </a:lnTo>
                  <a:lnTo>
                    <a:pt x="4075" y="8492"/>
                  </a:lnTo>
                  <a:lnTo>
                    <a:pt x="3715" y="8511"/>
                  </a:lnTo>
                  <a:lnTo>
                    <a:pt x="3677" y="8321"/>
                  </a:lnTo>
                  <a:lnTo>
                    <a:pt x="3639" y="8132"/>
                  </a:lnTo>
                  <a:lnTo>
                    <a:pt x="3525" y="7752"/>
                  </a:lnTo>
                  <a:lnTo>
                    <a:pt x="3393" y="7392"/>
                  </a:lnTo>
                  <a:lnTo>
                    <a:pt x="3222" y="7013"/>
                  </a:lnTo>
                  <a:lnTo>
                    <a:pt x="3090" y="6691"/>
                  </a:lnTo>
                  <a:lnTo>
                    <a:pt x="2957" y="6369"/>
                  </a:lnTo>
                  <a:lnTo>
                    <a:pt x="2843" y="6047"/>
                  </a:lnTo>
                  <a:lnTo>
                    <a:pt x="2748" y="5705"/>
                  </a:lnTo>
                  <a:lnTo>
                    <a:pt x="2673" y="5383"/>
                  </a:lnTo>
                  <a:lnTo>
                    <a:pt x="2597" y="5042"/>
                  </a:lnTo>
                  <a:lnTo>
                    <a:pt x="2483" y="4360"/>
                  </a:lnTo>
                  <a:lnTo>
                    <a:pt x="2502" y="4284"/>
                  </a:lnTo>
                  <a:lnTo>
                    <a:pt x="2540" y="4208"/>
                  </a:lnTo>
                  <a:lnTo>
                    <a:pt x="2616" y="4132"/>
                  </a:lnTo>
                  <a:lnTo>
                    <a:pt x="2710" y="4075"/>
                  </a:lnTo>
                  <a:lnTo>
                    <a:pt x="2805" y="4019"/>
                  </a:lnTo>
                  <a:lnTo>
                    <a:pt x="2938" y="3981"/>
                  </a:lnTo>
                  <a:lnTo>
                    <a:pt x="3071" y="3962"/>
                  </a:lnTo>
                  <a:close/>
                  <a:moveTo>
                    <a:pt x="2388" y="5630"/>
                  </a:moveTo>
                  <a:lnTo>
                    <a:pt x="2521" y="6066"/>
                  </a:lnTo>
                  <a:lnTo>
                    <a:pt x="2616" y="6388"/>
                  </a:lnTo>
                  <a:lnTo>
                    <a:pt x="2748" y="6691"/>
                  </a:lnTo>
                  <a:lnTo>
                    <a:pt x="3014" y="7298"/>
                  </a:lnTo>
                  <a:lnTo>
                    <a:pt x="3127" y="7601"/>
                  </a:lnTo>
                  <a:lnTo>
                    <a:pt x="3241" y="7904"/>
                  </a:lnTo>
                  <a:lnTo>
                    <a:pt x="3336" y="8226"/>
                  </a:lnTo>
                  <a:lnTo>
                    <a:pt x="3374" y="8548"/>
                  </a:lnTo>
                  <a:lnTo>
                    <a:pt x="3014" y="8567"/>
                  </a:lnTo>
                  <a:lnTo>
                    <a:pt x="2995" y="8416"/>
                  </a:lnTo>
                  <a:lnTo>
                    <a:pt x="2957" y="8245"/>
                  </a:lnTo>
                  <a:lnTo>
                    <a:pt x="2900" y="8075"/>
                  </a:lnTo>
                  <a:lnTo>
                    <a:pt x="2824" y="7904"/>
                  </a:lnTo>
                  <a:lnTo>
                    <a:pt x="2597" y="7373"/>
                  </a:lnTo>
                  <a:lnTo>
                    <a:pt x="2445" y="6975"/>
                  </a:lnTo>
                  <a:lnTo>
                    <a:pt x="2293" y="6577"/>
                  </a:lnTo>
                  <a:lnTo>
                    <a:pt x="2199" y="6388"/>
                  </a:lnTo>
                  <a:lnTo>
                    <a:pt x="2104" y="6198"/>
                  </a:lnTo>
                  <a:lnTo>
                    <a:pt x="1990" y="6028"/>
                  </a:lnTo>
                  <a:lnTo>
                    <a:pt x="1839" y="5876"/>
                  </a:lnTo>
                  <a:lnTo>
                    <a:pt x="2104" y="5743"/>
                  </a:lnTo>
                  <a:lnTo>
                    <a:pt x="2388" y="5630"/>
                  </a:lnTo>
                  <a:close/>
                  <a:moveTo>
                    <a:pt x="1403" y="4853"/>
                  </a:moveTo>
                  <a:lnTo>
                    <a:pt x="1422" y="4872"/>
                  </a:lnTo>
                  <a:lnTo>
                    <a:pt x="1535" y="5023"/>
                  </a:lnTo>
                  <a:lnTo>
                    <a:pt x="1630" y="5156"/>
                  </a:lnTo>
                  <a:lnTo>
                    <a:pt x="1725" y="5326"/>
                  </a:lnTo>
                  <a:lnTo>
                    <a:pt x="1782" y="5478"/>
                  </a:lnTo>
                  <a:lnTo>
                    <a:pt x="1820" y="5516"/>
                  </a:lnTo>
                  <a:lnTo>
                    <a:pt x="1649" y="5611"/>
                  </a:lnTo>
                  <a:lnTo>
                    <a:pt x="1478" y="5724"/>
                  </a:lnTo>
                  <a:lnTo>
                    <a:pt x="1422" y="5781"/>
                  </a:lnTo>
                  <a:lnTo>
                    <a:pt x="1403" y="5857"/>
                  </a:lnTo>
                  <a:lnTo>
                    <a:pt x="1422" y="5933"/>
                  </a:lnTo>
                  <a:lnTo>
                    <a:pt x="1478" y="6009"/>
                  </a:lnTo>
                  <a:lnTo>
                    <a:pt x="1630" y="6122"/>
                  </a:lnTo>
                  <a:lnTo>
                    <a:pt x="1744" y="6255"/>
                  </a:lnTo>
                  <a:lnTo>
                    <a:pt x="1839" y="6407"/>
                  </a:lnTo>
                  <a:lnTo>
                    <a:pt x="1933" y="6558"/>
                  </a:lnTo>
                  <a:lnTo>
                    <a:pt x="2066" y="6881"/>
                  </a:lnTo>
                  <a:lnTo>
                    <a:pt x="2180" y="7222"/>
                  </a:lnTo>
                  <a:lnTo>
                    <a:pt x="2445" y="7923"/>
                  </a:lnTo>
                  <a:lnTo>
                    <a:pt x="2616" y="8359"/>
                  </a:lnTo>
                  <a:lnTo>
                    <a:pt x="2691" y="8548"/>
                  </a:lnTo>
                  <a:lnTo>
                    <a:pt x="2635" y="8605"/>
                  </a:lnTo>
                  <a:lnTo>
                    <a:pt x="2369" y="8624"/>
                  </a:lnTo>
                  <a:lnTo>
                    <a:pt x="2350" y="8530"/>
                  </a:lnTo>
                  <a:lnTo>
                    <a:pt x="2312" y="8454"/>
                  </a:lnTo>
                  <a:lnTo>
                    <a:pt x="2199" y="8283"/>
                  </a:lnTo>
                  <a:lnTo>
                    <a:pt x="1725" y="7563"/>
                  </a:lnTo>
                  <a:lnTo>
                    <a:pt x="1270" y="6843"/>
                  </a:lnTo>
                  <a:lnTo>
                    <a:pt x="853" y="6103"/>
                  </a:lnTo>
                  <a:lnTo>
                    <a:pt x="455" y="5345"/>
                  </a:lnTo>
                  <a:lnTo>
                    <a:pt x="436" y="5288"/>
                  </a:lnTo>
                  <a:lnTo>
                    <a:pt x="436" y="5251"/>
                  </a:lnTo>
                  <a:lnTo>
                    <a:pt x="455" y="5213"/>
                  </a:lnTo>
                  <a:lnTo>
                    <a:pt x="474" y="5175"/>
                  </a:lnTo>
                  <a:lnTo>
                    <a:pt x="569" y="5099"/>
                  </a:lnTo>
                  <a:lnTo>
                    <a:pt x="682" y="5042"/>
                  </a:lnTo>
                  <a:lnTo>
                    <a:pt x="853" y="4985"/>
                  </a:lnTo>
                  <a:lnTo>
                    <a:pt x="1024" y="4928"/>
                  </a:lnTo>
                  <a:lnTo>
                    <a:pt x="1403" y="4853"/>
                  </a:lnTo>
                  <a:close/>
                  <a:moveTo>
                    <a:pt x="12320" y="6862"/>
                  </a:moveTo>
                  <a:lnTo>
                    <a:pt x="12490" y="8738"/>
                  </a:lnTo>
                  <a:lnTo>
                    <a:pt x="12623" y="10614"/>
                  </a:lnTo>
                  <a:lnTo>
                    <a:pt x="12737" y="12491"/>
                  </a:lnTo>
                  <a:lnTo>
                    <a:pt x="12813" y="14386"/>
                  </a:lnTo>
                  <a:lnTo>
                    <a:pt x="12851" y="16319"/>
                  </a:lnTo>
                  <a:lnTo>
                    <a:pt x="12851" y="16452"/>
                  </a:lnTo>
                  <a:lnTo>
                    <a:pt x="12832" y="16566"/>
                  </a:lnTo>
                  <a:lnTo>
                    <a:pt x="12813" y="16680"/>
                  </a:lnTo>
                  <a:lnTo>
                    <a:pt x="12775" y="16774"/>
                  </a:lnTo>
                  <a:lnTo>
                    <a:pt x="12737" y="16869"/>
                  </a:lnTo>
                  <a:lnTo>
                    <a:pt x="12680" y="16945"/>
                  </a:lnTo>
                  <a:lnTo>
                    <a:pt x="12547" y="17097"/>
                  </a:lnTo>
                  <a:lnTo>
                    <a:pt x="12377" y="17229"/>
                  </a:lnTo>
                  <a:lnTo>
                    <a:pt x="12206" y="17324"/>
                  </a:lnTo>
                  <a:lnTo>
                    <a:pt x="11789" y="17551"/>
                  </a:lnTo>
                  <a:lnTo>
                    <a:pt x="11334" y="17779"/>
                  </a:lnTo>
                  <a:lnTo>
                    <a:pt x="10879" y="17987"/>
                  </a:lnTo>
                  <a:lnTo>
                    <a:pt x="10406" y="18177"/>
                  </a:lnTo>
                  <a:lnTo>
                    <a:pt x="9932" y="18328"/>
                  </a:lnTo>
                  <a:lnTo>
                    <a:pt x="9439" y="18461"/>
                  </a:lnTo>
                  <a:lnTo>
                    <a:pt x="8965" y="18556"/>
                  </a:lnTo>
                  <a:lnTo>
                    <a:pt x="8453" y="18651"/>
                  </a:lnTo>
                  <a:lnTo>
                    <a:pt x="7961" y="18708"/>
                  </a:lnTo>
                  <a:lnTo>
                    <a:pt x="7714" y="17779"/>
                  </a:lnTo>
                  <a:lnTo>
                    <a:pt x="7487" y="16850"/>
                  </a:lnTo>
                  <a:lnTo>
                    <a:pt x="7278" y="15902"/>
                  </a:lnTo>
                  <a:lnTo>
                    <a:pt x="7089" y="14955"/>
                  </a:lnTo>
                  <a:lnTo>
                    <a:pt x="6994" y="14462"/>
                  </a:lnTo>
                  <a:lnTo>
                    <a:pt x="6918" y="13969"/>
                  </a:lnTo>
                  <a:lnTo>
                    <a:pt x="6804" y="12965"/>
                  </a:lnTo>
                  <a:lnTo>
                    <a:pt x="6691" y="11979"/>
                  </a:lnTo>
                  <a:lnTo>
                    <a:pt x="6558" y="10975"/>
                  </a:lnTo>
                  <a:lnTo>
                    <a:pt x="6501" y="10520"/>
                  </a:lnTo>
                  <a:lnTo>
                    <a:pt x="6406" y="10065"/>
                  </a:lnTo>
                  <a:lnTo>
                    <a:pt x="6312" y="9610"/>
                  </a:lnTo>
                  <a:lnTo>
                    <a:pt x="6198" y="9174"/>
                  </a:lnTo>
                  <a:lnTo>
                    <a:pt x="6122" y="8928"/>
                  </a:lnTo>
                  <a:lnTo>
                    <a:pt x="6065" y="8776"/>
                  </a:lnTo>
                  <a:lnTo>
                    <a:pt x="6008" y="8643"/>
                  </a:lnTo>
                  <a:lnTo>
                    <a:pt x="6956" y="8492"/>
                  </a:lnTo>
                  <a:lnTo>
                    <a:pt x="7904" y="8283"/>
                  </a:lnTo>
                  <a:lnTo>
                    <a:pt x="8832" y="8056"/>
                  </a:lnTo>
                  <a:lnTo>
                    <a:pt x="9761" y="7790"/>
                  </a:lnTo>
                  <a:lnTo>
                    <a:pt x="9837" y="7809"/>
                  </a:lnTo>
                  <a:lnTo>
                    <a:pt x="9894" y="7790"/>
                  </a:lnTo>
                  <a:lnTo>
                    <a:pt x="9951" y="7733"/>
                  </a:lnTo>
                  <a:lnTo>
                    <a:pt x="10557" y="7544"/>
                  </a:lnTo>
                  <a:lnTo>
                    <a:pt x="11145" y="7335"/>
                  </a:lnTo>
                  <a:lnTo>
                    <a:pt x="11713" y="7108"/>
                  </a:lnTo>
                  <a:lnTo>
                    <a:pt x="12301" y="6862"/>
                  </a:lnTo>
                  <a:close/>
                  <a:moveTo>
                    <a:pt x="10500" y="0"/>
                  </a:move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fill="none" extrusionOk="0">
                  <a:moveTo>
                    <a:pt x="10500" y="0"/>
                  </a:moveTo>
                  <a:lnTo>
                    <a:pt x="10500" y="0"/>
                  </a:lnTo>
                  <a:lnTo>
                    <a:pt x="10349" y="19"/>
                  </a:ln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94" y="1251"/>
                  </a:lnTo>
                  <a:lnTo>
                    <a:pt x="8794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638" y="38"/>
                  </a:lnTo>
                  <a:lnTo>
                    <a:pt x="7638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715" y="3677"/>
                  </a:lnTo>
                  <a:lnTo>
                    <a:pt x="3715" y="3677"/>
                  </a:lnTo>
                  <a:lnTo>
                    <a:pt x="3469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85" y="4455"/>
                  </a:lnTo>
                  <a:lnTo>
                    <a:pt x="2085" y="4455"/>
                  </a:lnTo>
                  <a:lnTo>
                    <a:pt x="2066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809" y="19125"/>
                  </a:lnTo>
                  <a:lnTo>
                    <a:pt x="7866" y="19125"/>
                  </a:lnTo>
                  <a:lnTo>
                    <a:pt x="7866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lnTo>
                    <a:pt x="1050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>
            <a:off x="8430779" y="-5"/>
            <a:ext cx="584571" cy="437000"/>
            <a:chOff x="-522075" y="3957700"/>
            <a:chExt cx="429800" cy="321300"/>
          </a:xfrm>
        </p:grpSpPr>
        <p:sp>
          <p:nvSpPr>
            <p:cNvPr id="875" name="Google Shape;875;p31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3551713" y="16538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890" name="Google Shape;890;p3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bg>
      <p:bgPr>
        <a:solidFill>
          <a:schemeClr val="accen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10" name="Google Shape;910;p3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21_1_1">
    <p:bg>
      <p:bgPr>
        <a:solidFill>
          <a:schemeClr val="lt2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30" name="Google Shape;930;p3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020926" y="2008498"/>
            <a:ext cx="4347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3020926" y="2739902"/>
            <a:ext cx="4347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1780427" y="2297390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12" name="Google Shape;112;p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79" name="Google Shape;179;p6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6"/>
          <p:cNvSpPr txBox="1">
            <a:spLocks noGrp="1"/>
          </p:cNvSpPr>
          <p:nvPr>
            <p:ph type="title"/>
          </p:nvPr>
        </p:nvSpPr>
        <p:spPr>
          <a:xfrm>
            <a:off x="713250" y="530350"/>
            <a:ext cx="771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accen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98" name="Google Shape;198;p6"/>
          <p:cNvSpPr/>
          <p:nvPr/>
        </p:nvSpPr>
        <p:spPr>
          <a:xfrm rot="-1481999" flipH="1">
            <a:off x="9107926" y="3922635"/>
            <a:ext cx="35743" cy="28285"/>
          </a:xfrm>
          <a:custGeom>
            <a:avLst/>
            <a:gdLst/>
            <a:ahLst/>
            <a:cxnLst/>
            <a:rect l="l" t="t" r="r" b="b"/>
            <a:pathLst>
              <a:path w="748" h="601" extrusionOk="0">
                <a:moveTo>
                  <a:pt x="305" y="0"/>
                </a:moveTo>
                <a:cubicBezTo>
                  <a:pt x="279" y="0"/>
                  <a:pt x="250" y="5"/>
                  <a:pt x="219" y="15"/>
                </a:cubicBezTo>
                <a:cubicBezTo>
                  <a:pt x="0" y="84"/>
                  <a:pt x="20" y="263"/>
                  <a:pt x="53" y="496"/>
                </a:cubicBezTo>
                <a:cubicBezTo>
                  <a:pt x="73" y="489"/>
                  <a:pt x="94" y="486"/>
                  <a:pt x="114" y="486"/>
                </a:cubicBezTo>
                <a:cubicBezTo>
                  <a:pt x="239" y="486"/>
                  <a:pt x="352" y="600"/>
                  <a:pt x="479" y="600"/>
                </a:cubicBezTo>
                <a:cubicBezTo>
                  <a:pt x="531" y="600"/>
                  <a:pt x="586" y="581"/>
                  <a:pt x="644" y="526"/>
                </a:cubicBezTo>
                <a:cubicBezTo>
                  <a:pt x="747" y="430"/>
                  <a:pt x="647" y="320"/>
                  <a:pt x="591" y="231"/>
                </a:cubicBezTo>
                <a:cubicBezTo>
                  <a:pt x="519" y="117"/>
                  <a:pt x="440" y="0"/>
                  <a:pt x="3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3789150" y="1172250"/>
            <a:ext cx="4573800" cy="27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24" name="Google Shape;224;p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44" name="Google Shape;244;p9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701100" y="1474499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701100" y="2388901"/>
            <a:ext cx="4251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l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382" name="Google Shape;382;p1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1822109" y="119127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1822109" y="1557412"/>
            <a:ext cx="255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1822109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subTitle" idx="3"/>
          </p:nvPr>
        </p:nvSpPr>
        <p:spPr>
          <a:xfrm>
            <a:off x="1822109" y="4018700"/>
            <a:ext cx="255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/>
          </p:nvPr>
        </p:nvSpPr>
        <p:spPr>
          <a:xfrm flipH="1">
            <a:off x="5759671" y="1191278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14"/>
          <p:cNvSpPr txBox="1">
            <a:spLocks noGrp="1"/>
          </p:cNvSpPr>
          <p:nvPr>
            <p:ph type="subTitle" idx="5"/>
          </p:nvPr>
        </p:nvSpPr>
        <p:spPr>
          <a:xfrm flipH="1">
            <a:off x="5759703" y="1557419"/>
            <a:ext cx="255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title" idx="6" hasCustomPrompt="1"/>
          </p:nvPr>
        </p:nvSpPr>
        <p:spPr>
          <a:xfrm>
            <a:off x="92137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" name="Google Shape;407;p14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85500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4"/>
          <p:cNvSpPr txBox="1">
            <a:spLocks noGrp="1"/>
          </p:cNvSpPr>
          <p:nvPr>
            <p:ph type="title" idx="8" hasCustomPrompt="1"/>
          </p:nvPr>
        </p:nvSpPr>
        <p:spPr>
          <a:xfrm>
            <a:off x="92137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title" idx="13"/>
          </p:nvPr>
        </p:nvSpPr>
        <p:spPr>
          <a:xfrm>
            <a:off x="1822109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ubTitle" idx="14"/>
          </p:nvPr>
        </p:nvSpPr>
        <p:spPr>
          <a:xfrm>
            <a:off x="1822109" y="2787571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title" idx="15"/>
          </p:nvPr>
        </p:nvSpPr>
        <p:spPr>
          <a:xfrm>
            <a:off x="5759770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ubTitle" idx="16"/>
          </p:nvPr>
        </p:nvSpPr>
        <p:spPr>
          <a:xfrm>
            <a:off x="5759770" y="4018700"/>
            <a:ext cx="255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4"/>
          <p:cNvSpPr txBox="1">
            <a:spLocks noGrp="1"/>
          </p:cNvSpPr>
          <p:nvPr>
            <p:ph type="title" idx="17"/>
          </p:nvPr>
        </p:nvSpPr>
        <p:spPr>
          <a:xfrm flipH="1">
            <a:off x="5759671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8"/>
          </p:nvPr>
        </p:nvSpPr>
        <p:spPr>
          <a:xfrm flipH="1">
            <a:off x="5759703" y="2787571"/>
            <a:ext cx="255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title" idx="19" hasCustomPrompt="1"/>
          </p:nvPr>
        </p:nvSpPr>
        <p:spPr>
          <a:xfrm>
            <a:off x="92137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85500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>
            <a:spLocks noGrp="1"/>
          </p:cNvSpPr>
          <p:nvPr>
            <p:ph type="title" idx="21" hasCustomPrompt="1"/>
          </p:nvPr>
        </p:nvSpPr>
        <p:spPr>
          <a:xfrm>
            <a:off x="485500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"/>
          <p:cNvSpPr txBox="1">
            <a:spLocks noGrp="1"/>
          </p:cNvSpPr>
          <p:nvPr>
            <p:ph type="title"/>
          </p:nvPr>
        </p:nvSpPr>
        <p:spPr>
          <a:xfrm>
            <a:off x="4642500" y="1764150"/>
            <a:ext cx="37587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1"/>
          </p:nvPr>
        </p:nvSpPr>
        <p:spPr>
          <a:xfrm>
            <a:off x="4642500" y="2647950"/>
            <a:ext cx="3756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498" name="Google Shape;498;p1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body" idx="1"/>
          </p:nvPr>
        </p:nvSpPr>
        <p:spPr>
          <a:xfrm>
            <a:off x="3925050" y="1574200"/>
            <a:ext cx="4419000" cy="23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586" name="Google Shape;586;p2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8200" y="530352"/>
            <a:ext cx="48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4" r:id="rId8"/>
    <p:sldLayoutId id="2147483668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>
            <a:spLocks noGrp="1"/>
          </p:cNvSpPr>
          <p:nvPr>
            <p:ph type="ctrTitle"/>
          </p:nvPr>
        </p:nvSpPr>
        <p:spPr>
          <a:xfrm>
            <a:off x="4260200" y="1984502"/>
            <a:ext cx="4261500" cy="1289551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>
                <a:solidFill>
                  <a:schemeClr val="accent5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美食地圖</a:t>
            </a:r>
            <a:br>
              <a:rPr lang="en" sz="4000" dirty="0">
                <a:solidFill>
                  <a:schemeClr val="accent5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</a:br>
            <a:r>
              <a:rPr lang="en" sz="40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linebot</a:t>
            </a:r>
            <a:endParaRPr sz="6500" dirty="0">
              <a:solidFill>
                <a:schemeClr val="accent5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grpSp>
        <p:nvGrpSpPr>
          <p:cNvPr id="964" name="Google Shape;964;p40"/>
          <p:cNvGrpSpPr/>
          <p:nvPr/>
        </p:nvGrpSpPr>
        <p:grpSpPr>
          <a:xfrm>
            <a:off x="633930" y="877608"/>
            <a:ext cx="3626265" cy="3540681"/>
            <a:chOff x="633930" y="877608"/>
            <a:chExt cx="3626265" cy="3540681"/>
          </a:xfrm>
        </p:grpSpPr>
        <p:sp>
          <p:nvSpPr>
            <p:cNvPr id="965" name="Google Shape;965;p40"/>
            <p:cNvSpPr/>
            <p:nvPr/>
          </p:nvSpPr>
          <p:spPr>
            <a:xfrm rot="-2658911" flipH="1">
              <a:off x="1168795" y="1392138"/>
              <a:ext cx="2556535" cy="2511622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40"/>
            <p:cNvGrpSpPr/>
            <p:nvPr/>
          </p:nvGrpSpPr>
          <p:grpSpPr>
            <a:xfrm>
              <a:off x="3129067" y="1345571"/>
              <a:ext cx="1088332" cy="2254157"/>
              <a:chOff x="4127075" y="-4463600"/>
              <a:chExt cx="1255575" cy="2600550"/>
            </a:xfrm>
          </p:grpSpPr>
          <p:sp>
            <p:nvSpPr>
              <p:cNvPr id="967" name="Google Shape;967;p40"/>
              <p:cNvSpPr/>
              <p:nvPr/>
            </p:nvSpPr>
            <p:spPr>
              <a:xfrm>
                <a:off x="4132400" y="-3429400"/>
                <a:ext cx="1199025" cy="380375"/>
              </a:xfrm>
              <a:custGeom>
                <a:avLst/>
                <a:gdLst/>
                <a:ahLst/>
                <a:cxnLst/>
                <a:rect l="l" t="t" r="r" b="b"/>
                <a:pathLst>
                  <a:path w="47961" h="15215" extrusionOk="0">
                    <a:moveTo>
                      <a:pt x="25363" y="3500"/>
                    </a:moveTo>
                    <a:lnTo>
                      <a:pt x="25827" y="3538"/>
                    </a:lnTo>
                    <a:lnTo>
                      <a:pt x="25788" y="3693"/>
                    </a:lnTo>
                    <a:lnTo>
                      <a:pt x="25769" y="3848"/>
                    </a:lnTo>
                    <a:lnTo>
                      <a:pt x="25788" y="4022"/>
                    </a:lnTo>
                    <a:lnTo>
                      <a:pt x="25846" y="4215"/>
                    </a:lnTo>
                    <a:lnTo>
                      <a:pt x="25595" y="3867"/>
                    </a:lnTo>
                    <a:lnTo>
                      <a:pt x="25363" y="3500"/>
                    </a:lnTo>
                    <a:close/>
                    <a:moveTo>
                      <a:pt x="36111" y="1"/>
                    </a:moveTo>
                    <a:lnTo>
                      <a:pt x="35415" y="39"/>
                    </a:lnTo>
                    <a:lnTo>
                      <a:pt x="34719" y="78"/>
                    </a:lnTo>
                    <a:lnTo>
                      <a:pt x="34023" y="155"/>
                    </a:lnTo>
                    <a:lnTo>
                      <a:pt x="33327" y="233"/>
                    </a:lnTo>
                    <a:lnTo>
                      <a:pt x="31916" y="407"/>
                    </a:lnTo>
                    <a:lnTo>
                      <a:pt x="31742" y="291"/>
                    </a:lnTo>
                    <a:lnTo>
                      <a:pt x="31549" y="213"/>
                    </a:lnTo>
                    <a:lnTo>
                      <a:pt x="31336" y="155"/>
                    </a:lnTo>
                    <a:lnTo>
                      <a:pt x="31085" y="136"/>
                    </a:lnTo>
                    <a:lnTo>
                      <a:pt x="26832" y="136"/>
                    </a:lnTo>
                    <a:lnTo>
                      <a:pt x="26639" y="155"/>
                    </a:lnTo>
                    <a:lnTo>
                      <a:pt x="26445" y="194"/>
                    </a:lnTo>
                    <a:lnTo>
                      <a:pt x="26291" y="233"/>
                    </a:lnTo>
                    <a:lnTo>
                      <a:pt x="26136" y="310"/>
                    </a:lnTo>
                    <a:lnTo>
                      <a:pt x="26001" y="407"/>
                    </a:lnTo>
                    <a:lnTo>
                      <a:pt x="25885" y="523"/>
                    </a:lnTo>
                    <a:lnTo>
                      <a:pt x="25788" y="639"/>
                    </a:lnTo>
                    <a:lnTo>
                      <a:pt x="25691" y="774"/>
                    </a:lnTo>
                    <a:lnTo>
                      <a:pt x="25034" y="677"/>
                    </a:lnTo>
                    <a:lnTo>
                      <a:pt x="24396" y="561"/>
                    </a:lnTo>
                    <a:lnTo>
                      <a:pt x="23758" y="407"/>
                    </a:lnTo>
                    <a:lnTo>
                      <a:pt x="23449" y="291"/>
                    </a:lnTo>
                    <a:lnTo>
                      <a:pt x="23140" y="194"/>
                    </a:lnTo>
                    <a:lnTo>
                      <a:pt x="22908" y="117"/>
                    </a:lnTo>
                    <a:lnTo>
                      <a:pt x="22695" y="97"/>
                    </a:lnTo>
                    <a:lnTo>
                      <a:pt x="22483" y="117"/>
                    </a:lnTo>
                    <a:lnTo>
                      <a:pt x="22309" y="175"/>
                    </a:lnTo>
                    <a:lnTo>
                      <a:pt x="22115" y="252"/>
                    </a:lnTo>
                    <a:lnTo>
                      <a:pt x="21961" y="368"/>
                    </a:lnTo>
                    <a:lnTo>
                      <a:pt x="21825" y="503"/>
                    </a:lnTo>
                    <a:lnTo>
                      <a:pt x="21690" y="658"/>
                    </a:lnTo>
                    <a:lnTo>
                      <a:pt x="21593" y="832"/>
                    </a:lnTo>
                    <a:lnTo>
                      <a:pt x="21516" y="1025"/>
                    </a:lnTo>
                    <a:lnTo>
                      <a:pt x="21458" y="1219"/>
                    </a:lnTo>
                    <a:lnTo>
                      <a:pt x="21419" y="1431"/>
                    </a:lnTo>
                    <a:lnTo>
                      <a:pt x="21419" y="1625"/>
                    </a:lnTo>
                    <a:lnTo>
                      <a:pt x="21439" y="1837"/>
                    </a:lnTo>
                    <a:lnTo>
                      <a:pt x="21477" y="2031"/>
                    </a:lnTo>
                    <a:lnTo>
                      <a:pt x="21574" y="2224"/>
                    </a:lnTo>
                    <a:lnTo>
                      <a:pt x="22019" y="3132"/>
                    </a:lnTo>
                    <a:lnTo>
                      <a:pt x="22483" y="4022"/>
                    </a:lnTo>
                    <a:lnTo>
                      <a:pt x="22715" y="4447"/>
                    </a:lnTo>
                    <a:lnTo>
                      <a:pt x="22966" y="4872"/>
                    </a:lnTo>
                    <a:lnTo>
                      <a:pt x="23217" y="5297"/>
                    </a:lnTo>
                    <a:lnTo>
                      <a:pt x="23488" y="5703"/>
                    </a:lnTo>
                    <a:lnTo>
                      <a:pt x="23082" y="5858"/>
                    </a:lnTo>
                    <a:lnTo>
                      <a:pt x="22657" y="5993"/>
                    </a:lnTo>
                    <a:lnTo>
                      <a:pt x="22231" y="6090"/>
                    </a:lnTo>
                    <a:lnTo>
                      <a:pt x="21825" y="6187"/>
                    </a:lnTo>
                    <a:lnTo>
                      <a:pt x="21400" y="6245"/>
                    </a:lnTo>
                    <a:lnTo>
                      <a:pt x="20975" y="6303"/>
                    </a:lnTo>
                    <a:lnTo>
                      <a:pt x="20549" y="6322"/>
                    </a:lnTo>
                    <a:lnTo>
                      <a:pt x="20124" y="6341"/>
                    </a:lnTo>
                    <a:lnTo>
                      <a:pt x="19699" y="6341"/>
                    </a:lnTo>
                    <a:lnTo>
                      <a:pt x="19274" y="6322"/>
                    </a:lnTo>
                    <a:lnTo>
                      <a:pt x="18848" y="6283"/>
                    </a:lnTo>
                    <a:lnTo>
                      <a:pt x="18404" y="6245"/>
                    </a:lnTo>
                    <a:lnTo>
                      <a:pt x="17534" y="6109"/>
                    </a:lnTo>
                    <a:lnTo>
                      <a:pt x="16625" y="5935"/>
                    </a:lnTo>
                    <a:lnTo>
                      <a:pt x="16509" y="5201"/>
                    </a:lnTo>
                    <a:lnTo>
                      <a:pt x="16355" y="4466"/>
                    </a:lnTo>
                    <a:lnTo>
                      <a:pt x="16181" y="3751"/>
                    </a:lnTo>
                    <a:lnTo>
                      <a:pt x="15968" y="3016"/>
                    </a:lnTo>
                    <a:lnTo>
                      <a:pt x="15910" y="2862"/>
                    </a:lnTo>
                    <a:lnTo>
                      <a:pt x="15852" y="2746"/>
                    </a:lnTo>
                    <a:lnTo>
                      <a:pt x="15775" y="2610"/>
                    </a:lnTo>
                    <a:lnTo>
                      <a:pt x="15697" y="2514"/>
                    </a:lnTo>
                    <a:lnTo>
                      <a:pt x="15601" y="2417"/>
                    </a:lnTo>
                    <a:lnTo>
                      <a:pt x="15504" y="2340"/>
                    </a:lnTo>
                    <a:lnTo>
                      <a:pt x="15388" y="2262"/>
                    </a:lnTo>
                    <a:lnTo>
                      <a:pt x="15291" y="2185"/>
                    </a:lnTo>
                    <a:lnTo>
                      <a:pt x="15214" y="1895"/>
                    </a:lnTo>
                    <a:lnTo>
                      <a:pt x="15156" y="1683"/>
                    </a:lnTo>
                    <a:lnTo>
                      <a:pt x="15059" y="1489"/>
                    </a:lnTo>
                    <a:lnTo>
                      <a:pt x="14943" y="1315"/>
                    </a:lnTo>
                    <a:lnTo>
                      <a:pt x="14808" y="1180"/>
                    </a:lnTo>
                    <a:lnTo>
                      <a:pt x="14653" y="1083"/>
                    </a:lnTo>
                    <a:lnTo>
                      <a:pt x="14499" y="1006"/>
                    </a:lnTo>
                    <a:lnTo>
                      <a:pt x="14325" y="948"/>
                    </a:lnTo>
                    <a:lnTo>
                      <a:pt x="14151" y="909"/>
                    </a:lnTo>
                    <a:lnTo>
                      <a:pt x="13958" y="909"/>
                    </a:lnTo>
                    <a:lnTo>
                      <a:pt x="13784" y="929"/>
                    </a:lnTo>
                    <a:lnTo>
                      <a:pt x="13590" y="967"/>
                    </a:lnTo>
                    <a:lnTo>
                      <a:pt x="13416" y="1025"/>
                    </a:lnTo>
                    <a:lnTo>
                      <a:pt x="13242" y="1103"/>
                    </a:lnTo>
                    <a:lnTo>
                      <a:pt x="13088" y="1199"/>
                    </a:lnTo>
                    <a:lnTo>
                      <a:pt x="12933" y="1335"/>
                    </a:lnTo>
                    <a:lnTo>
                      <a:pt x="12798" y="1470"/>
                    </a:lnTo>
                    <a:lnTo>
                      <a:pt x="12604" y="1470"/>
                    </a:lnTo>
                    <a:lnTo>
                      <a:pt x="12411" y="1489"/>
                    </a:lnTo>
                    <a:lnTo>
                      <a:pt x="11676" y="1605"/>
                    </a:lnTo>
                    <a:lnTo>
                      <a:pt x="10923" y="1721"/>
                    </a:lnTo>
                    <a:lnTo>
                      <a:pt x="9395" y="1915"/>
                    </a:lnTo>
                    <a:lnTo>
                      <a:pt x="8603" y="2031"/>
                    </a:lnTo>
                    <a:lnTo>
                      <a:pt x="7830" y="2146"/>
                    </a:lnTo>
                    <a:lnTo>
                      <a:pt x="7056" y="2282"/>
                    </a:lnTo>
                    <a:lnTo>
                      <a:pt x="6283" y="2436"/>
                    </a:lnTo>
                    <a:lnTo>
                      <a:pt x="5529" y="2610"/>
                    </a:lnTo>
                    <a:lnTo>
                      <a:pt x="5162" y="2726"/>
                    </a:lnTo>
                    <a:lnTo>
                      <a:pt x="4795" y="2842"/>
                    </a:lnTo>
                    <a:lnTo>
                      <a:pt x="4427" y="2978"/>
                    </a:lnTo>
                    <a:lnTo>
                      <a:pt x="4079" y="3113"/>
                    </a:lnTo>
                    <a:lnTo>
                      <a:pt x="3751" y="3268"/>
                    </a:lnTo>
                    <a:lnTo>
                      <a:pt x="3403" y="3422"/>
                    </a:lnTo>
                    <a:lnTo>
                      <a:pt x="3074" y="3616"/>
                    </a:lnTo>
                    <a:lnTo>
                      <a:pt x="2765" y="3809"/>
                    </a:lnTo>
                    <a:lnTo>
                      <a:pt x="2456" y="4022"/>
                    </a:lnTo>
                    <a:lnTo>
                      <a:pt x="2166" y="4234"/>
                    </a:lnTo>
                    <a:lnTo>
                      <a:pt x="1876" y="4486"/>
                    </a:lnTo>
                    <a:lnTo>
                      <a:pt x="1605" y="4756"/>
                    </a:lnTo>
                    <a:lnTo>
                      <a:pt x="1354" y="5027"/>
                    </a:lnTo>
                    <a:lnTo>
                      <a:pt x="1102" y="5336"/>
                    </a:lnTo>
                    <a:lnTo>
                      <a:pt x="928" y="5587"/>
                    </a:lnTo>
                    <a:lnTo>
                      <a:pt x="754" y="5858"/>
                    </a:lnTo>
                    <a:lnTo>
                      <a:pt x="619" y="6129"/>
                    </a:lnTo>
                    <a:lnTo>
                      <a:pt x="484" y="6399"/>
                    </a:lnTo>
                    <a:lnTo>
                      <a:pt x="368" y="6689"/>
                    </a:lnTo>
                    <a:lnTo>
                      <a:pt x="271" y="6960"/>
                    </a:lnTo>
                    <a:lnTo>
                      <a:pt x="174" y="7250"/>
                    </a:lnTo>
                    <a:lnTo>
                      <a:pt x="116" y="7559"/>
                    </a:lnTo>
                    <a:lnTo>
                      <a:pt x="58" y="7849"/>
                    </a:lnTo>
                    <a:lnTo>
                      <a:pt x="20" y="8139"/>
                    </a:lnTo>
                    <a:lnTo>
                      <a:pt x="0" y="8448"/>
                    </a:lnTo>
                    <a:lnTo>
                      <a:pt x="0" y="8738"/>
                    </a:lnTo>
                    <a:lnTo>
                      <a:pt x="0" y="9048"/>
                    </a:lnTo>
                    <a:lnTo>
                      <a:pt x="39" y="9338"/>
                    </a:lnTo>
                    <a:lnTo>
                      <a:pt x="58" y="9647"/>
                    </a:lnTo>
                    <a:lnTo>
                      <a:pt x="116" y="9937"/>
                    </a:lnTo>
                    <a:lnTo>
                      <a:pt x="194" y="10227"/>
                    </a:lnTo>
                    <a:lnTo>
                      <a:pt x="271" y="10517"/>
                    </a:lnTo>
                    <a:lnTo>
                      <a:pt x="348" y="10807"/>
                    </a:lnTo>
                    <a:lnTo>
                      <a:pt x="464" y="11077"/>
                    </a:lnTo>
                    <a:lnTo>
                      <a:pt x="580" y="11367"/>
                    </a:lnTo>
                    <a:lnTo>
                      <a:pt x="716" y="11619"/>
                    </a:lnTo>
                    <a:lnTo>
                      <a:pt x="870" y="11889"/>
                    </a:lnTo>
                    <a:lnTo>
                      <a:pt x="1025" y="12141"/>
                    </a:lnTo>
                    <a:lnTo>
                      <a:pt x="1199" y="12392"/>
                    </a:lnTo>
                    <a:lnTo>
                      <a:pt x="1373" y="12624"/>
                    </a:lnTo>
                    <a:lnTo>
                      <a:pt x="1566" y="12856"/>
                    </a:lnTo>
                    <a:lnTo>
                      <a:pt x="1779" y="13069"/>
                    </a:lnTo>
                    <a:lnTo>
                      <a:pt x="1992" y="13281"/>
                    </a:lnTo>
                    <a:lnTo>
                      <a:pt x="2224" y="13475"/>
                    </a:lnTo>
                    <a:lnTo>
                      <a:pt x="2456" y="13649"/>
                    </a:lnTo>
                    <a:lnTo>
                      <a:pt x="2707" y="13823"/>
                    </a:lnTo>
                    <a:lnTo>
                      <a:pt x="2997" y="13977"/>
                    </a:lnTo>
                    <a:lnTo>
                      <a:pt x="3306" y="14151"/>
                    </a:lnTo>
                    <a:lnTo>
                      <a:pt x="3596" y="14286"/>
                    </a:lnTo>
                    <a:lnTo>
                      <a:pt x="3925" y="14422"/>
                    </a:lnTo>
                    <a:lnTo>
                      <a:pt x="4253" y="14538"/>
                    </a:lnTo>
                    <a:lnTo>
                      <a:pt x="4582" y="14634"/>
                    </a:lnTo>
                    <a:lnTo>
                      <a:pt x="4911" y="14731"/>
                    </a:lnTo>
                    <a:lnTo>
                      <a:pt x="5259" y="14828"/>
                    </a:lnTo>
                    <a:lnTo>
                      <a:pt x="5974" y="14963"/>
                    </a:lnTo>
                    <a:lnTo>
                      <a:pt x="6689" y="15079"/>
                    </a:lnTo>
                    <a:lnTo>
                      <a:pt x="7424" y="15156"/>
                    </a:lnTo>
                    <a:lnTo>
                      <a:pt x="8178" y="15195"/>
                    </a:lnTo>
                    <a:lnTo>
                      <a:pt x="8912" y="15214"/>
                    </a:lnTo>
                    <a:lnTo>
                      <a:pt x="9666" y="15214"/>
                    </a:lnTo>
                    <a:lnTo>
                      <a:pt x="10420" y="15195"/>
                    </a:lnTo>
                    <a:lnTo>
                      <a:pt x="11155" y="15176"/>
                    </a:lnTo>
                    <a:lnTo>
                      <a:pt x="12566" y="15098"/>
                    </a:lnTo>
                    <a:lnTo>
                      <a:pt x="13880" y="15021"/>
                    </a:lnTo>
                    <a:lnTo>
                      <a:pt x="14982" y="14963"/>
                    </a:lnTo>
                    <a:lnTo>
                      <a:pt x="16084" y="14886"/>
                    </a:lnTo>
                    <a:lnTo>
                      <a:pt x="18288" y="14712"/>
                    </a:lnTo>
                    <a:lnTo>
                      <a:pt x="22676" y="14306"/>
                    </a:lnTo>
                    <a:lnTo>
                      <a:pt x="24880" y="14112"/>
                    </a:lnTo>
                    <a:lnTo>
                      <a:pt x="25981" y="14035"/>
                    </a:lnTo>
                    <a:lnTo>
                      <a:pt x="27083" y="13958"/>
                    </a:lnTo>
                    <a:lnTo>
                      <a:pt x="28185" y="13900"/>
                    </a:lnTo>
                    <a:lnTo>
                      <a:pt x="29287" y="13861"/>
                    </a:lnTo>
                    <a:lnTo>
                      <a:pt x="30389" y="13842"/>
                    </a:lnTo>
                    <a:lnTo>
                      <a:pt x="34893" y="13842"/>
                    </a:lnTo>
                    <a:lnTo>
                      <a:pt x="35744" y="13823"/>
                    </a:lnTo>
                    <a:lnTo>
                      <a:pt x="36614" y="13784"/>
                    </a:lnTo>
                    <a:lnTo>
                      <a:pt x="37464" y="13726"/>
                    </a:lnTo>
                    <a:lnTo>
                      <a:pt x="38334" y="13649"/>
                    </a:lnTo>
                    <a:lnTo>
                      <a:pt x="39165" y="13533"/>
                    </a:lnTo>
                    <a:lnTo>
                      <a:pt x="40016" y="13397"/>
                    </a:lnTo>
                    <a:lnTo>
                      <a:pt x="40847" y="13204"/>
                    </a:lnTo>
                    <a:lnTo>
                      <a:pt x="41253" y="13088"/>
                    </a:lnTo>
                    <a:lnTo>
                      <a:pt x="41659" y="12972"/>
                    </a:lnTo>
                    <a:lnTo>
                      <a:pt x="42046" y="12856"/>
                    </a:lnTo>
                    <a:lnTo>
                      <a:pt x="42452" y="12701"/>
                    </a:lnTo>
                    <a:lnTo>
                      <a:pt x="42838" y="12547"/>
                    </a:lnTo>
                    <a:lnTo>
                      <a:pt x="43225" y="12392"/>
                    </a:lnTo>
                    <a:lnTo>
                      <a:pt x="43611" y="12199"/>
                    </a:lnTo>
                    <a:lnTo>
                      <a:pt x="43998" y="12005"/>
                    </a:lnTo>
                    <a:lnTo>
                      <a:pt x="44365" y="11793"/>
                    </a:lnTo>
                    <a:lnTo>
                      <a:pt x="44733" y="11580"/>
                    </a:lnTo>
                    <a:lnTo>
                      <a:pt x="45003" y="11387"/>
                    </a:lnTo>
                    <a:lnTo>
                      <a:pt x="45255" y="11213"/>
                    </a:lnTo>
                    <a:lnTo>
                      <a:pt x="45506" y="11000"/>
                    </a:lnTo>
                    <a:lnTo>
                      <a:pt x="45738" y="10807"/>
                    </a:lnTo>
                    <a:lnTo>
                      <a:pt x="45970" y="10594"/>
                    </a:lnTo>
                    <a:lnTo>
                      <a:pt x="46182" y="10362"/>
                    </a:lnTo>
                    <a:lnTo>
                      <a:pt x="46395" y="10150"/>
                    </a:lnTo>
                    <a:lnTo>
                      <a:pt x="46588" y="9918"/>
                    </a:lnTo>
                    <a:lnTo>
                      <a:pt x="46782" y="9666"/>
                    </a:lnTo>
                    <a:lnTo>
                      <a:pt x="46956" y="9415"/>
                    </a:lnTo>
                    <a:lnTo>
                      <a:pt x="47110" y="9164"/>
                    </a:lnTo>
                    <a:lnTo>
                      <a:pt x="47265" y="8912"/>
                    </a:lnTo>
                    <a:lnTo>
                      <a:pt x="47400" y="8642"/>
                    </a:lnTo>
                    <a:lnTo>
                      <a:pt x="47536" y="8390"/>
                    </a:lnTo>
                    <a:lnTo>
                      <a:pt x="47632" y="8120"/>
                    </a:lnTo>
                    <a:lnTo>
                      <a:pt x="47729" y="7830"/>
                    </a:lnTo>
                    <a:lnTo>
                      <a:pt x="47806" y="7559"/>
                    </a:lnTo>
                    <a:lnTo>
                      <a:pt x="47864" y="7269"/>
                    </a:lnTo>
                    <a:lnTo>
                      <a:pt x="47922" y="6999"/>
                    </a:lnTo>
                    <a:lnTo>
                      <a:pt x="47961" y="6709"/>
                    </a:lnTo>
                    <a:lnTo>
                      <a:pt x="47961" y="6419"/>
                    </a:lnTo>
                    <a:lnTo>
                      <a:pt x="47961" y="6129"/>
                    </a:lnTo>
                    <a:lnTo>
                      <a:pt x="47961" y="5839"/>
                    </a:lnTo>
                    <a:lnTo>
                      <a:pt x="47922" y="5549"/>
                    </a:lnTo>
                    <a:lnTo>
                      <a:pt x="47864" y="5278"/>
                    </a:lnTo>
                    <a:lnTo>
                      <a:pt x="47787" y="4988"/>
                    </a:lnTo>
                    <a:lnTo>
                      <a:pt x="47710" y="4698"/>
                    </a:lnTo>
                    <a:lnTo>
                      <a:pt x="47594" y="4408"/>
                    </a:lnTo>
                    <a:lnTo>
                      <a:pt x="47458" y="4118"/>
                    </a:lnTo>
                    <a:lnTo>
                      <a:pt x="47323" y="3828"/>
                    </a:lnTo>
                    <a:lnTo>
                      <a:pt x="47149" y="3558"/>
                    </a:lnTo>
                    <a:lnTo>
                      <a:pt x="46956" y="3268"/>
                    </a:lnTo>
                    <a:lnTo>
                      <a:pt x="46762" y="3016"/>
                    </a:lnTo>
                    <a:lnTo>
                      <a:pt x="46550" y="2784"/>
                    </a:lnTo>
                    <a:lnTo>
                      <a:pt x="46318" y="2552"/>
                    </a:lnTo>
                    <a:lnTo>
                      <a:pt x="46086" y="2340"/>
                    </a:lnTo>
                    <a:lnTo>
                      <a:pt x="45854" y="2146"/>
                    </a:lnTo>
                    <a:lnTo>
                      <a:pt x="45603" y="1953"/>
                    </a:lnTo>
                    <a:lnTo>
                      <a:pt x="45332" y="1779"/>
                    </a:lnTo>
                    <a:lnTo>
                      <a:pt x="45061" y="1625"/>
                    </a:lnTo>
                    <a:lnTo>
                      <a:pt x="44771" y="1470"/>
                    </a:lnTo>
                    <a:lnTo>
                      <a:pt x="44481" y="1335"/>
                    </a:lnTo>
                    <a:lnTo>
                      <a:pt x="44191" y="1199"/>
                    </a:lnTo>
                    <a:lnTo>
                      <a:pt x="43882" y="1083"/>
                    </a:lnTo>
                    <a:lnTo>
                      <a:pt x="43263" y="871"/>
                    </a:lnTo>
                    <a:lnTo>
                      <a:pt x="42626" y="697"/>
                    </a:lnTo>
                    <a:lnTo>
                      <a:pt x="41968" y="542"/>
                    </a:lnTo>
                    <a:lnTo>
                      <a:pt x="41311" y="426"/>
                    </a:lnTo>
                    <a:lnTo>
                      <a:pt x="40654" y="329"/>
                    </a:lnTo>
                    <a:lnTo>
                      <a:pt x="39977" y="252"/>
                    </a:lnTo>
                    <a:lnTo>
                      <a:pt x="39339" y="175"/>
                    </a:lnTo>
                    <a:lnTo>
                      <a:pt x="38682" y="117"/>
                    </a:lnTo>
                    <a:lnTo>
                      <a:pt x="37464" y="39"/>
                    </a:lnTo>
                    <a:lnTo>
                      <a:pt x="367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4154625" y="-3181475"/>
                <a:ext cx="1218850" cy="1315025"/>
              </a:xfrm>
              <a:custGeom>
                <a:avLst/>
                <a:gdLst/>
                <a:ahLst/>
                <a:cxnLst/>
                <a:rect l="l" t="t" r="r" b="b"/>
                <a:pathLst>
                  <a:path w="48754" h="52601" extrusionOk="0">
                    <a:moveTo>
                      <a:pt x="46125" y="1"/>
                    </a:moveTo>
                    <a:lnTo>
                      <a:pt x="46009" y="39"/>
                    </a:lnTo>
                    <a:lnTo>
                      <a:pt x="45893" y="78"/>
                    </a:lnTo>
                    <a:lnTo>
                      <a:pt x="45796" y="136"/>
                    </a:lnTo>
                    <a:lnTo>
                      <a:pt x="45719" y="213"/>
                    </a:lnTo>
                    <a:lnTo>
                      <a:pt x="45641" y="291"/>
                    </a:lnTo>
                    <a:lnTo>
                      <a:pt x="45583" y="387"/>
                    </a:lnTo>
                    <a:lnTo>
                      <a:pt x="45525" y="484"/>
                    </a:lnTo>
                    <a:lnTo>
                      <a:pt x="45467" y="639"/>
                    </a:lnTo>
                    <a:lnTo>
                      <a:pt x="45371" y="793"/>
                    </a:lnTo>
                    <a:lnTo>
                      <a:pt x="45274" y="909"/>
                    </a:lnTo>
                    <a:lnTo>
                      <a:pt x="45139" y="1045"/>
                    </a:lnTo>
                    <a:lnTo>
                      <a:pt x="44984" y="1141"/>
                    </a:lnTo>
                    <a:lnTo>
                      <a:pt x="44830" y="1238"/>
                    </a:lnTo>
                    <a:lnTo>
                      <a:pt x="44656" y="1334"/>
                    </a:lnTo>
                    <a:lnTo>
                      <a:pt x="44462" y="1412"/>
                    </a:lnTo>
                    <a:lnTo>
                      <a:pt x="44095" y="1547"/>
                    </a:lnTo>
                    <a:lnTo>
                      <a:pt x="43708" y="1663"/>
                    </a:lnTo>
                    <a:lnTo>
                      <a:pt x="43051" y="1818"/>
                    </a:lnTo>
                    <a:lnTo>
                      <a:pt x="42297" y="1992"/>
                    </a:lnTo>
                    <a:lnTo>
                      <a:pt x="41543" y="2127"/>
                    </a:lnTo>
                    <a:lnTo>
                      <a:pt x="40770" y="2224"/>
                    </a:lnTo>
                    <a:lnTo>
                      <a:pt x="39997" y="2301"/>
                    </a:lnTo>
                    <a:lnTo>
                      <a:pt x="39823" y="2320"/>
                    </a:lnTo>
                    <a:lnTo>
                      <a:pt x="39668" y="2398"/>
                    </a:lnTo>
                    <a:lnTo>
                      <a:pt x="39552" y="2494"/>
                    </a:lnTo>
                    <a:lnTo>
                      <a:pt x="39455" y="2610"/>
                    </a:lnTo>
                    <a:lnTo>
                      <a:pt x="37194" y="2630"/>
                    </a:lnTo>
                    <a:lnTo>
                      <a:pt x="34951" y="2649"/>
                    </a:lnTo>
                    <a:lnTo>
                      <a:pt x="32690" y="2707"/>
                    </a:lnTo>
                    <a:lnTo>
                      <a:pt x="30447" y="2784"/>
                    </a:lnTo>
                    <a:lnTo>
                      <a:pt x="29094" y="2842"/>
                    </a:lnTo>
                    <a:lnTo>
                      <a:pt x="27760" y="2958"/>
                    </a:lnTo>
                    <a:lnTo>
                      <a:pt x="26426" y="3094"/>
                    </a:lnTo>
                    <a:lnTo>
                      <a:pt x="25112" y="3229"/>
                    </a:lnTo>
                    <a:lnTo>
                      <a:pt x="22444" y="3558"/>
                    </a:lnTo>
                    <a:lnTo>
                      <a:pt x="21110" y="3693"/>
                    </a:lnTo>
                    <a:lnTo>
                      <a:pt x="19776" y="3828"/>
                    </a:lnTo>
                    <a:lnTo>
                      <a:pt x="19680" y="3751"/>
                    </a:lnTo>
                    <a:lnTo>
                      <a:pt x="19583" y="3654"/>
                    </a:lnTo>
                    <a:lnTo>
                      <a:pt x="19467" y="3596"/>
                    </a:lnTo>
                    <a:lnTo>
                      <a:pt x="19351" y="3538"/>
                    </a:lnTo>
                    <a:lnTo>
                      <a:pt x="19216" y="3480"/>
                    </a:lnTo>
                    <a:lnTo>
                      <a:pt x="19100" y="3461"/>
                    </a:lnTo>
                    <a:lnTo>
                      <a:pt x="18965" y="3442"/>
                    </a:lnTo>
                    <a:lnTo>
                      <a:pt x="18829" y="3442"/>
                    </a:lnTo>
                    <a:lnTo>
                      <a:pt x="18153" y="3519"/>
                    </a:lnTo>
                    <a:lnTo>
                      <a:pt x="17476" y="3596"/>
                    </a:lnTo>
                    <a:lnTo>
                      <a:pt x="17147" y="3635"/>
                    </a:lnTo>
                    <a:lnTo>
                      <a:pt x="16471" y="3635"/>
                    </a:lnTo>
                    <a:lnTo>
                      <a:pt x="16142" y="3596"/>
                    </a:lnTo>
                    <a:lnTo>
                      <a:pt x="15833" y="3577"/>
                    </a:lnTo>
                    <a:lnTo>
                      <a:pt x="15698" y="3577"/>
                    </a:lnTo>
                    <a:lnTo>
                      <a:pt x="15543" y="3596"/>
                    </a:lnTo>
                    <a:lnTo>
                      <a:pt x="15408" y="3616"/>
                    </a:lnTo>
                    <a:lnTo>
                      <a:pt x="15272" y="3654"/>
                    </a:lnTo>
                    <a:lnTo>
                      <a:pt x="15156" y="3712"/>
                    </a:lnTo>
                    <a:lnTo>
                      <a:pt x="15021" y="3770"/>
                    </a:lnTo>
                    <a:lnTo>
                      <a:pt x="13745" y="3616"/>
                    </a:lnTo>
                    <a:lnTo>
                      <a:pt x="12431" y="3442"/>
                    </a:lnTo>
                    <a:lnTo>
                      <a:pt x="11116" y="3287"/>
                    </a:lnTo>
                    <a:lnTo>
                      <a:pt x="10459" y="3210"/>
                    </a:lnTo>
                    <a:lnTo>
                      <a:pt x="9802" y="3152"/>
                    </a:lnTo>
                    <a:lnTo>
                      <a:pt x="9164" y="3113"/>
                    </a:lnTo>
                    <a:lnTo>
                      <a:pt x="8506" y="3074"/>
                    </a:lnTo>
                    <a:lnTo>
                      <a:pt x="7868" y="3074"/>
                    </a:lnTo>
                    <a:lnTo>
                      <a:pt x="7250" y="3094"/>
                    </a:lnTo>
                    <a:lnTo>
                      <a:pt x="6631" y="3132"/>
                    </a:lnTo>
                    <a:lnTo>
                      <a:pt x="6013" y="3210"/>
                    </a:lnTo>
                    <a:lnTo>
                      <a:pt x="5413" y="3326"/>
                    </a:lnTo>
                    <a:lnTo>
                      <a:pt x="4814" y="3461"/>
                    </a:lnTo>
                    <a:lnTo>
                      <a:pt x="4080" y="3364"/>
                    </a:lnTo>
                    <a:lnTo>
                      <a:pt x="3345" y="3229"/>
                    </a:lnTo>
                    <a:lnTo>
                      <a:pt x="2978" y="3152"/>
                    </a:lnTo>
                    <a:lnTo>
                      <a:pt x="2610" y="3074"/>
                    </a:lnTo>
                    <a:lnTo>
                      <a:pt x="2243" y="2958"/>
                    </a:lnTo>
                    <a:lnTo>
                      <a:pt x="1895" y="2842"/>
                    </a:lnTo>
                    <a:lnTo>
                      <a:pt x="1741" y="2804"/>
                    </a:lnTo>
                    <a:lnTo>
                      <a:pt x="1605" y="2784"/>
                    </a:lnTo>
                    <a:lnTo>
                      <a:pt x="1470" y="2765"/>
                    </a:lnTo>
                    <a:lnTo>
                      <a:pt x="1335" y="2765"/>
                    </a:lnTo>
                    <a:lnTo>
                      <a:pt x="1296" y="2668"/>
                    </a:lnTo>
                    <a:lnTo>
                      <a:pt x="1238" y="2591"/>
                    </a:lnTo>
                    <a:lnTo>
                      <a:pt x="1180" y="2494"/>
                    </a:lnTo>
                    <a:lnTo>
                      <a:pt x="1103" y="2436"/>
                    </a:lnTo>
                    <a:lnTo>
                      <a:pt x="1006" y="2378"/>
                    </a:lnTo>
                    <a:lnTo>
                      <a:pt x="909" y="2320"/>
                    </a:lnTo>
                    <a:lnTo>
                      <a:pt x="813" y="2301"/>
                    </a:lnTo>
                    <a:lnTo>
                      <a:pt x="561" y="2301"/>
                    </a:lnTo>
                    <a:lnTo>
                      <a:pt x="426" y="2340"/>
                    </a:lnTo>
                    <a:lnTo>
                      <a:pt x="310" y="2417"/>
                    </a:lnTo>
                    <a:lnTo>
                      <a:pt x="194" y="2494"/>
                    </a:lnTo>
                    <a:lnTo>
                      <a:pt x="117" y="2610"/>
                    </a:lnTo>
                    <a:lnTo>
                      <a:pt x="39" y="2726"/>
                    </a:lnTo>
                    <a:lnTo>
                      <a:pt x="1" y="2842"/>
                    </a:lnTo>
                    <a:lnTo>
                      <a:pt x="1" y="2997"/>
                    </a:lnTo>
                    <a:lnTo>
                      <a:pt x="20" y="3210"/>
                    </a:lnTo>
                    <a:lnTo>
                      <a:pt x="97" y="3403"/>
                    </a:lnTo>
                    <a:lnTo>
                      <a:pt x="175" y="3596"/>
                    </a:lnTo>
                    <a:lnTo>
                      <a:pt x="271" y="3751"/>
                    </a:lnTo>
                    <a:lnTo>
                      <a:pt x="252" y="3944"/>
                    </a:lnTo>
                    <a:lnTo>
                      <a:pt x="233" y="4118"/>
                    </a:lnTo>
                    <a:lnTo>
                      <a:pt x="233" y="4311"/>
                    </a:lnTo>
                    <a:lnTo>
                      <a:pt x="252" y="4485"/>
                    </a:lnTo>
                    <a:lnTo>
                      <a:pt x="291" y="4659"/>
                    </a:lnTo>
                    <a:lnTo>
                      <a:pt x="349" y="4833"/>
                    </a:lnTo>
                    <a:lnTo>
                      <a:pt x="426" y="5007"/>
                    </a:lnTo>
                    <a:lnTo>
                      <a:pt x="542" y="5162"/>
                    </a:lnTo>
                    <a:lnTo>
                      <a:pt x="465" y="5800"/>
                    </a:lnTo>
                    <a:lnTo>
                      <a:pt x="445" y="6419"/>
                    </a:lnTo>
                    <a:lnTo>
                      <a:pt x="445" y="7037"/>
                    </a:lnTo>
                    <a:lnTo>
                      <a:pt x="484" y="7656"/>
                    </a:lnTo>
                    <a:lnTo>
                      <a:pt x="561" y="8274"/>
                    </a:lnTo>
                    <a:lnTo>
                      <a:pt x="639" y="8874"/>
                    </a:lnTo>
                    <a:lnTo>
                      <a:pt x="832" y="10111"/>
                    </a:lnTo>
                    <a:lnTo>
                      <a:pt x="755" y="10575"/>
                    </a:lnTo>
                    <a:lnTo>
                      <a:pt x="697" y="11039"/>
                    </a:lnTo>
                    <a:lnTo>
                      <a:pt x="677" y="11329"/>
                    </a:lnTo>
                    <a:lnTo>
                      <a:pt x="677" y="11638"/>
                    </a:lnTo>
                    <a:lnTo>
                      <a:pt x="697" y="12315"/>
                    </a:lnTo>
                    <a:lnTo>
                      <a:pt x="697" y="12953"/>
                    </a:lnTo>
                    <a:lnTo>
                      <a:pt x="697" y="13436"/>
                    </a:lnTo>
                    <a:lnTo>
                      <a:pt x="677" y="13764"/>
                    </a:lnTo>
                    <a:lnTo>
                      <a:pt x="697" y="14074"/>
                    </a:lnTo>
                    <a:lnTo>
                      <a:pt x="716" y="14383"/>
                    </a:lnTo>
                    <a:lnTo>
                      <a:pt x="774" y="14692"/>
                    </a:lnTo>
                    <a:lnTo>
                      <a:pt x="619" y="15678"/>
                    </a:lnTo>
                    <a:lnTo>
                      <a:pt x="523" y="16664"/>
                    </a:lnTo>
                    <a:lnTo>
                      <a:pt x="445" y="17650"/>
                    </a:lnTo>
                    <a:lnTo>
                      <a:pt x="407" y="18655"/>
                    </a:lnTo>
                    <a:lnTo>
                      <a:pt x="407" y="19641"/>
                    </a:lnTo>
                    <a:lnTo>
                      <a:pt x="407" y="20646"/>
                    </a:lnTo>
                    <a:lnTo>
                      <a:pt x="445" y="21652"/>
                    </a:lnTo>
                    <a:lnTo>
                      <a:pt x="503" y="22637"/>
                    </a:lnTo>
                    <a:lnTo>
                      <a:pt x="639" y="24648"/>
                    </a:lnTo>
                    <a:lnTo>
                      <a:pt x="793" y="26639"/>
                    </a:lnTo>
                    <a:lnTo>
                      <a:pt x="909" y="28630"/>
                    </a:lnTo>
                    <a:lnTo>
                      <a:pt x="967" y="29635"/>
                    </a:lnTo>
                    <a:lnTo>
                      <a:pt x="987" y="30621"/>
                    </a:lnTo>
                    <a:lnTo>
                      <a:pt x="1045" y="32960"/>
                    </a:lnTo>
                    <a:lnTo>
                      <a:pt x="1122" y="35299"/>
                    </a:lnTo>
                    <a:lnTo>
                      <a:pt x="1199" y="36459"/>
                    </a:lnTo>
                    <a:lnTo>
                      <a:pt x="1257" y="37638"/>
                    </a:lnTo>
                    <a:lnTo>
                      <a:pt x="1354" y="38798"/>
                    </a:lnTo>
                    <a:lnTo>
                      <a:pt x="1470" y="39958"/>
                    </a:lnTo>
                    <a:lnTo>
                      <a:pt x="1528" y="40519"/>
                    </a:lnTo>
                    <a:lnTo>
                      <a:pt x="1605" y="41060"/>
                    </a:lnTo>
                    <a:lnTo>
                      <a:pt x="1779" y="42162"/>
                    </a:lnTo>
                    <a:lnTo>
                      <a:pt x="1779" y="42877"/>
                    </a:lnTo>
                    <a:lnTo>
                      <a:pt x="1779" y="43612"/>
                    </a:lnTo>
                    <a:lnTo>
                      <a:pt x="1818" y="45062"/>
                    </a:lnTo>
                    <a:lnTo>
                      <a:pt x="1934" y="48000"/>
                    </a:lnTo>
                    <a:lnTo>
                      <a:pt x="1934" y="48522"/>
                    </a:lnTo>
                    <a:lnTo>
                      <a:pt x="1972" y="49044"/>
                    </a:lnTo>
                    <a:lnTo>
                      <a:pt x="1992" y="49198"/>
                    </a:lnTo>
                    <a:lnTo>
                      <a:pt x="2030" y="49334"/>
                    </a:lnTo>
                    <a:lnTo>
                      <a:pt x="2069" y="49450"/>
                    </a:lnTo>
                    <a:lnTo>
                      <a:pt x="2146" y="49566"/>
                    </a:lnTo>
                    <a:lnTo>
                      <a:pt x="2204" y="49662"/>
                    </a:lnTo>
                    <a:lnTo>
                      <a:pt x="2301" y="49759"/>
                    </a:lnTo>
                    <a:lnTo>
                      <a:pt x="2398" y="49836"/>
                    </a:lnTo>
                    <a:lnTo>
                      <a:pt x="2494" y="49894"/>
                    </a:lnTo>
                    <a:lnTo>
                      <a:pt x="2610" y="49952"/>
                    </a:lnTo>
                    <a:lnTo>
                      <a:pt x="2707" y="49991"/>
                    </a:lnTo>
                    <a:lnTo>
                      <a:pt x="2823" y="50030"/>
                    </a:lnTo>
                    <a:lnTo>
                      <a:pt x="2958" y="50030"/>
                    </a:lnTo>
                    <a:lnTo>
                      <a:pt x="3074" y="50049"/>
                    </a:lnTo>
                    <a:lnTo>
                      <a:pt x="3190" y="50030"/>
                    </a:lnTo>
                    <a:lnTo>
                      <a:pt x="3306" y="50010"/>
                    </a:lnTo>
                    <a:lnTo>
                      <a:pt x="3422" y="49991"/>
                    </a:lnTo>
                    <a:lnTo>
                      <a:pt x="3500" y="50049"/>
                    </a:lnTo>
                    <a:lnTo>
                      <a:pt x="4060" y="50339"/>
                    </a:lnTo>
                    <a:lnTo>
                      <a:pt x="4621" y="50610"/>
                    </a:lnTo>
                    <a:lnTo>
                      <a:pt x="5181" y="50861"/>
                    </a:lnTo>
                    <a:lnTo>
                      <a:pt x="5781" y="51074"/>
                    </a:lnTo>
                    <a:lnTo>
                      <a:pt x="5935" y="51112"/>
                    </a:lnTo>
                    <a:lnTo>
                      <a:pt x="6109" y="51132"/>
                    </a:lnTo>
                    <a:lnTo>
                      <a:pt x="6245" y="51112"/>
                    </a:lnTo>
                    <a:lnTo>
                      <a:pt x="6380" y="51074"/>
                    </a:lnTo>
                    <a:lnTo>
                      <a:pt x="7347" y="51325"/>
                    </a:lnTo>
                    <a:lnTo>
                      <a:pt x="8332" y="51576"/>
                    </a:lnTo>
                    <a:lnTo>
                      <a:pt x="9318" y="51770"/>
                    </a:lnTo>
                    <a:lnTo>
                      <a:pt x="10304" y="51963"/>
                    </a:lnTo>
                    <a:lnTo>
                      <a:pt x="11309" y="52098"/>
                    </a:lnTo>
                    <a:lnTo>
                      <a:pt x="12334" y="52233"/>
                    </a:lnTo>
                    <a:lnTo>
                      <a:pt x="13339" y="52349"/>
                    </a:lnTo>
                    <a:lnTo>
                      <a:pt x="14364" y="52427"/>
                    </a:lnTo>
                    <a:lnTo>
                      <a:pt x="15388" y="52504"/>
                    </a:lnTo>
                    <a:lnTo>
                      <a:pt x="16393" y="52543"/>
                    </a:lnTo>
                    <a:lnTo>
                      <a:pt x="17418" y="52581"/>
                    </a:lnTo>
                    <a:lnTo>
                      <a:pt x="18423" y="52581"/>
                    </a:lnTo>
                    <a:lnTo>
                      <a:pt x="19428" y="52601"/>
                    </a:lnTo>
                    <a:lnTo>
                      <a:pt x="20414" y="52581"/>
                    </a:lnTo>
                    <a:lnTo>
                      <a:pt x="22386" y="52523"/>
                    </a:lnTo>
                    <a:lnTo>
                      <a:pt x="24687" y="52446"/>
                    </a:lnTo>
                    <a:lnTo>
                      <a:pt x="26968" y="52330"/>
                    </a:lnTo>
                    <a:lnTo>
                      <a:pt x="28108" y="52253"/>
                    </a:lnTo>
                    <a:lnTo>
                      <a:pt x="29249" y="52156"/>
                    </a:lnTo>
                    <a:lnTo>
                      <a:pt x="30389" y="52059"/>
                    </a:lnTo>
                    <a:lnTo>
                      <a:pt x="31510" y="51944"/>
                    </a:lnTo>
                    <a:lnTo>
                      <a:pt x="32651" y="51808"/>
                    </a:lnTo>
                    <a:lnTo>
                      <a:pt x="33772" y="51673"/>
                    </a:lnTo>
                    <a:lnTo>
                      <a:pt x="34893" y="51499"/>
                    </a:lnTo>
                    <a:lnTo>
                      <a:pt x="36015" y="51306"/>
                    </a:lnTo>
                    <a:lnTo>
                      <a:pt x="37136" y="51093"/>
                    </a:lnTo>
                    <a:lnTo>
                      <a:pt x="38257" y="50842"/>
                    </a:lnTo>
                    <a:lnTo>
                      <a:pt x="39359" y="50571"/>
                    </a:lnTo>
                    <a:lnTo>
                      <a:pt x="40461" y="50281"/>
                    </a:lnTo>
                    <a:lnTo>
                      <a:pt x="41099" y="50300"/>
                    </a:lnTo>
                    <a:lnTo>
                      <a:pt x="41717" y="50300"/>
                    </a:lnTo>
                    <a:lnTo>
                      <a:pt x="42355" y="50262"/>
                    </a:lnTo>
                    <a:lnTo>
                      <a:pt x="42993" y="50204"/>
                    </a:lnTo>
                    <a:lnTo>
                      <a:pt x="43438" y="50126"/>
                    </a:lnTo>
                    <a:lnTo>
                      <a:pt x="43863" y="50030"/>
                    </a:lnTo>
                    <a:lnTo>
                      <a:pt x="44269" y="49914"/>
                    </a:lnTo>
                    <a:lnTo>
                      <a:pt x="44675" y="49778"/>
                    </a:lnTo>
                    <a:lnTo>
                      <a:pt x="45061" y="49604"/>
                    </a:lnTo>
                    <a:lnTo>
                      <a:pt x="45429" y="49411"/>
                    </a:lnTo>
                    <a:lnTo>
                      <a:pt x="45796" y="49218"/>
                    </a:lnTo>
                    <a:lnTo>
                      <a:pt x="46125" y="48967"/>
                    </a:lnTo>
                    <a:lnTo>
                      <a:pt x="46453" y="48715"/>
                    </a:lnTo>
                    <a:lnTo>
                      <a:pt x="46743" y="48445"/>
                    </a:lnTo>
                    <a:lnTo>
                      <a:pt x="47033" y="48135"/>
                    </a:lnTo>
                    <a:lnTo>
                      <a:pt x="47304" y="47826"/>
                    </a:lnTo>
                    <a:lnTo>
                      <a:pt x="47555" y="47478"/>
                    </a:lnTo>
                    <a:lnTo>
                      <a:pt x="47806" y="47111"/>
                    </a:lnTo>
                    <a:lnTo>
                      <a:pt x="48019" y="46743"/>
                    </a:lnTo>
                    <a:lnTo>
                      <a:pt x="48212" y="46337"/>
                    </a:lnTo>
                    <a:lnTo>
                      <a:pt x="48328" y="46047"/>
                    </a:lnTo>
                    <a:lnTo>
                      <a:pt x="48444" y="45738"/>
                    </a:lnTo>
                    <a:lnTo>
                      <a:pt x="48522" y="45429"/>
                    </a:lnTo>
                    <a:lnTo>
                      <a:pt x="48599" y="45100"/>
                    </a:lnTo>
                    <a:lnTo>
                      <a:pt x="48657" y="44791"/>
                    </a:lnTo>
                    <a:lnTo>
                      <a:pt x="48696" y="44462"/>
                    </a:lnTo>
                    <a:lnTo>
                      <a:pt x="48734" y="43805"/>
                    </a:lnTo>
                    <a:lnTo>
                      <a:pt x="48734" y="43148"/>
                    </a:lnTo>
                    <a:lnTo>
                      <a:pt x="48715" y="42491"/>
                    </a:lnTo>
                    <a:lnTo>
                      <a:pt x="48657" y="41195"/>
                    </a:lnTo>
                    <a:lnTo>
                      <a:pt x="48638" y="40325"/>
                    </a:lnTo>
                    <a:lnTo>
                      <a:pt x="48638" y="39475"/>
                    </a:lnTo>
                    <a:lnTo>
                      <a:pt x="48715" y="37754"/>
                    </a:lnTo>
                    <a:lnTo>
                      <a:pt x="48734" y="36904"/>
                    </a:lnTo>
                    <a:lnTo>
                      <a:pt x="48754" y="36053"/>
                    </a:lnTo>
                    <a:lnTo>
                      <a:pt x="48734" y="35609"/>
                    </a:lnTo>
                    <a:lnTo>
                      <a:pt x="48715" y="35183"/>
                    </a:lnTo>
                    <a:lnTo>
                      <a:pt x="48676" y="34758"/>
                    </a:lnTo>
                    <a:lnTo>
                      <a:pt x="48638" y="34333"/>
                    </a:lnTo>
                    <a:lnTo>
                      <a:pt x="48676" y="34236"/>
                    </a:lnTo>
                    <a:lnTo>
                      <a:pt x="48696" y="34120"/>
                    </a:lnTo>
                    <a:lnTo>
                      <a:pt x="48715" y="34004"/>
                    </a:lnTo>
                    <a:lnTo>
                      <a:pt x="48715" y="33888"/>
                    </a:lnTo>
                    <a:lnTo>
                      <a:pt x="48696" y="32999"/>
                    </a:lnTo>
                    <a:lnTo>
                      <a:pt x="48657" y="32110"/>
                    </a:lnTo>
                    <a:lnTo>
                      <a:pt x="48599" y="31240"/>
                    </a:lnTo>
                    <a:lnTo>
                      <a:pt x="48522" y="30351"/>
                    </a:lnTo>
                    <a:lnTo>
                      <a:pt x="48560" y="29655"/>
                    </a:lnTo>
                    <a:lnTo>
                      <a:pt x="48560" y="28959"/>
                    </a:lnTo>
                    <a:lnTo>
                      <a:pt x="48522" y="28263"/>
                    </a:lnTo>
                    <a:lnTo>
                      <a:pt x="48464" y="27567"/>
                    </a:lnTo>
                    <a:lnTo>
                      <a:pt x="48406" y="26890"/>
                    </a:lnTo>
                    <a:lnTo>
                      <a:pt x="48309" y="26194"/>
                    </a:lnTo>
                    <a:lnTo>
                      <a:pt x="48193" y="25498"/>
                    </a:lnTo>
                    <a:lnTo>
                      <a:pt x="48077" y="24803"/>
                    </a:lnTo>
                    <a:lnTo>
                      <a:pt x="48193" y="24745"/>
                    </a:lnTo>
                    <a:lnTo>
                      <a:pt x="48309" y="24667"/>
                    </a:lnTo>
                    <a:lnTo>
                      <a:pt x="48406" y="24590"/>
                    </a:lnTo>
                    <a:lnTo>
                      <a:pt x="48483" y="24474"/>
                    </a:lnTo>
                    <a:lnTo>
                      <a:pt x="48560" y="24358"/>
                    </a:lnTo>
                    <a:lnTo>
                      <a:pt x="48599" y="24223"/>
                    </a:lnTo>
                    <a:lnTo>
                      <a:pt x="48638" y="24068"/>
                    </a:lnTo>
                    <a:lnTo>
                      <a:pt x="48638" y="23894"/>
                    </a:lnTo>
                    <a:lnTo>
                      <a:pt x="48541" y="22811"/>
                    </a:lnTo>
                    <a:lnTo>
                      <a:pt x="48425" y="21748"/>
                    </a:lnTo>
                    <a:lnTo>
                      <a:pt x="48290" y="20685"/>
                    </a:lnTo>
                    <a:lnTo>
                      <a:pt x="48135" y="19622"/>
                    </a:lnTo>
                    <a:lnTo>
                      <a:pt x="47806" y="17495"/>
                    </a:lnTo>
                    <a:lnTo>
                      <a:pt x="47652" y="16432"/>
                    </a:lnTo>
                    <a:lnTo>
                      <a:pt x="47517" y="15369"/>
                    </a:lnTo>
                    <a:lnTo>
                      <a:pt x="47517" y="15195"/>
                    </a:lnTo>
                    <a:lnTo>
                      <a:pt x="47517" y="15040"/>
                    </a:lnTo>
                    <a:lnTo>
                      <a:pt x="47517" y="14924"/>
                    </a:lnTo>
                    <a:lnTo>
                      <a:pt x="47478" y="14789"/>
                    </a:lnTo>
                    <a:lnTo>
                      <a:pt x="47439" y="14673"/>
                    </a:lnTo>
                    <a:lnTo>
                      <a:pt x="47323" y="13513"/>
                    </a:lnTo>
                    <a:lnTo>
                      <a:pt x="47265" y="12914"/>
                    </a:lnTo>
                    <a:lnTo>
                      <a:pt x="47246" y="12334"/>
                    </a:lnTo>
                    <a:lnTo>
                      <a:pt x="47227" y="12179"/>
                    </a:lnTo>
                    <a:lnTo>
                      <a:pt x="47188" y="12025"/>
                    </a:lnTo>
                    <a:lnTo>
                      <a:pt x="47130" y="11909"/>
                    </a:lnTo>
                    <a:lnTo>
                      <a:pt x="47072" y="11793"/>
                    </a:lnTo>
                    <a:lnTo>
                      <a:pt x="46995" y="10439"/>
                    </a:lnTo>
                    <a:lnTo>
                      <a:pt x="46937" y="9086"/>
                    </a:lnTo>
                    <a:lnTo>
                      <a:pt x="46917" y="8622"/>
                    </a:lnTo>
                    <a:lnTo>
                      <a:pt x="46840" y="8178"/>
                    </a:lnTo>
                    <a:lnTo>
                      <a:pt x="46879" y="7617"/>
                    </a:lnTo>
                    <a:lnTo>
                      <a:pt x="46879" y="7057"/>
                    </a:lnTo>
                    <a:lnTo>
                      <a:pt x="46917" y="6979"/>
                    </a:lnTo>
                    <a:lnTo>
                      <a:pt x="46956" y="6883"/>
                    </a:lnTo>
                    <a:lnTo>
                      <a:pt x="46975" y="6786"/>
                    </a:lnTo>
                    <a:lnTo>
                      <a:pt x="46995" y="6689"/>
                    </a:lnTo>
                    <a:lnTo>
                      <a:pt x="46995" y="5916"/>
                    </a:lnTo>
                    <a:lnTo>
                      <a:pt x="47033" y="5123"/>
                    </a:lnTo>
                    <a:lnTo>
                      <a:pt x="47072" y="3577"/>
                    </a:lnTo>
                    <a:lnTo>
                      <a:pt x="47072" y="2804"/>
                    </a:lnTo>
                    <a:lnTo>
                      <a:pt x="47033" y="2030"/>
                    </a:lnTo>
                    <a:lnTo>
                      <a:pt x="46975" y="1257"/>
                    </a:lnTo>
                    <a:lnTo>
                      <a:pt x="46937" y="871"/>
                    </a:lnTo>
                    <a:lnTo>
                      <a:pt x="46879" y="484"/>
                    </a:lnTo>
                    <a:lnTo>
                      <a:pt x="46840" y="368"/>
                    </a:lnTo>
                    <a:lnTo>
                      <a:pt x="46782" y="252"/>
                    </a:lnTo>
                    <a:lnTo>
                      <a:pt x="46724" y="175"/>
                    </a:lnTo>
                    <a:lnTo>
                      <a:pt x="46627" y="97"/>
                    </a:lnTo>
                    <a:lnTo>
                      <a:pt x="46550" y="59"/>
                    </a:lnTo>
                    <a:lnTo>
                      <a:pt x="46434" y="20"/>
                    </a:lnTo>
                    <a:lnTo>
                      <a:pt x="463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4476975" y="-2886200"/>
                <a:ext cx="601700" cy="621525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4861" extrusionOk="0">
                    <a:moveTo>
                      <a:pt x="12585" y="1"/>
                    </a:moveTo>
                    <a:lnTo>
                      <a:pt x="12179" y="20"/>
                    </a:lnTo>
                    <a:lnTo>
                      <a:pt x="11754" y="78"/>
                    </a:lnTo>
                    <a:lnTo>
                      <a:pt x="11348" y="136"/>
                    </a:lnTo>
                    <a:lnTo>
                      <a:pt x="10942" y="233"/>
                    </a:lnTo>
                    <a:lnTo>
                      <a:pt x="10555" y="330"/>
                    </a:lnTo>
                    <a:lnTo>
                      <a:pt x="10149" y="426"/>
                    </a:lnTo>
                    <a:lnTo>
                      <a:pt x="9763" y="562"/>
                    </a:lnTo>
                    <a:lnTo>
                      <a:pt x="9395" y="697"/>
                    </a:lnTo>
                    <a:lnTo>
                      <a:pt x="9009" y="832"/>
                    </a:lnTo>
                    <a:lnTo>
                      <a:pt x="8642" y="987"/>
                    </a:lnTo>
                    <a:lnTo>
                      <a:pt x="8274" y="1161"/>
                    </a:lnTo>
                    <a:lnTo>
                      <a:pt x="7907" y="1354"/>
                    </a:lnTo>
                    <a:lnTo>
                      <a:pt x="7540" y="1547"/>
                    </a:lnTo>
                    <a:lnTo>
                      <a:pt x="7192" y="1741"/>
                    </a:lnTo>
                    <a:lnTo>
                      <a:pt x="6844" y="1953"/>
                    </a:lnTo>
                    <a:lnTo>
                      <a:pt x="6496" y="2185"/>
                    </a:lnTo>
                    <a:lnTo>
                      <a:pt x="6148" y="2417"/>
                    </a:lnTo>
                    <a:lnTo>
                      <a:pt x="5491" y="2920"/>
                    </a:lnTo>
                    <a:lnTo>
                      <a:pt x="4872" y="3461"/>
                    </a:lnTo>
                    <a:lnTo>
                      <a:pt x="4273" y="4022"/>
                    </a:lnTo>
                    <a:lnTo>
                      <a:pt x="3693" y="4621"/>
                    </a:lnTo>
                    <a:lnTo>
                      <a:pt x="3152" y="5259"/>
                    </a:lnTo>
                    <a:lnTo>
                      <a:pt x="2649" y="5916"/>
                    </a:lnTo>
                    <a:lnTo>
                      <a:pt x="2185" y="6593"/>
                    </a:lnTo>
                    <a:lnTo>
                      <a:pt x="1760" y="7289"/>
                    </a:lnTo>
                    <a:lnTo>
                      <a:pt x="1373" y="8023"/>
                    </a:lnTo>
                    <a:lnTo>
                      <a:pt x="1199" y="8391"/>
                    </a:lnTo>
                    <a:lnTo>
                      <a:pt x="1044" y="8758"/>
                    </a:lnTo>
                    <a:lnTo>
                      <a:pt x="890" y="9125"/>
                    </a:lnTo>
                    <a:lnTo>
                      <a:pt x="735" y="9512"/>
                    </a:lnTo>
                    <a:lnTo>
                      <a:pt x="600" y="9899"/>
                    </a:lnTo>
                    <a:lnTo>
                      <a:pt x="484" y="10266"/>
                    </a:lnTo>
                    <a:lnTo>
                      <a:pt x="387" y="10652"/>
                    </a:lnTo>
                    <a:lnTo>
                      <a:pt x="291" y="11039"/>
                    </a:lnTo>
                    <a:lnTo>
                      <a:pt x="213" y="11445"/>
                    </a:lnTo>
                    <a:lnTo>
                      <a:pt x="136" y="11832"/>
                    </a:lnTo>
                    <a:lnTo>
                      <a:pt x="78" y="12218"/>
                    </a:lnTo>
                    <a:lnTo>
                      <a:pt x="39" y="12605"/>
                    </a:lnTo>
                    <a:lnTo>
                      <a:pt x="20" y="13011"/>
                    </a:lnTo>
                    <a:lnTo>
                      <a:pt x="1" y="13397"/>
                    </a:lnTo>
                    <a:lnTo>
                      <a:pt x="1" y="13803"/>
                    </a:lnTo>
                    <a:lnTo>
                      <a:pt x="20" y="14190"/>
                    </a:lnTo>
                    <a:lnTo>
                      <a:pt x="39" y="14577"/>
                    </a:lnTo>
                    <a:lnTo>
                      <a:pt x="97" y="14983"/>
                    </a:lnTo>
                    <a:lnTo>
                      <a:pt x="155" y="15369"/>
                    </a:lnTo>
                    <a:lnTo>
                      <a:pt x="233" y="15756"/>
                    </a:lnTo>
                    <a:lnTo>
                      <a:pt x="310" y="16143"/>
                    </a:lnTo>
                    <a:lnTo>
                      <a:pt x="426" y="16529"/>
                    </a:lnTo>
                    <a:lnTo>
                      <a:pt x="542" y="16916"/>
                    </a:lnTo>
                    <a:lnTo>
                      <a:pt x="677" y="17302"/>
                    </a:lnTo>
                    <a:lnTo>
                      <a:pt x="851" y="17670"/>
                    </a:lnTo>
                    <a:lnTo>
                      <a:pt x="1025" y="18037"/>
                    </a:lnTo>
                    <a:lnTo>
                      <a:pt x="1199" y="18424"/>
                    </a:lnTo>
                    <a:lnTo>
                      <a:pt x="1412" y="18772"/>
                    </a:lnTo>
                    <a:lnTo>
                      <a:pt x="1644" y="19139"/>
                    </a:lnTo>
                    <a:lnTo>
                      <a:pt x="1895" y="19506"/>
                    </a:lnTo>
                    <a:lnTo>
                      <a:pt x="2146" y="19854"/>
                    </a:lnTo>
                    <a:lnTo>
                      <a:pt x="2436" y="20202"/>
                    </a:lnTo>
                    <a:lnTo>
                      <a:pt x="2842" y="20666"/>
                    </a:lnTo>
                    <a:lnTo>
                      <a:pt x="3267" y="21053"/>
                    </a:lnTo>
                    <a:lnTo>
                      <a:pt x="3441" y="21323"/>
                    </a:lnTo>
                    <a:lnTo>
                      <a:pt x="3635" y="21594"/>
                    </a:lnTo>
                    <a:lnTo>
                      <a:pt x="3828" y="21845"/>
                    </a:lnTo>
                    <a:lnTo>
                      <a:pt x="4041" y="22077"/>
                    </a:lnTo>
                    <a:lnTo>
                      <a:pt x="4253" y="22309"/>
                    </a:lnTo>
                    <a:lnTo>
                      <a:pt x="4466" y="22522"/>
                    </a:lnTo>
                    <a:lnTo>
                      <a:pt x="4698" y="22734"/>
                    </a:lnTo>
                    <a:lnTo>
                      <a:pt x="4930" y="22928"/>
                    </a:lnTo>
                    <a:lnTo>
                      <a:pt x="5162" y="23102"/>
                    </a:lnTo>
                    <a:lnTo>
                      <a:pt x="5413" y="23276"/>
                    </a:lnTo>
                    <a:lnTo>
                      <a:pt x="5897" y="23604"/>
                    </a:lnTo>
                    <a:lnTo>
                      <a:pt x="6418" y="23875"/>
                    </a:lnTo>
                    <a:lnTo>
                      <a:pt x="6960" y="24126"/>
                    </a:lnTo>
                    <a:lnTo>
                      <a:pt x="7520" y="24320"/>
                    </a:lnTo>
                    <a:lnTo>
                      <a:pt x="8100" y="24494"/>
                    </a:lnTo>
                    <a:lnTo>
                      <a:pt x="8680" y="24610"/>
                    </a:lnTo>
                    <a:lnTo>
                      <a:pt x="9279" y="24706"/>
                    </a:lnTo>
                    <a:lnTo>
                      <a:pt x="9879" y="24764"/>
                    </a:lnTo>
                    <a:lnTo>
                      <a:pt x="10497" y="24784"/>
                    </a:lnTo>
                    <a:lnTo>
                      <a:pt x="11116" y="24784"/>
                    </a:lnTo>
                    <a:lnTo>
                      <a:pt x="11754" y="24745"/>
                    </a:lnTo>
                    <a:lnTo>
                      <a:pt x="11986" y="24803"/>
                    </a:lnTo>
                    <a:lnTo>
                      <a:pt x="12218" y="24842"/>
                    </a:lnTo>
                    <a:lnTo>
                      <a:pt x="12643" y="24861"/>
                    </a:lnTo>
                    <a:lnTo>
                      <a:pt x="13068" y="24842"/>
                    </a:lnTo>
                    <a:lnTo>
                      <a:pt x="13474" y="24784"/>
                    </a:lnTo>
                    <a:lnTo>
                      <a:pt x="13880" y="24706"/>
                    </a:lnTo>
                    <a:lnTo>
                      <a:pt x="14267" y="24610"/>
                    </a:lnTo>
                    <a:lnTo>
                      <a:pt x="14654" y="24474"/>
                    </a:lnTo>
                    <a:lnTo>
                      <a:pt x="15021" y="24300"/>
                    </a:lnTo>
                    <a:lnTo>
                      <a:pt x="15388" y="24107"/>
                    </a:lnTo>
                    <a:lnTo>
                      <a:pt x="15697" y="24049"/>
                    </a:lnTo>
                    <a:lnTo>
                      <a:pt x="16007" y="23991"/>
                    </a:lnTo>
                    <a:lnTo>
                      <a:pt x="16316" y="23894"/>
                    </a:lnTo>
                    <a:lnTo>
                      <a:pt x="16625" y="23798"/>
                    </a:lnTo>
                    <a:lnTo>
                      <a:pt x="16915" y="23701"/>
                    </a:lnTo>
                    <a:lnTo>
                      <a:pt x="17225" y="23566"/>
                    </a:lnTo>
                    <a:lnTo>
                      <a:pt x="17495" y="23430"/>
                    </a:lnTo>
                    <a:lnTo>
                      <a:pt x="17785" y="23295"/>
                    </a:lnTo>
                    <a:lnTo>
                      <a:pt x="18056" y="23121"/>
                    </a:lnTo>
                    <a:lnTo>
                      <a:pt x="18326" y="22947"/>
                    </a:lnTo>
                    <a:lnTo>
                      <a:pt x="18597" y="22754"/>
                    </a:lnTo>
                    <a:lnTo>
                      <a:pt x="18848" y="22541"/>
                    </a:lnTo>
                    <a:lnTo>
                      <a:pt x="19080" y="22328"/>
                    </a:lnTo>
                    <a:lnTo>
                      <a:pt x="19312" y="22097"/>
                    </a:lnTo>
                    <a:lnTo>
                      <a:pt x="19544" y="21845"/>
                    </a:lnTo>
                    <a:lnTo>
                      <a:pt x="19757" y="21575"/>
                    </a:lnTo>
                    <a:lnTo>
                      <a:pt x="19834" y="21478"/>
                    </a:lnTo>
                    <a:lnTo>
                      <a:pt x="19892" y="21381"/>
                    </a:lnTo>
                    <a:lnTo>
                      <a:pt x="20221" y="21111"/>
                    </a:lnTo>
                    <a:lnTo>
                      <a:pt x="20530" y="20821"/>
                    </a:lnTo>
                    <a:lnTo>
                      <a:pt x="20859" y="20531"/>
                    </a:lnTo>
                    <a:lnTo>
                      <a:pt x="21149" y="20241"/>
                    </a:lnTo>
                    <a:lnTo>
                      <a:pt x="21439" y="19931"/>
                    </a:lnTo>
                    <a:lnTo>
                      <a:pt x="21729" y="19622"/>
                    </a:lnTo>
                    <a:lnTo>
                      <a:pt x="21999" y="19293"/>
                    </a:lnTo>
                    <a:lnTo>
                      <a:pt x="22251" y="18965"/>
                    </a:lnTo>
                    <a:lnTo>
                      <a:pt x="22483" y="18636"/>
                    </a:lnTo>
                    <a:lnTo>
                      <a:pt x="22695" y="18308"/>
                    </a:lnTo>
                    <a:lnTo>
                      <a:pt x="22889" y="17940"/>
                    </a:lnTo>
                    <a:lnTo>
                      <a:pt x="23063" y="17592"/>
                    </a:lnTo>
                    <a:lnTo>
                      <a:pt x="23237" y="17206"/>
                    </a:lnTo>
                    <a:lnTo>
                      <a:pt x="23372" y="16838"/>
                    </a:lnTo>
                    <a:lnTo>
                      <a:pt x="23507" y="16432"/>
                    </a:lnTo>
                    <a:lnTo>
                      <a:pt x="23623" y="16027"/>
                    </a:lnTo>
                    <a:lnTo>
                      <a:pt x="23739" y="15621"/>
                    </a:lnTo>
                    <a:lnTo>
                      <a:pt x="23816" y="15215"/>
                    </a:lnTo>
                    <a:lnTo>
                      <a:pt x="23894" y="14789"/>
                    </a:lnTo>
                    <a:lnTo>
                      <a:pt x="23952" y="14364"/>
                    </a:lnTo>
                    <a:lnTo>
                      <a:pt x="24010" y="13939"/>
                    </a:lnTo>
                    <a:lnTo>
                      <a:pt x="24029" y="13513"/>
                    </a:lnTo>
                    <a:lnTo>
                      <a:pt x="24048" y="13069"/>
                    </a:lnTo>
                    <a:lnTo>
                      <a:pt x="24068" y="12624"/>
                    </a:lnTo>
                    <a:lnTo>
                      <a:pt x="24048" y="12199"/>
                    </a:lnTo>
                    <a:lnTo>
                      <a:pt x="24029" y="11754"/>
                    </a:lnTo>
                    <a:lnTo>
                      <a:pt x="24010" y="11329"/>
                    </a:lnTo>
                    <a:lnTo>
                      <a:pt x="23952" y="10884"/>
                    </a:lnTo>
                    <a:lnTo>
                      <a:pt x="23913" y="10459"/>
                    </a:lnTo>
                    <a:lnTo>
                      <a:pt x="23836" y="10034"/>
                    </a:lnTo>
                    <a:lnTo>
                      <a:pt x="23758" y="9609"/>
                    </a:lnTo>
                    <a:lnTo>
                      <a:pt x="23681" y="9183"/>
                    </a:lnTo>
                    <a:lnTo>
                      <a:pt x="23565" y="8777"/>
                    </a:lnTo>
                    <a:lnTo>
                      <a:pt x="23468" y="8371"/>
                    </a:lnTo>
                    <a:lnTo>
                      <a:pt x="23353" y="7965"/>
                    </a:lnTo>
                    <a:lnTo>
                      <a:pt x="23217" y="7579"/>
                    </a:lnTo>
                    <a:lnTo>
                      <a:pt x="23082" y="7192"/>
                    </a:lnTo>
                    <a:lnTo>
                      <a:pt x="22927" y="6825"/>
                    </a:lnTo>
                    <a:lnTo>
                      <a:pt x="22773" y="6458"/>
                    </a:lnTo>
                    <a:lnTo>
                      <a:pt x="22599" y="6110"/>
                    </a:lnTo>
                    <a:lnTo>
                      <a:pt x="22405" y="5742"/>
                    </a:lnTo>
                    <a:lnTo>
                      <a:pt x="22193" y="5375"/>
                    </a:lnTo>
                    <a:lnTo>
                      <a:pt x="21980" y="5027"/>
                    </a:lnTo>
                    <a:lnTo>
                      <a:pt x="21729" y="4679"/>
                    </a:lnTo>
                    <a:lnTo>
                      <a:pt x="21477" y="4350"/>
                    </a:lnTo>
                    <a:lnTo>
                      <a:pt x="21207" y="4022"/>
                    </a:lnTo>
                    <a:lnTo>
                      <a:pt x="20917" y="3693"/>
                    </a:lnTo>
                    <a:lnTo>
                      <a:pt x="20627" y="3384"/>
                    </a:lnTo>
                    <a:lnTo>
                      <a:pt x="20318" y="3094"/>
                    </a:lnTo>
                    <a:lnTo>
                      <a:pt x="20008" y="2804"/>
                    </a:lnTo>
                    <a:lnTo>
                      <a:pt x="19680" y="2514"/>
                    </a:lnTo>
                    <a:lnTo>
                      <a:pt x="19332" y="2263"/>
                    </a:lnTo>
                    <a:lnTo>
                      <a:pt x="18984" y="2011"/>
                    </a:lnTo>
                    <a:lnTo>
                      <a:pt x="18616" y="1760"/>
                    </a:lnTo>
                    <a:lnTo>
                      <a:pt x="18249" y="1528"/>
                    </a:lnTo>
                    <a:lnTo>
                      <a:pt x="17882" y="1315"/>
                    </a:lnTo>
                    <a:lnTo>
                      <a:pt x="17495" y="1122"/>
                    </a:lnTo>
                    <a:lnTo>
                      <a:pt x="17109" y="948"/>
                    </a:lnTo>
                    <a:lnTo>
                      <a:pt x="16722" y="774"/>
                    </a:lnTo>
                    <a:lnTo>
                      <a:pt x="16316" y="620"/>
                    </a:lnTo>
                    <a:lnTo>
                      <a:pt x="15910" y="484"/>
                    </a:lnTo>
                    <a:lnTo>
                      <a:pt x="15504" y="349"/>
                    </a:lnTo>
                    <a:lnTo>
                      <a:pt x="15098" y="252"/>
                    </a:lnTo>
                    <a:lnTo>
                      <a:pt x="14692" y="156"/>
                    </a:lnTo>
                    <a:lnTo>
                      <a:pt x="14267" y="98"/>
                    </a:lnTo>
                    <a:lnTo>
                      <a:pt x="13842" y="40"/>
                    </a:lnTo>
                    <a:lnTo>
                      <a:pt x="134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4127075" y="-3432300"/>
                <a:ext cx="1212100" cy="259550"/>
              </a:xfrm>
              <a:custGeom>
                <a:avLst/>
                <a:gdLst/>
                <a:ahLst/>
                <a:cxnLst/>
                <a:rect l="l" t="t" r="r" b="b"/>
                <a:pathLst>
                  <a:path w="48484" h="10382" extrusionOk="0">
                    <a:moveTo>
                      <a:pt x="27335" y="1"/>
                    </a:moveTo>
                    <a:lnTo>
                      <a:pt x="27277" y="20"/>
                    </a:lnTo>
                    <a:lnTo>
                      <a:pt x="27219" y="59"/>
                    </a:lnTo>
                    <a:lnTo>
                      <a:pt x="27161" y="97"/>
                    </a:lnTo>
                    <a:lnTo>
                      <a:pt x="27122" y="155"/>
                    </a:lnTo>
                    <a:lnTo>
                      <a:pt x="27103" y="213"/>
                    </a:lnTo>
                    <a:lnTo>
                      <a:pt x="27084" y="329"/>
                    </a:lnTo>
                    <a:lnTo>
                      <a:pt x="27103" y="465"/>
                    </a:lnTo>
                    <a:lnTo>
                      <a:pt x="27122" y="523"/>
                    </a:lnTo>
                    <a:lnTo>
                      <a:pt x="27161" y="581"/>
                    </a:lnTo>
                    <a:lnTo>
                      <a:pt x="27219" y="619"/>
                    </a:lnTo>
                    <a:lnTo>
                      <a:pt x="27277" y="658"/>
                    </a:lnTo>
                    <a:lnTo>
                      <a:pt x="27335" y="677"/>
                    </a:lnTo>
                    <a:lnTo>
                      <a:pt x="27412" y="697"/>
                    </a:lnTo>
                    <a:lnTo>
                      <a:pt x="29481" y="774"/>
                    </a:lnTo>
                    <a:lnTo>
                      <a:pt x="31530" y="813"/>
                    </a:lnTo>
                    <a:lnTo>
                      <a:pt x="33598" y="832"/>
                    </a:lnTo>
                    <a:lnTo>
                      <a:pt x="37097" y="832"/>
                    </a:lnTo>
                    <a:lnTo>
                      <a:pt x="37832" y="851"/>
                    </a:lnTo>
                    <a:lnTo>
                      <a:pt x="38566" y="871"/>
                    </a:lnTo>
                    <a:lnTo>
                      <a:pt x="39282" y="909"/>
                    </a:lnTo>
                    <a:lnTo>
                      <a:pt x="40016" y="948"/>
                    </a:lnTo>
                    <a:lnTo>
                      <a:pt x="40731" y="1045"/>
                    </a:lnTo>
                    <a:lnTo>
                      <a:pt x="41447" y="1141"/>
                    </a:lnTo>
                    <a:lnTo>
                      <a:pt x="42046" y="1257"/>
                    </a:lnTo>
                    <a:lnTo>
                      <a:pt x="42607" y="1393"/>
                    </a:lnTo>
                    <a:lnTo>
                      <a:pt x="43186" y="1567"/>
                    </a:lnTo>
                    <a:lnTo>
                      <a:pt x="43728" y="1779"/>
                    </a:lnTo>
                    <a:lnTo>
                      <a:pt x="44269" y="1992"/>
                    </a:lnTo>
                    <a:lnTo>
                      <a:pt x="44810" y="2262"/>
                    </a:lnTo>
                    <a:lnTo>
                      <a:pt x="45313" y="2552"/>
                    </a:lnTo>
                    <a:lnTo>
                      <a:pt x="45816" y="2881"/>
                    </a:lnTo>
                    <a:lnTo>
                      <a:pt x="46395" y="3268"/>
                    </a:lnTo>
                    <a:lnTo>
                      <a:pt x="46724" y="3519"/>
                    </a:lnTo>
                    <a:lnTo>
                      <a:pt x="47072" y="3790"/>
                    </a:lnTo>
                    <a:lnTo>
                      <a:pt x="47227" y="3925"/>
                    </a:lnTo>
                    <a:lnTo>
                      <a:pt x="47362" y="4080"/>
                    </a:lnTo>
                    <a:lnTo>
                      <a:pt x="47497" y="4234"/>
                    </a:lnTo>
                    <a:lnTo>
                      <a:pt x="47594" y="4389"/>
                    </a:lnTo>
                    <a:lnTo>
                      <a:pt x="47671" y="4544"/>
                    </a:lnTo>
                    <a:lnTo>
                      <a:pt x="47729" y="4679"/>
                    </a:lnTo>
                    <a:lnTo>
                      <a:pt x="47729" y="4834"/>
                    </a:lnTo>
                    <a:lnTo>
                      <a:pt x="47710" y="4988"/>
                    </a:lnTo>
                    <a:lnTo>
                      <a:pt x="47594" y="5259"/>
                    </a:lnTo>
                    <a:lnTo>
                      <a:pt x="47459" y="5529"/>
                    </a:lnTo>
                    <a:lnTo>
                      <a:pt x="47304" y="5742"/>
                    </a:lnTo>
                    <a:lnTo>
                      <a:pt x="47111" y="5955"/>
                    </a:lnTo>
                    <a:lnTo>
                      <a:pt x="46879" y="6129"/>
                    </a:lnTo>
                    <a:lnTo>
                      <a:pt x="46647" y="6283"/>
                    </a:lnTo>
                    <a:lnTo>
                      <a:pt x="46395" y="6438"/>
                    </a:lnTo>
                    <a:lnTo>
                      <a:pt x="46144" y="6554"/>
                    </a:lnTo>
                    <a:lnTo>
                      <a:pt x="45854" y="6670"/>
                    </a:lnTo>
                    <a:lnTo>
                      <a:pt x="45584" y="6767"/>
                    </a:lnTo>
                    <a:lnTo>
                      <a:pt x="45004" y="6941"/>
                    </a:lnTo>
                    <a:lnTo>
                      <a:pt x="43902" y="7211"/>
                    </a:lnTo>
                    <a:lnTo>
                      <a:pt x="42684" y="7540"/>
                    </a:lnTo>
                    <a:lnTo>
                      <a:pt x="41466" y="7830"/>
                    </a:lnTo>
                    <a:lnTo>
                      <a:pt x="40229" y="8101"/>
                    </a:lnTo>
                    <a:lnTo>
                      <a:pt x="38992" y="8332"/>
                    </a:lnTo>
                    <a:lnTo>
                      <a:pt x="37754" y="8564"/>
                    </a:lnTo>
                    <a:lnTo>
                      <a:pt x="36517" y="8758"/>
                    </a:lnTo>
                    <a:lnTo>
                      <a:pt x="35280" y="8932"/>
                    </a:lnTo>
                    <a:lnTo>
                      <a:pt x="34043" y="9086"/>
                    </a:lnTo>
                    <a:lnTo>
                      <a:pt x="32786" y="9222"/>
                    </a:lnTo>
                    <a:lnTo>
                      <a:pt x="31549" y="9338"/>
                    </a:lnTo>
                    <a:lnTo>
                      <a:pt x="30293" y="9454"/>
                    </a:lnTo>
                    <a:lnTo>
                      <a:pt x="29055" y="9531"/>
                    </a:lnTo>
                    <a:lnTo>
                      <a:pt x="27799" y="9589"/>
                    </a:lnTo>
                    <a:lnTo>
                      <a:pt x="26542" y="9647"/>
                    </a:lnTo>
                    <a:lnTo>
                      <a:pt x="25286" y="9666"/>
                    </a:lnTo>
                    <a:lnTo>
                      <a:pt x="24029" y="9686"/>
                    </a:lnTo>
                    <a:lnTo>
                      <a:pt x="22773" y="9705"/>
                    </a:lnTo>
                    <a:lnTo>
                      <a:pt x="21516" y="9686"/>
                    </a:lnTo>
                    <a:lnTo>
                      <a:pt x="19003" y="9647"/>
                    </a:lnTo>
                    <a:lnTo>
                      <a:pt x="16471" y="9570"/>
                    </a:lnTo>
                    <a:lnTo>
                      <a:pt x="13958" y="9434"/>
                    </a:lnTo>
                    <a:lnTo>
                      <a:pt x="11445" y="9299"/>
                    </a:lnTo>
                    <a:lnTo>
                      <a:pt x="8951" y="9125"/>
                    </a:lnTo>
                    <a:lnTo>
                      <a:pt x="3944" y="8758"/>
                    </a:lnTo>
                    <a:lnTo>
                      <a:pt x="3306" y="8719"/>
                    </a:lnTo>
                    <a:lnTo>
                      <a:pt x="2997" y="8680"/>
                    </a:lnTo>
                    <a:lnTo>
                      <a:pt x="2688" y="8642"/>
                    </a:lnTo>
                    <a:lnTo>
                      <a:pt x="2379" y="8564"/>
                    </a:lnTo>
                    <a:lnTo>
                      <a:pt x="2089" y="8468"/>
                    </a:lnTo>
                    <a:lnTo>
                      <a:pt x="1799" y="8352"/>
                    </a:lnTo>
                    <a:lnTo>
                      <a:pt x="1644" y="8255"/>
                    </a:lnTo>
                    <a:lnTo>
                      <a:pt x="1509" y="8159"/>
                    </a:lnTo>
                    <a:lnTo>
                      <a:pt x="1277" y="7965"/>
                    </a:lnTo>
                    <a:lnTo>
                      <a:pt x="1083" y="7772"/>
                    </a:lnTo>
                    <a:lnTo>
                      <a:pt x="929" y="7559"/>
                    </a:lnTo>
                    <a:lnTo>
                      <a:pt x="832" y="7327"/>
                    </a:lnTo>
                    <a:lnTo>
                      <a:pt x="793" y="7095"/>
                    </a:lnTo>
                    <a:lnTo>
                      <a:pt x="774" y="6844"/>
                    </a:lnTo>
                    <a:lnTo>
                      <a:pt x="774" y="6573"/>
                    </a:lnTo>
                    <a:lnTo>
                      <a:pt x="832" y="6264"/>
                    </a:lnTo>
                    <a:lnTo>
                      <a:pt x="871" y="6109"/>
                    </a:lnTo>
                    <a:lnTo>
                      <a:pt x="929" y="5955"/>
                    </a:lnTo>
                    <a:lnTo>
                      <a:pt x="987" y="5800"/>
                    </a:lnTo>
                    <a:lnTo>
                      <a:pt x="1083" y="5684"/>
                    </a:lnTo>
                    <a:lnTo>
                      <a:pt x="1161" y="5549"/>
                    </a:lnTo>
                    <a:lnTo>
                      <a:pt x="1277" y="5452"/>
                    </a:lnTo>
                    <a:lnTo>
                      <a:pt x="1509" y="5239"/>
                    </a:lnTo>
                    <a:lnTo>
                      <a:pt x="1760" y="5066"/>
                    </a:lnTo>
                    <a:lnTo>
                      <a:pt x="2031" y="4911"/>
                    </a:lnTo>
                    <a:lnTo>
                      <a:pt x="2611" y="4621"/>
                    </a:lnTo>
                    <a:lnTo>
                      <a:pt x="3248" y="4312"/>
                    </a:lnTo>
                    <a:lnTo>
                      <a:pt x="3867" y="4022"/>
                    </a:lnTo>
                    <a:lnTo>
                      <a:pt x="4524" y="3751"/>
                    </a:lnTo>
                    <a:lnTo>
                      <a:pt x="5162" y="3500"/>
                    </a:lnTo>
                    <a:lnTo>
                      <a:pt x="5800" y="3268"/>
                    </a:lnTo>
                    <a:lnTo>
                      <a:pt x="6419" y="3074"/>
                    </a:lnTo>
                    <a:lnTo>
                      <a:pt x="7057" y="2881"/>
                    </a:lnTo>
                    <a:lnTo>
                      <a:pt x="7695" y="2707"/>
                    </a:lnTo>
                    <a:lnTo>
                      <a:pt x="8333" y="2533"/>
                    </a:lnTo>
                    <a:lnTo>
                      <a:pt x="8970" y="2378"/>
                    </a:lnTo>
                    <a:lnTo>
                      <a:pt x="10266" y="2108"/>
                    </a:lnTo>
                    <a:lnTo>
                      <a:pt x="11561" y="1876"/>
                    </a:lnTo>
                    <a:lnTo>
                      <a:pt x="12856" y="1683"/>
                    </a:lnTo>
                    <a:lnTo>
                      <a:pt x="14171" y="1509"/>
                    </a:lnTo>
                    <a:lnTo>
                      <a:pt x="15485" y="1335"/>
                    </a:lnTo>
                    <a:lnTo>
                      <a:pt x="15562" y="1335"/>
                    </a:lnTo>
                    <a:lnTo>
                      <a:pt x="15620" y="1296"/>
                    </a:lnTo>
                    <a:lnTo>
                      <a:pt x="15678" y="1257"/>
                    </a:lnTo>
                    <a:lnTo>
                      <a:pt x="15736" y="1199"/>
                    </a:lnTo>
                    <a:lnTo>
                      <a:pt x="15775" y="1141"/>
                    </a:lnTo>
                    <a:lnTo>
                      <a:pt x="15794" y="1083"/>
                    </a:lnTo>
                    <a:lnTo>
                      <a:pt x="15814" y="967"/>
                    </a:lnTo>
                    <a:lnTo>
                      <a:pt x="15794" y="832"/>
                    </a:lnTo>
                    <a:lnTo>
                      <a:pt x="15775" y="774"/>
                    </a:lnTo>
                    <a:lnTo>
                      <a:pt x="15736" y="735"/>
                    </a:lnTo>
                    <a:lnTo>
                      <a:pt x="15678" y="697"/>
                    </a:lnTo>
                    <a:lnTo>
                      <a:pt x="15620" y="658"/>
                    </a:lnTo>
                    <a:lnTo>
                      <a:pt x="15562" y="639"/>
                    </a:lnTo>
                    <a:lnTo>
                      <a:pt x="15485" y="658"/>
                    </a:lnTo>
                    <a:lnTo>
                      <a:pt x="14209" y="793"/>
                    </a:lnTo>
                    <a:lnTo>
                      <a:pt x="12933" y="967"/>
                    </a:lnTo>
                    <a:lnTo>
                      <a:pt x="11657" y="1161"/>
                    </a:lnTo>
                    <a:lnTo>
                      <a:pt x="10401" y="1373"/>
                    </a:lnTo>
                    <a:lnTo>
                      <a:pt x="9144" y="1625"/>
                    </a:lnTo>
                    <a:lnTo>
                      <a:pt x="8507" y="1779"/>
                    </a:lnTo>
                    <a:lnTo>
                      <a:pt x="7888" y="1934"/>
                    </a:lnTo>
                    <a:lnTo>
                      <a:pt x="7269" y="2089"/>
                    </a:lnTo>
                    <a:lnTo>
                      <a:pt x="6651" y="2262"/>
                    </a:lnTo>
                    <a:lnTo>
                      <a:pt x="6051" y="2456"/>
                    </a:lnTo>
                    <a:lnTo>
                      <a:pt x="5433" y="2668"/>
                    </a:lnTo>
                    <a:lnTo>
                      <a:pt x="4853" y="2862"/>
                    </a:lnTo>
                    <a:lnTo>
                      <a:pt x="4292" y="3094"/>
                    </a:lnTo>
                    <a:lnTo>
                      <a:pt x="3712" y="3326"/>
                    </a:lnTo>
                    <a:lnTo>
                      <a:pt x="3152" y="3577"/>
                    </a:lnTo>
                    <a:lnTo>
                      <a:pt x="2611" y="3828"/>
                    </a:lnTo>
                    <a:lnTo>
                      <a:pt x="2050" y="4118"/>
                    </a:lnTo>
                    <a:lnTo>
                      <a:pt x="1528" y="4408"/>
                    </a:lnTo>
                    <a:lnTo>
                      <a:pt x="987" y="4737"/>
                    </a:lnTo>
                    <a:lnTo>
                      <a:pt x="851" y="4834"/>
                    </a:lnTo>
                    <a:lnTo>
                      <a:pt x="716" y="4969"/>
                    </a:lnTo>
                    <a:lnTo>
                      <a:pt x="581" y="5124"/>
                    </a:lnTo>
                    <a:lnTo>
                      <a:pt x="465" y="5297"/>
                    </a:lnTo>
                    <a:lnTo>
                      <a:pt x="349" y="5491"/>
                    </a:lnTo>
                    <a:lnTo>
                      <a:pt x="252" y="5684"/>
                    </a:lnTo>
                    <a:lnTo>
                      <a:pt x="175" y="5897"/>
                    </a:lnTo>
                    <a:lnTo>
                      <a:pt x="117" y="6109"/>
                    </a:lnTo>
                    <a:lnTo>
                      <a:pt x="59" y="6322"/>
                    </a:lnTo>
                    <a:lnTo>
                      <a:pt x="20" y="6554"/>
                    </a:lnTo>
                    <a:lnTo>
                      <a:pt x="1" y="6767"/>
                    </a:lnTo>
                    <a:lnTo>
                      <a:pt x="20" y="6979"/>
                    </a:lnTo>
                    <a:lnTo>
                      <a:pt x="39" y="7192"/>
                    </a:lnTo>
                    <a:lnTo>
                      <a:pt x="78" y="7385"/>
                    </a:lnTo>
                    <a:lnTo>
                      <a:pt x="136" y="7579"/>
                    </a:lnTo>
                    <a:lnTo>
                      <a:pt x="213" y="7733"/>
                    </a:lnTo>
                    <a:lnTo>
                      <a:pt x="349" y="7965"/>
                    </a:lnTo>
                    <a:lnTo>
                      <a:pt x="503" y="8178"/>
                    </a:lnTo>
                    <a:lnTo>
                      <a:pt x="677" y="8352"/>
                    </a:lnTo>
                    <a:lnTo>
                      <a:pt x="851" y="8526"/>
                    </a:lnTo>
                    <a:lnTo>
                      <a:pt x="1045" y="8680"/>
                    </a:lnTo>
                    <a:lnTo>
                      <a:pt x="1238" y="8796"/>
                    </a:lnTo>
                    <a:lnTo>
                      <a:pt x="1451" y="8912"/>
                    </a:lnTo>
                    <a:lnTo>
                      <a:pt x="1663" y="9009"/>
                    </a:lnTo>
                    <a:lnTo>
                      <a:pt x="1876" y="9106"/>
                    </a:lnTo>
                    <a:lnTo>
                      <a:pt x="2108" y="9183"/>
                    </a:lnTo>
                    <a:lnTo>
                      <a:pt x="2340" y="9241"/>
                    </a:lnTo>
                    <a:lnTo>
                      <a:pt x="2572" y="9299"/>
                    </a:lnTo>
                    <a:lnTo>
                      <a:pt x="3055" y="9376"/>
                    </a:lnTo>
                    <a:lnTo>
                      <a:pt x="3558" y="9415"/>
                    </a:lnTo>
                    <a:lnTo>
                      <a:pt x="6341" y="9628"/>
                    </a:lnTo>
                    <a:lnTo>
                      <a:pt x="9106" y="9821"/>
                    </a:lnTo>
                    <a:lnTo>
                      <a:pt x="11909" y="10014"/>
                    </a:lnTo>
                    <a:lnTo>
                      <a:pt x="14731" y="10169"/>
                    </a:lnTo>
                    <a:lnTo>
                      <a:pt x="17553" y="10285"/>
                    </a:lnTo>
                    <a:lnTo>
                      <a:pt x="18965" y="10324"/>
                    </a:lnTo>
                    <a:lnTo>
                      <a:pt x="20376" y="10362"/>
                    </a:lnTo>
                    <a:lnTo>
                      <a:pt x="21748" y="10382"/>
                    </a:lnTo>
                    <a:lnTo>
                      <a:pt x="23140" y="10382"/>
                    </a:lnTo>
                    <a:lnTo>
                      <a:pt x="24513" y="10362"/>
                    </a:lnTo>
                    <a:lnTo>
                      <a:pt x="25904" y="10343"/>
                    </a:lnTo>
                    <a:lnTo>
                      <a:pt x="27277" y="10285"/>
                    </a:lnTo>
                    <a:lnTo>
                      <a:pt x="28669" y="10227"/>
                    </a:lnTo>
                    <a:lnTo>
                      <a:pt x="30041" y="10150"/>
                    </a:lnTo>
                    <a:lnTo>
                      <a:pt x="31433" y="10034"/>
                    </a:lnTo>
                    <a:lnTo>
                      <a:pt x="32806" y="9918"/>
                    </a:lnTo>
                    <a:lnTo>
                      <a:pt x="34178" y="9763"/>
                    </a:lnTo>
                    <a:lnTo>
                      <a:pt x="35551" y="9589"/>
                    </a:lnTo>
                    <a:lnTo>
                      <a:pt x="36923" y="9396"/>
                    </a:lnTo>
                    <a:lnTo>
                      <a:pt x="38276" y="9164"/>
                    </a:lnTo>
                    <a:lnTo>
                      <a:pt x="39649" y="8912"/>
                    </a:lnTo>
                    <a:lnTo>
                      <a:pt x="41002" y="8642"/>
                    </a:lnTo>
                    <a:lnTo>
                      <a:pt x="42336" y="8332"/>
                    </a:lnTo>
                    <a:lnTo>
                      <a:pt x="43592" y="8023"/>
                    </a:lnTo>
                    <a:lnTo>
                      <a:pt x="44830" y="7675"/>
                    </a:lnTo>
                    <a:lnTo>
                      <a:pt x="45448" y="7521"/>
                    </a:lnTo>
                    <a:lnTo>
                      <a:pt x="46067" y="7327"/>
                    </a:lnTo>
                    <a:lnTo>
                      <a:pt x="46376" y="7231"/>
                    </a:lnTo>
                    <a:lnTo>
                      <a:pt x="46666" y="7095"/>
                    </a:lnTo>
                    <a:lnTo>
                      <a:pt x="46937" y="6941"/>
                    </a:lnTo>
                    <a:lnTo>
                      <a:pt x="47207" y="6767"/>
                    </a:lnTo>
                    <a:lnTo>
                      <a:pt x="47459" y="6535"/>
                    </a:lnTo>
                    <a:lnTo>
                      <a:pt x="47729" y="6264"/>
                    </a:lnTo>
                    <a:lnTo>
                      <a:pt x="47981" y="5955"/>
                    </a:lnTo>
                    <a:lnTo>
                      <a:pt x="48097" y="5781"/>
                    </a:lnTo>
                    <a:lnTo>
                      <a:pt x="48213" y="5607"/>
                    </a:lnTo>
                    <a:lnTo>
                      <a:pt x="48309" y="5413"/>
                    </a:lnTo>
                    <a:lnTo>
                      <a:pt x="48387" y="5239"/>
                    </a:lnTo>
                    <a:lnTo>
                      <a:pt x="48425" y="5046"/>
                    </a:lnTo>
                    <a:lnTo>
                      <a:pt x="48464" y="4872"/>
                    </a:lnTo>
                    <a:lnTo>
                      <a:pt x="48483" y="4679"/>
                    </a:lnTo>
                    <a:lnTo>
                      <a:pt x="48464" y="4505"/>
                    </a:lnTo>
                    <a:lnTo>
                      <a:pt x="48406" y="4312"/>
                    </a:lnTo>
                    <a:lnTo>
                      <a:pt x="48329" y="4157"/>
                    </a:lnTo>
                    <a:lnTo>
                      <a:pt x="48213" y="4002"/>
                    </a:lnTo>
                    <a:lnTo>
                      <a:pt x="48097" y="3848"/>
                    </a:lnTo>
                    <a:lnTo>
                      <a:pt x="47961" y="3712"/>
                    </a:lnTo>
                    <a:lnTo>
                      <a:pt x="47807" y="3577"/>
                    </a:lnTo>
                    <a:lnTo>
                      <a:pt x="47497" y="3326"/>
                    </a:lnTo>
                    <a:lnTo>
                      <a:pt x="47207" y="3074"/>
                    </a:lnTo>
                    <a:lnTo>
                      <a:pt x="46647" y="2630"/>
                    </a:lnTo>
                    <a:lnTo>
                      <a:pt x="46067" y="2204"/>
                    </a:lnTo>
                    <a:lnTo>
                      <a:pt x="45506" y="1857"/>
                    </a:lnTo>
                    <a:lnTo>
                      <a:pt x="44926" y="1547"/>
                    </a:lnTo>
                    <a:lnTo>
                      <a:pt x="44327" y="1257"/>
                    </a:lnTo>
                    <a:lnTo>
                      <a:pt x="43728" y="1006"/>
                    </a:lnTo>
                    <a:lnTo>
                      <a:pt x="43341" y="890"/>
                    </a:lnTo>
                    <a:lnTo>
                      <a:pt x="42955" y="774"/>
                    </a:lnTo>
                    <a:lnTo>
                      <a:pt x="42568" y="658"/>
                    </a:lnTo>
                    <a:lnTo>
                      <a:pt x="42162" y="581"/>
                    </a:lnTo>
                    <a:lnTo>
                      <a:pt x="41369" y="426"/>
                    </a:lnTo>
                    <a:lnTo>
                      <a:pt x="40557" y="310"/>
                    </a:lnTo>
                    <a:lnTo>
                      <a:pt x="39746" y="252"/>
                    </a:lnTo>
                    <a:lnTo>
                      <a:pt x="38934" y="194"/>
                    </a:lnTo>
                    <a:lnTo>
                      <a:pt x="38122" y="175"/>
                    </a:lnTo>
                    <a:lnTo>
                      <a:pt x="37329" y="155"/>
                    </a:lnTo>
                    <a:lnTo>
                      <a:pt x="34835" y="136"/>
                    </a:lnTo>
                    <a:lnTo>
                      <a:pt x="32361" y="117"/>
                    </a:lnTo>
                    <a:lnTo>
                      <a:pt x="29887" y="78"/>
                    </a:lnTo>
                    <a:lnTo>
                      <a:pt x="28650" y="59"/>
                    </a:lnTo>
                    <a:lnTo>
                      <a:pt x="27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4656275" y="-3432300"/>
                <a:ext cx="1648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8" extrusionOk="0">
                    <a:moveTo>
                      <a:pt x="5510" y="1"/>
                    </a:moveTo>
                    <a:lnTo>
                      <a:pt x="4775" y="20"/>
                    </a:lnTo>
                    <a:lnTo>
                      <a:pt x="3287" y="97"/>
                    </a:lnTo>
                    <a:lnTo>
                      <a:pt x="1798" y="175"/>
                    </a:lnTo>
                    <a:lnTo>
                      <a:pt x="329" y="271"/>
                    </a:lnTo>
                    <a:lnTo>
                      <a:pt x="252" y="291"/>
                    </a:lnTo>
                    <a:lnTo>
                      <a:pt x="174" y="310"/>
                    </a:lnTo>
                    <a:lnTo>
                      <a:pt x="116" y="349"/>
                    </a:lnTo>
                    <a:lnTo>
                      <a:pt x="78" y="407"/>
                    </a:lnTo>
                    <a:lnTo>
                      <a:pt x="39" y="465"/>
                    </a:lnTo>
                    <a:lnTo>
                      <a:pt x="20" y="523"/>
                    </a:lnTo>
                    <a:lnTo>
                      <a:pt x="0" y="658"/>
                    </a:lnTo>
                    <a:lnTo>
                      <a:pt x="20" y="774"/>
                    </a:lnTo>
                    <a:lnTo>
                      <a:pt x="39" y="832"/>
                    </a:lnTo>
                    <a:lnTo>
                      <a:pt x="78" y="890"/>
                    </a:lnTo>
                    <a:lnTo>
                      <a:pt x="116" y="929"/>
                    </a:lnTo>
                    <a:lnTo>
                      <a:pt x="174" y="948"/>
                    </a:lnTo>
                    <a:lnTo>
                      <a:pt x="252" y="967"/>
                    </a:lnTo>
                    <a:lnTo>
                      <a:pt x="329" y="967"/>
                    </a:lnTo>
                    <a:lnTo>
                      <a:pt x="1798" y="871"/>
                    </a:lnTo>
                    <a:lnTo>
                      <a:pt x="3287" y="774"/>
                    </a:lnTo>
                    <a:lnTo>
                      <a:pt x="4775" y="716"/>
                    </a:lnTo>
                    <a:lnTo>
                      <a:pt x="5510" y="697"/>
                    </a:lnTo>
                    <a:lnTo>
                      <a:pt x="6244" y="697"/>
                    </a:lnTo>
                    <a:lnTo>
                      <a:pt x="6322" y="677"/>
                    </a:lnTo>
                    <a:lnTo>
                      <a:pt x="6399" y="658"/>
                    </a:lnTo>
                    <a:lnTo>
                      <a:pt x="6457" y="639"/>
                    </a:lnTo>
                    <a:lnTo>
                      <a:pt x="6496" y="581"/>
                    </a:lnTo>
                    <a:lnTo>
                      <a:pt x="6534" y="542"/>
                    </a:lnTo>
                    <a:lnTo>
                      <a:pt x="6554" y="484"/>
                    </a:lnTo>
                    <a:lnTo>
                      <a:pt x="6592" y="349"/>
                    </a:lnTo>
                    <a:lnTo>
                      <a:pt x="6554" y="213"/>
                    </a:lnTo>
                    <a:lnTo>
                      <a:pt x="6534" y="155"/>
                    </a:lnTo>
                    <a:lnTo>
                      <a:pt x="6496" y="117"/>
                    </a:lnTo>
                    <a:lnTo>
                      <a:pt x="6457" y="59"/>
                    </a:lnTo>
                    <a:lnTo>
                      <a:pt x="6399" y="39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4128525" y="-3313900"/>
                <a:ext cx="1208225" cy="229600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9184" extrusionOk="0">
                    <a:moveTo>
                      <a:pt x="47710" y="1"/>
                    </a:moveTo>
                    <a:lnTo>
                      <a:pt x="47594" y="59"/>
                    </a:lnTo>
                    <a:lnTo>
                      <a:pt x="47555" y="98"/>
                    </a:lnTo>
                    <a:lnTo>
                      <a:pt x="47497" y="156"/>
                    </a:lnTo>
                    <a:lnTo>
                      <a:pt x="47478" y="214"/>
                    </a:lnTo>
                    <a:lnTo>
                      <a:pt x="47459" y="272"/>
                    </a:lnTo>
                    <a:lnTo>
                      <a:pt x="47459" y="349"/>
                    </a:lnTo>
                    <a:lnTo>
                      <a:pt x="47459" y="426"/>
                    </a:lnTo>
                    <a:lnTo>
                      <a:pt x="47536" y="716"/>
                    </a:lnTo>
                    <a:lnTo>
                      <a:pt x="47575" y="1025"/>
                    </a:lnTo>
                    <a:lnTo>
                      <a:pt x="47613" y="1335"/>
                    </a:lnTo>
                    <a:lnTo>
                      <a:pt x="47633" y="1663"/>
                    </a:lnTo>
                    <a:lnTo>
                      <a:pt x="47633" y="2282"/>
                    </a:lnTo>
                    <a:lnTo>
                      <a:pt x="47613" y="2901"/>
                    </a:lnTo>
                    <a:lnTo>
                      <a:pt x="47575" y="3403"/>
                    </a:lnTo>
                    <a:lnTo>
                      <a:pt x="47536" y="3906"/>
                    </a:lnTo>
                    <a:lnTo>
                      <a:pt x="47497" y="4157"/>
                    </a:lnTo>
                    <a:lnTo>
                      <a:pt x="47439" y="4389"/>
                    </a:lnTo>
                    <a:lnTo>
                      <a:pt x="47362" y="4621"/>
                    </a:lnTo>
                    <a:lnTo>
                      <a:pt x="47246" y="4853"/>
                    </a:lnTo>
                    <a:lnTo>
                      <a:pt x="47149" y="5027"/>
                    </a:lnTo>
                    <a:lnTo>
                      <a:pt x="47014" y="5201"/>
                    </a:lnTo>
                    <a:lnTo>
                      <a:pt x="46879" y="5375"/>
                    </a:lnTo>
                    <a:lnTo>
                      <a:pt x="46724" y="5510"/>
                    </a:lnTo>
                    <a:lnTo>
                      <a:pt x="46550" y="5665"/>
                    </a:lnTo>
                    <a:lnTo>
                      <a:pt x="46376" y="5781"/>
                    </a:lnTo>
                    <a:lnTo>
                      <a:pt x="46009" y="6013"/>
                    </a:lnTo>
                    <a:lnTo>
                      <a:pt x="45622" y="6226"/>
                    </a:lnTo>
                    <a:lnTo>
                      <a:pt x="45216" y="6400"/>
                    </a:lnTo>
                    <a:lnTo>
                      <a:pt x="44810" y="6554"/>
                    </a:lnTo>
                    <a:lnTo>
                      <a:pt x="44404" y="6670"/>
                    </a:lnTo>
                    <a:lnTo>
                      <a:pt x="43921" y="6825"/>
                    </a:lnTo>
                    <a:lnTo>
                      <a:pt x="43418" y="6941"/>
                    </a:lnTo>
                    <a:lnTo>
                      <a:pt x="42916" y="7057"/>
                    </a:lnTo>
                    <a:lnTo>
                      <a:pt x="42413" y="7153"/>
                    </a:lnTo>
                    <a:lnTo>
                      <a:pt x="41911" y="7250"/>
                    </a:lnTo>
                    <a:lnTo>
                      <a:pt x="41408" y="7327"/>
                    </a:lnTo>
                    <a:lnTo>
                      <a:pt x="40383" y="7443"/>
                    </a:lnTo>
                    <a:lnTo>
                      <a:pt x="39340" y="7540"/>
                    </a:lnTo>
                    <a:lnTo>
                      <a:pt x="38315" y="7598"/>
                    </a:lnTo>
                    <a:lnTo>
                      <a:pt x="36266" y="7695"/>
                    </a:lnTo>
                    <a:lnTo>
                      <a:pt x="29848" y="7946"/>
                    </a:lnTo>
                    <a:lnTo>
                      <a:pt x="26639" y="8043"/>
                    </a:lnTo>
                    <a:lnTo>
                      <a:pt x="23449" y="8139"/>
                    </a:lnTo>
                    <a:lnTo>
                      <a:pt x="21748" y="8197"/>
                    </a:lnTo>
                    <a:lnTo>
                      <a:pt x="20066" y="8275"/>
                    </a:lnTo>
                    <a:lnTo>
                      <a:pt x="16703" y="8410"/>
                    </a:lnTo>
                    <a:lnTo>
                      <a:pt x="15021" y="8468"/>
                    </a:lnTo>
                    <a:lnTo>
                      <a:pt x="13339" y="8487"/>
                    </a:lnTo>
                    <a:lnTo>
                      <a:pt x="11657" y="8487"/>
                    </a:lnTo>
                    <a:lnTo>
                      <a:pt x="10807" y="8468"/>
                    </a:lnTo>
                    <a:lnTo>
                      <a:pt x="9976" y="8449"/>
                    </a:lnTo>
                    <a:lnTo>
                      <a:pt x="9048" y="8410"/>
                    </a:lnTo>
                    <a:lnTo>
                      <a:pt x="8120" y="8333"/>
                    </a:lnTo>
                    <a:lnTo>
                      <a:pt x="7192" y="8255"/>
                    </a:lnTo>
                    <a:lnTo>
                      <a:pt x="6264" y="8159"/>
                    </a:lnTo>
                    <a:lnTo>
                      <a:pt x="5336" y="8043"/>
                    </a:lnTo>
                    <a:lnTo>
                      <a:pt x="4408" y="7869"/>
                    </a:lnTo>
                    <a:lnTo>
                      <a:pt x="3500" y="7675"/>
                    </a:lnTo>
                    <a:lnTo>
                      <a:pt x="2591" y="7443"/>
                    </a:lnTo>
                    <a:lnTo>
                      <a:pt x="2417" y="7385"/>
                    </a:lnTo>
                    <a:lnTo>
                      <a:pt x="2243" y="7327"/>
                    </a:lnTo>
                    <a:lnTo>
                      <a:pt x="2069" y="7231"/>
                    </a:lnTo>
                    <a:lnTo>
                      <a:pt x="1915" y="7153"/>
                    </a:lnTo>
                    <a:lnTo>
                      <a:pt x="1779" y="7057"/>
                    </a:lnTo>
                    <a:lnTo>
                      <a:pt x="1644" y="6941"/>
                    </a:lnTo>
                    <a:lnTo>
                      <a:pt x="1528" y="6825"/>
                    </a:lnTo>
                    <a:lnTo>
                      <a:pt x="1431" y="6689"/>
                    </a:lnTo>
                    <a:lnTo>
                      <a:pt x="1335" y="6573"/>
                    </a:lnTo>
                    <a:lnTo>
                      <a:pt x="1238" y="6419"/>
                    </a:lnTo>
                    <a:lnTo>
                      <a:pt x="1083" y="6129"/>
                    </a:lnTo>
                    <a:lnTo>
                      <a:pt x="967" y="5820"/>
                    </a:lnTo>
                    <a:lnTo>
                      <a:pt x="871" y="5472"/>
                    </a:lnTo>
                    <a:lnTo>
                      <a:pt x="793" y="5124"/>
                    </a:lnTo>
                    <a:lnTo>
                      <a:pt x="755" y="4776"/>
                    </a:lnTo>
                    <a:lnTo>
                      <a:pt x="716" y="4408"/>
                    </a:lnTo>
                    <a:lnTo>
                      <a:pt x="697" y="4041"/>
                    </a:lnTo>
                    <a:lnTo>
                      <a:pt x="697" y="3326"/>
                    </a:lnTo>
                    <a:lnTo>
                      <a:pt x="697" y="2649"/>
                    </a:lnTo>
                    <a:lnTo>
                      <a:pt x="697" y="2572"/>
                    </a:lnTo>
                    <a:lnTo>
                      <a:pt x="658" y="2495"/>
                    </a:lnTo>
                    <a:lnTo>
                      <a:pt x="639" y="2437"/>
                    </a:lnTo>
                    <a:lnTo>
                      <a:pt x="581" y="2398"/>
                    </a:lnTo>
                    <a:lnTo>
                      <a:pt x="542" y="2359"/>
                    </a:lnTo>
                    <a:lnTo>
                      <a:pt x="484" y="2321"/>
                    </a:lnTo>
                    <a:lnTo>
                      <a:pt x="349" y="2301"/>
                    </a:lnTo>
                    <a:lnTo>
                      <a:pt x="213" y="2321"/>
                    </a:lnTo>
                    <a:lnTo>
                      <a:pt x="155" y="2359"/>
                    </a:lnTo>
                    <a:lnTo>
                      <a:pt x="117" y="2398"/>
                    </a:lnTo>
                    <a:lnTo>
                      <a:pt x="59" y="2437"/>
                    </a:lnTo>
                    <a:lnTo>
                      <a:pt x="39" y="2495"/>
                    </a:lnTo>
                    <a:lnTo>
                      <a:pt x="1" y="2572"/>
                    </a:lnTo>
                    <a:lnTo>
                      <a:pt x="1" y="2649"/>
                    </a:lnTo>
                    <a:lnTo>
                      <a:pt x="1" y="3828"/>
                    </a:lnTo>
                    <a:lnTo>
                      <a:pt x="20" y="4447"/>
                    </a:lnTo>
                    <a:lnTo>
                      <a:pt x="78" y="5066"/>
                    </a:lnTo>
                    <a:lnTo>
                      <a:pt x="117" y="5375"/>
                    </a:lnTo>
                    <a:lnTo>
                      <a:pt x="175" y="5665"/>
                    </a:lnTo>
                    <a:lnTo>
                      <a:pt x="252" y="5955"/>
                    </a:lnTo>
                    <a:lnTo>
                      <a:pt x="349" y="6245"/>
                    </a:lnTo>
                    <a:lnTo>
                      <a:pt x="465" y="6515"/>
                    </a:lnTo>
                    <a:lnTo>
                      <a:pt x="600" y="6786"/>
                    </a:lnTo>
                    <a:lnTo>
                      <a:pt x="774" y="7037"/>
                    </a:lnTo>
                    <a:lnTo>
                      <a:pt x="967" y="7269"/>
                    </a:lnTo>
                    <a:lnTo>
                      <a:pt x="1083" y="7385"/>
                    </a:lnTo>
                    <a:lnTo>
                      <a:pt x="1199" y="7501"/>
                    </a:lnTo>
                    <a:lnTo>
                      <a:pt x="1451" y="7695"/>
                    </a:lnTo>
                    <a:lnTo>
                      <a:pt x="1741" y="7869"/>
                    </a:lnTo>
                    <a:lnTo>
                      <a:pt x="2031" y="7985"/>
                    </a:lnTo>
                    <a:lnTo>
                      <a:pt x="2340" y="8101"/>
                    </a:lnTo>
                    <a:lnTo>
                      <a:pt x="2649" y="8178"/>
                    </a:lnTo>
                    <a:lnTo>
                      <a:pt x="3287" y="8333"/>
                    </a:lnTo>
                    <a:lnTo>
                      <a:pt x="4118" y="8507"/>
                    </a:lnTo>
                    <a:lnTo>
                      <a:pt x="4950" y="8642"/>
                    </a:lnTo>
                    <a:lnTo>
                      <a:pt x="5781" y="8777"/>
                    </a:lnTo>
                    <a:lnTo>
                      <a:pt x="6612" y="8874"/>
                    </a:lnTo>
                    <a:lnTo>
                      <a:pt x="7521" y="8971"/>
                    </a:lnTo>
                    <a:lnTo>
                      <a:pt x="8410" y="9048"/>
                    </a:lnTo>
                    <a:lnTo>
                      <a:pt x="9318" y="9106"/>
                    </a:lnTo>
                    <a:lnTo>
                      <a:pt x="10227" y="9145"/>
                    </a:lnTo>
                    <a:lnTo>
                      <a:pt x="11136" y="9164"/>
                    </a:lnTo>
                    <a:lnTo>
                      <a:pt x="12044" y="9183"/>
                    </a:lnTo>
                    <a:lnTo>
                      <a:pt x="13861" y="9164"/>
                    </a:lnTo>
                    <a:lnTo>
                      <a:pt x="15678" y="9125"/>
                    </a:lnTo>
                    <a:lnTo>
                      <a:pt x="17495" y="9048"/>
                    </a:lnTo>
                    <a:lnTo>
                      <a:pt x="21130" y="8913"/>
                    </a:lnTo>
                    <a:lnTo>
                      <a:pt x="23159" y="8835"/>
                    </a:lnTo>
                    <a:lnTo>
                      <a:pt x="25209" y="8797"/>
                    </a:lnTo>
                    <a:lnTo>
                      <a:pt x="29287" y="8700"/>
                    </a:lnTo>
                    <a:lnTo>
                      <a:pt x="30911" y="8642"/>
                    </a:lnTo>
                    <a:lnTo>
                      <a:pt x="32535" y="8565"/>
                    </a:lnTo>
                    <a:lnTo>
                      <a:pt x="35802" y="8410"/>
                    </a:lnTo>
                    <a:lnTo>
                      <a:pt x="37986" y="8313"/>
                    </a:lnTo>
                    <a:lnTo>
                      <a:pt x="39088" y="8236"/>
                    </a:lnTo>
                    <a:lnTo>
                      <a:pt x="40190" y="8159"/>
                    </a:lnTo>
                    <a:lnTo>
                      <a:pt x="41292" y="8043"/>
                    </a:lnTo>
                    <a:lnTo>
                      <a:pt x="41833" y="7965"/>
                    </a:lnTo>
                    <a:lnTo>
                      <a:pt x="42394" y="7869"/>
                    </a:lnTo>
                    <a:lnTo>
                      <a:pt x="42935" y="7772"/>
                    </a:lnTo>
                    <a:lnTo>
                      <a:pt x="43457" y="7656"/>
                    </a:lnTo>
                    <a:lnTo>
                      <a:pt x="43998" y="7521"/>
                    </a:lnTo>
                    <a:lnTo>
                      <a:pt x="44520" y="7366"/>
                    </a:lnTo>
                    <a:lnTo>
                      <a:pt x="44984" y="7211"/>
                    </a:lnTo>
                    <a:lnTo>
                      <a:pt x="45468" y="7037"/>
                    </a:lnTo>
                    <a:lnTo>
                      <a:pt x="45931" y="6844"/>
                    </a:lnTo>
                    <a:lnTo>
                      <a:pt x="46376" y="6593"/>
                    </a:lnTo>
                    <a:lnTo>
                      <a:pt x="46589" y="6477"/>
                    </a:lnTo>
                    <a:lnTo>
                      <a:pt x="46801" y="6322"/>
                    </a:lnTo>
                    <a:lnTo>
                      <a:pt x="47014" y="6187"/>
                    </a:lnTo>
                    <a:lnTo>
                      <a:pt x="47188" y="6013"/>
                    </a:lnTo>
                    <a:lnTo>
                      <a:pt x="47381" y="5839"/>
                    </a:lnTo>
                    <a:lnTo>
                      <a:pt x="47536" y="5665"/>
                    </a:lnTo>
                    <a:lnTo>
                      <a:pt x="47691" y="5452"/>
                    </a:lnTo>
                    <a:lnTo>
                      <a:pt x="47826" y="5240"/>
                    </a:lnTo>
                    <a:lnTo>
                      <a:pt x="47961" y="5008"/>
                    </a:lnTo>
                    <a:lnTo>
                      <a:pt x="48058" y="4737"/>
                    </a:lnTo>
                    <a:lnTo>
                      <a:pt x="48135" y="4486"/>
                    </a:lnTo>
                    <a:lnTo>
                      <a:pt x="48193" y="4196"/>
                    </a:lnTo>
                    <a:lnTo>
                      <a:pt x="48232" y="3925"/>
                    </a:lnTo>
                    <a:lnTo>
                      <a:pt x="48251" y="3654"/>
                    </a:lnTo>
                    <a:lnTo>
                      <a:pt x="48290" y="3094"/>
                    </a:lnTo>
                    <a:lnTo>
                      <a:pt x="48329" y="2379"/>
                    </a:lnTo>
                    <a:lnTo>
                      <a:pt x="48329" y="2031"/>
                    </a:lnTo>
                    <a:lnTo>
                      <a:pt x="48329" y="1663"/>
                    </a:lnTo>
                    <a:lnTo>
                      <a:pt x="48309" y="1296"/>
                    </a:lnTo>
                    <a:lnTo>
                      <a:pt x="48271" y="948"/>
                    </a:lnTo>
                    <a:lnTo>
                      <a:pt x="48213" y="581"/>
                    </a:lnTo>
                    <a:lnTo>
                      <a:pt x="48135" y="233"/>
                    </a:lnTo>
                    <a:lnTo>
                      <a:pt x="48116" y="156"/>
                    </a:lnTo>
                    <a:lnTo>
                      <a:pt x="48077" y="98"/>
                    </a:lnTo>
                    <a:lnTo>
                      <a:pt x="48019" y="59"/>
                    </a:lnTo>
                    <a:lnTo>
                      <a:pt x="47961" y="20"/>
                    </a:lnTo>
                    <a:lnTo>
                      <a:pt x="47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4232450" y="-3208050"/>
                <a:ext cx="217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727" extrusionOk="0">
                    <a:moveTo>
                      <a:pt x="348" y="0"/>
                    </a:moveTo>
                    <a:lnTo>
                      <a:pt x="290" y="20"/>
                    </a:lnTo>
                    <a:lnTo>
                      <a:pt x="213" y="39"/>
                    </a:lnTo>
                    <a:lnTo>
                      <a:pt x="155" y="58"/>
                    </a:lnTo>
                    <a:lnTo>
                      <a:pt x="116" y="116"/>
                    </a:lnTo>
                    <a:lnTo>
                      <a:pt x="77" y="155"/>
                    </a:lnTo>
                    <a:lnTo>
                      <a:pt x="39" y="213"/>
                    </a:lnTo>
                    <a:lnTo>
                      <a:pt x="19" y="271"/>
                    </a:lnTo>
                    <a:lnTo>
                      <a:pt x="0" y="348"/>
                    </a:lnTo>
                    <a:lnTo>
                      <a:pt x="19" y="890"/>
                    </a:lnTo>
                    <a:lnTo>
                      <a:pt x="77" y="1412"/>
                    </a:lnTo>
                    <a:lnTo>
                      <a:pt x="135" y="1953"/>
                    </a:lnTo>
                    <a:lnTo>
                      <a:pt x="213" y="2475"/>
                    </a:lnTo>
                    <a:lnTo>
                      <a:pt x="232" y="2533"/>
                    </a:lnTo>
                    <a:lnTo>
                      <a:pt x="251" y="2591"/>
                    </a:lnTo>
                    <a:lnTo>
                      <a:pt x="309" y="2649"/>
                    </a:lnTo>
                    <a:lnTo>
                      <a:pt x="367" y="2687"/>
                    </a:lnTo>
                    <a:lnTo>
                      <a:pt x="425" y="2707"/>
                    </a:lnTo>
                    <a:lnTo>
                      <a:pt x="503" y="2726"/>
                    </a:lnTo>
                    <a:lnTo>
                      <a:pt x="638" y="2726"/>
                    </a:lnTo>
                    <a:lnTo>
                      <a:pt x="696" y="2687"/>
                    </a:lnTo>
                    <a:lnTo>
                      <a:pt x="754" y="2649"/>
                    </a:lnTo>
                    <a:lnTo>
                      <a:pt x="812" y="2610"/>
                    </a:lnTo>
                    <a:lnTo>
                      <a:pt x="831" y="2552"/>
                    </a:lnTo>
                    <a:lnTo>
                      <a:pt x="870" y="2436"/>
                    </a:lnTo>
                    <a:lnTo>
                      <a:pt x="870" y="2301"/>
                    </a:lnTo>
                    <a:lnTo>
                      <a:pt x="831" y="2050"/>
                    </a:lnTo>
                    <a:lnTo>
                      <a:pt x="831" y="1934"/>
                    </a:lnTo>
                    <a:lnTo>
                      <a:pt x="812" y="1876"/>
                    </a:lnTo>
                    <a:lnTo>
                      <a:pt x="812" y="1856"/>
                    </a:lnTo>
                    <a:lnTo>
                      <a:pt x="754" y="1392"/>
                    </a:lnTo>
                    <a:lnTo>
                      <a:pt x="715" y="870"/>
                    </a:lnTo>
                    <a:lnTo>
                      <a:pt x="696" y="348"/>
                    </a:lnTo>
                    <a:lnTo>
                      <a:pt x="696" y="290"/>
                    </a:lnTo>
                    <a:lnTo>
                      <a:pt x="677" y="213"/>
                    </a:lnTo>
                    <a:lnTo>
                      <a:pt x="638" y="155"/>
                    </a:lnTo>
                    <a:lnTo>
                      <a:pt x="599" y="97"/>
                    </a:lnTo>
                    <a:lnTo>
                      <a:pt x="541" y="58"/>
                    </a:lnTo>
                    <a:lnTo>
                      <a:pt x="483" y="20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4375975" y="-3200800"/>
                <a:ext cx="217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191" extrusionOk="0">
                    <a:moveTo>
                      <a:pt x="252" y="0"/>
                    </a:moveTo>
                    <a:lnTo>
                      <a:pt x="194" y="39"/>
                    </a:lnTo>
                    <a:lnTo>
                      <a:pt x="136" y="58"/>
                    </a:lnTo>
                    <a:lnTo>
                      <a:pt x="78" y="116"/>
                    </a:lnTo>
                    <a:lnTo>
                      <a:pt x="58" y="174"/>
                    </a:lnTo>
                    <a:lnTo>
                      <a:pt x="20" y="232"/>
                    </a:lnTo>
                    <a:lnTo>
                      <a:pt x="0" y="290"/>
                    </a:lnTo>
                    <a:lnTo>
                      <a:pt x="0" y="368"/>
                    </a:lnTo>
                    <a:lnTo>
                      <a:pt x="20" y="426"/>
                    </a:lnTo>
                    <a:lnTo>
                      <a:pt x="58" y="735"/>
                    </a:lnTo>
                    <a:lnTo>
                      <a:pt x="78" y="1025"/>
                    </a:lnTo>
                    <a:lnTo>
                      <a:pt x="97" y="1644"/>
                    </a:lnTo>
                    <a:lnTo>
                      <a:pt x="97" y="1953"/>
                    </a:lnTo>
                    <a:lnTo>
                      <a:pt x="116" y="2281"/>
                    </a:lnTo>
                    <a:lnTo>
                      <a:pt x="136" y="2610"/>
                    </a:lnTo>
                    <a:lnTo>
                      <a:pt x="194" y="2919"/>
                    </a:lnTo>
                    <a:lnTo>
                      <a:pt x="213" y="2997"/>
                    </a:lnTo>
                    <a:lnTo>
                      <a:pt x="252" y="3055"/>
                    </a:lnTo>
                    <a:lnTo>
                      <a:pt x="310" y="3093"/>
                    </a:lnTo>
                    <a:lnTo>
                      <a:pt x="368" y="3132"/>
                    </a:lnTo>
                    <a:lnTo>
                      <a:pt x="426" y="3171"/>
                    </a:lnTo>
                    <a:lnTo>
                      <a:pt x="484" y="3171"/>
                    </a:lnTo>
                    <a:lnTo>
                      <a:pt x="561" y="3190"/>
                    </a:lnTo>
                    <a:lnTo>
                      <a:pt x="619" y="3171"/>
                    </a:lnTo>
                    <a:lnTo>
                      <a:pt x="696" y="3151"/>
                    </a:lnTo>
                    <a:lnTo>
                      <a:pt x="754" y="3113"/>
                    </a:lnTo>
                    <a:lnTo>
                      <a:pt x="793" y="3055"/>
                    </a:lnTo>
                    <a:lnTo>
                      <a:pt x="832" y="2997"/>
                    </a:lnTo>
                    <a:lnTo>
                      <a:pt x="851" y="2939"/>
                    </a:lnTo>
                    <a:lnTo>
                      <a:pt x="870" y="2881"/>
                    </a:lnTo>
                    <a:lnTo>
                      <a:pt x="870" y="2803"/>
                    </a:lnTo>
                    <a:lnTo>
                      <a:pt x="870" y="2745"/>
                    </a:lnTo>
                    <a:lnTo>
                      <a:pt x="812" y="2436"/>
                    </a:lnTo>
                    <a:lnTo>
                      <a:pt x="793" y="2146"/>
                    </a:lnTo>
                    <a:lnTo>
                      <a:pt x="793" y="1547"/>
                    </a:lnTo>
                    <a:lnTo>
                      <a:pt x="793" y="1218"/>
                    </a:lnTo>
                    <a:lnTo>
                      <a:pt x="774" y="890"/>
                    </a:lnTo>
                    <a:lnTo>
                      <a:pt x="735" y="561"/>
                    </a:lnTo>
                    <a:lnTo>
                      <a:pt x="677" y="252"/>
                    </a:lnTo>
                    <a:lnTo>
                      <a:pt x="658" y="174"/>
                    </a:lnTo>
                    <a:lnTo>
                      <a:pt x="619" y="116"/>
                    </a:lnTo>
                    <a:lnTo>
                      <a:pt x="580" y="78"/>
                    </a:lnTo>
                    <a:lnTo>
                      <a:pt x="522" y="39"/>
                    </a:lnTo>
                    <a:lnTo>
                      <a:pt x="464" y="2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4484700" y="-3189700"/>
                <a:ext cx="1985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993" extrusionOk="0">
                    <a:moveTo>
                      <a:pt x="349" y="1"/>
                    </a:moveTo>
                    <a:lnTo>
                      <a:pt x="271" y="20"/>
                    </a:lnTo>
                    <a:lnTo>
                      <a:pt x="213" y="40"/>
                    </a:lnTo>
                    <a:lnTo>
                      <a:pt x="155" y="78"/>
                    </a:lnTo>
                    <a:lnTo>
                      <a:pt x="97" y="117"/>
                    </a:lnTo>
                    <a:lnTo>
                      <a:pt x="59" y="156"/>
                    </a:lnTo>
                    <a:lnTo>
                      <a:pt x="20" y="214"/>
                    </a:lnTo>
                    <a:lnTo>
                      <a:pt x="1" y="291"/>
                    </a:lnTo>
                    <a:lnTo>
                      <a:pt x="1" y="349"/>
                    </a:lnTo>
                    <a:lnTo>
                      <a:pt x="1" y="697"/>
                    </a:lnTo>
                    <a:lnTo>
                      <a:pt x="20" y="1045"/>
                    </a:lnTo>
                    <a:lnTo>
                      <a:pt x="40" y="1393"/>
                    </a:lnTo>
                    <a:lnTo>
                      <a:pt x="97" y="1741"/>
                    </a:lnTo>
                    <a:lnTo>
                      <a:pt x="136" y="1799"/>
                    </a:lnTo>
                    <a:lnTo>
                      <a:pt x="155" y="1857"/>
                    </a:lnTo>
                    <a:lnTo>
                      <a:pt x="213" y="1915"/>
                    </a:lnTo>
                    <a:lnTo>
                      <a:pt x="271" y="1953"/>
                    </a:lnTo>
                    <a:lnTo>
                      <a:pt x="329" y="1973"/>
                    </a:lnTo>
                    <a:lnTo>
                      <a:pt x="387" y="1992"/>
                    </a:lnTo>
                    <a:lnTo>
                      <a:pt x="523" y="1992"/>
                    </a:lnTo>
                    <a:lnTo>
                      <a:pt x="600" y="1953"/>
                    </a:lnTo>
                    <a:lnTo>
                      <a:pt x="658" y="1915"/>
                    </a:lnTo>
                    <a:lnTo>
                      <a:pt x="697" y="1876"/>
                    </a:lnTo>
                    <a:lnTo>
                      <a:pt x="735" y="1818"/>
                    </a:lnTo>
                    <a:lnTo>
                      <a:pt x="774" y="1760"/>
                    </a:lnTo>
                    <a:lnTo>
                      <a:pt x="774" y="1702"/>
                    </a:lnTo>
                    <a:lnTo>
                      <a:pt x="793" y="1625"/>
                    </a:lnTo>
                    <a:lnTo>
                      <a:pt x="774" y="1567"/>
                    </a:lnTo>
                    <a:lnTo>
                      <a:pt x="735" y="1412"/>
                    </a:lnTo>
                    <a:lnTo>
                      <a:pt x="735" y="1354"/>
                    </a:lnTo>
                    <a:lnTo>
                      <a:pt x="716" y="1296"/>
                    </a:lnTo>
                    <a:lnTo>
                      <a:pt x="735" y="1335"/>
                    </a:lnTo>
                    <a:lnTo>
                      <a:pt x="697" y="1026"/>
                    </a:lnTo>
                    <a:lnTo>
                      <a:pt x="697" y="349"/>
                    </a:lnTo>
                    <a:lnTo>
                      <a:pt x="677" y="291"/>
                    </a:lnTo>
                    <a:lnTo>
                      <a:pt x="658" y="233"/>
                    </a:lnTo>
                    <a:lnTo>
                      <a:pt x="639" y="156"/>
                    </a:lnTo>
                    <a:lnTo>
                      <a:pt x="581" y="117"/>
                    </a:lnTo>
                    <a:lnTo>
                      <a:pt x="542" y="59"/>
                    </a:lnTo>
                    <a:lnTo>
                      <a:pt x="484" y="40"/>
                    </a:lnTo>
                    <a:lnTo>
                      <a:pt x="407" y="2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639850" y="-3189700"/>
                <a:ext cx="19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2553" extrusionOk="0">
                    <a:moveTo>
                      <a:pt x="329" y="1"/>
                    </a:moveTo>
                    <a:lnTo>
                      <a:pt x="271" y="20"/>
                    </a:lnTo>
                    <a:lnTo>
                      <a:pt x="213" y="40"/>
                    </a:lnTo>
                    <a:lnTo>
                      <a:pt x="155" y="78"/>
                    </a:lnTo>
                    <a:lnTo>
                      <a:pt x="97" y="117"/>
                    </a:lnTo>
                    <a:lnTo>
                      <a:pt x="58" y="156"/>
                    </a:lnTo>
                    <a:lnTo>
                      <a:pt x="19" y="214"/>
                    </a:lnTo>
                    <a:lnTo>
                      <a:pt x="0" y="291"/>
                    </a:lnTo>
                    <a:lnTo>
                      <a:pt x="0" y="349"/>
                    </a:lnTo>
                    <a:lnTo>
                      <a:pt x="0" y="852"/>
                    </a:lnTo>
                    <a:lnTo>
                      <a:pt x="0" y="1335"/>
                    </a:lnTo>
                    <a:lnTo>
                      <a:pt x="39" y="1818"/>
                    </a:lnTo>
                    <a:lnTo>
                      <a:pt x="97" y="2301"/>
                    </a:lnTo>
                    <a:lnTo>
                      <a:pt x="116" y="2359"/>
                    </a:lnTo>
                    <a:lnTo>
                      <a:pt x="155" y="2417"/>
                    </a:lnTo>
                    <a:lnTo>
                      <a:pt x="193" y="2475"/>
                    </a:lnTo>
                    <a:lnTo>
                      <a:pt x="251" y="2514"/>
                    </a:lnTo>
                    <a:lnTo>
                      <a:pt x="329" y="2533"/>
                    </a:lnTo>
                    <a:lnTo>
                      <a:pt x="387" y="2553"/>
                    </a:lnTo>
                    <a:lnTo>
                      <a:pt x="464" y="2553"/>
                    </a:lnTo>
                    <a:lnTo>
                      <a:pt x="522" y="2533"/>
                    </a:lnTo>
                    <a:lnTo>
                      <a:pt x="599" y="2514"/>
                    </a:lnTo>
                    <a:lnTo>
                      <a:pt x="638" y="2475"/>
                    </a:lnTo>
                    <a:lnTo>
                      <a:pt x="696" y="2437"/>
                    </a:lnTo>
                    <a:lnTo>
                      <a:pt x="735" y="2379"/>
                    </a:lnTo>
                    <a:lnTo>
                      <a:pt x="773" y="2263"/>
                    </a:lnTo>
                    <a:lnTo>
                      <a:pt x="773" y="2108"/>
                    </a:lnTo>
                    <a:lnTo>
                      <a:pt x="754" y="2108"/>
                    </a:lnTo>
                    <a:lnTo>
                      <a:pt x="754" y="2050"/>
                    </a:lnTo>
                    <a:lnTo>
                      <a:pt x="735" y="1915"/>
                    </a:lnTo>
                    <a:lnTo>
                      <a:pt x="715" y="1721"/>
                    </a:lnTo>
                    <a:lnTo>
                      <a:pt x="696" y="1258"/>
                    </a:lnTo>
                    <a:lnTo>
                      <a:pt x="677" y="349"/>
                    </a:lnTo>
                    <a:lnTo>
                      <a:pt x="677" y="291"/>
                    </a:lnTo>
                    <a:lnTo>
                      <a:pt x="657" y="233"/>
                    </a:lnTo>
                    <a:lnTo>
                      <a:pt x="619" y="156"/>
                    </a:lnTo>
                    <a:lnTo>
                      <a:pt x="580" y="117"/>
                    </a:lnTo>
                    <a:lnTo>
                      <a:pt x="522" y="59"/>
                    </a:lnTo>
                    <a:lnTo>
                      <a:pt x="464" y="40"/>
                    </a:lnTo>
                    <a:lnTo>
                      <a:pt x="406" y="20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4782900" y="-3182450"/>
                <a:ext cx="174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529" extrusionOk="0">
                    <a:moveTo>
                      <a:pt x="290" y="1"/>
                    </a:moveTo>
                    <a:lnTo>
                      <a:pt x="213" y="20"/>
                    </a:lnTo>
                    <a:lnTo>
                      <a:pt x="155" y="59"/>
                    </a:lnTo>
                    <a:lnTo>
                      <a:pt x="116" y="98"/>
                    </a:lnTo>
                    <a:lnTo>
                      <a:pt x="58" y="156"/>
                    </a:lnTo>
                    <a:lnTo>
                      <a:pt x="39" y="214"/>
                    </a:lnTo>
                    <a:lnTo>
                      <a:pt x="19" y="272"/>
                    </a:lnTo>
                    <a:lnTo>
                      <a:pt x="0" y="349"/>
                    </a:lnTo>
                    <a:lnTo>
                      <a:pt x="0" y="1180"/>
                    </a:lnTo>
                    <a:lnTo>
                      <a:pt x="19" y="1238"/>
                    </a:lnTo>
                    <a:lnTo>
                      <a:pt x="39" y="1315"/>
                    </a:lnTo>
                    <a:lnTo>
                      <a:pt x="58" y="1373"/>
                    </a:lnTo>
                    <a:lnTo>
                      <a:pt x="97" y="1412"/>
                    </a:lnTo>
                    <a:lnTo>
                      <a:pt x="155" y="1470"/>
                    </a:lnTo>
                    <a:lnTo>
                      <a:pt x="213" y="1489"/>
                    </a:lnTo>
                    <a:lnTo>
                      <a:pt x="290" y="1509"/>
                    </a:lnTo>
                    <a:lnTo>
                      <a:pt x="348" y="1528"/>
                    </a:lnTo>
                    <a:lnTo>
                      <a:pt x="425" y="1509"/>
                    </a:lnTo>
                    <a:lnTo>
                      <a:pt x="483" y="1489"/>
                    </a:lnTo>
                    <a:lnTo>
                      <a:pt x="541" y="1470"/>
                    </a:lnTo>
                    <a:lnTo>
                      <a:pt x="599" y="1412"/>
                    </a:lnTo>
                    <a:lnTo>
                      <a:pt x="638" y="1373"/>
                    </a:lnTo>
                    <a:lnTo>
                      <a:pt x="677" y="1315"/>
                    </a:lnTo>
                    <a:lnTo>
                      <a:pt x="696" y="1238"/>
                    </a:lnTo>
                    <a:lnTo>
                      <a:pt x="696" y="1180"/>
                    </a:lnTo>
                    <a:lnTo>
                      <a:pt x="696" y="349"/>
                    </a:lnTo>
                    <a:lnTo>
                      <a:pt x="696" y="272"/>
                    </a:lnTo>
                    <a:lnTo>
                      <a:pt x="677" y="214"/>
                    </a:lnTo>
                    <a:lnTo>
                      <a:pt x="638" y="156"/>
                    </a:lnTo>
                    <a:lnTo>
                      <a:pt x="599" y="98"/>
                    </a:lnTo>
                    <a:lnTo>
                      <a:pt x="541" y="59"/>
                    </a:lnTo>
                    <a:lnTo>
                      <a:pt x="483" y="20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4963625" y="-3203225"/>
                <a:ext cx="19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534" extrusionOk="0">
                    <a:moveTo>
                      <a:pt x="368" y="1"/>
                    </a:moveTo>
                    <a:lnTo>
                      <a:pt x="291" y="20"/>
                    </a:lnTo>
                    <a:lnTo>
                      <a:pt x="233" y="59"/>
                    </a:lnTo>
                    <a:lnTo>
                      <a:pt x="194" y="97"/>
                    </a:lnTo>
                    <a:lnTo>
                      <a:pt x="136" y="155"/>
                    </a:lnTo>
                    <a:lnTo>
                      <a:pt x="117" y="213"/>
                    </a:lnTo>
                    <a:lnTo>
                      <a:pt x="98" y="271"/>
                    </a:lnTo>
                    <a:lnTo>
                      <a:pt x="78" y="349"/>
                    </a:lnTo>
                    <a:lnTo>
                      <a:pt x="78" y="1257"/>
                    </a:lnTo>
                    <a:lnTo>
                      <a:pt x="40" y="1683"/>
                    </a:lnTo>
                    <a:lnTo>
                      <a:pt x="20" y="1915"/>
                    </a:lnTo>
                    <a:lnTo>
                      <a:pt x="20" y="2011"/>
                    </a:lnTo>
                    <a:lnTo>
                      <a:pt x="1" y="2088"/>
                    </a:lnTo>
                    <a:lnTo>
                      <a:pt x="1" y="2108"/>
                    </a:lnTo>
                    <a:lnTo>
                      <a:pt x="1" y="2243"/>
                    </a:lnTo>
                    <a:lnTo>
                      <a:pt x="40" y="2359"/>
                    </a:lnTo>
                    <a:lnTo>
                      <a:pt x="78" y="2417"/>
                    </a:lnTo>
                    <a:lnTo>
                      <a:pt x="117" y="2475"/>
                    </a:lnTo>
                    <a:lnTo>
                      <a:pt x="175" y="2494"/>
                    </a:lnTo>
                    <a:lnTo>
                      <a:pt x="252" y="2533"/>
                    </a:lnTo>
                    <a:lnTo>
                      <a:pt x="368" y="2533"/>
                    </a:lnTo>
                    <a:lnTo>
                      <a:pt x="446" y="2514"/>
                    </a:lnTo>
                    <a:lnTo>
                      <a:pt x="504" y="2494"/>
                    </a:lnTo>
                    <a:lnTo>
                      <a:pt x="562" y="2456"/>
                    </a:lnTo>
                    <a:lnTo>
                      <a:pt x="620" y="2417"/>
                    </a:lnTo>
                    <a:lnTo>
                      <a:pt x="658" y="2359"/>
                    </a:lnTo>
                    <a:lnTo>
                      <a:pt x="678" y="2282"/>
                    </a:lnTo>
                    <a:lnTo>
                      <a:pt x="736" y="1799"/>
                    </a:lnTo>
                    <a:lnTo>
                      <a:pt x="755" y="1315"/>
                    </a:lnTo>
                    <a:lnTo>
                      <a:pt x="774" y="832"/>
                    </a:lnTo>
                    <a:lnTo>
                      <a:pt x="774" y="349"/>
                    </a:lnTo>
                    <a:lnTo>
                      <a:pt x="774" y="271"/>
                    </a:lnTo>
                    <a:lnTo>
                      <a:pt x="755" y="213"/>
                    </a:lnTo>
                    <a:lnTo>
                      <a:pt x="716" y="155"/>
                    </a:lnTo>
                    <a:lnTo>
                      <a:pt x="678" y="97"/>
                    </a:lnTo>
                    <a:lnTo>
                      <a:pt x="620" y="59"/>
                    </a:lnTo>
                    <a:lnTo>
                      <a:pt x="562" y="20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076725" y="-3214825"/>
                <a:ext cx="266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2456" extrusionOk="0">
                    <a:moveTo>
                      <a:pt x="252" y="1"/>
                    </a:moveTo>
                    <a:lnTo>
                      <a:pt x="194" y="39"/>
                    </a:lnTo>
                    <a:lnTo>
                      <a:pt x="136" y="78"/>
                    </a:lnTo>
                    <a:lnTo>
                      <a:pt x="78" y="117"/>
                    </a:lnTo>
                    <a:lnTo>
                      <a:pt x="39" y="175"/>
                    </a:lnTo>
                    <a:lnTo>
                      <a:pt x="0" y="291"/>
                    </a:lnTo>
                    <a:lnTo>
                      <a:pt x="20" y="445"/>
                    </a:lnTo>
                    <a:lnTo>
                      <a:pt x="78" y="890"/>
                    </a:lnTo>
                    <a:lnTo>
                      <a:pt x="155" y="1315"/>
                    </a:lnTo>
                    <a:lnTo>
                      <a:pt x="252" y="1760"/>
                    </a:lnTo>
                    <a:lnTo>
                      <a:pt x="387" y="2185"/>
                    </a:lnTo>
                    <a:lnTo>
                      <a:pt x="406" y="2263"/>
                    </a:lnTo>
                    <a:lnTo>
                      <a:pt x="445" y="2321"/>
                    </a:lnTo>
                    <a:lnTo>
                      <a:pt x="484" y="2359"/>
                    </a:lnTo>
                    <a:lnTo>
                      <a:pt x="542" y="2398"/>
                    </a:lnTo>
                    <a:lnTo>
                      <a:pt x="600" y="2437"/>
                    </a:lnTo>
                    <a:lnTo>
                      <a:pt x="677" y="2456"/>
                    </a:lnTo>
                    <a:lnTo>
                      <a:pt x="735" y="2456"/>
                    </a:lnTo>
                    <a:lnTo>
                      <a:pt x="812" y="2437"/>
                    </a:lnTo>
                    <a:lnTo>
                      <a:pt x="870" y="2417"/>
                    </a:lnTo>
                    <a:lnTo>
                      <a:pt x="928" y="2379"/>
                    </a:lnTo>
                    <a:lnTo>
                      <a:pt x="967" y="2321"/>
                    </a:lnTo>
                    <a:lnTo>
                      <a:pt x="1025" y="2263"/>
                    </a:lnTo>
                    <a:lnTo>
                      <a:pt x="1044" y="2205"/>
                    </a:lnTo>
                    <a:lnTo>
                      <a:pt x="1064" y="2147"/>
                    </a:lnTo>
                    <a:lnTo>
                      <a:pt x="1064" y="2069"/>
                    </a:lnTo>
                    <a:lnTo>
                      <a:pt x="1044" y="2011"/>
                    </a:lnTo>
                    <a:lnTo>
                      <a:pt x="928" y="1586"/>
                    </a:lnTo>
                    <a:lnTo>
                      <a:pt x="832" y="1141"/>
                    </a:lnTo>
                    <a:lnTo>
                      <a:pt x="754" y="697"/>
                    </a:lnTo>
                    <a:lnTo>
                      <a:pt x="677" y="252"/>
                    </a:lnTo>
                    <a:lnTo>
                      <a:pt x="658" y="194"/>
                    </a:lnTo>
                    <a:lnTo>
                      <a:pt x="619" y="136"/>
                    </a:lnTo>
                    <a:lnTo>
                      <a:pt x="580" y="78"/>
                    </a:lnTo>
                    <a:lnTo>
                      <a:pt x="522" y="39"/>
                    </a:lnTo>
                    <a:lnTo>
                      <a:pt x="445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234275" y="-3247200"/>
                <a:ext cx="193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2359" extrusionOk="0">
                    <a:moveTo>
                      <a:pt x="232" y="1"/>
                    </a:moveTo>
                    <a:lnTo>
                      <a:pt x="174" y="39"/>
                    </a:lnTo>
                    <a:lnTo>
                      <a:pt x="116" y="78"/>
                    </a:lnTo>
                    <a:lnTo>
                      <a:pt x="78" y="117"/>
                    </a:lnTo>
                    <a:lnTo>
                      <a:pt x="39" y="175"/>
                    </a:lnTo>
                    <a:lnTo>
                      <a:pt x="20" y="233"/>
                    </a:lnTo>
                    <a:lnTo>
                      <a:pt x="0" y="291"/>
                    </a:lnTo>
                    <a:lnTo>
                      <a:pt x="0" y="445"/>
                    </a:lnTo>
                    <a:lnTo>
                      <a:pt x="20" y="542"/>
                    </a:lnTo>
                    <a:lnTo>
                      <a:pt x="20" y="581"/>
                    </a:lnTo>
                    <a:lnTo>
                      <a:pt x="39" y="793"/>
                    </a:lnTo>
                    <a:lnTo>
                      <a:pt x="58" y="1199"/>
                    </a:lnTo>
                    <a:lnTo>
                      <a:pt x="78" y="2011"/>
                    </a:lnTo>
                    <a:lnTo>
                      <a:pt x="78" y="2069"/>
                    </a:lnTo>
                    <a:lnTo>
                      <a:pt x="97" y="2146"/>
                    </a:lnTo>
                    <a:lnTo>
                      <a:pt x="136" y="2204"/>
                    </a:lnTo>
                    <a:lnTo>
                      <a:pt x="174" y="2262"/>
                    </a:lnTo>
                    <a:lnTo>
                      <a:pt x="232" y="2301"/>
                    </a:lnTo>
                    <a:lnTo>
                      <a:pt x="290" y="2340"/>
                    </a:lnTo>
                    <a:lnTo>
                      <a:pt x="348" y="2359"/>
                    </a:lnTo>
                    <a:lnTo>
                      <a:pt x="426" y="2359"/>
                    </a:lnTo>
                    <a:lnTo>
                      <a:pt x="503" y="2340"/>
                    </a:lnTo>
                    <a:lnTo>
                      <a:pt x="561" y="2320"/>
                    </a:lnTo>
                    <a:lnTo>
                      <a:pt x="619" y="2301"/>
                    </a:lnTo>
                    <a:lnTo>
                      <a:pt x="677" y="2243"/>
                    </a:lnTo>
                    <a:lnTo>
                      <a:pt x="716" y="2204"/>
                    </a:lnTo>
                    <a:lnTo>
                      <a:pt x="754" y="2146"/>
                    </a:lnTo>
                    <a:lnTo>
                      <a:pt x="774" y="2088"/>
                    </a:lnTo>
                    <a:lnTo>
                      <a:pt x="774" y="2011"/>
                    </a:lnTo>
                    <a:lnTo>
                      <a:pt x="774" y="1566"/>
                    </a:lnTo>
                    <a:lnTo>
                      <a:pt x="754" y="1122"/>
                    </a:lnTo>
                    <a:lnTo>
                      <a:pt x="716" y="697"/>
                    </a:lnTo>
                    <a:lnTo>
                      <a:pt x="677" y="252"/>
                    </a:lnTo>
                    <a:lnTo>
                      <a:pt x="638" y="194"/>
                    </a:lnTo>
                    <a:lnTo>
                      <a:pt x="619" y="136"/>
                    </a:lnTo>
                    <a:lnTo>
                      <a:pt x="561" y="78"/>
                    </a:lnTo>
                    <a:lnTo>
                      <a:pt x="503" y="39"/>
                    </a:lnTo>
                    <a:lnTo>
                      <a:pt x="445" y="20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4352300" y="-4463600"/>
                <a:ext cx="630700" cy="1199025"/>
              </a:xfrm>
              <a:custGeom>
                <a:avLst/>
                <a:gdLst/>
                <a:ahLst/>
                <a:cxnLst/>
                <a:rect l="l" t="t" r="r" b="b"/>
                <a:pathLst>
                  <a:path w="25228" h="47961" extrusionOk="0">
                    <a:moveTo>
                      <a:pt x="23565" y="0"/>
                    </a:moveTo>
                    <a:lnTo>
                      <a:pt x="23487" y="19"/>
                    </a:lnTo>
                    <a:lnTo>
                      <a:pt x="22018" y="599"/>
                    </a:lnTo>
                    <a:lnTo>
                      <a:pt x="20549" y="1160"/>
                    </a:lnTo>
                    <a:lnTo>
                      <a:pt x="17611" y="2300"/>
                    </a:lnTo>
                    <a:lnTo>
                      <a:pt x="16142" y="2880"/>
                    </a:lnTo>
                    <a:lnTo>
                      <a:pt x="14692" y="3480"/>
                    </a:lnTo>
                    <a:lnTo>
                      <a:pt x="13242" y="4118"/>
                    </a:lnTo>
                    <a:lnTo>
                      <a:pt x="11811" y="4794"/>
                    </a:lnTo>
                    <a:lnTo>
                      <a:pt x="10903" y="5239"/>
                    </a:lnTo>
                    <a:lnTo>
                      <a:pt x="9994" y="5703"/>
                    </a:lnTo>
                    <a:lnTo>
                      <a:pt x="9105" y="6186"/>
                    </a:lnTo>
                    <a:lnTo>
                      <a:pt x="8216" y="6689"/>
                    </a:lnTo>
                    <a:lnTo>
                      <a:pt x="7346" y="7191"/>
                    </a:lnTo>
                    <a:lnTo>
                      <a:pt x="6495" y="7752"/>
                    </a:lnTo>
                    <a:lnTo>
                      <a:pt x="5645" y="8312"/>
                    </a:lnTo>
                    <a:lnTo>
                      <a:pt x="4833" y="8912"/>
                    </a:lnTo>
                    <a:lnTo>
                      <a:pt x="4195" y="9414"/>
                    </a:lnTo>
                    <a:lnTo>
                      <a:pt x="3557" y="9936"/>
                    </a:lnTo>
                    <a:lnTo>
                      <a:pt x="2938" y="10478"/>
                    </a:lnTo>
                    <a:lnTo>
                      <a:pt x="2359" y="11077"/>
                    </a:lnTo>
                    <a:lnTo>
                      <a:pt x="2088" y="11367"/>
                    </a:lnTo>
                    <a:lnTo>
                      <a:pt x="1817" y="11676"/>
                    </a:lnTo>
                    <a:lnTo>
                      <a:pt x="1566" y="12005"/>
                    </a:lnTo>
                    <a:lnTo>
                      <a:pt x="1315" y="12333"/>
                    </a:lnTo>
                    <a:lnTo>
                      <a:pt x="1083" y="12662"/>
                    </a:lnTo>
                    <a:lnTo>
                      <a:pt x="870" y="13010"/>
                    </a:lnTo>
                    <a:lnTo>
                      <a:pt x="677" y="13377"/>
                    </a:lnTo>
                    <a:lnTo>
                      <a:pt x="503" y="13744"/>
                    </a:lnTo>
                    <a:lnTo>
                      <a:pt x="387" y="13957"/>
                    </a:lnTo>
                    <a:lnTo>
                      <a:pt x="309" y="14189"/>
                    </a:lnTo>
                    <a:lnTo>
                      <a:pt x="174" y="14653"/>
                    </a:lnTo>
                    <a:lnTo>
                      <a:pt x="77" y="15117"/>
                    </a:lnTo>
                    <a:lnTo>
                      <a:pt x="19" y="15562"/>
                    </a:lnTo>
                    <a:lnTo>
                      <a:pt x="0" y="16026"/>
                    </a:lnTo>
                    <a:lnTo>
                      <a:pt x="19" y="16509"/>
                    </a:lnTo>
                    <a:lnTo>
                      <a:pt x="58" y="16992"/>
                    </a:lnTo>
                    <a:lnTo>
                      <a:pt x="97" y="17475"/>
                    </a:lnTo>
                    <a:lnTo>
                      <a:pt x="174" y="18171"/>
                    </a:lnTo>
                    <a:lnTo>
                      <a:pt x="290" y="18867"/>
                    </a:lnTo>
                    <a:lnTo>
                      <a:pt x="522" y="20278"/>
                    </a:lnTo>
                    <a:lnTo>
                      <a:pt x="793" y="21651"/>
                    </a:lnTo>
                    <a:lnTo>
                      <a:pt x="1083" y="23043"/>
                    </a:lnTo>
                    <a:lnTo>
                      <a:pt x="1469" y="24841"/>
                    </a:lnTo>
                    <a:lnTo>
                      <a:pt x="1895" y="26638"/>
                    </a:lnTo>
                    <a:lnTo>
                      <a:pt x="2339" y="28417"/>
                    </a:lnTo>
                    <a:lnTo>
                      <a:pt x="2784" y="30215"/>
                    </a:lnTo>
                    <a:lnTo>
                      <a:pt x="3267" y="31993"/>
                    </a:lnTo>
                    <a:lnTo>
                      <a:pt x="3750" y="33772"/>
                    </a:lnTo>
                    <a:lnTo>
                      <a:pt x="4717" y="37329"/>
                    </a:lnTo>
                    <a:lnTo>
                      <a:pt x="5664" y="40692"/>
                    </a:lnTo>
                    <a:lnTo>
                      <a:pt x="6611" y="44036"/>
                    </a:lnTo>
                    <a:lnTo>
                      <a:pt x="7153" y="45873"/>
                    </a:lnTo>
                    <a:lnTo>
                      <a:pt x="7404" y="46781"/>
                    </a:lnTo>
                    <a:lnTo>
                      <a:pt x="7617" y="47709"/>
                    </a:lnTo>
                    <a:lnTo>
                      <a:pt x="7636" y="47787"/>
                    </a:lnTo>
                    <a:lnTo>
                      <a:pt x="7675" y="47845"/>
                    </a:lnTo>
                    <a:lnTo>
                      <a:pt x="7733" y="47883"/>
                    </a:lnTo>
                    <a:lnTo>
                      <a:pt x="7771" y="47922"/>
                    </a:lnTo>
                    <a:lnTo>
                      <a:pt x="7829" y="47941"/>
                    </a:lnTo>
                    <a:lnTo>
                      <a:pt x="7907" y="47961"/>
                    </a:lnTo>
                    <a:lnTo>
                      <a:pt x="8023" y="47941"/>
                    </a:lnTo>
                    <a:lnTo>
                      <a:pt x="8139" y="47883"/>
                    </a:lnTo>
                    <a:lnTo>
                      <a:pt x="8197" y="47845"/>
                    </a:lnTo>
                    <a:lnTo>
                      <a:pt x="8235" y="47787"/>
                    </a:lnTo>
                    <a:lnTo>
                      <a:pt x="8274" y="47729"/>
                    </a:lnTo>
                    <a:lnTo>
                      <a:pt x="8293" y="47671"/>
                    </a:lnTo>
                    <a:lnTo>
                      <a:pt x="8293" y="47593"/>
                    </a:lnTo>
                    <a:lnTo>
                      <a:pt x="8293" y="47516"/>
                    </a:lnTo>
                    <a:lnTo>
                      <a:pt x="8042" y="46453"/>
                    </a:lnTo>
                    <a:lnTo>
                      <a:pt x="7771" y="45390"/>
                    </a:lnTo>
                    <a:lnTo>
                      <a:pt x="7481" y="44326"/>
                    </a:lnTo>
                    <a:lnTo>
                      <a:pt x="7172" y="43263"/>
                    </a:lnTo>
                    <a:lnTo>
                      <a:pt x="6534" y="41156"/>
                    </a:lnTo>
                    <a:lnTo>
                      <a:pt x="5915" y="39049"/>
                    </a:lnTo>
                    <a:lnTo>
                      <a:pt x="4949" y="35589"/>
                    </a:lnTo>
                    <a:lnTo>
                      <a:pt x="4021" y="32128"/>
                    </a:lnTo>
                    <a:lnTo>
                      <a:pt x="3557" y="30408"/>
                    </a:lnTo>
                    <a:lnTo>
                      <a:pt x="3112" y="28668"/>
                    </a:lnTo>
                    <a:lnTo>
                      <a:pt x="2687" y="26928"/>
                    </a:lnTo>
                    <a:lnTo>
                      <a:pt x="2262" y="25189"/>
                    </a:lnTo>
                    <a:lnTo>
                      <a:pt x="1914" y="23642"/>
                    </a:lnTo>
                    <a:lnTo>
                      <a:pt x="1585" y="22096"/>
                    </a:lnTo>
                    <a:lnTo>
                      <a:pt x="1276" y="20549"/>
                    </a:lnTo>
                    <a:lnTo>
                      <a:pt x="1005" y="18983"/>
                    </a:lnTo>
                    <a:lnTo>
                      <a:pt x="851" y="18036"/>
                    </a:lnTo>
                    <a:lnTo>
                      <a:pt x="773" y="17553"/>
                    </a:lnTo>
                    <a:lnTo>
                      <a:pt x="715" y="17069"/>
                    </a:lnTo>
                    <a:lnTo>
                      <a:pt x="677" y="16567"/>
                    </a:lnTo>
                    <a:lnTo>
                      <a:pt x="657" y="16084"/>
                    </a:lnTo>
                    <a:lnTo>
                      <a:pt x="677" y="15600"/>
                    </a:lnTo>
                    <a:lnTo>
                      <a:pt x="735" y="15136"/>
                    </a:lnTo>
                    <a:lnTo>
                      <a:pt x="812" y="14788"/>
                    </a:lnTo>
                    <a:lnTo>
                      <a:pt x="909" y="14460"/>
                    </a:lnTo>
                    <a:lnTo>
                      <a:pt x="1044" y="14131"/>
                    </a:lnTo>
                    <a:lnTo>
                      <a:pt x="1179" y="13802"/>
                    </a:lnTo>
                    <a:lnTo>
                      <a:pt x="1353" y="13474"/>
                    </a:lnTo>
                    <a:lnTo>
                      <a:pt x="1547" y="13165"/>
                    </a:lnTo>
                    <a:lnTo>
                      <a:pt x="1740" y="12855"/>
                    </a:lnTo>
                    <a:lnTo>
                      <a:pt x="1972" y="12565"/>
                    </a:lnTo>
                    <a:lnTo>
                      <a:pt x="2204" y="12275"/>
                    </a:lnTo>
                    <a:lnTo>
                      <a:pt x="2436" y="11985"/>
                    </a:lnTo>
                    <a:lnTo>
                      <a:pt x="2938" y="11463"/>
                    </a:lnTo>
                    <a:lnTo>
                      <a:pt x="3460" y="10961"/>
                    </a:lnTo>
                    <a:lnTo>
                      <a:pt x="3982" y="10497"/>
                    </a:lnTo>
                    <a:lnTo>
                      <a:pt x="4717" y="9878"/>
                    </a:lnTo>
                    <a:lnTo>
                      <a:pt x="5471" y="9298"/>
                    </a:lnTo>
                    <a:lnTo>
                      <a:pt x="6244" y="8738"/>
                    </a:lnTo>
                    <a:lnTo>
                      <a:pt x="7056" y="8196"/>
                    </a:lnTo>
                    <a:lnTo>
                      <a:pt x="7868" y="7694"/>
                    </a:lnTo>
                    <a:lnTo>
                      <a:pt x="8699" y="7211"/>
                    </a:lnTo>
                    <a:lnTo>
                      <a:pt x="9530" y="6727"/>
                    </a:lnTo>
                    <a:lnTo>
                      <a:pt x="10381" y="6283"/>
                    </a:lnTo>
                    <a:lnTo>
                      <a:pt x="11193" y="5877"/>
                    </a:lnTo>
                    <a:lnTo>
                      <a:pt x="12005" y="5471"/>
                    </a:lnTo>
                    <a:lnTo>
                      <a:pt x="12817" y="5084"/>
                    </a:lnTo>
                    <a:lnTo>
                      <a:pt x="13648" y="4717"/>
                    </a:lnTo>
                    <a:lnTo>
                      <a:pt x="15291" y="4002"/>
                    </a:lnTo>
                    <a:lnTo>
                      <a:pt x="16953" y="3306"/>
                    </a:lnTo>
                    <a:lnTo>
                      <a:pt x="18635" y="2648"/>
                    </a:lnTo>
                    <a:lnTo>
                      <a:pt x="20317" y="1991"/>
                    </a:lnTo>
                    <a:lnTo>
                      <a:pt x="21999" y="1334"/>
                    </a:lnTo>
                    <a:lnTo>
                      <a:pt x="23373" y="797"/>
                    </a:lnTo>
                    <a:lnTo>
                      <a:pt x="23449" y="1025"/>
                    </a:lnTo>
                    <a:lnTo>
                      <a:pt x="23623" y="1624"/>
                    </a:lnTo>
                    <a:lnTo>
                      <a:pt x="23777" y="2242"/>
                    </a:lnTo>
                    <a:lnTo>
                      <a:pt x="23893" y="2842"/>
                    </a:lnTo>
                    <a:lnTo>
                      <a:pt x="24029" y="3460"/>
                    </a:lnTo>
                    <a:lnTo>
                      <a:pt x="24183" y="4060"/>
                    </a:lnTo>
                    <a:lnTo>
                      <a:pt x="24338" y="4659"/>
                    </a:lnTo>
                    <a:lnTo>
                      <a:pt x="24436" y="4934"/>
                    </a:lnTo>
                    <a:lnTo>
                      <a:pt x="22888" y="5471"/>
                    </a:lnTo>
                    <a:lnTo>
                      <a:pt x="20994" y="6128"/>
                    </a:lnTo>
                    <a:lnTo>
                      <a:pt x="19119" y="6843"/>
                    </a:lnTo>
                    <a:lnTo>
                      <a:pt x="18171" y="7211"/>
                    </a:lnTo>
                    <a:lnTo>
                      <a:pt x="17243" y="7597"/>
                    </a:lnTo>
                    <a:lnTo>
                      <a:pt x="16316" y="7984"/>
                    </a:lnTo>
                    <a:lnTo>
                      <a:pt x="15388" y="8390"/>
                    </a:lnTo>
                    <a:lnTo>
                      <a:pt x="14479" y="8815"/>
                    </a:lnTo>
                    <a:lnTo>
                      <a:pt x="13590" y="9260"/>
                    </a:lnTo>
                    <a:lnTo>
                      <a:pt x="12681" y="9704"/>
                    </a:lnTo>
                    <a:lnTo>
                      <a:pt x="11811" y="10188"/>
                    </a:lnTo>
                    <a:lnTo>
                      <a:pt x="10942" y="10671"/>
                    </a:lnTo>
                    <a:lnTo>
                      <a:pt x="10072" y="11193"/>
                    </a:lnTo>
                    <a:lnTo>
                      <a:pt x="9395" y="11618"/>
                    </a:lnTo>
                    <a:lnTo>
                      <a:pt x="8738" y="12063"/>
                    </a:lnTo>
                    <a:lnTo>
                      <a:pt x="8061" y="12546"/>
                    </a:lnTo>
                    <a:lnTo>
                      <a:pt x="7423" y="13049"/>
                    </a:lnTo>
                    <a:lnTo>
                      <a:pt x="7114" y="13300"/>
                    </a:lnTo>
                    <a:lnTo>
                      <a:pt x="6824" y="13570"/>
                    </a:lnTo>
                    <a:lnTo>
                      <a:pt x="6534" y="13860"/>
                    </a:lnTo>
                    <a:lnTo>
                      <a:pt x="6244" y="14150"/>
                    </a:lnTo>
                    <a:lnTo>
                      <a:pt x="5973" y="14440"/>
                    </a:lnTo>
                    <a:lnTo>
                      <a:pt x="5722" y="14750"/>
                    </a:lnTo>
                    <a:lnTo>
                      <a:pt x="5471" y="15059"/>
                    </a:lnTo>
                    <a:lnTo>
                      <a:pt x="5239" y="15388"/>
                    </a:lnTo>
                    <a:lnTo>
                      <a:pt x="5104" y="15620"/>
                    </a:lnTo>
                    <a:lnTo>
                      <a:pt x="4968" y="15852"/>
                    </a:lnTo>
                    <a:lnTo>
                      <a:pt x="4852" y="16064"/>
                    </a:lnTo>
                    <a:lnTo>
                      <a:pt x="4756" y="16296"/>
                    </a:lnTo>
                    <a:lnTo>
                      <a:pt x="4659" y="16528"/>
                    </a:lnTo>
                    <a:lnTo>
                      <a:pt x="4582" y="16760"/>
                    </a:lnTo>
                    <a:lnTo>
                      <a:pt x="4524" y="16992"/>
                    </a:lnTo>
                    <a:lnTo>
                      <a:pt x="4466" y="17243"/>
                    </a:lnTo>
                    <a:lnTo>
                      <a:pt x="4388" y="17707"/>
                    </a:lnTo>
                    <a:lnTo>
                      <a:pt x="4350" y="18210"/>
                    </a:lnTo>
                    <a:lnTo>
                      <a:pt x="4369" y="18713"/>
                    </a:lnTo>
                    <a:lnTo>
                      <a:pt x="4408" y="19235"/>
                    </a:lnTo>
                    <a:lnTo>
                      <a:pt x="4485" y="19679"/>
                    </a:lnTo>
                    <a:lnTo>
                      <a:pt x="4562" y="20143"/>
                    </a:lnTo>
                    <a:lnTo>
                      <a:pt x="4659" y="20588"/>
                    </a:lnTo>
                    <a:lnTo>
                      <a:pt x="4775" y="21032"/>
                    </a:lnTo>
                    <a:lnTo>
                      <a:pt x="5007" y="21922"/>
                    </a:lnTo>
                    <a:lnTo>
                      <a:pt x="5258" y="22811"/>
                    </a:lnTo>
                    <a:lnTo>
                      <a:pt x="5664" y="24106"/>
                    </a:lnTo>
                    <a:lnTo>
                      <a:pt x="6070" y="25401"/>
                    </a:lnTo>
                    <a:lnTo>
                      <a:pt x="6495" y="26696"/>
                    </a:lnTo>
                    <a:lnTo>
                      <a:pt x="6940" y="27972"/>
                    </a:lnTo>
                    <a:lnTo>
                      <a:pt x="7965" y="30911"/>
                    </a:lnTo>
                    <a:lnTo>
                      <a:pt x="9028" y="33830"/>
                    </a:lnTo>
                    <a:lnTo>
                      <a:pt x="10110" y="36749"/>
                    </a:lnTo>
                    <a:lnTo>
                      <a:pt x="11212" y="39648"/>
                    </a:lnTo>
                    <a:lnTo>
                      <a:pt x="11947" y="41601"/>
                    </a:lnTo>
                    <a:lnTo>
                      <a:pt x="12701" y="43572"/>
                    </a:lnTo>
                    <a:lnTo>
                      <a:pt x="13068" y="44539"/>
                    </a:lnTo>
                    <a:lnTo>
                      <a:pt x="13474" y="45506"/>
                    </a:lnTo>
                    <a:lnTo>
                      <a:pt x="13880" y="46472"/>
                    </a:lnTo>
                    <a:lnTo>
                      <a:pt x="14324" y="47419"/>
                    </a:lnTo>
                    <a:lnTo>
                      <a:pt x="14363" y="47477"/>
                    </a:lnTo>
                    <a:lnTo>
                      <a:pt x="14402" y="47535"/>
                    </a:lnTo>
                    <a:lnTo>
                      <a:pt x="14460" y="47574"/>
                    </a:lnTo>
                    <a:lnTo>
                      <a:pt x="14518" y="47593"/>
                    </a:lnTo>
                    <a:lnTo>
                      <a:pt x="14634" y="47593"/>
                    </a:lnTo>
                    <a:lnTo>
                      <a:pt x="14750" y="47555"/>
                    </a:lnTo>
                    <a:lnTo>
                      <a:pt x="14866" y="47458"/>
                    </a:lnTo>
                    <a:lnTo>
                      <a:pt x="14904" y="47400"/>
                    </a:lnTo>
                    <a:lnTo>
                      <a:pt x="14924" y="47342"/>
                    </a:lnTo>
                    <a:lnTo>
                      <a:pt x="14943" y="47284"/>
                    </a:lnTo>
                    <a:lnTo>
                      <a:pt x="14943" y="47207"/>
                    </a:lnTo>
                    <a:lnTo>
                      <a:pt x="14943" y="47149"/>
                    </a:lnTo>
                    <a:lnTo>
                      <a:pt x="14924" y="47071"/>
                    </a:lnTo>
                    <a:lnTo>
                      <a:pt x="14556" y="46298"/>
                    </a:lnTo>
                    <a:lnTo>
                      <a:pt x="14228" y="45525"/>
                    </a:lnTo>
                    <a:lnTo>
                      <a:pt x="13919" y="44732"/>
                    </a:lnTo>
                    <a:lnTo>
                      <a:pt x="13590" y="43959"/>
                    </a:lnTo>
                    <a:lnTo>
                      <a:pt x="12391" y="40789"/>
                    </a:lnTo>
                    <a:lnTo>
                      <a:pt x="11328" y="38024"/>
                    </a:lnTo>
                    <a:lnTo>
                      <a:pt x="10284" y="35260"/>
                    </a:lnTo>
                    <a:lnTo>
                      <a:pt x="9260" y="32476"/>
                    </a:lnTo>
                    <a:lnTo>
                      <a:pt x="8254" y="29693"/>
                    </a:lnTo>
                    <a:lnTo>
                      <a:pt x="7443" y="27334"/>
                    </a:lnTo>
                    <a:lnTo>
                      <a:pt x="7037" y="26155"/>
                    </a:lnTo>
                    <a:lnTo>
                      <a:pt x="6631" y="24976"/>
                    </a:lnTo>
                    <a:lnTo>
                      <a:pt x="6263" y="23797"/>
                    </a:lnTo>
                    <a:lnTo>
                      <a:pt x="5896" y="22598"/>
                    </a:lnTo>
                    <a:lnTo>
                      <a:pt x="5587" y="21400"/>
                    </a:lnTo>
                    <a:lnTo>
                      <a:pt x="5297" y="20182"/>
                    </a:lnTo>
                    <a:lnTo>
                      <a:pt x="5200" y="19795"/>
                    </a:lnTo>
                    <a:lnTo>
                      <a:pt x="5142" y="19389"/>
                    </a:lnTo>
                    <a:lnTo>
                      <a:pt x="5084" y="18983"/>
                    </a:lnTo>
                    <a:lnTo>
                      <a:pt x="5046" y="18577"/>
                    </a:lnTo>
                    <a:lnTo>
                      <a:pt x="5026" y="18171"/>
                    </a:lnTo>
                    <a:lnTo>
                      <a:pt x="5065" y="17765"/>
                    </a:lnTo>
                    <a:lnTo>
                      <a:pt x="5123" y="17359"/>
                    </a:lnTo>
                    <a:lnTo>
                      <a:pt x="5162" y="17166"/>
                    </a:lnTo>
                    <a:lnTo>
                      <a:pt x="5220" y="16973"/>
                    </a:lnTo>
                    <a:lnTo>
                      <a:pt x="5355" y="16625"/>
                    </a:lnTo>
                    <a:lnTo>
                      <a:pt x="5509" y="16296"/>
                    </a:lnTo>
                    <a:lnTo>
                      <a:pt x="5683" y="15987"/>
                    </a:lnTo>
                    <a:lnTo>
                      <a:pt x="5877" y="15678"/>
                    </a:lnTo>
                    <a:lnTo>
                      <a:pt x="6089" y="15368"/>
                    </a:lnTo>
                    <a:lnTo>
                      <a:pt x="6321" y="15078"/>
                    </a:lnTo>
                    <a:lnTo>
                      <a:pt x="6553" y="14808"/>
                    </a:lnTo>
                    <a:lnTo>
                      <a:pt x="6824" y="14537"/>
                    </a:lnTo>
                    <a:lnTo>
                      <a:pt x="7075" y="14266"/>
                    </a:lnTo>
                    <a:lnTo>
                      <a:pt x="7365" y="14015"/>
                    </a:lnTo>
                    <a:lnTo>
                      <a:pt x="7926" y="13532"/>
                    </a:lnTo>
                    <a:lnTo>
                      <a:pt x="8506" y="13087"/>
                    </a:lnTo>
                    <a:lnTo>
                      <a:pt x="9086" y="12662"/>
                    </a:lnTo>
                    <a:lnTo>
                      <a:pt x="9994" y="12063"/>
                    </a:lnTo>
                    <a:lnTo>
                      <a:pt x="10903" y="11483"/>
                    </a:lnTo>
                    <a:lnTo>
                      <a:pt x="11850" y="10922"/>
                    </a:lnTo>
                    <a:lnTo>
                      <a:pt x="12797" y="10400"/>
                    </a:lnTo>
                    <a:lnTo>
                      <a:pt x="13783" y="9898"/>
                    </a:lnTo>
                    <a:lnTo>
                      <a:pt x="14769" y="9414"/>
                    </a:lnTo>
                    <a:lnTo>
                      <a:pt x="15755" y="8950"/>
                    </a:lnTo>
                    <a:lnTo>
                      <a:pt x="16760" y="8506"/>
                    </a:lnTo>
                    <a:lnTo>
                      <a:pt x="17785" y="8100"/>
                    </a:lnTo>
                    <a:lnTo>
                      <a:pt x="18809" y="7694"/>
                    </a:lnTo>
                    <a:lnTo>
                      <a:pt x="19834" y="7288"/>
                    </a:lnTo>
                    <a:lnTo>
                      <a:pt x="20858" y="6921"/>
                    </a:lnTo>
                    <a:lnTo>
                      <a:pt x="22927" y="6186"/>
                    </a:lnTo>
                    <a:lnTo>
                      <a:pt x="24976" y="5490"/>
                    </a:lnTo>
                    <a:lnTo>
                      <a:pt x="25092" y="5432"/>
                    </a:lnTo>
                    <a:lnTo>
                      <a:pt x="25150" y="5374"/>
                    </a:lnTo>
                    <a:lnTo>
                      <a:pt x="25189" y="5316"/>
                    </a:lnTo>
                    <a:lnTo>
                      <a:pt x="25208" y="5258"/>
                    </a:lnTo>
                    <a:lnTo>
                      <a:pt x="25227" y="5200"/>
                    </a:lnTo>
                    <a:lnTo>
                      <a:pt x="25227" y="5142"/>
                    </a:lnTo>
                    <a:lnTo>
                      <a:pt x="25208" y="5065"/>
                    </a:lnTo>
                    <a:lnTo>
                      <a:pt x="25015" y="4466"/>
                    </a:lnTo>
                    <a:lnTo>
                      <a:pt x="24841" y="3866"/>
                    </a:lnTo>
                    <a:lnTo>
                      <a:pt x="24705" y="3267"/>
                    </a:lnTo>
                    <a:lnTo>
                      <a:pt x="24570" y="2668"/>
                    </a:lnTo>
                    <a:lnTo>
                      <a:pt x="24435" y="2049"/>
                    </a:lnTo>
                    <a:lnTo>
                      <a:pt x="24299" y="1450"/>
                    </a:lnTo>
                    <a:lnTo>
                      <a:pt x="24125" y="851"/>
                    </a:lnTo>
                    <a:lnTo>
                      <a:pt x="23913" y="251"/>
                    </a:lnTo>
                    <a:lnTo>
                      <a:pt x="23855" y="135"/>
                    </a:lnTo>
                    <a:lnTo>
                      <a:pt x="23758" y="39"/>
                    </a:lnTo>
                    <a:lnTo>
                      <a:pt x="23700" y="19"/>
                    </a:lnTo>
                    <a:lnTo>
                      <a:pt x="23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4374050" y="-4133050"/>
                <a:ext cx="114075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577" extrusionOk="0">
                    <a:moveTo>
                      <a:pt x="309" y="1"/>
                    </a:moveTo>
                    <a:lnTo>
                      <a:pt x="232" y="20"/>
                    </a:lnTo>
                    <a:lnTo>
                      <a:pt x="174" y="39"/>
                    </a:lnTo>
                    <a:lnTo>
                      <a:pt x="135" y="78"/>
                    </a:lnTo>
                    <a:lnTo>
                      <a:pt x="39" y="175"/>
                    </a:lnTo>
                    <a:lnTo>
                      <a:pt x="0" y="290"/>
                    </a:lnTo>
                    <a:lnTo>
                      <a:pt x="0" y="368"/>
                    </a:lnTo>
                    <a:lnTo>
                      <a:pt x="0" y="426"/>
                    </a:lnTo>
                    <a:lnTo>
                      <a:pt x="19" y="484"/>
                    </a:lnTo>
                    <a:lnTo>
                      <a:pt x="39" y="542"/>
                    </a:lnTo>
                    <a:lnTo>
                      <a:pt x="97" y="600"/>
                    </a:lnTo>
                    <a:lnTo>
                      <a:pt x="155" y="658"/>
                    </a:lnTo>
                    <a:lnTo>
                      <a:pt x="657" y="986"/>
                    </a:lnTo>
                    <a:lnTo>
                      <a:pt x="1160" y="1334"/>
                    </a:lnTo>
                    <a:lnTo>
                      <a:pt x="1624" y="1702"/>
                    </a:lnTo>
                    <a:lnTo>
                      <a:pt x="2107" y="2088"/>
                    </a:lnTo>
                    <a:lnTo>
                      <a:pt x="2571" y="2456"/>
                    </a:lnTo>
                    <a:lnTo>
                      <a:pt x="3054" y="2842"/>
                    </a:lnTo>
                    <a:lnTo>
                      <a:pt x="3538" y="3190"/>
                    </a:lnTo>
                    <a:lnTo>
                      <a:pt x="4040" y="3519"/>
                    </a:lnTo>
                    <a:lnTo>
                      <a:pt x="4118" y="3557"/>
                    </a:lnTo>
                    <a:lnTo>
                      <a:pt x="4176" y="3577"/>
                    </a:lnTo>
                    <a:lnTo>
                      <a:pt x="4253" y="3577"/>
                    </a:lnTo>
                    <a:lnTo>
                      <a:pt x="4311" y="3557"/>
                    </a:lnTo>
                    <a:lnTo>
                      <a:pt x="4369" y="3538"/>
                    </a:lnTo>
                    <a:lnTo>
                      <a:pt x="4427" y="3499"/>
                    </a:lnTo>
                    <a:lnTo>
                      <a:pt x="4504" y="3383"/>
                    </a:lnTo>
                    <a:lnTo>
                      <a:pt x="4543" y="3267"/>
                    </a:lnTo>
                    <a:lnTo>
                      <a:pt x="4562" y="3210"/>
                    </a:lnTo>
                    <a:lnTo>
                      <a:pt x="4562" y="3152"/>
                    </a:lnTo>
                    <a:lnTo>
                      <a:pt x="4543" y="3074"/>
                    </a:lnTo>
                    <a:lnTo>
                      <a:pt x="4504" y="3016"/>
                    </a:lnTo>
                    <a:lnTo>
                      <a:pt x="4466" y="2958"/>
                    </a:lnTo>
                    <a:lnTo>
                      <a:pt x="4388" y="2920"/>
                    </a:lnTo>
                    <a:lnTo>
                      <a:pt x="3886" y="2591"/>
                    </a:lnTo>
                    <a:lnTo>
                      <a:pt x="3402" y="2243"/>
                    </a:lnTo>
                    <a:lnTo>
                      <a:pt x="2919" y="1856"/>
                    </a:lnTo>
                    <a:lnTo>
                      <a:pt x="2455" y="1489"/>
                    </a:lnTo>
                    <a:lnTo>
                      <a:pt x="1972" y="1102"/>
                    </a:lnTo>
                    <a:lnTo>
                      <a:pt x="1508" y="735"/>
                    </a:lnTo>
                    <a:lnTo>
                      <a:pt x="1005" y="387"/>
                    </a:lnTo>
                    <a:lnTo>
                      <a:pt x="503" y="59"/>
                    </a:lnTo>
                    <a:lnTo>
                      <a:pt x="445" y="20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4422375" y="-4188150"/>
                <a:ext cx="93775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926" extrusionOk="0">
                    <a:moveTo>
                      <a:pt x="251" y="1"/>
                    </a:moveTo>
                    <a:lnTo>
                      <a:pt x="193" y="39"/>
                    </a:lnTo>
                    <a:lnTo>
                      <a:pt x="135" y="78"/>
                    </a:lnTo>
                    <a:lnTo>
                      <a:pt x="58" y="175"/>
                    </a:lnTo>
                    <a:lnTo>
                      <a:pt x="0" y="291"/>
                    </a:lnTo>
                    <a:lnTo>
                      <a:pt x="0" y="349"/>
                    </a:lnTo>
                    <a:lnTo>
                      <a:pt x="0" y="426"/>
                    </a:lnTo>
                    <a:lnTo>
                      <a:pt x="19" y="484"/>
                    </a:lnTo>
                    <a:lnTo>
                      <a:pt x="58" y="542"/>
                    </a:lnTo>
                    <a:lnTo>
                      <a:pt x="97" y="600"/>
                    </a:lnTo>
                    <a:lnTo>
                      <a:pt x="174" y="639"/>
                    </a:lnTo>
                    <a:lnTo>
                      <a:pt x="406" y="774"/>
                    </a:lnTo>
                    <a:lnTo>
                      <a:pt x="619" y="929"/>
                    </a:lnTo>
                    <a:lnTo>
                      <a:pt x="831" y="1103"/>
                    </a:lnTo>
                    <a:lnTo>
                      <a:pt x="1044" y="1277"/>
                    </a:lnTo>
                    <a:lnTo>
                      <a:pt x="1431" y="1663"/>
                    </a:lnTo>
                    <a:lnTo>
                      <a:pt x="1798" y="2069"/>
                    </a:lnTo>
                    <a:lnTo>
                      <a:pt x="2146" y="2475"/>
                    </a:lnTo>
                    <a:lnTo>
                      <a:pt x="2455" y="2881"/>
                    </a:lnTo>
                    <a:lnTo>
                      <a:pt x="3093" y="3751"/>
                    </a:lnTo>
                    <a:lnTo>
                      <a:pt x="3190" y="3848"/>
                    </a:lnTo>
                    <a:lnTo>
                      <a:pt x="3306" y="3906"/>
                    </a:lnTo>
                    <a:lnTo>
                      <a:pt x="3364" y="3925"/>
                    </a:lnTo>
                    <a:lnTo>
                      <a:pt x="3441" y="3925"/>
                    </a:lnTo>
                    <a:lnTo>
                      <a:pt x="3499" y="3906"/>
                    </a:lnTo>
                    <a:lnTo>
                      <a:pt x="3576" y="3867"/>
                    </a:lnTo>
                    <a:lnTo>
                      <a:pt x="3615" y="3828"/>
                    </a:lnTo>
                    <a:lnTo>
                      <a:pt x="3673" y="3790"/>
                    </a:lnTo>
                    <a:lnTo>
                      <a:pt x="3712" y="3732"/>
                    </a:lnTo>
                    <a:lnTo>
                      <a:pt x="3731" y="3654"/>
                    </a:lnTo>
                    <a:lnTo>
                      <a:pt x="3750" y="3596"/>
                    </a:lnTo>
                    <a:lnTo>
                      <a:pt x="3750" y="3519"/>
                    </a:lnTo>
                    <a:lnTo>
                      <a:pt x="3731" y="3461"/>
                    </a:lnTo>
                    <a:lnTo>
                      <a:pt x="3692" y="3403"/>
                    </a:lnTo>
                    <a:lnTo>
                      <a:pt x="3016" y="2475"/>
                    </a:lnTo>
                    <a:lnTo>
                      <a:pt x="2648" y="2011"/>
                    </a:lnTo>
                    <a:lnTo>
                      <a:pt x="2281" y="1567"/>
                    </a:lnTo>
                    <a:lnTo>
                      <a:pt x="1895" y="1141"/>
                    </a:lnTo>
                    <a:lnTo>
                      <a:pt x="1682" y="929"/>
                    </a:lnTo>
                    <a:lnTo>
                      <a:pt x="1469" y="716"/>
                    </a:lnTo>
                    <a:lnTo>
                      <a:pt x="1237" y="523"/>
                    </a:lnTo>
                    <a:lnTo>
                      <a:pt x="1005" y="349"/>
                    </a:lnTo>
                    <a:lnTo>
                      <a:pt x="773" y="194"/>
                    </a:lnTo>
                    <a:lnTo>
                      <a:pt x="522" y="39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4482775" y="-4252900"/>
                <a:ext cx="81700" cy="1189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4756" extrusionOk="0">
                    <a:moveTo>
                      <a:pt x="213" y="0"/>
                    </a:moveTo>
                    <a:lnTo>
                      <a:pt x="155" y="39"/>
                    </a:lnTo>
                    <a:lnTo>
                      <a:pt x="97" y="78"/>
                    </a:lnTo>
                    <a:lnTo>
                      <a:pt x="59" y="136"/>
                    </a:lnTo>
                    <a:lnTo>
                      <a:pt x="20" y="194"/>
                    </a:lnTo>
                    <a:lnTo>
                      <a:pt x="1" y="252"/>
                    </a:lnTo>
                    <a:lnTo>
                      <a:pt x="1" y="387"/>
                    </a:lnTo>
                    <a:lnTo>
                      <a:pt x="39" y="503"/>
                    </a:lnTo>
                    <a:lnTo>
                      <a:pt x="155" y="793"/>
                    </a:lnTo>
                    <a:lnTo>
                      <a:pt x="310" y="1044"/>
                    </a:lnTo>
                    <a:lnTo>
                      <a:pt x="619" y="1566"/>
                    </a:lnTo>
                    <a:lnTo>
                      <a:pt x="967" y="2069"/>
                    </a:lnTo>
                    <a:lnTo>
                      <a:pt x="1334" y="2552"/>
                    </a:lnTo>
                    <a:lnTo>
                      <a:pt x="1682" y="3035"/>
                    </a:lnTo>
                    <a:lnTo>
                      <a:pt x="2030" y="3519"/>
                    </a:lnTo>
                    <a:lnTo>
                      <a:pt x="2340" y="4041"/>
                    </a:lnTo>
                    <a:lnTo>
                      <a:pt x="2494" y="4311"/>
                    </a:lnTo>
                    <a:lnTo>
                      <a:pt x="2630" y="4582"/>
                    </a:lnTo>
                    <a:lnTo>
                      <a:pt x="2649" y="4640"/>
                    </a:lnTo>
                    <a:lnTo>
                      <a:pt x="2707" y="4679"/>
                    </a:lnTo>
                    <a:lnTo>
                      <a:pt x="2765" y="4717"/>
                    </a:lnTo>
                    <a:lnTo>
                      <a:pt x="2823" y="4737"/>
                    </a:lnTo>
                    <a:lnTo>
                      <a:pt x="2900" y="4756"/>
                    </a:lnTo>
                    <a:lnTo>
                      <a:pt x="2978" y="4756"/>
                    </a:lnTo>
                    <a:lnTo>
                      <a:pt x="3035" y="4737"/>
                    </a:lnTo>
                    <a:lnTo>
                      <a:pt x="3093" y="4698"/>
                    </a:lnTo>
                    <a:lnTo>
                      <a:pt x="3151" y="4659"/>
                    </a:lnTo>
                    <a:lnTo>
                      <a:pt x="3209" y="4621"/>
                    </a:lnTo>
                    <a:lnTo>
                      <a:pt x="3229" y="4563"/>
                    </a:lnTo>
                    <a:lnTo>
                      <a:pt x="3248" y="4485"/>
                    </a:lnTo>
                    <a:lnTo>
                      <a:pt x="3267" y="4369"/>
                    </a:lnTo>
                    <a:lnTo>
                      <a:pt x="3229" y="4234"/>
                    </a:lnTo>
                    <a:lnTo>
                      <a:pt x="3093" y="3963"/>
                    </a:lnTo>
                    <a:lnTo>
                      <a:pt x="2939" y="3693"/>
                    </a:lnTo>
                    <a:lnTo>
                      <a:pt x="2630" y="3171"/>
                    </a:lnTo>
                    <a:lnTo>
                      <a:pt x="2282" y="2687"/>
                    </a:lnTo>
                    <a:lnTo>
                      <a:pt x="1934" y="2204"/>
                    </a:lnTo>
                    <a:lnTo>
                      <a:pt x="1566" y="1702"/>
                    </a:lnTo>
                    <a:lnTo>
                      <a:pt x="1218" y="1218"/>
                    </a:lnTo>
                    <a:lnTo>
                      <a:pt x="909" y="696"/>
                    </a:lnTo>
                    <a:lnTo>
                      <a:pt x="754" y="426"/>
                    </a:lnTo>
                    <a:lnTo>
                      <a:pt x="638" y="155"/>
                    </a:lnTo>
                    <a:lnTo>
                      <a:pt x="600" y="97"/>
                    </a:lnTo>
                    <a:lnTo>
                      <a:pt x="542" y="58"/>
                    </a:lnTo>
                    <a:lnTo>
                      <a:pt x="484" y="2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4360025" y="-4044600"/>
                <a:ext cx="112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508" extrusionOk="0">
                    <a:moveTo>
                      <a:pt x="290" y="0"/>
                    </a:moveTo>
                    <a:lnTo>
                      <a:pt x="174" y="39"/>
                    </a:lnTo>
                    <a:lnTo>
                      <a:pt x="116" y="58"/>
                    </a:lnTo>
                    <a:lnTo>
                      <a:pt x="58" y="116"/>
                    </a:lnTo>
                    <a:lnTo>
                      <a:pt x="39" y="174"/>
                    </a:lnTo>
                    <a:lnTo>
                      <a:pt x="0" y="232"/>
                    </a:lnTo>
                    <a:lnTo>
                      <a:pt x="0" y="309"/>
                    </a:lnTo>
                    <a:lnTo>
                      <a:pt x="0" y="367"/>
                    </a:lnTo>
                    <a:lnTo>
                      <a:pt x="20" y="445"/>
                    </a:lnTo>
                    <a:lnTo>
                      <a:pt x="39" y="503"/>
                    </a:lnTo>
                    <a:lnTo>
                      <a:pt x="78" y="561"/>
                    </a:lnTo>
                    <a:lnTo>
                      <a:pt x="116" y="599"/>
                    </a:lnTo>
                    <a:lnTo>
                      <a:pt x="174" y="638"/>
                    </a:lnTo>
                    <a:lnTo>
                      <a:pt x="252" y="657"/>
                    </a:lnTo>
                    <a:lnTo>
                      <a:pt x="1199" y="812"/>
                    </a:lnTo>
                    <a:lnTo>
                      <a:pt x="2166" y="967"/>
                    </a:lnTo>
                    <a:lnTo>
                      <a:pt x="2649" y="1063"/>
                    </a:lnTo>
                    <a:lnTo>
                      <a:pt x="3113" y="1179"/>
                    </a:lnTo>
                    <a:lnTo>
                      <a:pt x="3577" y="1334"/>
                    </a:lnTo>
                    <a:lnTo>
                      <a:pt x="4041" y="1489"/>
                    </a:lnTo>
                    <a:lnTo>
                      <a:pt x="4099" y="1508"/>
                    </a:lnTo>
                    <a:lnTo>
                      <a:pt x="4176" y="1508"/>
                    </a:lnTo>
                    <a:lnTo>
                      <a:pt x="4234" y="1489"/>
                    </a:lnTo>
                    <a:lnTo>
                      <a:pt x="4292" y="1469"/>
                    </a:lnTo>
                    <a:lnTo>
                      <a:pt x="4350" y="1431"/>
                    </a:lnTo>
                    <a:lnTo>
                      <a:pt x="4408" y="1373"/>
                    </a:lnTo>
                    <a:lnTo>
                      <a:pt x="4447" y="1315"/>
                    </a:lnTo>
                    <a:lnTo>
                      <a:pt x="4466" y="1257"/>
                    </a:lnTo>
                    <a:lnTo>
                      <a:pt x="4485" y="1179"/>
                    </a:lnTo>
                    <a:lnTo>
                      <a:pt x="4466" y="1121"/>
                    </a:lnTo>
                    <a:lnTo>
                      <a:pt x="4466" y="1044"/>
                    </a:lnTo>
                    <a:lnTo>
                      <a:pt x="4427" y="986"/>
                    </a:lnTo>
                    <a:lnTo>
                      <a:pt x="4350" y="889"/>
                    </a:lnTo>
                    <a:lnTo>
                      <a:pt x="4215" y="831"/>
                    </a:lnTo>
                    <a:lnTo>
                      <a:pt x="3770" y="657"/>
                    </a:lnTo>
                    <a:lnTo>
                      <a:pt x="3306" y="522"/>
                    </a:lnTo>
                    <a:lnTo>
                      <a:pt x="2823" y="406"/>
                    </a:lnTo>
                    <a:lnTo>
                      <a:pt x="2359" y="290"/>
                    </a:lnTo>
                    <a:lnTo>
                      <a:pt x="1392" y="13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4371625" y="-3957125"/>
                <a:ext cx="1073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967" extrusionOk="0">
                    <a:moveTo>
                      <a:pt x="3983" y="0"/>
                    </a:moveTo>
                    <a:lnTo>
                      <a:pt x="3847" y="19"/>
                    </a:lnTo>
                    <a:lnTo>
                      <a:pt x="2977" y="135"/>
                    </a:lnTo>
                    <a:lnTo>
                      <a:pt x="2107" y="213"/>
                    </a:lnTo>
                    <a:lnTo>
                      <a:pt x="1218" y="251"/>
                    </a:lnTo>
                    <a:lnTo>
                      <a:pt x="329" y="271"/>
                    </a:lnTo>
                    <a:lnTo>
                      <a:pt x="252" y="290"/>
                    </a:lnTo>
                    <a:lnTo>
                      <a:pt x="194" y="309"/>
                    </a:lnTo>
                    <a:lnTo>
                      <a:pt x="136" y="348"/>
                    </a:lnTo>
                    <a:lnTo>
                      <a:pt x="78" y="387"/>
                    </a:lnTo>
                    <a:lnTo>
                      <a:pt x="58" y="445"/>
                    </a:lnTo>
                    <a:lnTo>
                      <a:pt x="20" y="503"/>
                    </a:lnTo>
                    <a:lnTo>
                      <a:pt x="0" y="619"/>
                    </a:lnTo>
                    <a:lnTo>
                      <a:pt x="20" y="754"/>
                    </a:lnTo>
                    <a:lnTo>
                      <a:pt x="58" y="812"/>
                    </a:lnTo>
                    <a:lnTo>
                      <a:pt x="78" y="870"/>
                    </a:lnTo>
                    <a:lnTo>
                      <a:pt x="136" y="909"/>
                    </a:lnTo>
                    <a:lnTo>
                      <a:pt x="194" y="947"/>
                    </a:lnTo>
                    <a:lnTo>
                      <a:pt x="252" y="967"/>
                    </a:lnTo>
                    <a:lnTo>
                      <a:pt x="329" y="967"/>
                    </a:lnTo>
                    <a:lnTo>
                      <a:pt x="1257" y="947"/>
                    </a:lnTo>
                    <a:lnTo>
                      <a:pt x="2185" y="889"/>
                    </a:lnTo>
                    <a:lnTo>
                      <a:pt x="3113" y="812"/>
                    </a:lnTo>
                    <a:lnTo>
                      <a:pt x="4041" y="677"/>
                    </a:lnTo>
                    <a:lnTo>
                      <a:pt x="4099" y="657"/>
                    </a:lnTo>
                    <a:lnTo>
                      <a:pt x="4157" y="619"/>
                    </a:lnTo>
                    <a:lnTo>
                      <a:pt x="4215" y="580"/>
                    </a:lnTo>
                    <a:lnTo>
                      <a:pt x="4253" y="522"/>
                    </a:lnTo>
                    <a:lnTo>
                      <a:pt x="4273" y="445"/>
                    </a:lnTo>
                    <a:lnTo>
                      <a:pt x="4292" y="387"/>
                    </a:lnTo>
                    <a:lnTo>
                      <a:pt x="4292" y="309"/>
                    </a:lnTo>
                    <a:lnTo>
                      <a:pt x="4273" y="251"/>
                    </a:lnTo>
                    <a:lnTo>
                      <a:pt x="4253" y="193"/>
                    </a:lnTo>
                    <a:lnTo>
                      <a:pt x="4215" y="135"/>
                    </a:lnTo>
                    <a:lnTo>
                      <a:pt x="4176" y="77"/>
                    </a:lnTo>
                    <a:lnTo>
                      <a:pt x="4118" y="39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4389975" y="-3906400"/>
                <a:ext cx="10732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432" extrusionOk="0">
                    <a:moveTo>
                      <a:pt x="3944" y="1"/>
                    </a:moveTo>
                    <a:lnTo>
                      <a:pt x="3867" y="20"/>
                    </a:lnTo>
                    <a:lnTo>
                      <a:pt x="2997" y="252"/>
                    </a:lnTo>
                    <a:lnTo>
                      <a:pt x="2127" y="503"/>
                    </a:lnTo>
                    <a:lnTo>
                      <a:pt x="1683" y="600"/>
                    </a:lnTo>
                    <a:lnTo>
                      <a:pt x="1238" y="677"/>
                    </a:lnTo>
                    <a:lnTo>
                      <a:pt x="794" y="716"/>
                    </a:lnTo>
                    <a:lnTo>
                      <a:pt x="349" y="735"/>
                    </a:lnTo>
                    <a:lnTo>
                      <a:pt x="272" y="755"/>
                    </a:lnTo>
                    <a:lnTo>
                      <a:pt x="194" y="774"/>
                    </a:lnTo>
                    <a:lnTo>
                      <a:pt x="136" y="813"/>
                    </a:lnTo>
                    <a:lnTo>
                      <a:pt x="98" y="851"/>
                    </a:lnTo>
                    <a:lnTo>
                      <a:pt x="59" y="909"/>
                    </a:lnTo>
                    <a:lnTo>
                      <a:pt x="20" y="967"/>
                    </a:lnTo>
                    <a:lnTo>
                      <a:pt x="1" y="1083"/>
                    </a:lnTo>
                    <a:lnTo>
                      <a:pt x="20" y="1219"/>
                    </a:lnTo>
                    <a:lnTo>
                      <a:pt x="59" y="1277"/>
                    </a:lnTo>
                    <a:lnTo>
                      <a:pt x="98" y="1335"/>
                    </a:lnTo>
                    <a:lnTo>
                      <a:pt x="136" y="1373"/>
                    </a:lnTo>
                    <a:lnTo>
                      <a:pt x="194" y="1412"/>
                    </a:lnTo>
                    <a:lnTo>
                      <a:pt x="272" y="1431"/>
                    </a:lnTo>
                    <a:lnTo>
                      <a:pt x="349" y="1431"/>
                    </a:lnTo>
                    <a:lnTo>
                      <a:pt x="813" y="1412"/>
                    </a:lnTo>
                    <a:lnTo>
                      <a:pt x="1277" y="1354"/>
                    </a:lnTo>
                    <a:lnTo>
                      <a:pt x="1760" y="1277"/>
                    </a:lnTo>
                    <a:lnTo>
                      <a:pt x="2224" y="1180"/>
                    </a:lnTo>
                    <a:lnTo>
                      <a:pt x="2669" y="1064"/>
                    </a:lnTo>
                    <a:lnTo>
                      <a:pt x="3133" y="948"/>
                    </a:lnTo>
                    <a:lnTo>
                      <a:pt x="4041" y="677"/>
                    </a:lnTo>
                    <a:lnTo>
                      <a:pt x="4118" y="658"/>
                    </a:lnTo>
                    <a:lnTo>
                      <a:pt x="4176" y="619"/>
                    </a:lnTo>
                    <a:lnTo>
                      <a:pt x="4215" y="561"/>
                    </a:lnTo>
                    <a:lnTo>
                      <a:pt x="4254" y="523"/>
                    </a:lnTo>
                    <a:lnTo>
                      <a:pt x="4273" y="445"/>
                    </a:lnTo>
                    <a:lnTo>
                      <a:pt x="4292" y="387"/>
                    </a:lnTo>
                    <a:lnTo>
                      <a:pt x="4273" y="271"/>
                    </a:lnTo>
                    <a:lnTo>
                      <a:pt x="4215" y="136"/>
                    </a:lnTo>
                    <a:lnTo>
                      <a:pt x="4176" y="98"/>
                    </a:lnTo>
                    <a:lnTo>
                      <a:pt x="4138" y="59"/>
                    </a:lnTo>
                    <a:lnTo>
                      <a:pt x="4080" y="20"/>
                    </a:lnTo>
                    <a:lnTo>
                      <a:pt x="4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4467800" y="-3355925"/>
                <a:ext cx="312225" cy="96675"/>
              </a:xfrm>
              <a:custGeom>
                <a:avLst/>
                <a:gdLst/>
                <a:ahLst/>
                <a:cxnLst/>
                <a:rect l="l" t="t" r="r" b="b"/>
                <a:pathLst>
                  <a:path w="12489" h="3867" extrusionOk="0">
                    <a:moveTo>
                      <a:pt x="8680" y="0"/>
                    </a:moveTo>
                    <a:lnTo>
                      <a:pt x="8622" y="39"/>
                    </a:lnTo>
                    <a:lnTo>
                      <a:pt x="8564" y="77"/>
                    </a:lnTo>
                    <a:lnTo>
                      <a:pt x="8525" y="116"/>
                    </a:lnTo>
                    <a:lnTo>
                      <a:pt x="8467" y="251"/>
                    </a:lnTo>
                    <a:lnTo>
                      <a:pt x="8467" y="367"/>
                    </a:lnTo>
                    <a:lnTo>
                      <a:pt x="8467" y="445"/>
                    </a:lnTo>
                    <a:lnTo>
                      <a:pt x="8487" y="503"/>
                    </a:lnTo>
                    <a:lnTo>
                      <a:pt x="8525" y="561"/>
                    </a:lnTo>
                    <a:lnTo>
                      <a:pt x="8564" y="599"/>
                    </a:lnTo>
                    <a:lnTo>
                      <a:pt x="8622" y="657"/>
                    </a:lnTo>
                    <a:lnTo>
                      <a:pt x="8699" y="677"/>
                    </a:lnTo>
                    <a:lnTo>
                      <a:pt x="8912" y="735"/>
                    </a:lnTo>
                    <a:lnTo>
                      <a:pt x="9125" y="773"/>
                    </a:lnTo>
                    <a:lnTo>
                      <a:pt x="9337" y="793"/>
                    </a:lnTo>
                    <a:lnTo>
                      <a:pt x="9569" y="793"/>
                    </a:lnTo>
                    <a:lnTo>
                      <a:pt x="10014" y="773"/>
                    </a:lnTo>
                    <a:lnTo>
                      <a:pt x="10458" y="773"/>
                    </a:lnTo>
                    <a:lnTo>
                      <a:pt x="10632" y="793"/>
                    </a:lnTo>
                    <a:lnTo>
                      <a:pt x="10864" y="831"/>
                    </a:lnTo>
                    <a:lnTo>
                      <a:pt x="11116" y="889"/>
                    </a:lnTo>
                    <a:lnTo>
                      <a:pt x="11367" y="967"/>
                    </a:lnTo>
                    <a:lnTo>
                      <a:pt x="11483" y="1025"/>
                    </a:lnTo>
                    <a:lnTo>
                      <a:pt x="11580" y="1083"/>
                    </a:lnTo>
                    <a:lnTo>
                      <a:pt x="11657" y="1141"/>
                    </a:lnTo>
                    <a:lnTo>
                      <a:pt x="11715" y="1218"/>
                    </a:lnTo>
                    <a:lnTo>
                      <a:pt x="11754" y="1295"/>
                    </a:lnTo>
                    <a:lnTo>
                      <a:pt x="11773" y="1392"/>
                    </a:lnTo>
                    <a:lnTo>
                      <a:pt x="11754" y="1489"/>
                    </a:lnTo>
                    <a:lnTo>
                      <a:pt x="11696" y="1585"/>
                    </a:lnTo>
                    <a:lnTo>
                      <a:pt x="11560" y="1759"/>
                    </a:lnTo>
                    <a:lnTo>
                      <a:pt x="11386" y="1933"/>
                    </a:lnTo>
                    <a:lnTo>
                      <a:pt x="11174" y="2069"/>
                    </a:lnTo>
                    <a:lnTo>
                      <a:pt x="10961" y="2204"/>
                    </a:lnTo>
                    <a:lnTo>
                      <a:pt x="10729" y="2300"/>
                    </a:lnTo>
                    <a:lnTo>
                      <a:pt x="10497" y="2397"/>
                    </a:lnTo>
                    <a:lnTo>
                      <a:pt x="10052" y="2552"/>
                    </a:lnTo>
                    <a:lnTo>
                      <a:pt x="9453" y="2726"/>
                    </a:lnTo>
                    <a:lnTo>
                      <a:pt x="8873" y="2842"/>
                    </a:lnTo>
                    <a:lnTo>
                      <a:pt x="8255" y="2938"/>
                    </a:lnTo>
                    <a:lnTo>
                      <a:pt x="7655" y="3016"/>
                    </a:lnTo>
                    <a:lnTo>
                      <a:pt x="6805" y="3093"/>
                    </a:lnTo>
                    <a:lnTo>
                      <a:pt x="5935" y="3132"/>
                    </a:lnTo>
                    <a:lnTo>
                      <a:pt x="5084" y="3151"/>
                    </a:lnTo>
                    <a:lnTo>
                      <a:pt x="3441" y="3151"/>
                    </a:lnTo>
                    <a:lnTo>
                      <a:pt x="3035" y="3132"/>
                    </a:lnTo>
                    <a:lnTo>
                      <a:pt x="2629" y="3093"/>
                    </a:lnTo>
                    <a:lnTo>
                      <a:pt x="2243" y="3054"/>
                    </a:lnTo>
                    <a:lnTo>
                      <a:pt x="1856" y="2977"/>
                    </a:lnTo>
                    <a:lnTo>
                      <a:pt x="1489" y="2861"/>
                    </a:lnTo>
                    <a:lnTo>
                      <a:pt x="1295" y="2784"/>
                    </a:lnTo>
                    <a:lnTo>
                      <a:pt x="1121" y="2706"/>
                    </a:lnTo>
                    <a:lnTo>
                      <a:pt x="909" y="2571"/>
                    </a:lnTo>
                    <a:lnTo>
                      <a:pt x="831" y="2494"/>
                    </a:lnTo>
                    <a:lnTo>
                      <a:pt x="773" y="2416"/>
                    </a:lnTo>
                    <a:lnTo>
                      <a:pt x="735" y="2358"/>
                    </a:lnTo>
                    <a:lnTo>
                      <a:pt x="696" y="2281"/>
                    </a:lnTo>
                    <a:lnTo>
                      <a:pt x="696" y="2223"/>
                    </a:lnTo>
                    <a:lnTo>
                      <a:pt x="696" y="2146"/>
                    </a:lnTo>
                    <a:lnTo>
                      <a:pt x="716" y="2088"/>
                    </a:lnTo>
                    <a:lnTo>
                      <a:pt x="754" y="2030"/>
                    </a:lnTo>
                    <a:lnTo>
                      <a:pt x="851" y="1895"/>
                    </a:lnTo>
                    <a:lnTo>
                      <a:pt x="986" y="1779"/>
                    </a:lnTo>
                    <a:lnTo>
                      <a:pt x="1160" y="1663"/>
                    </a:lnTo>
                    <a:lnTo>
                      <a:pt x="1353" y="1547"/>
                    </a:lnTo>
                    <a:lnTo>
                      <a:pt x="1566" y="1450"/>
                    </a:lnTo>
                    <a:lnTo>
                      <a:pt x="1991" y="1276"/>
                    </a:lnTo>
                    <a:lnTo>
                      <a:pt x="2397" y="1141"/>
                    </a:lnTo>
                    <a:lnTo>
                      <a:pt x="2687" y="1044"/>
                    </a:lnTo>
                    <a:lnTo>
                      <a:pt x="2765" y="1025"/>
                    </a:lnTo>
                    <a:lnTo>
                      <a:pt x="2823" y="986"/>
                    </a:lnTo>
                    <a:lnTo>
                      <a:pt x="2861" y="947"/>
                    </a:lnTo>
                    <a:lnTo>
                      <a:pt x="2900" y="889"/>
                    </a:lnTo>
                    <a:lnTo>
                      <a:pt x="2919" y="831"/>
                    </a:lnTo>
                    <a:lnTo>
                      <a:pt x="2939" y="754"/>
                    </a:lnTo>
                    <a:lnTo>
                      <a:pt x="2919" y="638"/>
                    </a:lnTo>
                    <a:lnTo>
                      <a:pt x="2861" y="522"/>
                    </a:lnTo>
                    <a:lnTo>
                      <a:pt x="2823" y="464"/>
                    </a:lnTo>
                    <a:lnTo>
                      <a:pt x="2784" y="425"/>
                    </a:lnTo>
                    <a:lnTo>
                      <a:pt x="2726" y="387"/>
                    </a:lnTo>
                    <a:lnTo>
                      <a:pt x="2649" y="367"/>
                    </a:lnTo>
                    <a:lnTo>
                      <a:pt x="2571" y="367"/>
                    </a:lnTo>
                    <a:lnTo>
                      <a:pt x="2494" y="387"/>
                    </a:lnTo>
                    <a:lnTo>
                      <a:pt x="2107" y="483"/>
                    </a:lnTo>
                    <a:lnTo>
                      <a:pt x="1663" y="619"/>
                    </a:lnTo>
                    <a:lnTo>
                      <a:pt x="1431" y="715"/>
                    </a:lnTo>
                    <a:lnTo>
                      <a:pt x="1199" y="812"/>
                    </a:lnTo>
                    <a:lnTo>
                      <a:pt x="967" y="909"/>
                    </a:lnTo>
                    <a:lnTo>
                      <a:pt x="754" y="1044"/>
                    </a:lnTo>
                    <a:lnTo>
                      <a:pt x="561" y="1179"/>
                    </a:lnTo>
                    <a:lnTo>
                      <a:pt x="387" y="1315"/>
                    </a:lnTo>
                    <a:lnTo>
                      <a:pt x="232" y="1489"/>
                    </a:lnTo>
                    <a:lnTo>
                      <a:pt x="116" y="1663"/>
                    </a:lnTo>
                    <a:lnTo>
                      <a:pt x="39" y="1856"/>
                    </a:lnTo>
                    <a:lnTo>
                      <a:pt x="0" y="1953"/>
                    </a:lnTo>
                    <a:lnTo>
                      <a:pt x="0" y="2069"/>
                    </a:lnTo>
                    <a:lnTo>
                      <a:pt x="0" y="2184"/>
                    </a:lnTo>
                    <a:lnTo>
                      <a:pt x="0" y="2300"/>
                    </a:lnTo>
                    <a:lnTo>
                      <a:pt x="20" y="2416"/>
                    </a:lnTo>
                    <a:lnTo>
                      <a:pt x="58" y="2552"/>
                    </a:lnTo>
                    <a:lnTo>
                      <a:pt x="155" y="2745"/>
                    </a:lnTo>
                    <a:lnTo>
                      <a:pt x="271" y="2919"/>
                    </a:lnTo>
                    <a:lnTo>
                      <a:pt x="426" y="3074"/>
                    </a:lnTo>
                    <a:lnTo>
                      <a:pt x="580" y="3209"/>
                    </a:lnTo>
                    <a:lnTo>
                      <a:pt x="773" y="3325"/>
                    </a:lnTo>
                    <a:lnTo>
                      <a:pt x="986" y="3422"/>
                    </a:lnTo>
                    <a:lnTo>
                      <a:pt x="1199" y="3518"/>
                    </a:lnTo>
                    <a:lnTo>
                      <a:pt x="1431" y="3576"/>
                    </a:lnTo>
                    <a:lnTo>
                      <a:pt x="1663" y="3634"/>
                    </a:lnTo>
                    <a:lnTo>
                      <a:pt x="1895" y="3692"/>
                    </a:lnTo>
                    <a:lnTo>
                      <a:pt x="2378" y="3750"/>
                    </a:lnTo>
                    <a:lnTo>
                      <a:pt x="2823" y="3789"/>
                    </a:lnTo>
                    <a:lnTo>
                      <a:pt x="3229" y="3808"/>
                    </a:lnTo>
                    <a:lnTo>
                      <a:pt x="4330" y="3866"/>
                    </a:lnTo>
                    <a:lnTo>
                      <a:pt x="5452" y="3847"/>
                    </a:lnTo>
                    <a:lnTo>
                      <a:pt x="6553" y="3808"/>
                    </a:lnTo>
                    <a:lnTo>
                      <a:pt x="7114" y="3770"/>
                    </a:lnTo>
                    <a:lnTo>
                      <a:pt x="7655" y="3712"/>
                    </a:lnTo>
                    <a:lnTo>
                      <a:pt x="8390" y="3615"/>
                    </a:lnTo>
                    <a:lnTo>
                      <a:pt x="9105" y="3499"/>
                    </a:lnTo>
                    <a:lnTo>
                      <a:pt x="9472" y="3441"/>
                    </a:lnTo>
                    <a:lnTo>
                      <a:pt x="9820" y="3344"/>
                    </a:lnTo>
                    <a:lnTo>
                      <a:pt x="10168" y="3248"/>
                    </a:lnTo>
                    <a:lnTo>
                      <a:pt x="10516" y="3132"/>
                    </a:lnTo>
                    <a:lnTo>
                      <a:pt x="11019" y="2919"/>
                    </a:lnTo>
                    <a:lnTo>
                      <a:pt x="11290" y="2803"/>
                    </a:lnTo>
                    <a:lnTo>
                      <a:pt x="11541" y="2648"/>
                    </a:lnTo>
                    <a:lnTo>
                      <a:pt x="11773" y="2494"/>
                    </a:lnTo>
                    <a:lnTo>
                      <a:pt x="11986" y="2320"/>
                    </a:lnTo>
                    <a:lnTo>
                      <a:pt x="12179" y="2107"/>
                    </a:lnTo>
                    <a:lnTo>
                      <a:pt x="12333" y="1895"/>
                    </a:lnTo>
                    <a:lnTo>
                      <a:pt x="12411" y="1759"/>
                    </a:lnTo>
                    <a:lnTo>
                      <a:pt x="12449" y="1624"/>
                    </a:lnTo>
                    <a:lnTo>
                      <a:pt x="12469" y="1508"/>
                    </a:lnTo>
                    <a:lnTo>
                      <a:pt x="12488" y="1373"/>
                    </a:lnTo>
                    <a:lnTo>
                      <a:pt x="12469" y="1257"/>
                    </a:lnTo>
                    <a:lnTo>
                      <a:pt x="12430" y="1141"/>
                    </a:lnTo>
                    <a:lnTo>
                      <a:pt x="12391" y="1044"/>
                    </a:lnTo>
                    <a:lnTo>
                      <a:pt x="12333" y="928"/>
                    </a:lnTo>
                    <a:lnTo>
                      <a:pt x="12275" y="831"/>
                    </a:lnTo>
                    <a:lnTo>
                      <a:pt x="12198" y="735"/>
                    </a:lnTo>
                    <a:lnTo>
                      <a:pt x="12005" y="561"/>
                    </a:lnTo>
                    <a:lnTo>
                      <a:pt x="11792" y="425"/>
                    </a:lnTo>
                    <a:lnTo>
                      <a:pt x="11541" y="309"/>
                    </a:lnTo>
                    <a:lnTo>
                      <a:pt x="11386" y="232"/>
                    </a:lnTo>
                    <a:lnTo>
                      <a:pt x="11212" y="193"/>
                    </a:lnTo>
                    <a:lnTo>
                      <a:pt x="11058" y="155"/>
                    </a:lnTo>
                    <a:lnTo>
                      <a:pt x="10884" y="135"/>
                    </a:lnTo>
                    <a:lnTo>
                      <a:pt x="10555" y="116"/>
                    </a:lnTo>
                    <a:lnTo>
                      <a:pt x="9550" y="116"/>
                    </a:lnTo>
                    <a:lnTo>
                      <a:pt x="9202" y="97"/>
                    </a:lnTo>
                    <a:lnTo>
                      <a:pt x="9047" y="58"/>
                    </a:lnTo>
                    <a:lnTo>
                      <a:pt x="8893" y="19"/>
                    </a:lnTo>
                    <a:lnTo>
                      <a:pt x="8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4146900" y="-3247200"/>
                <a:ext cx="1235750" cy="1384150"/>
              </a:xfrm>
              <a:custGeom>
                <a:avLst/>
                <a:gdLst/>
                <a:ahLst/>
                <a:cxnLst/>
                <a:rect l="l" t="t" r="r" b="b"/>
                <a:pathLst>
                  <a:path w="49430" h="55366" extrusionOk="0">
                    <a:moveTo>
                      <a:pt x="47362" y="1"/>
                    </a:moveTo>
                    <a:lnTo>
                      <a:pt x="47226" y="39"/>
                    </a:lnTo>
                    <a:lnTo>
                      <a:pt x="47168" y="59"/>
                    </a:lnTo>
                    <a:lnTo>
                      <a:pt x="47130" y="97"/>
                    </a:lnTo>
                    <a:lnTo>
                      <a:pt x="47072" y="136"/>
                    </a:lnTo>
                    <a:lnTo>
                      <a:pt x="47033" y="194"/>
                    </a:lnTo>
                    <a:lnTo>
                      <a:pt x="47014" y="271"/>
                    </a:lnTo>
                    <a:lnTo>
                      <a:pt x="46994" y="349"/>
                    </a:lnTo>
                    <a:lnTo>
                      <a:pt x="46975" y="909"/>
                    </a:lnTo>
                    <a:lnTo>
                      <a:pt x="46956" y="1489"/>
                    </a:lnTo>
                    <a:lnTo>
                      <a:pt x="46956" y="2649"/>
                    </a:lnTo>
                    <a:lnTo>
                      <a:pt x="46994" y="3809"/>
                    </a:lnTo>
                    <a:lnTo>
                      <a:pt x="47052" y="4949"/>
                    </a:lnTo>
                    <a:lnTo>
                      <a:pt x="47130" y="6863"/>
                    </a:lnTo>
                    <a:lnTo>
                      <a:pt x="47207" y="8777"/>
                    </a:lnTo>
                    <a:lnTo>
                      <a:pt x="47420" y="12605"/>
                    </a:lnTo>
                    <a:lnTo>
                      <a:pt x="47961" y="22173"/>
                    </a:lnTo>
                    <a:lnTo>
                      <a:pt x="48212" y="26968"/>
                    </a:lnTo>
                    <a:lnTo>
                      <a:pt x="48425" y="31762"/>
                    </a:lnTo>
                    <a:lnTo>
                      <a:pt x="48599" y="35647"/>
                    </a:lnTo>
                    <a:lnTo>
                      <a:pt x="48676" y="37600"/>
                    </a:lnTo>
                    <a:lnTo>
                      <a:pt x="48734" y="39533"/>
                    </a:lnTo>
                    <a:lnTo>
                      <a:pt x="48773" y="41485"/>
                    </a:lnTo>
                    <a:lnTo>
                      <a:pt x="48753" y="43438"/>
                    </a:lnTo>
                    <a:lnTo>
                      <a:pt x="48734" y="44404"/>
                    </a:lnTo>
                    <a:lnTo>
                      <a:pt x="48715" y="45371"/>
                    </a:lnTo>
                    <a:lnTo>
                      <a:pt x="48657" y="46357"/>
                    </a:lnTo>
                    <a:lnTo>
                      <a:pt x="48599" y="47323"/>
                    </a:lnTo>
                    <a:lnTo>
                      <a:pt x="48560" y="47787"/>
                    </a:lnTo>
                    <a:lnTo>
                      <a:pt x="48502" y="48232"/>
                    </a:lnTo>
                    <a:lnTo>
                      <a:pt x="48425" y="48638"/>
                    </a:lnTo>
                    <a:lnTo>
                      <a:pt x="48367" y="48831"/>
                    </a:lnTo>
                    <a:lnTo>
                      <a:pt x="48309" y="49024"/>
                    </a:lnTo>
                    <a:lnTo>
                      <a:pt x="48231" y="49218"/>
                    </a:lnTo>
                    <a:lnTo>
                      <a:pt x="48154" y="49392"/>
                    </a:lnTo>
                    <a:lnTo>
                      <a:pt x="48038" y="49566"/>
                    </a:lnTo>
                    <a:lnTo>
                      <a:pt x="47922" y="49740"/>
                    </a:lnTo>
                    <a:lnTo>
                      <a:pt x="47787" y="49914"/>
                    </a:lnTo>
                    <a:lnTo>
                      <a:pt x="47652" y="50088"/>
                    </a:lnTo>
                    <a:lnTo>
                      <a:pt x="47478" y="50242"/>
                    </a:lnTo>
                    <a:lnTo>
                      <a:pt x="47284" y="50397"/>
                    </a:lnTo>
                    <a:lnTo>
                      <a:pt x="47052" y="50590"/>
                    </a:lnTo>
                    <a:lnTo>
                      <a:pt x="46801" y="50745"/>
                    </a:lnTo>
                    <a:lnTo>
                      <a:pt x="46279" y="51074"/>
                    </a:lnTo>
                    <a:lnTo>
                      <a:pt x="45757" y="51344"/>
                    </a:lnTo>
                    <a:lnTo>
                      <a:pt x="45196" y="51596"/>
                    </a:lnTo>
                    <a:lnTo>
                      <a:pt x="44636" y="51827"/>
                    </a:lnTo>
                    <a:lnTo>
                      <a:pt x="44075" y="52021"/>
                    </a:lnTo>
                    <a:lnTo>
                      <a:pt x="43495" y="52214"/>
                    </a:lnTo>
                    <a:lnTo>
                      <a:pt x="42935" y="52388"/>
                    </a:lnTo>
                    <a:lnTo>
                      <a:pt x="42065" y="52620"/>
                    </a:lnTo>
                    <a:lnTo>
                      <a:pt x="41195" y="52852"/>
                    </a:lnTo>
                    <a:lnTo>
                      <a:pt x="40306" y="53065"/>
                    </a:lnTo>
                    <a:lnTo>
                      <a:pt x="39417" y="53239"/>
                    </a:lnTo>
                    <a:lnTo>
                      <a:pt x="38527" y="53413"/>
                    </a:lnTo>
                    <a:lnTo>
                      <a:pt x="37638" y="53567"/>
                    </a:lnTo>
                    <a:lnTo>
                      <a:pt x="36749" y="53703"/>
                    </a:lnTo>
                    <a:lnTo>
                      <a:pt x="35840" y="53838"/>
                    </a:lnTo>
                    <a:lnTo>
                      <a:pt x="34951" y="53954"/>
                    </a:lnTo>
                    <a:lnTo>
                      <a:pt x="34042" y="54051"/>
                    </a:lnTo>
                    <a:lnTo>
                      <a:pt x="32245" y="54225"/>
                    </a:lnTo>
                    <a:lnTo>
                      <a:pt x="30447" y="54360"/>
                    </a:lnTo>
                    <a:lnTo>
                      <a:pt x="28649" y="54476"/>
                    </a:lnTo>
                    <a:lnTo>
                      <a:pt x="26677" y="54573"/>
                    </a:lnTo>
                    <a:lnTo>
                      <a:pt x="24725" y="54631"/>
                    </a:lnTo>
                    <a:lnTo>
                      <a:pt x="22753" y="54669"/>
                    </a:lnTo>
                    <a:lnTo>
                      <a:pt x="20801" y="54669"/>
                    </a:lnTo>
                    <a:lnTo>
                      <a:pt x="18829" y="54650"/>
                    </a:lnTo>
                    <a:lnTo>
                      <a:pt x="16876" y="54592"/>
                    </a:lnTo>
                    <a:lnTo>
                      <a:pt x="14905" y="54476"/>
                    </a:lnTo>
                    <a:lnTo>
                      <a:pt x="12952" y="54341"/>
                    </a:lnTo>
                    <a:lnTo>
                      <a:pt x="11406" y="54205"/>
                    </a:lnTo>
                    <a:lnTo>
                      <a:pt x="9879" y="54051"/>
                    </a:lnTo>
                    <a:lnTo>
                      <a:pt x="9105" y="53954"/>
                    </a:lnTo>
                    <a:lnTo>
                      <a:pt x="8351" y="53838"/>
                    </a:lnTo>
                    <a:lnTo>
                      <a:pt x="7578" y="53703"/>
                    </a:lnTo>
                    <a:lnTo>
                      <a:pt x="6824" y="53567"/>
                    </a:lnTo>
                    <a:lnTo>
                      <a:pt x="5877" y="53374"/>
                    </a:lnTo>
                    <a:lnTo>
                      <a:pt x="5394" y="53258"/>
                    </a:lnTo>
                    <a:lnTo>
                      <a:pt x="4911" y="53142"/>
                    </a:lnTo>
                    <a:lnTo>
                      <a:pt x="4427" y="52987"/>
                    </a:lnTo>
                    <a:lnTo>
                      <a:pt x="3963" y="52813"/>
                    </a:lnTo>
                    <a:lnTo>
                      <a:pt x="3519" y="52601"/>
                    </a:lnTo>
                    <a:lnTo>
                      <a:pt x="3306" y="52485"/>
                    </a:lnTo>
                    <a:lnTo>
                      <a:pt x="3113" y="52369"/>
                    </a:lnTo>
                    <a:lnTo>
                      <a:pt x="2900" y="52233"/>
                    </a:lnTo>
                    <a:lnTo>
                      <a:pt x="2745" y="52079"/>
                    </a:lnTo>
                    <a:lnTo>
                      <a:pt x="2629" y="51924"/>
                    </a:lnTo>
                    <a:lnTo>
                      <a:pt x="2571" y="51847"/>
                    </a:lnTo>
                    <a:lnTo>
                      <a:pt x="2552" y="51769"/>
                    </a:lnTo>
                    <a:lnTo>
                      <a:pt x="2513" y="51499"/>
                    </a:lnTo>
                    <a:lnTo>
                      <a:pt x="2475" y="51132"/>
                    </a:lnTo>
                    <a:lnTo>
                      <a:pt x="2436" y="50416"/>
                    </a:lnTo>
                    <a:lnTo>
                      <a:pt x="2301" y="48715"/>
                    </a:lnTo>
                    <a:lnTo>
                      <a:pt x="2165" y="46589"/>
                    </a:lnTo>
                    <a:lnTo>
                      <a:pt x="2050" y="44482"/>
                    </a:lnTo>
                    <a:lnTo>
                      <a:pt x="1856" y="40229"/>
                    </a:lnTo>
                    <a:lnTo>
                      <a:pt x="1663" y="35241"/>
                    </a:lnTo>
                    <a:lnTo>
                      <a:pt x="1489" y="30254"/>
                    </a:lnTo>
                    <a:lnTo>
                      <a:pt x="1354" y="25266"/>
                    </a:lnTo>
                    <a:lnTo>
                      <a:pt x="1218" y="20279"/>
                    </a:lnTo>
                    <a:lnTo>
                      <a:pt x="1044" y="13068"/>
                    </a:lnTo>
                    <a:lnTo>
                      <a:pt x="928" y="9454"/>
                    </a:lnTo>
                    <a:lnTo>
                      <a:pt x="870" y="7656"/>
                    </a:lnTo>
                    <a:lnTo>
                      <a:pt x="793" y="5839"/>
                    </a:lnTo>
                    <a:lnTo>
                      <a:pt x="754" y="5123"/>
                    </a:lnTo>
                    <a:lnTo>
                      <a:pt x="696" y="4408"/>
                    </a:lnTo>
                    <a:lnTo>
                      <a:pt x="677" y="4331"/>
                    </a:lnTo>
                    <a:lnTo>
                      <a:pt x="658" y="4273"/>
                    </a:lnTo>
                    <a:lnTo>
                      <a:pt x="619" y="4215"/>
                    </a:lnTo>
                    <a:lnTo>
                      <a:pt x="561" y="4157"/>
                    </a:lnTo>
                    <a:lnTo>
                      <a:pt x="503" y="4137"/>
                    </a:lnTo>
                    <a:lnTo>
                      <a:pt x="445" y="4099"/>
                    </a:lnTo>
                    <a:lnTo>
                      <a:pt x="329" y="4079"/>
                    </a:lnTo>
                    <a:lnTo>
                      <a:pt x="194" y="4099"/>
                    </a:lnTo>
                    <a:lnTo>
                      <a:pt x="136" y="4118"/>
                    </a:lnTo>
                    <a:lnTo>
                      <a:pt x="97" y="4157"/>
                    </a:lnTo>
                    <a:lnTo>
                      <a:pt x="58" y="4215"/>
                    </a:lnTo>
                    <a:lnTo>
                      <a:pt x="20" y="4273"/>
                    </a:lnTo>
                    <a:lnTo>
                      <a:pt x="0" y="4331"/>
                    </a:lnTo>
                    <a:lnTo>
                      <a:pt x="0" y="4408"/>
                    </a:lnTo>
                    <a:lnTo>
                      <a:pt x="97" y="5433"/>
                    </a:lnTo>
                    <a:lnTo>
                      <a:pt x="136" y="6457"/>
                    </a:lnTo>
                    <a:lnTo>
                      <a:pt x="194" y="8506"/>
                    </a:lnTo>
                    <a:lnTo>
                      <a:pt x="310" y="12315"/>
                    </a:lnTo>
                    <a:lnTo>
                      <a:pt x="426" y="16142"/>
                    </a:lnTo>
                    <a:lnTo>
                      <a:pt x="677" y="26214"/>
                    </a:lnTo>
                    <a:lnTo>
                      <a:pt x="832" y="31240"/>
                    </a:lnTo>
                    <a:lnTo>
                      <a:pt x="1006" y="36285"/>
                    </a:lnTo>
                    <a:lnTo>
                      <a:pt x="1199" y="40983"/>
                    </a:lnTo>
                    <a:lnTo>
                      <a:pt x="1296" y="43322"/>
                    </a:lnTo>
                    <a:lnTo>
                      <a:pt x="1431" y="45680"/>
                    </a:lnTo>
                    <a:lnTo>
                      <a:pt x="1528" y="47613"/>
                    </a:lnTo>
                    <a:lnTo>
                      <a:pt x="1663" y="49566"/>
                    </a:lnTo>
                    <a:lnTo>
                      <a:pt x="1702" y="50184"/>
                    </a:lnTo>
                    <a:lnTo>
                      <a:pt x="1721" y="50861"/>
                    </a:lnTo>
                    <a:lnTo>
                      <a:pt x="1740" y="51190"/>
                    </a:lnTo>
                    <a:lnTo>
                      <a:pt x="1779" y="51518"/>
                    </a:lnTo>
                    <a:lnTo>
                      <a:pt x="1837" y="51827"/>
                    </a:lnTo>
                    <a:lnTo>
                      <a:pt x="1934" y="52117"/>
                    </a:lnTo>
                    <a:lnTo>
                      <a:pt x="2011" y="52272"/>
                    </a:lnTo>
                    <a:lnTo>
                      <a:pt x="2107" y="52427"/>
                    </a:lnTo>
                    <a:lnTo>
                      <a:pt x="2223" y="52562"/>
                    </a:lnTo>
                    <a:lnTo>
                      <a:pt x="2359" y="52697"/>
                    </a:lnTo>
                    <a:lnTo>
                      <a:pt x="2494" y="52813"/>
                    </a:lnTo>
                    <a:lnTo>
                      <a:pt x="2649" y="52929"/>
                    </a:lnTo>
                    <a:lnTo>
                      <a:pt x="2977" y="53123"/>
                    </a:lnTo>
                    <a:lnTo>
                      <a:pt x="3325" y="53297"/>
                    </a:lnTo>
                    <a:lnTo>
                      <a:pt x="3673" y="53432"/>
                    </a:lnTo>
                    <a:lnTo>
                      <a:pt x="4350" y="53664"/>
                    </a:lnTo>
                    <a:lnTo>
                      <a:pt x="4968" y="53857"/>
                    </a:lnTo>
                    <a:lnTo>
                      <a:pt x="5606" y="54012"/>
                    </a:lnTo>
                    <a:lnTo>
                      <a:pt x="6244" y="54167"/>
                    </a:lnTo>
                    <a:lnTo>
                      <a:pt x="6902" y="54283"/>
                    </a:lnTo>
                    <a:lnTo>
                      <a:pt x="7540" y="54399"/>
                    </a:lnTo>
                    <a:lnTo>
                      <a:pt x="8197" y="54515"/>
                    </a:lnTo>
                    <a:lnTo>
                      <a:pt x="9492" y="54688"/>
                    </a:lnTo>
                    <a:lnTo>
                      <a:pt x="10439" y="54804"/>
                    </a:lnTo>
                    <a:lnTo>
                      <a:pt x="11367" y="54901"/>
                    </a:lnTo>
                    <a:lnTo>
                      <a:pt x="13262" y="55075"/>
                    </a:lnTo>
                    <a:lnTo>
                      <a:pt x="15156" y="55210"/>
                    </a:lnTo>
                    <a:lnTo>
                      <a:pt x="17050" y="55288"/>
                    </a:lnTo>
                    <a:lnTo>
                      <a:pt x="18945" y="55346"/>
                    </a:lnTo>
                    <a:lnTo>
                      <a:pt x="20859" y="55365"/>
                    </a:lnTo>
                    <a:lnTo>
                      <a:pt x="22753" y="55365"/>
                    </a:lnTo>
                    <a:lnTo>
                      <a:pt x="24648" y="55326"/>
                    </a:lnTo>
                    <a:lnTo>
                      <a:pt x="26581" y="55268"/>
                    </a:lnTo>
                    <a:lnTo>
                      <a:pt x="28533" y="55172"/>
                    </a:lnTo>
                    <a:lnTo>
                      <a:pt x="30486" y="55056"/>
                    </a:lnTo>
                    <a:lnTo>
                      <a:pt x="32438" y="54901"/>
                    </a:lnTo>
                    <a:lnTo>
                      <a:pt x="33405" y="54804"/>
                    </a:lnTo>
                    <a:lnTo>
                      <a:pt x="34390" y="54708"/>
                    </a:lnTo>
                    <a:lnTo>
                      <a:pt x="35357" y="54573"/>
                    </a:lnTo>
                    <a:lnTo>
                      <a:pt x="36324" y="54457"/>
                    </a:lnTo>
                    <a:lnTo>
                      <a:pt x="37290" y="54302"/>
                    </a:lnTo>
                    <a:lnTo>
                      <a:pt x="38257" y="54147"/>
                    </a:lnTo>
                    <a:lnTo>
                      <a:pt x="39204" y="53973"/>
                    </a:lnTo>
                    <a:lnTo>
                      <a:pt x="40170" y="53780"/>
                    </a:lnTo>
                    <a:lnTo>
                      <a:pt x="40886" y="53625"/>
                    </a:lnTo>
                    <a:lnTo>
                      <a:pt x="41601" y="53451"/>
                    </a:lnTo>
                    <a:lnTo>
                      <a:pt x="42316" y="53277"/>
                    </a:lnTo>
                    <a:lnTo>
                      <a:pt x="43031" y="53084"/>
                    </a:lnTo>
                    <a:lnTo>
                      <a:pt x="43727" y="52871"/>
                    </a:lnTo>
                    <a:lnTo>
                      <a:pt x="44423" y="52620"/>
                    </a:lnTo>
                    <a:lnTo>
                      <a:pt x="45119" y="52369"/>
                    </a:lnTo>
                    <a:lnTo>
                      <a:pt x="45796" y="52079"/>
                    </a:lnTo>
                    <a:lnTo>
                      <a:pt x="46240" y="51866"/>
                    </a:lnTo>
                    <a:lnTo>
                      <a:pt x="46666" y="51634"/>
                    </a:lnTo>
                    <a:lnTo>
                      <a:pt x="47110" y="51383"/>
                    </a:lnTo>
                    <a:lnTo>
                      <a:pt x="47516" y="51093"/>
                    </a:lnTo>
                    <a:lnTo>
                      <a:pt x="47922" y="50784"/>
                    </a:lnTo>
                    <a:lnTo>
                      <a:pt x="48096" y="50629"/>
                    </a:lnTo>
                    <a:lnTo>
                      <a:pt x="48270" y="50455"/>
                    </a:lnTo>
                    <a:lnTo>
                      <a:pt x="48444" y="50262"/>
                    </a:lnTo>
                    <a:lnTo>
                      <a:pt x="48599" y="50068"/>
                    </a:lnTo>
                    <a:lnTo>
                      <a:pt x="48734" y="49856"/>
                    </a:lnTo>
                    <a:lnTo>
                      <a:pt x="48850" y="49643"/>
                    </a:lnTo>
                    <a:lnTo>
                      <a:pt x="48947" y="49430"/>
                    </a:lnTo>
                    <a:lnTo>
                      <a:pt x="49024" y="49218"/>
                    </a:lnTo>
                    <a:lnTo>
                      <a:pt x="49101" y="49005"/>
                    </a:lnTo>
                    <a:lnTo>
                      <a:pt x="49140" y="48773"/>
                    </a:lnTo>
                    <a:lnTo>
                      <a:pt x="49198" y="48329"/>
                    </a:lnTo>
                    <a:lnTo>
                      <a:pt x="49256" y="47865"/>
                    </a:lnTo>
                    <a:lnTo>
                      <a:pt x="49314" y="47149"/>
                    </a:lnTo>
                    <a:lnTo>
                      <a:pt x="49353" y="46434"/>
                    </a:lnTo>
                    <a:lnTo>
                      <a:pt x="49391" y="44984"/>
                    </a:lnTo>
                    <a:lnTo>
                      <a:pt x="49430" y="42993"/>
                    </a:lnTo>
                    <a:lnTo>
                      <a:pt x="49411" y="41002"/>
                    </a:lnTo>
                    <a:lnTo>
                      <a:pt x="49372" y="39011"/>
                    </a:lnTo>
                    <a:lnTo>
                      <a:pt x="49314" y="37020"/>
                    </a:lnTo>
                    <a:lnTo>
                      <a:pt x="49237" y="34565"/>
                    </a:lnTo>
                    <a:lnTo>
                      <a:pt x="49140" y="32129"/>
                    </a:lnTo>
                    <a:lnTo>
                      <a:pt x="48908" y="27238"/>
                    </a:lnTo>
                    <a:lnTo>
                      <a:pt x="48657" y="22347"/>
                    </a:lnTo>
                    <a:lnTo>
                      <a:pt x="48386" y="17476"/>
                    </a:lnTo>
                    <a:lnTo>
                      <a:pt x="48154" y="13648"/>
                    </a:lnTo>
                    <a:lnTo>
                      <a:pt x="47942" y="9840"/>
                    </a:lnTo>
                    <a:lnTo>
                      <a:pt x="47845" y="7926"/>
                    </a:lnTo>
                    <a:lnTo>
                      <a:pt x="47768" y="6013"/>
                    </a:lnTo>
                    <a:lnTo>
                      <a:pt x="47690" y="4099"/>
                    </a:lnTo>
                    <a:lnTo>
                      <a:pt x="47652" y="2185"/>
                    </a:lnTo>
                    <a:lnTo>
                      <a:pt x="47652" y="1257"/>
                    </a:lnTo>
                    <a:lnTo>
                      <a:pt x="47671" y="812"/>
                    </a:lnTo>
                    <a:lnTo>
                      <a:pt x="47690" y="349"/>
                    </a:lnTo>
                    <a:lnTo>
                      <a:pt x="47690" y="271"/>
                    </a:lnTo>
                    <a:lnTo>
                      <a:pt x="47671" y="194"/>
                    </a:lnTo>
                    <a:lnTo>
                      <a:pt x="47632" y="136"/>
                    </a:lnTo>
                    <a:lnTo>
                      <a:pt x="47594" y="97"/>
                    </a:lnTo>
                    <a:lnTo>
                      <a:pt x="47555" y="59"/>
                    </a:lnTo>
                    <a:lnTo>
                      <a:pt x="47497" y="39"/>
                    </a:lnTo>
                    <a:lnTo>
                      <a:pt x="473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470700" y="-2894400"/>
                <a:ext cx="619575" cy="643750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25750" extrusionOk="0">
                    <a:moveTo>
                      <a:pt x="13725" y="696"/>
                    </a:moveTo>
                    <a:lnTo>
                      <a:pt x="14209" y="716"/>
                    </a:lnTo>
                    <a:lnTo>
                      <a:pt x="14692" y="774"/>
                    </a:lnTo>
                    <a:lnTo>
                      <a:pt x="15156" y="851"/>
                    </a:lnTo>
                    <a:lnTo>
                      <a:pt x="15639" y="948"/>
                    </a:lnTo>
                    <a:lnTo>
                      <a:pt x="16103" y="1083"/>
                    </a:lnTo>
                    <a:lnTo>
                      <a:pt x="16490" y="1218"/>
                    </a:lnTo>
                    <a:lnTo>
                      <a:pt x="16857" y="1354"/>
                    </a:lnTo>
                    <a:lnTo>
                      <a:pt x="17224" y="1528"/>
                    </a:lnTo>
                    <a:lnTo>
                      <a:pt x="17572" y="1701"/>
                    </a:lnTo>
                    <a:lnTo>
                      <a:pt x="17939" y="1895"/>
                    </a:lnTo>
                    <a:lnTo>
                      <a:pt x="18268" y="2107"/>
                    </a:lnTo>
                    <a:lnTo>
                      <a:pt x="18597" y="2320"/>
                    </a:lnTo>
                    <a:lnTo>
                      <a:pt x="18925" y="2571"/>
                    </a:lnTo>
                    <a:lnTo>
                      <a:pt x="19235" y="2803"/>
                    </a:lnTo>
                    <a:lnTo>
                      <a:pt x="19544" y="3074"/>
                    </a:lnTo>
                    <a:lnTo>
                      <a:pt x="19834" y="3345"/>
                    </a:lnTo>
                    <a:lnTo>
                      <a:pt x="20124" y="3615"/>
                    </a:lnTo>
                    <a:lnTo>
                      <a:pt x="20395" y="3925"/>
                    </a:lnTo>
                    <a:lnTo>
                      <a:pt x="20665" y="4215"/>
                    </a:lnTo>
                    <a:lnTo>
                      <a:pt x="20916" y="4524"/>
                    </a:lnTo>
                    <a:lnTo>
                      <a:pt x="21148" y="4852"/>
                    </a:lnTo>
                    <a:lnTo>
                      <a:pt x="21593" y="5471"/>
                    </a:lnTo>
                    <a:lnTo>
                      <a:pt x="21999" y="6109"/>
                    </a:lnTo>
                    <a:lnTo>
                      <a:pt x="22366" y="6766"/>
                    </a:lnTo>
                    <a:lnTo>
                      <a:pt x="22695" y="7462"/>
                    </a:lnTo>
                    <a:lnTo>
                      <a:pt x="23004" y="8158"/>
                    </a:lnTo>
                    <a:lnTo>
                      <a:pt x="23275" y="8873"/>
                    </a:lnTo>
                    <a:lnTo>
                      <a:pt x="23507" y="9589"/>
                    </a:lnTo>
                    <a:lnTo>
                      <a:pt x="23700" y="10323"/>
                    </a:lnTo>
                    <a:lnTo>
                      <a:pt x="23835" y="10922"/>
                    </a:lnTo>
                    <a:lnTo>
                      <a:pt x="23951" y="11522"/>
                    </a:lnTo>
                    <a:lnTo>
                      <a:pt x="24048" y="12140"/>
                    </a:lnTo>
                    <a:lnTo>
                      <a:pt x="24106" y="12759"/>
                    </a:lnTo>
                    <a:lnTo>
                      <a:pt x="24125" y="13378"/>
                    </a:lnTo>
                    <a:lnTo>
                      <a:pt x="24106" y="13996"/>
                    </a:lnTo>
                    <a:lnTo>
                      <a:pt x="24087" y="14305"/>
                    </a:lnTo>
                    <a:lnTo>
                      <a:pt x="24048" y="14615"/>
                    </a:lnTo>
                    <a:lnTo>
                      <a:pt x="23990" y="14905"/>
                    </a:lnTo>
                    <a:lnTo>
                      <a:pt x="23932" y="15214"/>
                    </a:lnTo>
                    <a:lnTo>
                      <a:pt x="23797" y="15678"/>
                    </a:lnTo>
                    <a:lnTo>
                      <a:pt x="23661" y="16123"/>
                    </a:lnTo>
                    <a:lnTo>
                      <a:pt x="23488" y="16587"/>
                    </a:lnTo>
                    <a:lnTo>
                      <a:pt x="23314" y="17031"/>
                    </a:lnTo>
                    <a:lnTo>
                      <a:pt x="23120" y="17476"/>
                    </a:lnTo>
                    <a:lnTo>
                      <a:pt x="22927" y="17901"/>
                    </a:lnTo>
                    <a:lnTo>
                      <a:pt x="22695" y="18326"/>
                    </a:lnTo>
                    <a:lnTo>
                      <a:pt x="22463" y="18732"/>
                    </a:lnTo>
                    <a:lnTo>
                      <a:pt x="22192" y="19138"/>
                    </a:lnTo>
                    <a:lnTo>
                      <a:pt x="21922" y="19544"/>
                    </a:lnTo>
                    <a:lnTo>
                      <a:pt x="21651" y="19931"/>
                    </a:lnTo>
                    <a:lnTo>
                      <a:pt x="21361" y="20317"/>
                    </a:lnTo>
                    <a:lnTo>
                      <a:pt x="21052" y="20685"/>
                    </a:lnTo>
                    <a:lnTo>
                      <a:pt x="20723" y="21033"/>
                    </a:lnTo>
                    <a:lnTo>
                      <a:pt x="20395" y="21381"/>
                    </a:lnTo>
                    <a:lnTo>
                      <a:pt x="20047" y="21709"/>
                    </a:lnTo>
                    <a:lnTo>
                      <a:pt x="19679" y="22019"/>
                    </a:lnTo>
                    <a:lnTo>
                      <a:pt x="19312" y="22328"/>
                    </a:lnTo>
                    <a:lnTo>
                      <a:pt x="18945" y="22618"/>
                    </a:lnTo>
                    <a:lnTo>
                      <a:pt x="18558" y="22908"/>
                    </a:lnTo>
                    <a:lnTo>
                      <a:pt x="18152" y="23159"/>
                    </a:lnTo>
                    <a:lnTo>
                      <a:pt x="17746" y="23410"/>
                    </a:lnTo>
                    <a:lnTo>
                      <a:pt x="17321" y="23642"/>
                    </a:lnTo>
                    <a:lnTo>
                      <a:pt x="16915" y="23874"/>
                    </a:lnTo>
                    <a:lnTo>
                      <a:pt x="16470" y="24068"/>
                    </a:lnTo>
                    <a:lnTo>
                      <a:pt x="16026" y="24242"/>
                    </a:lnTo>
                    <a:lnTo>
                      <a:pt x="15581" y="24416"/>
                    </a:lnTo>
                    <a:lnTo>
                      <a:pt x="15136" y="24570"/>
                    </a:lnTo>
                    <a:lnTo>
                      <a:pt x="14673" y="24686"/>
                    </a:lnTo>
                    <a:lnTo>
                      <a:pt x="14189" y="24802"/>
                    </a:lnTo>
                    <a:lnTo>
                      <a:pt x="13725" y="24899"/>
                    </a:lnTo>
                    <a:lnTo>
                      <a:pt x="13242" y="24957"/>
                    </a:lnTo>
                    <a:lnTo>
                      <a:pt x="12759" y="25015"/>
                    </a:lnTo>
                    <a:lnTo>
                      <a:pt x="12275" y="25034"/>
                    </a:lnTo>
                    <a:lnTo>
                      <a:pt x="11773" y="25034"/>
                    </a:lnTo>
                    <a:lnTo>
                      <a:pt x="11290" y="25015"/>
                    </a:lnTo>
                    <a:lnTo>
                      <a:pt x="10806" y="24976"/>
                    </a:lnTo>
                    <a:lnTo>
                      <a:pt x="10323" y="24918"/>
                    </a:lnTo>
                    <a:lnTo>
                      <a:pt x="9840" y="24841"/>
                    </a:lnTo>
                    <a:lnTo>
                      <a:pt x="9356" y="24725"/>
                    </a:lnTo>
                    <a:lnTo>
                      <a:pt x="8873" y="24609"/>
                    </a:lnTo>
                    <a:lnTo>
                      <a:pt x="8409" y="24454"/>
                    </a:lnTo>
                    <a:lnTo>
                      <a:pt x="7945" y="24300"/>
                    </a:lnTo>
                    <a:lnTo>
                      <a:pt x="7501" y="24106"/>
                    </a:lnTo>
                    <a:lnTo>
                      <a:pt x="7056" y="23913"/>
                    </a:lnTo>
                    <a:lnTo>
                      <a:pt x="6611" y="23681"/>
                    </a:lnTo>
                    <a:lnTo>
                      <a:pt x="6186" y="23449"/>
                    </a:lnTo>
                    <a:lnTo>
                      <a:pt x="5761" y="23178"/>
                    </a:lnTo>
                    <a:lnTo>
                      <a:pt x="5355" y="22908"/>
                    </a:lnTo>
                    <a:lnTo>
                      <a:pt x="4968" y="22618"/>
                    </a:lnTo>
                    <a:lnTo>
                      <a:pt x="4582" y="22328"/>
                    </a:lnTo>
                    <a:lnTo>
                      <a:pt x="4214" y="21999"/>
                    </a:lnTo>
                    <a:lnTo>
                      <a:pt x="3847" y="21651"/>
                    </a:lnTo>
                    <a:lnTo>
                      <a:pt x="3518" y="21303"/>
                    </a:lnTo>
                    <a:lnTo>
                      <a:pt x="3190" y="20936"/>
                    </a:lnTo>
                    <a:lnTo>
                      <a:pt x="2881" y="20569"/>
                    </a:lnTo>
                    <a:lnTo>
                      <a:pt x="2591" y="20163"/>
                    </a:lnTo>
                    <a:lnTo>
                      <a:pt x="2320" y="19757"/>
                    </a:lnTo>
                    <a:lnTo>
                      <a:pt x="2069" y="19351"/>
                    </a:lnTo>
                    <a:lnTo>
                      <a:pt x="1837" y="18906"/>
                    </a:lnTo>
                    <a:lnTo>
                      <a:pt x="1605" y="18481"/>
                    </a:lnTo>
                    <a:lnTo>
                      <a:pt x="1431" y="18017"/>
                    </a:lnTo>
                    <a:lnTo>
                      <a:pt x="1257" y="17553"/>
                    </a:lnTo>
                    <a:lnTo>
                      <a:pt x="1102" y="17089"/>
                    </a:lnTo>
                    <a:lnTo>
                      <a:pt x="967" y="16529"/>
                    </a:lnTo>
                    <a:lnTo>
                      <a:pt x="851" y="15968"/>
                    </a:lnTo>
                    <a:lnTo>
                      <a:pt x="773" y="15407"/>
                    </a:lnTo>
                    <a:lnTo>
                      <a:pt x="715" y="14847"/>
                    </a:lnTo>
                    <a:lnTo>
                      <a:pt x="696" y="14267"/>
                    </a:lnTo>
                    <a:lnTo>
                      <a:pt x="696" y="13687"/>
                    </a:lnTo>
                    <a:lnTo>
                      <a:pt x="715" y="13107"/>
                    </a:lnTo>
                    <a:lnTo>
                      <a:pt x="773" y="12527"/>
                    </a:lnTo>
                    <a:lnTo>
                      <a:pt x="851" y="11966"/>
                    </a:lnTo>
                    <a:lnTo>
                      <a:pt x="947" y="11386"/>
                    </a:lnTo>
                    <a:lnTo>
                      <a:pt x="1083" y="10806"/>
                    </a:lnTo>
                    <a:lnTo>
                      <a:pt x="1237" y="10246"/>
                    </a:lnTo>
                    <a:lnTo>
                      <a:pt x="1411" y="9666"/>
                    </a:lnTo>
                    <a:lnTo>
                      <a:pt x="1605" y="9125"/>
                    </a:lnTo>
                    <a:lnTo>
                      <a:pt x="1837" y="8564"/>
                    </a:lnTo>
                    <a:lnTo>
                      <a:pt x="2069" y="8023"/>
                    </a:lnTo>
                    <a:lnTo>
                      <a:pt x="2339" y="7501"/>
                    </a:lnTo>
                    <a:lnTo>
                      <a:pt x="2629" y="6979"/>
                    </a:lnTo>
                    <a:lnTo>
                      <a:pt x="2939" y="6476"/>
                    </a:lnTo>
                    <a:lnTo>
                      <a:pt x="3267" y="5993"/>
                    </a:lnTo>
                    <a:lnTo>
                      <a:pt x="3615" y="5529"/>
                    </a:lnTo>
                    <a:lnTo>
                      <a:pt x="3982" y="5065"/>
                    </a:lnTo>
                    <a:lnTo>
                      <a:pt x="4350" y="4640"/>
                    </a:lnTo>
                    <a:lnTo>
                      <a:pt x="4756" y="4215"/>
                    </a:lnTo>
                    <a:lnTo>
                      <a:pt x="5181" y="3828"/>
                    </a:lnTo>
                    <a:lnTo>
                      <a:pt x="5626" y="3441"/>
                    </a:lnTo>
                    <a:lnTo>
                      <a:pt x="6070" y="3093"/>
                    </a:lnTo>
                    <a:lnTo>
                      <a:pt x="6553" y="2765"/>
                    </a:lnTo>
                    <a:lnTo>
                      <a:pt x="7037" y="2475"/>
                    </a:lnTo>
                    <a:lnTo>
                      <a:pt x="7539" y="2204"/>
                    </a:lnTo>
                    <a:lnTo>
                      <a:pt x="8061" y="1953"/>
                    </a:lnTo>
                    <a:lnTo>
                      <a:pt x="8583" y="1740"/>
                    </a:lnTo>
                    <a:lnTo>
                      <a:pt x="9028" y="1566"/>
                    </a:lnTo>
                    <a:lnTo>
                      <a:pt x="9492" y="1392"/>
                    </a:lnTo>
                    <a:lnTo>
                      <a:pt x="9956" y="1238"/>
                    </a:lnTo>
                    <a:lnTo>
                      <a:pt x="10420" y="1122"/>
                    </a:lnTo>
                    <a:lnTo>
                      <a:pt x="10884" y="986"/>
                    </a:lnTo>
                    <a:lnTo>
                      <a:pt x="11348" y="890"/>
                    </a:lnTo>
                    <a:lnTo>
                      <a:pt x="11831" y="812"/>
                    </a:lnTo>
                    <a:lnTo>
                      <a:pt x="12295" y="754"/>
                    </a:lnTo>
                    <a:lnTo>
                      <a:pt x="12778" y="716"/>
                    </a:lnTo>
                    <a:lnTo>
                      <a:pt x="13242" y="696"/>
                    </a:lnTo>
                    <a:close/>
                    <a:moveTo>
                      <a:pt x="12952" y="0"/>
                    </a:moveTo>
                    <a:lnTo>
                      <a:pt x="12507" y="39"/>
                    </a:lnTo>
                    <a:lnTo>
                      <a:pt x="12044" y="78"/>
                    </a:lnTo>
                    <a:lnTo>
                      <a:pt x="11580" y="136"/>
                    </a:lnTo>
                    <a:lnTo>
                      <a:pt x="11116" y="213"/>
                    </a:lnTo>
                    <a:lnTo>
                      <a:pt x="10671" y="329"/>
                    </a:lnTo>
                    <a:lnTo>
                      <a:pt x="10091" y="464"/>
                    </a:lnTo>
                    <a:lnTo>
                      <a:pt x="9511" y="658"/>
                    </a:lnTo>
                    <a:lnTo>
                      <a:pt x="8951" y="851"/>
                    </a:lnTo>
                    <a:lnTo>
                      <a:pt x="8390" y="1064"/>
                    </a:lnTo>
                    <a:lnTo>
                      <a:pt x="7907" y="1276"/>
                    </a:lnTo>
                    <a:lnTo>
                      <a:pt x="7404" y="1489"/>
                    </a:lnTo>
                    <a:lnTo>
                      <a:pt x="6940" y="1740"/>
                    </a:lnTo>
                    <a:lnTo>
                      <a:pt x="6476" y="2011"/>
                    </a:lnTo>
                    <a:lnTo>
                      <a:pt x="6012" y="2301"/>
                    </a:lnTo>
                    <a:lnTo>
                      <a:pt x="5587" y="2610"/>
                    </a:lnTo>
                    <a:lnTo>
                      <a:pt x="5162" y="2939"/>
                    </a:lnTo>
                    <a:lnTo>
                      <a:pt x="4756" y="3287"/>
                    </a:lnTo>
                    <a:lnTo>
                      <a:pt x="4369" y="3654"/>
                    </a:lnTo>
                    <a:lnTo>
                      <a:pt x="3982" y="4041"/>
                    </a:lnTo>
                    <a:lnTo>
                      <a:pt x="3615" y="4447"/>
                    </a:lnTo>
                    <a:lnTo>
                      <a:pt x="3267" y="4852"/>
                    </a:lnTo>
                    <a:lnTo>
                      <a:pt x="2939" y="5278"/>
                    </a:lnTo>
                    <a:lnTo>
                      <a:pt x="2629" y="5722"/>
                    </a:lnTo>
                    <a:lnTo>
                      <a:pt x="2320" y="6186"/>
                    </a:lnTo>
                    <a:lnTo>
                      <a:pt x="2049" y="6650"/>
                    </a:lnTo>
                    <a:lnTo>
                      <a:pt x="1779" y="7134"/>
                    </a:lnTo>
                    <a:lnTo>
                      <a:pt x="1527" y="7617"/>
                    </a:lnTo>
                    <a:lnTo>
                      <a:pt x="1295" y="8100"/>
                    </a:lnTo>
                    <a:lnTo>
                      <a:pt x="1083" y="8622"/>
                    </a:lnTo>
                    <a:lnTo>
                      <a:pt x="889" y="9125"/>
                    </a:lnTo>
                    <a:lnTo>
                      <a:pt x="715" y="9647"/>
                    </a:lnTo>
                    <a:lnTo>
                      <a:pt x="561" y="10169"/>
                    </a:lnTo>
                    <a:lnTo>
                      <a:pt x="426" y="10690"/>
                    </a:lnTo>
                    <a:lnTo>
                      <a:pt x="290" y="11212"/>
                    </a:lnTo>
                    <a:lnTo>
                      <a:pt x="194" y="11754"/>
                    </a:lnTo>
                    <a:lnTo>
                      <a:pt x="116" y="12276"/>
                    </a:lnTo>
                    <a:lnTo>
                      <a:pt x="58" y="12817"/>
                    </a:lnTo>
                    <a:lnTo>
                      <a:pt x="20" y="13358"/>
                    </a:lnTo>
                    <a:lnTo>
                      <a:pt x="0" y="13880"/>
                    </a:lnTo>
                    <a:lnTo>
                      <a:pt x="20" y="14421"/>
                    </a:lnTo>
                    <a:lnTo>
                      <a:pt x="39" y="14943"/>
                    </a:lnTo>
                    <a:lnTo>
                      <a:pt x="97" y="15465"/>
                    </a:lnTo>
                    <a:lnTo>
                      <a:pt x="174" y="15987"/>
                    </a:lnTo>
                    <a:lnTo>
                      <a:pt x="271" y="16509"/>
                    </a:lnTo>
                    <a:lnTo>
                      <a:pt x="387" y="17012"/>
                    </a:lnTo>
                    <a:lnTo>
                      <a:pt x="542" y="17514"/>
                    </a:lnTo>
                    <a:lnTo>
                      <a:pt x="715" y="17998"/>
                    </a:lnTo>
                    <a:lnTo>
                      <a:pt x="909" y="18481"/>
                    </a:lnTo>
                    <a:lnTo>
                      <a:pt x="1121" y="18964"/>
                    </a:lnTo>
                    <a:lnTo>
                      <a:pt x="1373" y="19409"/>
                    </a:lnTo>
                    <a:lnTo>
                      <a:pt x="1624" y="19873"/>
                    </a:lnTo>
                    <a:lnTo>
                      <a:pt x="1895" y="20298"/>
                    </a:lnTo>
                    <a:lnTo>
                      <a:pt x="2204" y="20723"/>
                    </a:lnTo>
                    <a:lnTo>
                      <a:pt x="2513" y="21149"/>
                    </a:lnTo>
                    <a:lnTo>
                      <a:pt x="2842" y="21535"/>
                    </a:lnTo>
                    <a:lnTo>
                      <a:pt x="3190" y="21922"/>
                    </a:lnTo>
                    <a:lnTo>
                      <a:pt x="3557" y="22289"/>
                    </a:lnTo>
                    <a:lnTo>
                      <a:pt x="3944" y="22656"/>
                    </a:lnTo>
                    <a:lnTo>
                      <a:pt x="4330" y="22985"/>
                    </a:lnTo>
                    <a:lnTo>
                      <a:pt x="4736" y="23314"/>
                    </a:lnTo>
                    <a:lnTo>
                      <a:pt x="5162" y="23604"/>
                    </a:lnTo>
                    <a:lnTo>
                      <a:pt x="5606" y="23894"/>
                    </a:lnTo>
                    <a:lnTo>
                      <a:pt x="6051" y="24164"/>
                    </a:lnTo>
                    <a:lnTo>
                      <a:pt x="6495" y="24416"/>
                    </a:lnTo>
                    <a:lnTo>
                      <a:pt x="6959" y="24648"/>
                    </a:lnTo>
                    <a:lnTo>
                      <a:pt x="7443" y="24860"/>
                    </a:lnTo>
                    <a:lnTo>
                      <a:pt x="7926" y="25054"/>
                    </a:lnTo>
                    <a:lnTo>
                      <a:pt x="8429" y="25208"/>
                    </a:lnTo>
                    <a:lnTo>
                      <a:pt x="8931" y="25363"/>
                    </a:lnTo>
                    <a:lnTo>
                      <a:pt x="9434" y="25479"/>
                    </a:lnTo>
                    <a:lnTo>
                      <a:pt x="9956" y="25576"/>
                    </a:lnTo>
                    <a:lnTo>
                      <a:pt x="10458" y="25653"/>
                    </a:lnTo>
                    <a:lnTo>
                      <a:pt x="11000" y="25711"/>
                    </a:lnTo>
                    <a:lnTo>
                      <a:pt x="11502" y="25730"/>
                    </a:lnTo>
                    <a:lnTo>
                      <a:pt x="12024" y="25749"/>
                    </a:lnTo>
                    <a:lnTo>
                      <a:pt x="12527" y="25730"/>
                    </a:lnTo>
                    <a:lnTo>
                      <a:pt x="13029" y="25691"/>
                    </a:lnTo>
                    <a:lnTo>
                      <a:pt x="13532" y="25633"/>
                    </a:lnTo>
                    <a:lnTo>
                      <a:pt x="14035" y="25537"/>
                    </a:lnTo>
                    <a:lnTo>
                      <a:pt x="14518" y="25440"/>
                    </a:lnTo>
                    <a:lnTo>
                      <a:pt x="15001" y="25324"/>
                    </a:lnTo>
                    <a:lnTo>
                      <a:pt x="15484" y="25170"/>
                    </a:lnTo>
                    <a:lnTo>
                      <a:pt x="15948" y="25015"/>
                    </a:lnTo>
                    <a:lnTo>
                      <a:pt x="16412" y="24841"/>
                    </a:lnTo>
                    <a:lnTo>
                      <a:pt x="16876" y="24628"/>
                    </a:lnTo>
                    <a:lnTo>
                      <a:pt x="17321" y="24416"/>
                    </a:lnTo>
                    <a:lnTo>
                      <a:pt x="17766" y="24184"/>
                    </a:lnTo>
                    <a:lnTo>
                      <a:pt x="18210" y="23932"/>
                    </a:lnTo>
                    <a:lnTo>
                      <a:pt x="18616" y="23681"/>
                    </a:lnTo>
                    <a:lnTo>
                      <a:pt x="19041" y="23391"/>
                    </a:lnTo>
                    <a:lnTo>
                      <a:pt x="19447" y="23101"/>
                    </a:lnTo>
                    <a:lnTo>
                      <a:pt x="19834" y="22792"/>
                    </a:lnTo>
                    <a:lnTo>
                      <a:pt x="20221" y="22463"/>
                    </a:lnTo>
                    <a:lnTo>
                      <a:pt x="20588" y="22135"/>
                    </a:lnTo>
                    <a:lnTo>
                      <a:pt x="20955" y="21767"/>
                    </a:lnTo>
                    <a:lnTo>
                      <a:pt x="21303" y="21419"/>
                    </a:lnTo>
                    <a:lnTo>
                      <a:pt x="21632" y="21033"/>
                    </a:lnTo>
                    <a:lnTo>
                      <a:pt x="21960" y="20646"/>
                    </a:lnTo>
                    <a:lnTo>
                      <a:pt x="22270" y="20240"/>
                    </a:lnTo>
                    <a:lnTo>
                      <a:pt x="22560" y="19834"/>
                    </a:lnTo>
                    <a:lnTo>
                      <a:pt x="22830" y="19409"/>
                    </a:lnTo>
                    <a:lnTo>
                      <a:pt x="23101" y="18984"/>
                    </a:lnTo>
                    <a:lnTo>
                      <a:pt x="23333" y="18539"/>
                    </a:lnTo>
                    <a:lnTo>
                      <a:pt x="23565" y="18094"/>
                    </a:lnTo>
                    <a:lnTo>
                      <a:pt x="23797" y="17630"/>
                    </a:lnTo>
                    <a:lnTo>
                      <a:pt x="24087" y="16915"/>
                    </a:lnTo>
                    <a:lnTo>
                      <a:pt x="24222" y="16567"/>
                    </a:lnTo>
                    <a:lnTo>
                      <a:pt x="24338" y="16200"/>
                    </a:lnTo>
                    <a:lnTo>
                      <a:pt x="24435" y="15852"/>
                    </a:lnTo>
                    <a:lnTo>
                      <a:pt x="24531" y="15504"/>
                    </a:lnTo>
                    <a:lnTo>
                      <a:pt x="24609" y="15137"/>
                    </a:lnTo>
                    <a:lnTo>
                      <a:pt x="24667" y="14789"/>
                    </a:lnTo>
                    <a:lnTo>
                      <a:pt x="24725" y="14421"/>
                    </a:lnTo>
                    <a:lnTo>
                      <a:pt x="24763" y="14054"/>
                    </a:lnTo>
                    <a:lnTo>
                      <a:pt x="24783" y="13687"/>
                    </a:lnTo>
                    <a:lnTo>
                      <a:pt x="24783" y="13320"/>
                    </a:lnTo>
                    <a:lnTo>
                      <a:pt x="24783" y="12952"/>
                    </a:lnTo>
                    <a:lnTo>
                      <a:pt x="24763" y="12566"/>
                    </a:lnTo>
                    <a:lnTo>
                      <a:pt x="24744" y="12179"/>
                    </a:lnTo>
                    <a:lnTo>
                      <a:pt x="24686" y="11792"/>
                    </a:lnTo>
                    <a:lnTo>
                      <a:pt x="24570" y="11000"/>
                    </a:lnTo>
                    <a:lnTo>
                      <a:pt x="24396" y="10227"/>
                    </a:lnTo>
                    <a:lnTo>
                      <a:pt x="24183" y="9434"/>
                    </a:lnTo>
                    <a:lnTo>
                      <a:pt x="23932" y="8680"/>
                    </a:lnTo>
                    <a:lnTo>
                      <a:pt x="23661" y="7926"/>
                    </a:lnTo>
                    <a:lnTo>
                      <a:pt x="23333" y="7172"/>
                    </a:lnTo>
                    <a:lnTo>
                      <a:pt x="22985" y="6457"/>
                    </a:lnTo>
                    <a:lnTo>
                      <a:pt x="22598" y="5761"/>
                    </a:lnTo>
                    <a:lnTo>
                      <a:pt x="22366" y="5394"/>
                    </a:lnTo>
                    <a:lnTo>
                      <a:pt x="22134" y="5046"/>
                    </a:lnTo>
                    <a:lnTo>
                      <a:pt x="21902" y="4698"/>
                    </a:lnTo>
                    <a:lnTo>
                      <a:pt x="21651" y="4350"/>
                    </a:lnTo>
                    <a:lnTo>
                      <a:pt x="21400" y="4021"/>
                    </a:lnTo>
                    <a:lnTo>
                      <a:pt x="21129" y="3693"/>
                    </a:lnTo>
                    <a:lnTo>
                      <a:pt x="20839" y="3383"/>
                    </a:lnTo>
                    <a:lnTo>
                      <a:pt x="20549" y="3074"/>
                    </a:lnTo>
                    <a:lnTo>
                      <a:pt x="20240" y="2784"/>
                    </a:lnTo>
                    <a:lnTo>
                      <a:pt x="19931" y="2494"/>
                    </a:lnTo>
                    <a:lnTo>
                      <a:pt x="19621" y="2223"/>
                    </a:lnTo>
                    <a:lnTo>
                      <a:pt x="19293" y="1953"/>
                    </a:lnTo>
                    <a:lnTo>
                      <a:pt x="18945" y="1721"/>
                    </a:lnTo>
                    <a:lnTo>
                      <a:pt x="18597" y="1489"/>
                    </a:lnTo>
                    <a:lnTo>
                      <a:pt x="18229" y="1257"/>
                    </a:lnTo>
                    <a:lnTo>
                      <a:pt x="17862" y="1064"/>
                    </a:lnTo>
                    <a:lnTo>
                      <a:pt x="17437" y="851"/>
                    </a:lnTo>
                    <a:lnTo>
                      <a:pt x="17012" y="677"/>
                    </a:lnTo>
                    <a:lnTo>
                      <a:pt x="16567" y="522"/>
                    </a:lnTo>
                    <a:lnTo>
                      <a:pt x="16142" y="387"/>
                    </a:lnTo>
                    <a:lnTo>
                      <a:pt x="15697" y="271"/>
                    </a:lnTo>
                    <a:lnTo>
                      <a:pt x="15233" y="174"/>
                    </a:lnTo>
                    <a:lnTo>
                      <a:pt x="14789" y="97"/>
                    </a:lnTo>
                    <a:lnTo>
                      <a:pt x="14344" y="39"/>
                    </a:lnTo>
                    <a:lnTo>
                      <a:pt x="13880" y="20"/>
                    </a:lnTo>
                    <a:lnTo>
                      <a:pt x="13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4170575" y="-2930650"/>
                <a:ext cx="1532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697" extrusionOk="0">
                    <a:moveTo>
                      <a:pt x="329" y="1"/>
                    </a:moveTo>
                    <a:lnTo>
                      <a:pt x="252" y="20"/>
                    </a:lnTo>
                    <a:lnTo>
                      <a:pt x="194" y="39"/>
                    </a:lnTo>
                    <a:lnTo>
                      <a:pt x="136" y="78"/>
                    </a:lnTo>
                    <a:lnTo>
                      <a:pt x="78" y="116"/>
                    </a:lnTo>
                    <a:lnTo>
                      <a:pt x="39" y="174"/>
                    </a:lnTo>
                    <a:lnTo>
                      <a:pt x="20" y="232"/>
                    </a:lnTo>
                    <a:lnTo>
                      <a:pt x="1" y="348"/>
                    </a:lnTo>
                    <a:lnTo>
                      <a:pt x="20" y="484"/>
                    </a:lnTo>
                    <a:lnTo>
                      <a:pt x="39" y="542"/>
                    </a:lnTo>
                    <a:lnTo>
                      <a:pt x="78" y="600"/>
                    </a:lnTo>
                    <a:lnTo>
                      <a:pt x="136" y="638"/>
                    </a:lnTo>
                    <a:lnTo>
                      <a:pt x="194" y="677"/>
                    </a:lnTo>
                    <a:lnTo>
                      <a:pt x="252" y="696"/>
                    </a:lnTo>
                    <a:lnTo>
                      <a:pt x="5877" y="696"/>
                    </a:lnTo>
                    <a:lnTo>
                      <a:pt x="5935" y="677"/>
                    </a:lnTo>
                    <a:lnTo>
                      <a:pt x="5993" y="638"/>
                    </a:lnTo>
                    <a:lnTo>
                      <a:pt x="6032" y="600"/>
                    </a:lnTo>
                    <a:lnTo>
                      <a:pt x="6071" y="542"/>
                    </a:lnTo>
                    <a:lnTo>
                      <a:pt x="6109" y="484"/>
                    </a:lnTo>
                    <a:lnTo>
                      <a:pt x="6129" y="348"/>
                    </a:lnTo>
                    <a:lnTo>
                      <a:pt x="6109" y="232"/>
                    </a:lnTo>
                    <a:lnTo>
                      <a:pt x="6071" y="174"/>
                    </a:lnTo>
                    <a:lnTo>
                      <a:pt x="6032" y="116"/>
                    </a:lnTo>
                    <a:lnTo>
                      <a:pt x="5993" y="78"/>
                    </a:lnTo>
                    <a:lnTo>
                      <a:pt x="5935" y="39"/>
                    </a:lnTo>
                    <a:lnTo>
                      <a:pt x="5877" y="20"/>
                    </a:lnTo>
                    <a:lnTo>
                      <a:pt x="5781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4265300" y="-2847050"/>
                <a:ext cx="1464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697" extrusionOk="0">
                    <a:moveTo>
                      <a:pt x="25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78" y="97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39" y="523"/>
                    </a:lnTo>
                    <a:lnTo>
                      <a:pt x="78" y="581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52" y="677"/>
                    </a:lnTo>
                    <a:lnTo>
                      <a:pt x="329" y="697"/>
                    </a:lnTo>
                    <a:lnTo>
                      <a:pt x="5510" y="697"/>
                    </a:lnTo>
                    <a:lnTo>
                      <a:pt x="5587" y="677"/>
                    </a:lnTo>
                    <a:lnTo>
                      <a:pt x="5665" y="658"/>
                    </a:lnTo>
                    <a:lnTo>
                      <a:pt x="5723" y="619"/>
                    </a:lnTo>
                    <a:lnTo>
                      <a:pt x="5761" y="581"/>
                    </a:lnTo>
                    <a:lnTo>
                      <a:pt x="5800" y="523"/>
                    </a:lnTo>
                    <a:lnTo>
                      <a:pt x="5839" y="465"/>
                    </a:lnTo>
                    <a:lnTo>
                      <a:pt x="5858" y="349"/>
                    </a:lnTo>
                    <a:lnTo>
                      <a:pt x="5839" y="213"/>
                    </a:lnTo>
                    <a:lnTo>
                      <a:pt x="5800" y="155"/>
                    </a:lnTo>
                    <a:lnTo>
                      <a:pt x="5761" y="97"/>
                    </a:lnTo>
                    <a:lnTo>
                      <a:pt x="5723" y="59"/>
                    </a:lnTo>
                    <a:lnTo>
                      <a:pt x="5665" y="20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4258525" y="-2685150"/>
                <a:ext cx="14840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678" extrusionOk="0">
                    <a:moveTo>
                      <a:pt x="252" y="1"/>
                    </a:moveTo>
                    <a:lnTo>
                      <a:pt x="175" y="20"/>
                    </a:lnTo>
                    <a:lnTo>
                      <a:pt x="117" y="59"/>
                    </a:lnTo>
                    <a:lnTo>
                      <a:pt x="78" y="97"/>
                    </a:lnTo>
                    <a:lnTo>
                      <a:pt x="40" y="155"/>
                    </a:lnTo>
                    <a:lnTo>
                      <a:pt x="20" y="213"/>
                    </a:lnTo>
                    <a:lnTo>
                      <a:pt x="1" y="329"/>
                    </a:lnTo>
                    <a:lnTo>
                      <a:pt x="20" y="465"/>
                    </a:lnTo>
                    <a:lnTo>
                      <a:pt x="40" y="523"/>
                    </a:lnTo>
                    <a:lnTo>
                      <a:pt x="78" y="581"/>
                    </a:lnTo>
                    <a:lnTo>
                      <a:pt x="117" y="619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5684" y="677"/>
                    </a:lnTo>
                    <a:lnTo>
                      <a:pt x="5742" y="658"/>
                    </a:lnTo>
                    <a:lnTo>
                      <a:pt x="5800" y="619"/>
                    </a:lnTo>
                    <a:lnTo>
                      <a:pt x="5858" y="581"/>
                    </a:lnTo>
                    <a:lnTo>
                      <a:pt x="5897" y="523"/>
                    </a:lnTo>
                    <a:lnTo>
                      <a:pt x="5916" y="465"/>
                    </a:lnTo>
                    <a:lnTo>
                      <a:pt x="5936" y="329"/>
                    </a:lnTo>
                    <a:lnTo>
                      <a:pt x="5916" y="213"/>
                    </a:lnTo>
                    <a:lnTo>
                      <a:pt x="5897" y="155"/>
                    </a:lnTo>
                    <a:lnTo>
                      <a:pt x="5858" y="97"/>
                    </a:lnTo>
                    <a:lnTo>
                      <a:pt x="5800" y="59"/>
                    </a:lnTo>
                    <a:lnTo>
                      <a:pt x="5742" y="20"/>
                    </a:lnTo>
                    <a:lnTo>
                      <a:pt x="5684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5127950" y="-2964975"/>
                <a:ext cx="2063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678" extrusionOk="0">
                    <a:moveTo>
                      <a:pt x="25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78" y="98"/>
                    </a:lnTo>
                    <a:lnTo>
                      <a:pt x="39" y="156"/>
                    </a:lnTo>
                    <a:lnTo>
                      <a:pt x="20" y="214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39" y="523"/>
                    </a:lnTo>
                    <a:lnTo>
                      <a:pt x="78" y="581"/>
                    </a:lnTo>
                    <a:lnTo>
                      <a:pt x="136" y="620"/>
                    </a:lnTo>
                    <a:lnTo>
                      <a:pt x="175" y="658"/>
                    </a:lnTo>
                    <a:lnTo>
                      <a:pt x="252" y="678"/>
                    </a:lnTo>
                    <a:lnTo>
                      <a:pt x="8004" y="678"/>
                    </a:lnTo>
                    <a:lnTo>
                      <a:pt x="8062" y="658"/>
                    </a:lnTo>
                    <a:lnTo>
                      <a:pt x="8120" y="620"/>
                    </a:lnTo>
                    <a:lnTo>
                      <a:pt x="8158" y="581"/>
                    </a:lnTo>
                    <a:lnTo>
                      <a:pt x="8197" y="523"/>
                    </a:lnTo>
                    <a:lnTo>
                      <a:pt x="8236" y="465"/>
                    </a:lnTo>
                    <a:lnTo>
                      <a:pt x="8255" y="349"/>
                    </a:lnTo>
                    <a:lnTo>
                      <a:pt x="8236" y="214"/>
                    </a:lnTo>
                    <a:lnTo>
                      <a:pt x="8197" y="156"/>
                    </a:lnTo>
                    <a:lnTo>
                      <a:pt x="8158" y="98"/>
                    </a:lnTo>
                    <a:lnTo>
                      <a:pt x="8120" y="59"/>
                    </a:lnTo>
                    <a:lnTo>
                      <a:pt x="8062" y="2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5215900" y="-2872650"/>
                <a:ext cx="860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697" extrusionOk="0">
                    <a:moveTo>
                      <a:pt x="252" y="0"/>
                    </a:moveTo>
                    <a:lnTo>
                      <a:pt x="175" y="39"/>
                    </a:lnTo>
                    <a:lnTo>
                      <a:pt x="117" y="58"/>
                    </a:lnTo>
                    <a:lnTo>
                      <a:pt x="78" y="116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8"/>
                    </a:lnTo>
                    <a:lnTo>
                      <a:pt x="20" y="484"/>
                    </a:lnTo>
                    <a:lnTo>
                      <a:pt x="39" y="542"/>
                    </a:lnTo>
                    <a:lnTo>
                      <a:pt x="78" y="580"/>
                    </a:lnTo>
                    <a:lnTo>
                      <a:pt x="117" y="638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329" y="696"/>
                    </a:lnTo>
                    <a:lnTo>
                      <a:pt x="3094" y="696"/>
                    </a:lnTo>
                    <a:lnTo>
                      <a:pt x="3190" y="677"/>
                    </a:lnTo>
                    <a:lnTo>
                      <a:pt x="3248" y="658"/>
                    </a:lnTo>
                    <a:lnTo>
                      <a:pt x="3306" y="638"/>
                    </a:lnTo>
                    <a:lnTo>
                      <a:pt x="3345" y="580"/>
                    </a:lnTo>
                    <a:lnTo>
                      <a:pt x="3384" y="542"/>
                    </a:lnTo>
                    <a:lnTo>
                      <a:pt x="3422" y="484"/>
                    </a:lnTo>
                    <a:lnTo>
                      <a:pt x="3442" y="348"/>
                    </a:lnTo>
                    <a:lnTo>
                      <a:pt x="3422" y="213"/>
                    </a:lnTo>
                    <a:lnTo>
                      <a:pt x="3384" y="155"/>
                    </a:lnTo>
                    <a:lnTo>
                      <a:pt x="3345" y="116"/>
                    </a:lnTo>
                    <a:lnTo>
                      <a:pt x="3306" y="58"/>
                    </a:lnTo>
                    <a:lnTo>
                      <a:pt x="3248" y="39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5127950" y="-2749900"/>
                <a:ext cx="1716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677" extrusionOk="0">
                    <a:moveTo>
                      <a:pt x="252" y="0"/>
                    </a:moveTo>
                    <a:lnTo>
                      <a:pt x="194" y="20"/>
                    </a:lnTo>
                    <a:lnTo>
                      <a:pt x="136" y="58"/>
                    </a:lnTo>
                    <a:lnTo>
                      <a:pt x="78" y="97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8"/>
                    </a:lnTo>
                    <a:lnTo>
                      <a:pt x="20" y="464"/>
                    </a:lnTo>
                    <a:lnTo>
                      <a:pt x="39" y="522"/>
                    </a:lnTo>
                    <a:lnTo>
                      <a:pt x="78" y="580"/>
                    </a:lnTo>
                    <a:lnTo>
                      <a:pt x="136" y="619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6612" y="677"/>
                    </a:lnTo>
                    <a:lnTo>
                      <a:pt x="6670" y="658"/>
                    </a:lnTo>
                    <a:lnTo>
                      <a:pt x="6728" y="619"/>
                    </a:lnTo>
                    <a:lnTo>
                      <a:pt x="6786" y="580"/>
                    </a:lnTo>
                    <a:lnTo>
                      <a:pt x="6824" y="522"/>
                    </a:lnTo>
                    <a:lnTo>
                      <a:pt x="6844" y="464"/>
                    </a:lnTo>
                    <a:lnTo>
                      <a:pt x="6863" y="348"/>
                    </a:lnTo>
                    <a:lnTo>
                      <a:pt x="6844" y="213"/>
                    </a:lnTo>
                    <a:lnTo>
                      <a:pt x="6824" y="155"/>
                    </a:lnTo>
                    <a:lnTo>
                      <a:pt x="6786" y="97"/>
                    </a:lnTo>
                    <a:lnTo>
                      <a:pt x="6728" y="58"/>
                    </a:lnTo>
                    <a:lnTo>
                      <a:pt x="6670" y="2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4304450" y="-2116325"/>
                <a:ext cx="2063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697" extrusionOk="0">
                    <a:moveTo>
                      <a:pt x="271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349"/>
                    </a:lnTo>
                    <a:lnTo>
                      <a:pt x="20" y="464"/>
                    </a:lnTo>
                    <a:lnTo>
                      <a:pt x="58" y="522"/>
                    </a:lnTo>
                    <a:lnTo>
                      <a:pt x="97" y="580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71" y="677"/>
                    </a:lnTo>
                    <a:lnTo>
                      <a:pt x="348" y="696"/>
                    </a:lnTo>
                    <a:lnTo>
                      <a:pt x="7926" y="696"/>
                    </a:lnTo>
                    <a:lnTo>
                      <a:pt x="8003" y="677"/>
                    </a:lnTo>
                    <a:lnTo>
                      <a:pt x="8081" y="658"/>
                    </a:lnTo>
                    <a:lnTo>
                      <a:pt x="8139" y="619"/>
                    </a:lnTo>
                    <a:lnTo>
                      <a:pt x="8177" y="580"/>
                    </a:lnTo>
                    <a:lnTo>
                      <a:pt x="8216" y="522"/>
                    </a:lnTo>
                    <a:lnTo>
                      <a:pt x="8235" y="464"/>
                    </a:lnTo>
                    <a:lnTo>
                      <a:pt x="8255" y="349"/>
                    </a:lnTo>
                    <a:lnTo>
                      <a:pt x="8235" y="213"/>
                    </a:lnTo>
                    <a:lnTo>
                      <a:pt x="8216" y="155"/>
                    </a:lnTo>
                    <a:lnTo>
                      <a:pt x="8177" y="97"/>
                    </a:lnTo>
                    <a:lnTo>
                      <a:pt x="8139" y="59"/>
                    </a:lnTo>
                    <a:lnTo>
                      <a:pt x="8081" y="20"/>
                    </a:lnTo>
                    <a:lnTo>
                      <a:pt x="8003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5185450" y="-2345400"/>
                <a:ext cx="1165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697" extrusionOk="0">
                    <a:moveTo>
                      <a:pt x="27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98" y="117"/>
                    </a:lnTo>
                    <a:lnTo>
                      <a:pt x="59" y="155"/>
                    </a:lnTo>
                    <a:lnTo>
                      <a:pt x="20" y="213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59" y="523"/>
                    </a:lnTo>
                    <a:lnTo>
                      <a:pt x="98" y="581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72" y="677"/>
                    </a:lnTo>
                    <a:lnTo>
                      <a:pt x="349" y="696"/>
                    </a:lnTo>
                    <a:lnTo>
                      <a:pt x="4312" y="696"/>
                    </a:lnTo>
                    <a:lnTo>
                      <a:pt x="4408" y="677"/>
                    </a:lnTo>
                    <a:lnTo>
                      <a:pt x="4466" y="658"/>
                    </a:lnTo>
                    <a:lnTo>
                      <a:pt x="4524" y="619"/>
                    </a:lnTo>
                    <a:lnTo>
                      <a:pt x="4563" y="581"/>
                    </a:lnTo>
                    <a:lnTo>
                      <a:pt x="4602" y="523"/>
                    </a:lnTo>
                    <a:lnTo>
                      <a:pt x="4640" y="465"/>
                    </a:lnTo>
                    <a:lnTo>
                      <a:pt x="4660" y="349"/>
                    </a:lnTo>
                    <a:lnTo>
                      <a:pt x="4640" y="213"/>
                    </a:lnTo>
                    <a:lnTo>
                      <a:pt x="4602" y="155"/>
                    </a:lnTo>
                    <a:lnTo>
                      <a:pt x="4563" y="117"/>
                    </a:lnTo>
                    <a:lnTo>
                      <a:pt x="4524" y="59"/>
                    </a:lnTo>
                    <a:lnTo>
                      <a:pt x="4466" y="20"/>
                    </a:lnTo>
                    <a:lnTo>
                      <a:pt x="4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40"/>
            <p:cNvGrpSpPr/>
            <p:nvPr/>
          </p:nvGrpSpPr>
          <p:grpSpPr>
            <a:xfrm>
              <a:off x="936457" y="1505983"/>
              <a:ext cx="1225047" cy="2177869"/>
              <a:chOff x="713225" y="-1668325"/>
              <a:chExt cx="1374450" cy="2443475"/>
            </a:xfrm>
          </p:grpSpPr>
          <p:sp>
            <p:nvSpPr>
              <p:cNvPr id="1000" name="Google Shape;1000;p40"/>
              <p:cNvSpPr/>
              <p:nvPr/>
            </p:nvSpPr>
            <p:spPr>
              <a:xfrm>
                <a:off x="870275" y="-1655275"/>
                <a:ext cx="502625" cy="1151200"/>
              </a:xfrm>
              <a:custGeom>
                <a:avLst/>
                <a:gdLst/>
                <a:ahLst/>
                <a:cxnLst/>
                <a:rect l="l" t="t" r="r" b="b"/>
                <a:pathLst>
                  <a:path w="20105" h="46048" extrusionOk="0">
                    <a:moveTo>
                      <a:pt x="14267" y="36594"/>
                    </a:moveTo>
                    <a:lnTo>
                      <a:pt x="14248" y="37638"/>
                    </a:lnTo>
                    <a:lnTo>
                      <a:pt x="14248" y="38663"/>
                    </a:lnTo>
                    <a:lnTo>
                      <a:pt x="14267" y="39707"/>
                    </a:lnTo>
                    <a:lnTo>
                      <a:pt x="14286" y="40731"/>
                    </a:lnTo>
                    <a:lnTo>
                      <a:pt x="14151" y="40809"/>
                    </a:lnTo>
                    <a:lnTo>
                      <a:pt x="14035" y="40905"/>
                    </a:lnTo>
                    <a:lnTo>
                      <a:pt x="13919" y="41021"/>
                    </a:lnTo>
                    <a:lnTo>
                      <a:pt x="13822" y="41176"/>
                    </a:lnTo>
                    <a:lnTo>
                      <a:pt x="13842" y="40615"/>
                    </a:lnTo>
                    <a:lnTo>
                      <a:pt x="13880" y="40035"/>
                    </a:lnTo>
                    <a:lnTo>
                      <a:pt x="13996" y="38895"/>
                    </a:lnTo>
                    <a:lnTo>
                      <a:pt x="14267" y="36594"/>
                    </a:lnTo>
                    <a:close/>
                    <a:moveTo>
                      <a:pt x="2552" y="41756"/>
                    </a:moveTo>
                    <a:lnTo>
                      <a:pt x="2688" y="41814"/>
                    </a:lnTo>
                    <a:lnTo>
                      <a:pt x="2823" y="41853"/>
                    </a:lnTo>
                    <a:lnTo>
                      <a:pt x="2842" y="42065"/>
                    </a:lnTo>
                    <a:lnTo>
                      <a:pt x="2842" y="42278"/>
                    </a:lnTo>
                    <a:lnTo>
                      <a:pt x="2823" y="42471"/>
                    </a:lnTo>
                    <a:lnTo>
                      <a:pt x="2804" y="42645"/>
                    </a:lnTo>
                    <a:lnTo>
                      <a:pt x="2475" y="42645"/>
                    </a:lnTo>
                    <a:lnTo>
                      <a:pt x="2552" y="41756"/>
                    </a:lnTo>
                    <a:close/>
                    <a:moveTo>
                      <a:pt x="3674" y="0"/>
                    </a:moveTo>
                    <a:lnTo>
                      <a:pt x="3558" y="20"/>
                    </a:lnTo>
                    <a:lnTo>
                      <a:pt x="3461" y="58"/>
                    </a:lnTo>
                    <a:lnTo>
                      <a:pt x="3364" y="116"/>
                    </a:lnTo>
                    <a:lnTo>
                      <a:pt x="3171" y="329"/>
                    </a:lnTo>
                    <a:lnTo>
                      <a:pt x="3016" y="542"/>
                    </a:lnTo>
                    <a:lnTo>
                      <a:pt x="2881" y="754"/>
                    </a:lnTo>
                    <a:lnTo>
                      <a:pt x="2765" y="1006"/>
                    </a:lnTo>
                    <a:lnTo>
                      <a:pt x="2688" y="1238"/>
                    </a:lnTo>
                    <a:lnTo>
                      <a:pt x="2630" y="1508"/>
                    </a:lnTo>
                    <a:lnTo>
                      <a:pt x="2610" y="1760"/>
                    </a:lnTo>
                    <a:lnTo>
                      <a:pt x="2610" y="2050"/>
                    </a:lnTo>
                    <a:lnTo>
                      <a:pt x="2572" y="2166"/>
                    </a:lnTo>
                    <a:lnTo>
                      <a:pt x="2533" y="2282"/>
                    </a:lnTo>
                    <a:lnTo>
                      <a:pt x="2514" y="2417"/>
                    </a:lnTo>
                    <a:lnTo>
                      <a:pt x="2514" y="2572"/>
                    </a:lnTo>
                    <a:lnTo>
                      <a:pt x="2533" y="3693"/>
                    </a:lnTo>
                    <a:lnTo>
                      <a:pt x="2533" y="4814"/>
                    </a:lnTo>
                    <a:lnTo>
                      <a:pt x="2417" y="4930"/>
                    </a:lnTo>
                    <a:lnTo>
                      <a:pt x="2340" y="5046"/>
                    </a:lnTo>
                    <a:lnTo>
                      <a:pt x="2262" y="5181"/>
                    </a:lnTo>
                    <a:lnTo>
                      <a:pt x="2204" y="5336"/>
                    </a:lnTo>
                    <a:lnTo>
                      <a:pt x="2166" y="5510"/>
                    </a:lnTo>
                    <a:lnTo>
                      <a:pt x="2146" y="5665"/>
                    </a:lnTo>
                    <a:lnTo>
                      <a:pt x="2166" y="5858"/>
                    </a:lnTo>
                    <a:lnTo>
                      <a:pt x="2224" y="6032"/>
                    </a:lnTo>
                    <a:lnTo>
                      <a:pt x="2378" y="6612"/>
                    </a:lnTo>
                    <a:lnTo>
                      <a:pt x="2494" y="7192"/>
                    </a:lnTo>
                    <a:lnTo>
                      <a:pt x="2494" y="7540"/>
                    </a:lnTo>
                    <a:lnTo>
                      <a:pt x="2282" y="8526"/>
                    </a:lnTo>
                    <a:lnTo>
                      <a:pt x="2127" y="9531"/>
                    </a:lnTo>
                    <a:lnTo>
                      <a:pt x="1992" y="10517"/>
                    </a:lnTo>
                    <a:lnTo>
                      <a:pt x="1876" y="11522"/>
                    </a:lnTo>
                    <a:lnTo>
                      <a:pt x="1798" y="12527"/>
                    </a:lnTo>
                    <a:lnTo>
                      <a:pt x="1760" y="13532"/>
                    </a:lnTo>
                    <a:lnTo>
                      <a:pt x="1740" y="14538"/>
                    </a:lnTo>
                    <a:lnTo>
                      <a:pt x="1740" y="15543"/>
                    </a:lnTo>
                    <a:lnTo>
                      <a:pt x="1682" y="15717"/>
                    </a:lnTo>
                    <a:lnTo>
                      <a:pt x="1644" y="15910"/>
                    </a:lnTo>
                    <a:lnTo>
                      <a:pt x="1624" y="16490"/>
                    </a:lnTo>
                    <a:lnTo>
                      <a:pt x="1624" y="17051"/>
                    </a:lnTo>
                    <a:lnTo>
                      <a:pt x="1663" y="17631"/>
                    </a:lnTo>
                    <a:lnTo>
                      <a:pt x="1702" y="18210"/>
                    </a:lnTo>
                    <a:lnTo>
                      <a:pt x="1644" y="18829"/>
                    </a:lnTo>
                    <a:lnTo>
                      <a:pt x="1528" y="18926"/>
                    </a:lnTo>
                    <a:lnTo>
                      <a:pt x="1431" y="19022"/>
                    </a:lnTo>
                    <a:lnTo>
                      <a:pt x="1354" y="19138"/>
                    </a:lnTo>
                    <a:lnTo>
                      <a:pt x="1276" y="19274"/>
                    </a:lnTo>
                    <a:lnTo>
                      <a:pt x="1218" y="19409"/>
                    </a:lnTo>
                    <a:lnTo>
                      <a:pt x="1180" y="19564"/>
                    </a:lnTo>
                    <a:lnTo>
                      <a:pt x="1180" y="19718"/>
                    </a:lnTo>
                    <a:lnTo>
                      <a:pt x="1199" y="19912"/>
                    </a:lnTo>
                    <a:lnTo>
                      <a:pt x="1296" y="20608"/>
                    </a:lnTo>
                    <a:lnTo>
                      <a:pt x="1373" y="21323"/>
                    </a:lnTo>
                    <a:lnTo>
                      <a:pt x="1431" y="22019"/>
                    </a:lnTo>
                    <a:lnTo>
                      <a:pt x="1470" y="22734"/>
                    </a:lnTo>
                    <a:lnTo>
                      <a:pt x="1508" y="23430"/>
                    </a:lnTo>
                    <a:lnTo>
                      <a:pt x="1508" y="24126"/>
                    </a:lnTo>
                    <a:lnTo>
                      <a:pt x="1508" y="24841"/>
                    </a:lnTo>
                    <a:lnTo>
                      <a:pt x="1489" y="25537"/>
                    </a:lnTo>
                    <a:lnTo>
                      <a:pt x="1450" y="26233"/>
                    </a:lnTo>
                    <a:lnTo>
                      <a:pt x="1392" y="26929"/>
                    </a:lnTo>
                    <a:lnTo>
                      <a:pt x="1315" y="27644"/>
                    </a:lnTo>
                    <a:lnTo>
                      <a:pt x="1238" y="28340"/>
                    </a:lnTo>
                    <a:lnTo>
                      <a:pt x="1141" y="29036"/>
                    </a:lnTo>
                    <a:lnTo>
                      <a:pt x="1025" y="29732"/>
                    </a:lnTo>
                    <a:lnTo>
                      <a:pt x="909" y="30428"/>
                    </a:lnTo>
                    <a:lnTo>
                      <a:pt x="774" y="31124"/>
                    </a:lnTo>
                    <a:lnTo>
                      <a:pt x="755" y="31259"/>
                    </a:lnTo>
                    <a:lnTo>
                      <a:pt x="755" y="31394"/>
                    </a:lnTo>
                    <a:lnTo>
                      <a:pt x="755" y="31510"/>
                    </a:lnTo>
                    <a:lnTo>
                      <a:pt x="774" y="31626"/>
                    </a:lnTo>
                    <a:lnTo>
                      <a:pt x="813" y="31723"/>
                    </a:lnTo>
                    <a:lnTo>
                      <a:pt x="851" y="31820"/>
                    </a:lnTo>
                    <a:lnTo>
                      <a:pt x="909" y="31916"/>
                    </a:lnTo>
                    <a:lnTo>
                      <a:pt x="986" y="31994"/>
                    </a:lnTo>
                    <a:lnTo>
                      <a:pt x="832" y="32709"/>
                    </a:lnTo>
                    <a:lnTo>
                      <a:pt x="716" y="33443"/>
                    </a:lnTo>
                    <a:lnTo>
                      <a:pt x="639" y="34159"/>
                    </a:lnTo>
                    <a:lnTo>
                      <a:pt x="561" y="34893"/>
                    </a:lnTo>
                    <a:lnTo>
                      <a:pt x="523" y="35628"/>
                    </a:lnTo>
                    <a:lnTo>
                      <a:pt x="465" y="36343"/>
                    </a:lnTo>
                    <a:lnTo>
                      <a:pt x="426" y="37812"/>
                    </a:lnTo>
                    <a:lnTo>
                      <a:pt x="368" y="39281"/>
                    </a:lnTo>
                    <a:lnTo>
                      <a:pt x="310" y="40751"/>
                    </a:lnTo>
                    <a:lnTo>
                      <a:pt x="271" y="41485"/>
                    </a:lnTo>
                    <a:lnTo>
                      <a:pt x="213" y="42220"/>
                    </a:lnTo>
                    <a:lnTo>
                      <a:pt x="117" y="42954"/>
                    </a:lnTo>
                    <a:lnTo>
                      <a:pt x="20" y="43689"/>
                    </a:lnTo>
                    <a:lnTo>
                      <a:pt x="1" y="43824"/>
                    </a:lnTo>
                    <a:lnTo>
                      <a:pt x="1" y="43960"/>
                    </a:lnTo>
                    <a:lnTo>
                      <a:pt x="39" y="44095"/>
                    </a:lnTo>
                    <a:lnTo>
                      <a:pt x="78" y="44230"/>
                    </a:lnTo>
                    <a:lnTo>
                      <a:pt x="117" y="44346"/>
                    </a:lnTo>
                    <a:lnTo>
                      <a:pt x="194" y="44443"/>
                    </a:lnTo>
                    <a:lnTo>
                      <a:pt x="271" y="44559"/>
                    </a:lnTo>
                    <a:lnTo>
                      <a:pt x="368" y="44636"/>
                    </a:lnTo>
                    <a:lnTo>
                      <a:pt x="465" y="44733"/>
                    </a:lnTo>
                    <a:lnTo>
                      <a:pt x="561" y="44791"/>
                    </a:lnTo>
                    <a:lnTo>
                      <a:pt x="677" y="44849"/>
                    </a:lnTo>
                    <a:lnTo>
                      <a:pt x="813" y="44907"/>
                    </a:lnTo>
                    <a:lnTo>
                      <a:pt x="929" y="44945"/>
                    </a:lnTo>
                    <a:lnTo>
                      <a:pt x="1064" y="44965"/>
                    </a:lnTo>
                    <a:lnTo>
                      <a:pt x="1334" y="44965"/>
                    </a:lnTo>
                    <a:lnTo>
                      <a:pt x="1992" y="44926"/>
                    </a:lnTo>
                    <a:lnTo>
                      <a:pt x="2649" y="44907"/>
                    </a:lnTo>
                    <a:lnTo>
                      <a:pt x="3287" y="44945"/>
                    </a:lnTo>
                    <a:lnTo>
                      <a:pt x="3944" y="45003"/>
                    </a:lnTo>
                    <a:lnTo>
                      <a:pt x="4582" y="45081"/>
                    </a:lnTo>
                    <a:lnTo>
                      <a:pt x="5239" y="45177"/>
                    </a:lnTo>
                    <a:lnTo>
                      <a:pt x="6535" y="45390"/>
                    </a:lnTo>
                    <a:lnTo>
                      <a:pt x="7810" y="45603"/>
                    </a:lnTo>
                    <a:lnTo>
                      <a:pt x="8468" y="45680"/>
                    </a:lnTo>
                    <a:lnTo>
                      <a:pt x="9125" y="45757"/>
                    </a:lnTo>
                    <a:lnTo>
                      <a:pt x="9763" y="45796"/>
                    </a:lnTo>
                    <a:lnTo>
                      <a:pt x="10420" y="45796"/>
                    </a:lnTo>
                    <a:lnTo>
                      <a:pt x="11077" y="45777"/>
                    </a:lnTo>
                    <a:lnTo>
                      <a:pt x="11406" y="45738"/>
                    </a:lnTo>
                    <a:lnTo>
                      <a:pt x="11735" y="45699"/>
                    </a:lnTo>
                    <a:lnTo>
                      <a:pt x="11851" y="45680"/>
                    </a:lnTo>
                    <a:lnTo>
                      <a:pt x="11967" y="45641"/>
                    </a:lnTo>
                    <a:lnTo>
                      <a:pt x="12160" y="45564"/>
                    </a:lnTo>
                    <a:lnTo>
                      <a:pt x="12450" y="45622"/>
                    </a:lnTo>
                    <a:lnTo>
                      <a:pt x="12759" y="45680"/>
                    </a:lnTo>
                    <a:lnTo>
                      <a:pt x="12894" y="45699"/>
                    </a:lnTo>
                    <a:lnTo>
                      <a:pt x="13010" y="45699"/>
                    </a:lnTo>
                    <a:lnTo>
                      <a:pt x="13126" y="45680"/>
                    </a:lnTo>
                    <a:lnTo>
                      <a:pt x="13262" y="45661"/>
                    </a:lnTo>
                    <a:lnTo>
                      <a:pt x="13358" y="45603"/>
                    </a:lnTo>
                    <a:lnTo>
                      <a:pt x="13474" y="45545"/>
                    </a:lnTo>
                    <a:lnTo>
                      <a:pt x="13571" y="45467"/>
                    </a:lnTo>
                    <a:lnTo>
                      <a:pt x="13668" y="45390"/>
                    </a:lnTo>
                    <a:lnTo>
                      <a:pt x="14035" y="45429"/>
                    </a:lnTo>
                    <a:lnTo>
                      <a:pt x="14402" y="45506"/>
                    </a:lnTo>
                    <a:lnTo>
                      <a:pt x="14770" y="45603"/>
                    </a:lnTo>
                    <a:lnTo>
                      <a:pt x="15118" y="45719"/>
                    </a:lnTo>
                    <a:lnTo>
                      <a:pt x="15272" y="45757"/>
                    </a:lnTo>
                    <a:lnTo>
                      <a:pt x="15427" y="45777"/>
                    </a:lnTo>
                    <a:lnTo>
                      <a:pt x="15581" y="45777"/>
                    </a:lnTo>
                    <a:lnTo>
                      <a:pt x="15755" y="45757"/>
                    </a:lnTo>
                    <a:lnTo>
                      <a:pt x="15813" y="45835"/>
                    </a:lnTo>
                    <a:lnTo>
                      <a:pt x="15891" y="45912"/>
                    </a:lnTo>
                    <a:lnTo>
                      <a:pt x="16007" y="45989"/>
                    </a:lnTo>
                    <a:lnTo>
                      <a:pt x="16103" y="46028"/>
                    </a:lnTo>
                    <a:lnTo>
                      <a:pt x="16219" y="46047"/>
                    </a:lnTo>
                    <a:lnTo>
                      <a:pt x="16316" y="46028"/>
                    </a:lnTo>
                    <a:lnTo>
                      <a:pt x="16413" y="46009"/>
                    </a:lnTo>
                    <a:lnTo>
                      <a:pt x="16509" y="45951"/>
                    </a:lnTo>
                    <a:lnTo>
                      <a:pt x="16587" y="45893"/>
                    </a:lnTo>
                    <a:lnTo>
                      <a:pt x="16664" y="45815"/>
                    </a:lnTo>
                    <a:lnTo>
                      <a:pt x="16722" y="45738"/>
                    </a:lnTo>
                    <a:lnTo>
                      <a:pt x="16761" y="45641"/>
                    </a:lnTo>
                    <a:lnTo>
                      <a:pt x="16799" y="45545"/>
                    </a:lnTo>
                    <a:lnTo>
                      <a:pt x="16819" y="45448"/>
                    </a:lnTo>
                    <a:lnTo>
                      <a:pt x="16799" y="45351"/>
                    </a:lnTo>
                    <a:lnTo>
                      <a:pt x="16780" y="45255"/>
                    </a:lnTo>
                    <a:lnTo>
                      <a:pt x="16722" y="45158"/>
                    </a:lnTo>
                    <a:lnTo>
                      <a:pt x="16664" y="45061"/>
                    </a:lnTo>
                    <a:lnTo>
                      <a:pt x="16683" y="44926"/>
                    </a:lnTo>
                    <a:lnTo>
                      <a:pt x="16703" y="44791"/>
                    </a:lnTo>
                    <a:lnTo>
                      <a:pt x="16664" y="43476"/>
                    </a:lnTo>
                    <a:lnTo>
                      <a:pt x="16625" y="42162"/>
                    </a:lnTo>
                    <a:lnTo>
                      <a:pt x="16587" y="40847"/>
                    </a:lnTo>
                    <a:lnTo>
                      <a:pt x="16548" y="39533"/>
                    </a:lnTo>
                    <a:lnTo>
                      <a:pt x="16529" y="38218"/>
                    </a:lnTo>
                    <a:lnTo>
                      <a:pt x="16548" y="36923"/>
                    </a:lnTo>
                    <a:lnTo>
                      <a:pt x="16587" y="36266"/>
                    </a:lnTo>
                    <a:lnTo>
                      <a:pt x="16625" y="35609"/>
                    </a:lnTo>
                    <a:lnTo>
                      <a:pt x="16683" y="34951"/>
                    </a:lnTo>
                    <a:lnTo>
                      <a:pt x="16761" y="34294"/>
                    </a:lnTo>
                    <a:lnTo>
                      <a:pt x="16780" y="34178"/>
                    </a:lnTo>
                    <a:lnTo>
                      <a:pt x="16761" y="34043"/>
                    </a:lnTo>
                    <a:lnTo>
                      <a:pt x="16761" y="33927"/>
                    </a:lnTo>
                    <a:lnTo>
                      <a:pt x="16722" y="33830"/>
                    </a:lnTo>
                    <a:lnTo>
                      <a:pt x="16915" y="33308"/>
                    </a:lnTo>
                    <a:lnTo>
                      <a:pt x="17051" y="32806"/>
                    </a:lnTo>
                    <a:lnTo>
                      <a:pt x="17147" y="32284"/>
                    </a:lnTo>
                    <a:lnTo>
                      <a:pt x="17205" y="31781"/>
                    </a:lnTo>
                    <a:lnTo>
                      <a:pt x="17225" y="31259"/>
                    </a:lnTo>
                    <a:lnTo>
                      <a:pt x="17244" y="30737"/>
                    </a:lnTo>
                    <a:lnTo>
                      <a:pt x="17225" y="30234"/>
                    </a:lnTo>
                    <a:lnTo>
                      <a:pt x="17186" y="29713"/>
                    </a:lnTo>
                    <a:lnTo>
                      <a:pt x="17360" y="28321"/>
                    </a:lnTo>
                    <a:lnTo>
                      <a:pt x="17515" y="26910"/>
                    </a:lnTo>
                    <a:lnTo>
                      <a:pt x="17669" y="25518"/>
                    </a:lnTo>
                    <a:lnTo>
                      <a:pt x="17785" y="24106"/>
                    </a:lnTo>
                    <a:lnTo>
                      <a:pt x="17843" y="23314"/>
                    </a:lnTo>
                    <a:lnTo>
                      <a:pt x="17940" y="22521"/>
                    </a:lnTo>
                    <a:lnTo>
                      <a:pt x="18172" y="20936"/>
                    </a:lnTo>
                    <a:lnTo>
                      <a:pt x="18268" y="20163"/>
                    </a:lnTo>
                    <a:lnTo>
                      <a:pt x="18365" y="19370"/>
                    </a:lnTo>
                    <a:lnTo>
                      <a:pt x="18423" y="18578"/>
                    </a:lnTo>
                    <a:lnTo>
                      <a:pt x="18442" y="17785"/>
                    </a:lnTo>
                    <a:lnTo>
                      <a:pt x="18462" y="17669"/>
                    </a:lnTo>
                    <a:lnTo>
                      <a:pt x="18481" y="17553"/>
                    </a:lnTo>
                    <a:lnTo>
                      <a:pt x="18597" y="16819"/>
                    </a:lnTo>
                    <a:lnTo>
                      <a:pt x="18694" y="16084"/>
                    </a:lnTo>
                    <a:lnTo>
                      <a:pt x="18713" y="15717"/>
                    </a:lnTo>
                    <a:lnTo>
                      <a:pt x="18732" y="15349"/>
                    </a:lnTo>
                    <a:lnTo>
                      <a:pt x="18713" y="14963"/>
                    </a:lnTo>
                    <a:lnTo>
                      <a:pt x="18694" y="14596"/>
                    </a:lnTo>
                    <a:lnTo>
                      <a:pt x="18771" y="14151"/>
                    </a:lnTo>
                    <a:lnTo>
                      <a:pt x="18829" y="13687"/>
                    </a:lnTo>
                    <a:lnTo>
                      <a:pt x="18887" y="13242"/>
                    </a:lnTo>
                    <a:lnTo>
                      <a:pt x="18906" y="12778"/>
                    </a:lnTo>
                    <a:lnTo>
                      <a:pt x="18945" y="11851"/>
                    </a:lnTo>
                    <a:lnTo>
                      <a:pt x="18964" y="10923"/>
                    </a:lnTo>
                    <a:lnTo>
                      <a:pt x="19022" y="10304"/>
                    </a:lnTo>
                    <a:lnTo>
                      <a:pt x="19003" y="10130"/>
                    </a:lnTo>
                    <a:lnTo>
                      <a:pt x="18984" y="9956"/>
                    </a:lnTo>
                    <a:lnTo>
                      <a:pt x="18945" y="9743"/>
                    </a:lnTo>
                    <a:lnTo>
                      <a:pt x="18868" y="9550"/>
                    </a:lnTo>
                    <a:lnTo>
                      <a:pt x="19061" y="8680"/>
                    </a:lnTo>
                    <a:lnTo>
                      <a:pt x="19158" y="8236"/>
                    </a:lnTo>
                    <a:lnTo>
                      <a:pt x="19274" y="7810"/>
                    </a:lnTo>
                    <a:lnTo>
                      <a:pt x="19428" y="7385"/>
                    </a:lnTo>
                    <a:lnTo>
                      <a:pt x="19583" y="6979"/>
                    </a:lnTo>
                    <a:lnTo>
                      <a:pt x="19757" y="6573"/>
                    </a:lnTo>
                    <a:lnTo>
                      <a:pt x="19970" y="6167"/>
                    </a:lnTo>
                    <a:lnTo>
                      <a:pt x="20028" y="6051"/>
                    </a:lnTo>
                    <a:lnTo>
                      <a:pt x="20066" y="5935"/>
                    </a:lnTo>
                    <a:lnTo>
                      <a:pt x="20086" y="5819"/>
                    </a:lnTo>
                    <a:lnTo>
                      <a:pt x="20105" y="5703"/>
                    </a:lnTo>
                    <a:lnTo>
                      <a:pt x="20105" y="5587"/>
                    </a:lnTo>
                    <a:lnTo>
                      <a:pt x="20086" y="5491"/>
                    </a:lnTo>
                    <a:lnTo>
                      <a:pt x="20066" y="5394"/>
                    </a:lnTo>
                    <a:lnTo>
                      <a:pt x="20028" y="5297"/>
                    </a:lnTo>
                    <a:lnTo>
                      <a:pt x="19970" y="5201"/>
                    </a:lnTo>
                    <a:lnTo>
                      <a:pt x="19912" y="5123"/>
                    </a:lnTo>
                    <a:lnTo>
                      <a:pt x="19757" y="4969"/>
                    </a:lnTo>
                    <a:lnTo>
                      <a:pt x="19583" y="4853"/>
                    </a:lnTo>
                    <a:lnTo>
                      <a:pt x="19390" y="4756"/>
                    </a:lnTo>
                    <a:lnTo>
                      <a:pt x="19332" y="4659"/>
                    </a:lnTo>
                    <a:lnTo>
                      <a:pt x="19293" y="4563"/>
                    </a:lnTo>
                    <a:lnTo>
                      <a:pt x="19216" y="4466"/>
                    </a:lnTo>
                    <a:lnTo>
                      <a:pt x="19138" y="4369"/>
                    </a:lnTo>
                    <a:lnTo>
                      <a:pt x="19061" y="4292"/>
                    </a:lnTo>
                    <a:lnTo>
                      <a:pt x="18964" y="4215"/>
                    </a:lnTo>
                    <a:lnTo>
                      <a:pt x="18848" y="4157"/>
                    </a:lnTo>
                    <a:lnTo>
                      <a:pt x="18732" y="4099"/>
                    </a:lnTo>
                    <a:lnTo>
                      <a:pt x="18114" y="3867"/>
                    </a:lnTo>
                    <a:lnTo>
                      <a:pt x="17360" y="3615"/>
                    </a:lnTo>
                    <a:lnTo>
                      <a:pt x="16954" y="3499"/>
                    </a:lnTo>
                    <a:lnTo>
                      <a:pt x="16548" y="3403"/>
                    </a:lnTo>
                    <a:lnTo>
                      <a:pt x="16103" y="3306"/>
                    </a:lnTo>
                    <a:lnTo>
                      <a:pt x="15678" y="3229"/>
                    </a:lnTo>
                    <a:lnTo>
                      <a:pt x="15253" y="3190"/>
                    </a:lnTo>
                    <a:lnTo>
                      <a:pt x="14847" y="3171"/>
                    </a:lnTo>
                    <a:lnTo>
                      <a:pt x="14441" y="3190"/>
                    </a:lnTo>
                    <a:lnTo>
                      <a:pt x="14054" y="3267"/>
                    </a:lnTo>
                    <a:lnTo>
                      <a:pt x="13861" y="3306"/>
                    </a:lnTo>
                    <a:lnTo>
                      <a:pt x="13687" y="3364"/>
                    </a:lnTo>
                    <a:lnTo>
                      <a:pt x="13532" y="3441"/>
                    </a:lnTo>
                    <a:lnTo>
                      <a:pt x="13358" y="3519"/>
                    </a:lnTo>
                    <a:lnTo>
                      <a:pt x="13223" y="3615"/>
                    </a:lnTo>
                    <a:lnTo>
                      <a:pt x="13068" y="3731"/>
                    </a:lnTo>
                    <a:lnTo>
                      <a:pt x="12952" y="3867"/>
                    </a:lnTo>
                    <a:lnTo>
                      <a:pt x="12817" y="4002"/>
                    </a:lnTo>
                    <a:lnTo>
                      <a:pt x="12643" y="4273"/>
                    </a:lnTo>
                    <a:lnTo>
                      <a:pt x="12469" y="4582"/>
                    </a:lnTo>
                    <a:lnTo>
                      <a:pt x="12334" y="4891"/>
                    </a:lnTo>
                    <a:lnTo>
                      <a:pt x="12218" y="5239"/>
                    </a:lnTo>
                    <a:lnTo>
                      <a:pt x="12121" y="5587"/>
                    </a:lnTo>
                    <a:lnTo>
                      <a:pt x="12044" y="5935"/>
                    </a:lnTo>
                    <a:lnTo>
                      <a:pt x="11986" y="6322"/>
                    </a:lnTo>
                    <a:lnTo>
                      <a:pt x="11947" y="6689"/>
                    </a:lnTo>
                    <a:lnTo>
                      <a:pt x="11909" y="7095"/>
                    </a:lnTo>
                    <a:lnTo>
                      <a:pt x="11889" y="7482"/>
                    </a:lnTo>
                    <a:lnTo>
                      <a:pt x="11889" y="8313"/>
                    </a:lnTo>
                    <a:lnTo>
                      <a:pt x="11928" y="9125"/>
                    </a:lnTo>
                    <a:lnTo>
                      <a:pt x="11967" y="9956"/>
                    </a:lnTo>
                    <a:lnTo>
                      <a:pt x="11425" y="9859"/>
                    </a:lnTo>
                    <a:lnTo>
                      <a:pt x="10865" y="9801"/>
                    </a:lnTo>
                    <a:lnTo>
                      <a:pt x="10787" y="9782"/>
                    </a:lnTo>
                    <a:lnTo>
                      <a:pt x="10710" y="9801"/>
                    </a:lnTo>
                    <a:lnTo>
                      <a:pt x="10633" y="9821"/>
                    </a:lnTo>
                    <a:lnTo>
                      <a:pt x="10555" y="9840"/>
                    </a:lnTo>
                    <a:lnTo>
                      <a:pt x="10439" y="9937"/>
                    </a:lnTo>
                    <a:lnTo>
                      <a:pt x="10343" y="10053"/>
                    </a:lnTo>
                    <a:lnTo>
                      <a:pt x="9879" y="10014"/>
                    </a:lnTo>
                    <a:lnTo>
                      <a:pt x="9357" y="9956"/>
                    </a:lnTo>
                    <a:lnTo>
                      <a:pt x="9086" y="9937"/>
                    </a:lnTo>
                    <a:lnTo>
                      <a:pt x="8816" y="9937"/>
                    </a:lnTo>
                    <a:lnTo>
                      <a:pt x="8622" y="9956"/>
                    </a:lnTo>
                    <a:lnTo>
                      <a:pt x="8448" y="9995"/>
                    </a:lnTo>
                    <a:lnTo>
                      <a:pt x="8564" y="8545"/>
                    </a:lnTo>
                    <a:lnTo>
                      <a:pt x="8661" y="7095"/>
                    </a:lnTo>
                    <a:lnTo>
                      <a:pt x="8719" y="5645"/>
                    </a:lnTo>
                    <a:lnTo>
                      <a:pt x="8738" y="4195"/>
                    </a:lnTo>
                    <a:lnTo>
                      <a:pt x="8738" y="4079"/>
                    </a:lnTo>
                    <a:lnTo>
                      <a:pt x="8719" y="3963"/>
                    </a:lnTo>
                    <a:lnTo>
                      <a:pt x="8661" y="3751"/>
                    </a:lnTo>
                    <a:lnTo>
                      <a:pt x="8874" y="3016"/>
                    </a:lnTo>
                    <a:lnTo>
                      <a:pt x="8970" y="2630"/>
                    </a:lnTo>
                    <a:lnTo>
                      <a:pt x="9048" y="2262"/>
                    </a:lnTo>
                    <a:lnTo>
                      <a:pt x="9048" y="2243"/>
                    </a:lnTo>
                    <a:lnTo>
                      <a:pt x="9144" y="2146"/>
                    </a:lnTo>
                    <a:lnTo>
                      <a:pt x="9241" y="2030"/>
                    </a:lnTo>
                    <a:lnTo>
                      <a:pt x="9299" y="1914"/>
                    </a:lnTo>
                    <a:lnTo>
                      <a:pt x="9318" y="1779"/>
                    </a:lnTo>
                    <a:lnTo>
                      <a:pt x="9318" y="1644"/>
                    </a:lnTo>
                    <a:lnTo>
                      <a:pt x="9280" y="1508"/>
                    </a:lnTo>
                    <a:lnTo>
                      <a:pt x="9222" y="1392"/>
                    </a:lnTo>
                    <a:lnTo>
                      <a:pt x="9164" y="1334"/>
                    </a:lnTo>
                    <a:lnTo>
                      <a:pt x="9106" y="1296"/>
                    </a:lnTo>
                    <a:lnTo>
                      <a:pt x="8874" y="1160"/>
                    </a:lnTo>
                    <a:lnTo>
                      <a:pt x="8661" y="1064"/>
                    </a:lnTo>
                    <a:lnTo>
                      <a:pt x="8429" y="986"/>
                    </a:lnTo>
                    <a:lnTo>
                      <a:pt x="8197" y="948"/>
                    </a:lnTo>
                    <a:lnTo>
                      <a:pt x="7791" y="832"/>
                    </a:lnTo>
                    <a:lnTo>
                      <a:pt x="7385" y="677"/>
                    </a:lnTo>
                    <a:lnTo>
                      <a:pt x="6940" y="542"/>
                    </a:lnTo>
                    <a:lnTo>
                      <a:pt x="6477" y="406"/>
                    </a:lnTo>
                    <a:lnTo>
                      <a:pt x="5993" y="290"/>
                    </a:lnTo>
                    <a:lnTo>
                      <a:pt x="5529" y="213"/>
                    </a:lnTo>
                    <a:lnTo>
                      <a:pt x="5046" y="174"/>
                    </a:lnTo>
                    <a:lnTo>
                      <a:pt x="4601" y="174"/>
                    </a:lnTo>
                    <a:lnTo>
                      <a:pt x="4389" y="213"/>
                    </a:lnTo>
                    <a:lnTo>
                      <a:pt x="4195" y="252"/>
                    </a:lnTo>
                    <a:lnTo>
                      <a:pt x="4176" y="232"/>
                    </a:lnTo>
                    <a:lnTo>
                      <a:pt x="4099" y="155"/>
                    </a:lnTo>
                    <a:lnTo>
                      <a:pt x="4002" y="78"/>
                    </a:lnTo>
                    <a:lnTo>
                      <a:pt x="3905" y="39"/>
                    </a:lnTo>
                    <a:lnTo>
                      <a:pt x="37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1346800" y="-1445525"/>
                <a:ext cx="220875" cy="95642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38257" extrusionOk="0">
                    <a:moveTo>
                      <a:pt x="6225" y="0"/>
                    </a:moveTo>
                    <a:lnTo>
                      <a:pt x="5915" y="20"/>
                    </a:lnTo>
                    <a:lnTo>
                      <a:pt x="5625" y="39"/>
                    </a:lnTo>
                    <a:lnTo>
                      <a:pt x="5316" y="78"/>
                    </a:lnTo>
                    <a:lnTo>
                      <a:pt x="4736" y="194"/>
                    </a:lnTo>
                    <a:lnTo>
                      <a:pt x="4156" y="348"/>
                    </a:lnTo>
                    <a:lnTo>
                      <a:pt x="3596" y="542"/>
                    </a:lnTo>
                    <a:lnTo>
                      <a:pt x="3518" y="580"/>
                    </a:lnTo>
                    <a:lnTo>
                      <a:pt x="3441" y="638"/>
                    </a:lnTo>
                    <a:lnTo>
                      <a:pt x="3383" y="696"/>
                    </a:lnTo>
                    <a:lnTo>
                      <a:pt x="3344" y="754"/>
                    </a:lnTo>
                    <a:lnTo>
                      <a:pt x="3306" y="831"/>
                    </a:lnTo>
                    <a:lnTo>
                      <a:pt x="3267" y="909"/>
                    </a:lnTo>
                    <a:lnTo>
                      <a:pt x="3248" y="1083"/>
                    </a:lnTo>
                    <a:lnTo>
                      <a:pt x="3190" y="1160"/>
                    </a:lnTo>
                    <a:lnTo>
                      <a:pt x="3132" y="1237"/>
                    </a:lnTo>
                    <a:lnTo>
                      <a:pt x="3093" y="1334"/>
                    </a:lnTo>
                    <a:lnTo>
                      <a:pt x="3054" y="1450"/>
                    </a:lnTo>
                    <a:lnTo>
                      <a:pt x="2977" y="2088"/>
                    </a:lnTo>
                    <a:lnTo>
                      <a:pt x="2880" y="2745"/>
                    </a:lnTo>
                    <a:lnTo>
                      <a:pt x="2706" y="3287"/>
                    </a:lnTo>
                    <a:lnTo>
                      <a:pt x="2571" y="3847"/>
                    </a:lnTo>
                    <a:lnTo>
                      <a:pt x="2494" y="4408"/>
                    </a:lnTo>
                    <a:lnTo>
                      <a:pt x="2436" y="4968"/>
                    </a:lnTo>
                    <a:lnTo>
                      <a:pt x="2397" y="5394"/>
                    </a:lnTo>
                    <a:lnTo>
                      <a:pt x="2358" y="5819"/>
                    </a:lnTo>
                    <a:lnTo>
                      <a:pt x="2146" y="6959"/>
                    </a:lnTo>
                    <a:lnTo>
                      <a:pt x="1953" y="8119"/>
                    </a:lnTo>
                    <a:lnTo>
                      <a:pt x="1953" y="8216"/>
                    </a:lnTo>
                    <a:lnTo>
                      <a:pt x="1953" y="8293"/>
                    </a:lnTo>
                    <a:lnTo>
                      <a:pt x="1991" y="8429"/>
                    </a:lnTo>
                    <a:lnTo>
                      <a:pt x="1875" y="9009"/>
                    </a:lnTo>
                    <a:lnTo>
                      <a:pt x="1759" y="9608"/>
                    </a:lnTo>
                    <a:lnTo>
                      <a:pt x="1663" y="10188"/>
                    </a:lnTo>
                    <a:lnTo>
                      <a:pt x="1585" y="10768"/>
                    </a:lnTo>
                    <a:lnTo>
                      <a:pt x="1508" y="11367"/>
                    </a:lnTo>
                    <a:lnTo>
                      <a:pt x="1469" y="11966"/>
                    </a:lnTo>
                    <a:lnTo>
                      <a:pt x="1431" y="12546"/>
                    </a:lnTo>
                    <a:lnTo>
                      <a:pt x="1431" y="13145"/>
                    </a:lnTo>
                    <a:lnTo>
                      <a:pt x="1334" y="13687"/>
                    </a:lnTo>
                    <a:lnTo>
                      <a:pt x="1237" y="14209"/>
                    </a:lnTo>
                    <a:lnTo>
                      <a:pt x="1083" y="15291"/>
                    </a:lnTo>
                    <a:lnTo>
                      <a:pt x="831" y="17456"/>
                    </a:lnTo>
                    <a:lnTo>
                      <a:pt x="831" y="17688"/>
                    </a:lnTo>
                    <a:lnTo>
                      <a:pt x="851" y="17901"/>
                    </a:lnTo>
                    <a:lnTo>
                      <a:pt x="928" y="18075"/>
                    </a:lnTo>
                    <a:lnTo>
                      <a:pt x="1025" y="18249"/>
                    </a:lnTo>
                    <a:lnTo>
                      <a:pt x="793" y="20066"/>
                    </a:lnTo>
                    <a:lnTo>
                      <a:pt x="599" y="21883"/>
                    </a:lnTo>
                    <a:lnTo>
                      <a:pt x="445" y="23720"/>
                    </a:lnTo>
                    <a:lnTo>
                      <a:pt x="329" y="25556"/>
                    </a:lnTo>
                    <a:lnTo>
                      <a:pt x="271" y="27393"/>
                    </a:lnTo>
                    <a:lnTo>
                      <a:pt x="232" y="29229"/>
                    </a:lnTo>
                    <a:lnTo>
                      <a:pt x="251" y="31065"/>
                    </a:lnTo>
                    <a:lnTo>
                      <a:pt x="329" y="32902"/>
                    </a:lnTo>
                    <a:lnTo>
                      <a:pt x="193" y="33791"/>
                    </a:lnTo>
                    <a:lnTo>
                      <a:pt x="97" y="34661"/>
                    </a:lnTo>
                    <a:lnTo>
                      <a:pt x="19" y="35550"/>
                    </a:lnTo>
                    <a:lnTo>
                      <a:pt x="0" y="35995"/>
                    </a:lnTo>
                    <a:lnTo>
                      <a:pt x="0" y="36459"/>
                    </a:lnTo>
                    <a:lnTo>
                      <a:pt x="19" y="36594"/>
                    </a:lnTo>
                    <a:lnTo>
                      <a:pt x="19" y="36729"/>
                    </a:lnTo>
                    <a:lnTo>
                      <a:pt x="58" y="36865"/>
                    </a:lnTo>
                    <a:lnTo>
                      <a:pt x="97" y="36981"/>
                    </a:lnTo>
                    <a:lnTo>
                      <a:pt x="155" y="37097"/>
                    </a:lnTo>
                    <a:lnTo>
                      <a:pt x="213" y="37213"/>
                    </a:lnTo>
                    <a:lnTo>
                      <a:pt x="271" y="37309"/>
                    </a:lnTo>
                    <a:lnTo>
                      <a:pt x="367" y="37406"/>
                    </a:lnTo>
                    <a:lnTo>
                      <a:pt x="445" y="37483"/>
                    </a:lnTo>
                    <a:lnTo>
                      <a:pt x="541" y="37561"/>
                    </a:lnTo>
                    <a:lnTo>
                      <a:pt x="657" y="37619"/>
                    </a:lnTo>
                    <a:lnTo>
                      <a:pt x="773" y="37657"/>
                    </a:lnTo>
                    <a:lnTo>
                      <a:pt x="889" y="37696"/>
                    </a:lnTo>
                    <a:lnTo>
                      <a:pt x="1025" y="37715"/>
                    </a:lnTo>
                    <a:lnTo>
                      <a:pt x="1160" y="37735"/>
                    </a:lnTo>
                    <a:lnTo>
                      <a:pt x="1315" y="37735"/>
                    </a:lnTo>
                    <a:lnTo>
                      <a:pt x="1914" y="37677"/>
                    </a:lnTo>
                    <a:lnTo>
                      <a:pt x="2513" y="37657"/>
                    </a:lnTo>
                    <a:lnTo>
                      <a:pt x="3731" y="37599"/>
                    </a:lnTo>
                    <a:lnTo>
                      <a:pt x="4446" y="37696"/>
                    </a:lnTo>
                    <a:lnTo>
                      <a:pt x="5161" y="37831"/>
                    </a:lnTo>
                    <a:lnTo>
                      <a:pt x="5355" y="37928"/>
                    </a:lnTo>
                    <a:lnTo>
                      <a:pt x="5548" y="37986"/>
                    </a:lnTo>
                    <a:lnTo>
                      <a:pt x="5741" y="37986"/>
                    </a:lnTo>
                    <a:lnTo>
                      <a:pt x="5935" y="37967"/>
                    </a:lnTo>
                    <a:lnTo>
                      <a:pt x="6051" y="38063"/>
                    </a:lnTo>
                    <a:lnTo>
                      <a:pt x="6147" y="38160"/>
                    </a:lnTo>
                    <a:lnTo>
                      <a:pt x="6263" y="38218"/>
                    </a:lnTo>
                    <a:lnTo>
                      <a:pt x="6360" y="38237"/>
                    </a:lnTo>
                    <a:lnTo>
                      <a:pt x="6476" y="38257"/>
                    </a:lnTo>
                    <a:lnTo>
                      <a:pt x="6592" y="38257"/>
                    </a:lnTo>
                    <a:lnTo>
                      <a:pt x="6689" y="38218"/>
                    </a:lnTo>
                    <a:lnTo>
                      <a:pt x="6805" y="38179"/>
                    </a:lnTo>
                    <a:lnTo>
                      <a:pt x="6882" y="38121"/>
                    </a:lnTo>
                    <a:lnTo>
                      <a:pt x="6959" y="38044"/>
                    </a:lnTo>
                    <a:lnTo>
                      <a:pt x="7037" y="37967"/>
                    </a:lnTo>
                    <a:lnTo>
                      <a:pt x="7075" y="37870"/>
                    </a:lnTo>
                    <a:lnTo>
                      <a:pt x="7114" y="37773"/>
                    </a:lnTo>
                    <a:lnTo>
                      <a:pt x="7114" y="37677"/>
                    </a:lnTo>
                    <a:lnTo>
                      <a:pt x="7095" y="37561"/>
                    </a:lnTo>
                    <a:lnTo>
                      <a:pt x="7037" y="37464"/>
                    </a:lnTo>
                    <a:lnTo>
                      <a:pt x="6959" y="37367"/>
                    </a:lnTo>
                    <a:lnTo>
                      <a:pt x="6901" y="37309"/>
                    </a:lnTo>
                    <a:lnTo>
                      <a:pt x="6979" y="37077"/>
                    </a:lnTo>
                    <a:lnTo>
                      <a:pt x="6998" y="36961"/>
                    </a:lnTo>
                    <a:lnTo>
                      <a:pt x="7017" y="36826"/>
                    </a:lnTo>
                    <a:lnTo>
                      <a:pt x="7017" y="36710"/>
                    </a:lnTo>
                    <a:lnTo>
                      <a:pt x="7017" y="36594"/>
                    </a:lnTo>
                    <a:lnTo>
                      <a:pt x="6979" y="36478"/>
                    </a:lnTo>
                    <a:lnTo>
                      <a:pt x="6940" y="36362"/>
                    </a:lnTo>
                    <a:lnTo>
                      <a:pt x="6882" y="36169"/>
                    </a:lnTo>
                    <a:lnTo>
                      <a:pt x="6843" y="35956"/>
                    </a:lnTo>
                    <a:lnTo>
                      <a:pt x="6805" y="35744"/>
                    </a:lnTo>
                    <a:lnTo>
                      <a:pt x="6805" y="35531"/>
                    </a:lnTo>
                    <a:lnTo>
                      <a:pt x="6785" y="35086"/>
                    </a:lnTo>
                    <a:lnTo>
                      <a:pt x="6785" y="34874"/>
                    </a:lnTo>
                    <a:lnTo>
                      <a:pt x="6747" y="34661"/>
                    </a:lnTo>
                    <a:lnTo>
                      <a:pt x="6843" y="34216"/>
                    </a:lnTo>
                    <a:lnTo>
                      <a:pt x="6921" y="33752"/>
                    </a:lnTo>
                    <a:lnTo>
                      <a:pt x="6979" y="33308"/>
                    </a:lnTo>
                    <a:lnTo>
                      <a:pt x="7037" y="32844"/>
                    </a:lnTo>
                    <a:lnTo>
                      <a:pt x="7114" y="31916"/>
                    </a:lnTo>
                    <a:lnTo>
                      <a:pt x="7172" y="30988"/>
                    </a:lnTo>
                    <a:lnTo>
                      <a:pt x="7172" y="30853"/>
                    </a:lnTo>
                    <a:lnTo>
                      <a:pt x="7153" y="30717"/>
                    </a:lnTo>
                    <a:lnTo>
                      <a:pt x="7133" y="30601"/>
                    </a:lnTo>
                    <a:lnTo>
                      <a:pt x="7095" y="30486"/>
                    </a:lnTo>
                    <a:lnTo>
                      <a:pt x="7172" y="29132"/>
                    </a:lnTo>
                    <a:lnTo>
                      <a:pt x="7230" y="28436"/>
                    </a:lnTo>
                    <a:lnTo>
                      <a:pt x="7288" y="27760"/>
                    </a:lnTo>
                    <a:lnTo>
                      <a:pt x="7288" y="27624"/>
                    </a:lnTo>
                    <a:lnTo>
                      <a:pt x="7288" y="27509"/>
                    </a:lnTo>
                    <a:lnTo>
                      <a:pt x="7269" y="27393"/>
                    </a:lnTo>
                    <a:lnTo>
                      <a:pt x="7249" y="27296"/>
                    </a:lnTo>
                    <a:lnTo>
                      <a:pt x="7153" y="27103"/>
                    </a:lnTo>
                    <a:lnTo>
                      <a:pt x="7037" y="26929"/>
                    </a:lnTo>
                    <a:lnTo>
                      <a:pt x="7095" y="25981"/>
                    </a:lnTo>
                    <a:lnTo>
                      <a:pt x="7114" y="25034"/>
                    </a:lnTo>
                    <a:lnTo>
                      <a:pt x="7114" y="23140"/>
                    </a:lnTo>
                    <a:lnTo>
                      <a:pt x="7133" y="22212"/>
                    </a:lnTo>
                    <a:lnTo>
                      <a:pt x="7153" y="21728"/>
                    </a:lnTo>
                    <a:lnTo>
                      <a:pt x="7191" y="21265"/>
                    </a:lnTo>
                    <a:lnTo>
                      <a:pt x="7230" y="20801"/>
                    </a:lnTo>
                    <a:lnTo>
                      <a:pt x="7307" y="20337"/>
                    </a:lnTo>
                    <a:lnTo>
                      <a:pt x="7385" y="19853"/>
                    </a:lnTo>
                    <a:lnTo>
                      <a:pt x="7481" y="19389"/>
                    </a:lnTo>
                    <a:lnTo>
                      <a:pt x="7520" y="19254"/>
                    </a:lnTo>
                    <a:lnTo>
                      <a:pt x="7520" y="19119"/>
                    </a:lnTo>
                    <a:lnTo>
                      <a:pt x="7520" y="18983"/>
                    </a:lnTo>
                    <a:lnTo>
                      <a:pt x="7481" y="18867"/>
                    </a:lnTo>
                    <a:lnTo>
                      <a:pt x="7578" y="17708"/>
                    </a:lnTo>
                    <a:lnTo>
                      <a:pt x="7655" y="16567"/>
                    </a:lnTo>
                    <a:lnTo>
                      <a:pt x="7868" y="14286"/>
                    </a:lnTo>
                    <a:lnTo>
                      <a:pt x="7945" y="13145"/>
                    </a:lnTo>
                    <a:lnTo>
                      <a:pt x="8003" y="12005"/>
                    </a:lnTo>
                    <a:lnTo>
                      <a:pt x="8042" y="10864"/>
                    </a:lnTo>
                    <a:lnTo>
                      <a:pt x="8042" y="9704"/>
                    </a:lnTo>
                    <a:lnTo>
                      <a:pt x="8022" y="9511"/>
                    </a:lnTo>
                    <a:lnTo>
                      <a:pt x="7964" y="9337"/>
                    </a:lnTo>
                    <a:lnTo>
                      <a:pt x="7906" y="9202"/>
                    </a:lnTo>
                    <a:lnTo>
                      <a:pt x="7810" y="9067"/>
                    </a:lnTo>
                    <a:lnTo>
                      <a:pt x="7829" y="9009"/>
                    </a:lnTo>
                    <a:lnTo>
                      <a:pt x="7906" y="8873"/>
                    </a:lnTo>
                    <a:lnTo>
                      <a:pt x="7926" y="8796"/>
                    </a:lnTo>
                    <a:lnTo>
                      <a:pt x="7945" y="8719"/>
                    </a:lnTo>
                    <a:lnTo>
                      <a:pt x="8042" y="7965"/>
                    </a:lnTo>
                    <a:lnTo>
                      <a:pt x="8080" y="7211"/>
                    </a:lnTo>
                    <a:lnTo>
                      <a:pt x="8235" y="5587"/>
                    </a:lnTo>
                    <a:lnTo>
                      <a:pt x="8293" y="5529"/>
                    </a:lnTo>
                    <a:lnTo>
                      <a:pt x="8332" y="5452"/>
                    </a:lnTo>
                    <a:lnTo>
                      <a:pt x="8351" y="5374"/>
                    </a:lnTo>
                    <a:lnTo>
                      <a:pt x="8370" y="5278"/>
                    </a:lnTo>
                    <a:lnTo>
                      <a:pt x="8390" y="4678"/>
                    </a:lnTo>
                    <a:lnTo>
                      <a:pt x="8409" y="4098"/>
                    </a:lnTo>
                    <a:lnTo>
                      <a:pt x="8525" y="3325"/>
                    </a:lnTo>
                    <a:lnTo>
                      <a:pt x="8622" y="2552"/>
                    </a:lnTo>
                    <a:lnTo>
                      <a:pt x="8718" y="1779"/>
                    </a:lnTo>
                    <a:lnTo>
                      <a:pt x="8834" y="1005"/>
                    </a:lnTo>
                    <a:lnTo>
                      <a:pt x="8834" y="889"/>
                    </a:lnTo>
                    <a:lnTo>
                      <a:pt x="8834" y="793"/>
                    </a:lnTo>
                    <a:lnTo>
                      <a:pt x="8796" y="715"/>
                    </a:lnTo>
                    <a:lnTo>
                      <a:pt x="8757" y="638"/>
                    </a:lnTo>
                    <a:lnTo>
                      <a:pt x="8718" y="561"/>
                    </a:lnTo>
                    <a:lnTo>
                      <a:pt x="8660" y="503"/>
                    </a:lnTo>
                    <a:lnTo>
                      <a:pt x="8583" y="464"/>
                    </a:lnTo>
                    <a:lnTo>
                      <a:pt x="8506" y="426"/>
                    </a:lnTo>
                    <a:lnTo>
                      <a:pt x="8409" y="329"/>
                    </a:lnTo>
                    <a:lnTo>
                      <a:pt x="8351" y="290"/>
                    </a:lnTo>
                    <a:lnTo>
                      <a:pt x="8274" y="252"/>
                    </a:lnTo>
                    <a:lnTo>
                      <a:pt x="7984" y="174"/>
                    </a:lnTo>
                    <a:lnTo>
                      <a:pt x="7694" y="116"/>
                    </a:lnTo>
                    <a:lnTo>
                      <a:pt x="7404" y="58"/>
                    </a:lnTo>
                    <a:lnTo>
                      <a:pt x="7114" y="39"/>
                    </a:ln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1550725" y="-1587625"/>
                <a:ext cx="231525" cy="1113025"/>
              </a:xfrm>
              <a:custGeom>
                <a:avLst/>
                <a:gdLst/>
                <a:ahLst/>
                <a:cxnLst/>
                <a:rect l="l" t="t" r="r" b="b"/>
                <a:pathLst>
                  <a:path w="9261" h="44521" extrusionOk="0">
                    <a:moveTo>
                      <a:pt x="5665" y="1"/>
                    </a:moveTo>
                    <a:lnTo>
                      <a:pt x="5413" y="20"/>
                    </a:lnTo>
                    <a:lnTo>
                      <a:pt x="5182" y="40"/>
                    </a:lnTo>
                    <a:lnTo>
                      <a:pt x="4911" y="98"/>
                    </a:lnTo>
                    <a:lnTo>
                      <a:pt x="4660" y="156"/>
                    </a:lnTo>
                    <a:lnTo>
                      <a:pt x="4389" y="252"/>
                    </a:lnTo>
                    <a:lnTo>
                      <a:pt x="4292" y="291"/>
                    </a:lnTo>
                    <a:lnTo>
                      <a:pt x="4215" y="349"/>
                    </a:lnTo>
                    <a:lnTo>
                      <a:pt x="4157" y="426"/>
                    </a:lnTo>
                    <a:lnTo>
                      <a:pt x="4099" y="503"/>
                    </a:lnTo>
                    <a:lnTo>
                      <a:pt x="4080" y="600"/>
                    </a:lnTo>
                    <a:lnTo>
                      <a:pt x="4060" y="697"/>
                    </a:lnTo>
                    <a:lnTo>
                      <a:pt x="4060" y="793"/>
                    </a:lnTo>
                    <a:lnTo>
                      <a:pt x="4060" y="890"/>
                    </a:lnTo>
                    <a:lnTo>
                      <a:pt x="3983" y="948"/>
                    </a:lnTo>
                    <a:lnTo>
                      <a:pt x="3886" y="1025"/>
                    </a:lnTo>
                    <a:lnTo>
                      <a:pt x="3809" y="1122"/>
                    </a:lnTo>
                    <a:lnTo>
                      <a:pt x="3732" y="1219"/>
                    </a:lnTo>
                    <a:lnTo>
                      <a:pt x="3674" y="1315"/>
                    </a:lnTo>
                    <a:lnTo>
                      <a:pt x="3616" y="1451"/>
                    </a:lnTo>
                    <a:lnTo>
                      <a:pt x="3577" y="1567"/>
                    </a:lnTo>
                    <a:lnTo>
                      <a:pt x="3538" y="1702"/>
                    </a:lnTo>
                    <a:lnTo>
                      <a:pt x="3519" y="1895"/>
                    </a:lnTo>
                    <a:lnTo>
                      <a:pt x="3519" y="2089"/>
                    </a:lnTo>
                    <a:lnTo>
                      <a:pt x="3538" y="2263"/>
                    </a:lnTo>
                    <a:lnTo>
                      <a:pt x="3577" y="2437"/>
                    </a:lnTo>
                    <a:lnTo>
                      <a:pt x="3558" y="2437"/>
                    </a:lnTo>
                    <a:lnTo>
                      <a:pt x="3538" y="2611"/>
                    </a:lnTo>
                    <a:lnTo>
                      <a:pt x="3461" y="2727"/>
                    </a:lnTo>
                    <a:lnTo>
                      <a:pt x="3403" y="2843"/>
                    </a:lnTo>
                    <a:lnTo>
                      <a:pt x="3364" y="2997"/>
                    </a:lnTo>
                    <a:lnTo>
                      <a:pt x="3345" y="3133"/>
                    </a:lnTo>
                    <a:lnTo>
                      <a:pt x="3248" y="4196"/>
                    </a:lnTo>
                    <a:lnTo>
                      <a:pt x="3132" y="4988"/>
                    </a:lnTo>
                    <a:lnTo>
                      <a:pt x="3036" y="5800"/>
                    </a:lnTo>
                    <a:lnTo>
                      <a:pt x="2939" y="5974"/>
                    </a:lnTo>
                    <a:lnTo>
                      <a:pt x="2823" y="6264"/>
                    </a:lnTo>
                    <a:lnTo>
                      <a:pt x="2726" y="6573"/>
                    </a:lnTo>
                    <a:lnTo>
                      <a:pt x="2630" y="6863"/>
                    </a:lnTo>
                    <a:lnTo>
                      <a:pt x="2572" y="7173"/>
                    </a:lnTo>
                    <a:lnTo>
                      <a:pt x="2514" y="7482"/>
                    </a:lnTo>
                    <a:lnTo>
                      <a:pt x="2475" y="7791"/>
                    </a:lnTo>
                    <a:lnTo>
                      <a:pt x="2417" y="8429"/>
                    </a:lnTo>
                    <a:lnTo>
                      <a:pt x="2224" y="8951"/>
                    </a:lnTo>
                    <a:lnTo>
                      <a:pt x="2050" y="9492"/>
                    </a:lnTo>
                    <a:lnTo>
                      <a:pt x="1934" y="10053"/>
                    </a:lnTo>
                    <a:lnTo>
                      <a:pt x="1837" y="10614"/>
                    </a:lnTo>
                    <a:lnTo>
                      <a:pt x="1779" y="11174"/>
                    </a:lnTo>
                    <a:lnTo>
                      <a:pt x="1741" y="11774"/>
                    </a:lnTo>
                    <a:lnTo>
                      <a:pt x="1721" y="12353"/>
                    </a:lnTo>
                    <a:lnTo>
                      <a:pt x="1721" y="12953"/>
                    </a:lnTo>
                    <a:lnTo>
                      <a:pt x="1721" y="13533"/>
                    </a:lnTo>
                    <a:lnTo>
                      <a:pt x="1741" y="14132"/>
                    </a:lnTo>
                    <a:lnTo>
                      <a:pt x="1818" y="15350"/>
                    </a:lnTo>
                    <a:lnTo>
                      <a:pt x="1876" y="16548"/>
                    </a:lnTo>
                    <a:lnTo>
                      <a:pt x="1915" y="17728"/>
                    </a:lnTo>
                    <a:lnTo>
                      <a:pt x="1915" y="17786"/>
                    </a:lnTo>
                    <a:lnTo>
                      <a:pt x="1837" y="17902"/>
                    </a:lnTo>
                    <a:lnTo>
                      <a:pt x="1779" y="18037"/>
                    </a:lnTo>
                    <a:lnTo>
                      <a:pt x="1741" y="18211"/>
                    </a:lnTo>
                    <a:lnTo>
                      <a:pt x="1721" y="18385"/>
                    </a:lnTo>
                    <a:lnTo>
                      <a:pt x="1644" y="20202"/>
                    </a:lnTo>
                    <a:lnTo>
                      <a:pt x="1547" y="22000"/>
                    </a:lnTo>
                    <a:lnTo>
                      <a:pt x="1451" y="23817"/>
                    </a:lnTo>
                    <a:lnTo>
                      <a:pt x="1373" y="25634"/>
                    </a:lnTo>
                    <a:lnTo>
                      <a:pt x="1219" y="27200"/>
                    </a:lnTo>
                    <a:lnTo>
                      <a:pt x="1122" y="27973"/>
                    </a:lnTo>
                    <a:lnTo>
                      <a:pt x="1006" y="28746"/>
                    </a:lnTo>
                    <a:lnTo>
                      <a:pt x="890" y="29520"/>
                    </a:lnTo>
                    <a:lnTo>
                      <a:pt x="755" y="30293"/>
                    </a:lnTo>
                    <a:lnTo>
                      <a:pt x="600" y="31066"/>
                    </a:lnTo>
                    <a:lnTo>
                      <a:pt x="426" y="31839"/>
                    </a:lnTo>
                    <a:lnTo>
                      <a:pt x="407" y="32013"/>
                    </a:lnTo>
                    <a:lnTo>
                      <a:pt x="407" y="32168"/>
                    </a:lnTo>
                    <a:lnTo>
                      <a:pt x="426" y="32323"/>
                    </a:lnTo>
                    <a:lnTo>
                      <a:pt x="465" y="32458"/>
                    </a:lnTo>
                    <a:lnTo>
                      <a:pt x="523" y="32593"/>
                    </a:lnTo>
                    <a:lnTo>
                      <a:pt x="619" y="32690"/>
                    </a:lnTo>
                    <a:lnTo>
                      <a:pt x="716" y="32787"/>
                    </a:lnTo>
                    <a:lnTo>
                      <a:pt x="813" y="32864"/>
                    </a:lnTo>
                    <a:lnTo>
                      <a:pt x="677" y="33656"/>
                    </a:lnTo>
                    <a:lnTo>
                      <a:pt x="561" y="34430"/>
                    </a:lnTo>
                    <a:lnTo>
                      <a:pt x="445" y="35203"/>
                    </a:lnTo>
                    <a:lnTo>
                      <a:pt x="387" y="35996"/>
                    </a:lnTo>
                    <a:lnTo>
                      <a:pt x="329" y="36788"/>
                    </a:lnTo>
                    <a:lnTo>
                      <a:pt x="310" y="37581"/>
                    </a:lnTo>
                    <a:lnTo>
                      <a:pt x="329" y="38354"/>
                    </a:lnTo>
                    <a:lnTo>
                      <a:pt x="368" y="39147"/>
                    </a:lnTo>
                    <a:lnTo>
                      <a:pt x="407" y="39320"/>
                    </a:lnTo>
                    <a:lnTo>
                      <a:pt x="349" y="39978"/>
                    </a:lnTo>
                    <a:lnTo>
                      <a:pt x="349" y="40635"/>
                    </a:lnTo>
                    <a:lnTo>
                      <a:pt x="329" y="41292"/>
                    </a:lnTo>
                    <a:lnTo>
                      <a:pt x="329" y="41950"/>
                    </a:lnTo>
                    <a:lnTo>
                      <a:pt x="213" y="42066"/>
                    </a:lnTo>
                    <a:lnTo>
                      <a:pt x="155" y="42162"/>
                    </a:lnTo>
                    <a:lnTo>
                      <a:pt x="97" y="42259"/>
                    </a:lnTo>
                    <a:lnTo>
                      <a:pt x="20" y="42471"/>
                    </a:lnTo>
                    <a:lnTo>
                      <a:pt x="1" y="42684"/>
                    </a:lnTo>
                    <a:lnTo>
                      <a:pt x="1" y="42916"/>
                    </a:lnTo>
                    <a:lnTo>
                      <a:pt x="59" y="43129"/>
                    </a:lnTo>
                    <a:lnTo>
                      <a:pt x="155" y="43341"/>
                    </a:lnTo>
                    <a:lnTo>
                      <a:pt x="271" y="43515"/>
                    </a:lnTo>
                    <a:lnTo>
                      <a:pt x="368" y="43593"/>
                    </a:lnTo>
                    <a:lnTo>
                      <a:pt x="445" y="43670"/>
                    </a:lnTo>
                    <a:lnTo>
                      <a:pt x="735" y="43883"/>
                    </a:lnTo>
                    <a:lnTo>
                      <a:pt x="851" y="43960"/>
                    </a:lnTo>
                    <a:lnTo>
                      <a:pt x="967" y="44018"/>
                    </a:lnTo>
                    <a:lnTo>
                      <a:pt x="1103" y="44057"/>
                    </a:lnTo>
                    <a:lnTo>
                      <a:pt x="1238" y="44076"/>
                    </a:lnTo>
                    <a:lnTo>
                      <a:pt x="1373" y="44095"/>
                    </a:lnTo>
                    <a:lnTo>
                      <a:pt x="1509" y="44095"/>
                    </a:lnTo>
                    <a:lnTo>
                      <a:pt x="1644" y="44076"/>
                    </a:lnTo>
                    <a:lnTo>
                      <a:pt x="1779" y="44037"/>
                    </a:lnTo>
                    <a:lnTo>
                      <a:pt x="2514" y="44115"/>
                    </a:lnTo>
                    <a:lnTo>
                      <a:pt x="3248" y="44153"/>
                    </a:lnTo>
                    <a:lnTo>
                      <a:pt x="3268" y="44153"/>
                    </a:lnTo>
                    <a:lnTo>
                      <a:pt x="3674" y="44211"/>
                    </a:lnTo>
                    <a:lnTo>
                      <a:pt x="4080" y="44269"/>
                    </a:lnTo>
                    <a:lnTo>
                      <a:pt x="4466" y="44366"/>
                    </a:lnTo>
                    <a:lnTo>
                      <a:pt x="4853" y="44463"/>
                    </a:lnTo>
                    <a:lnTo>
                      <a:pt x="5008" y="44501"/>
                    </a:lnTo>
                    <a:lnTo>
                      <a:pt x="5162" y="44521"/>
                    </a:lnTo>
                    <a:lnTo>
                      <a:pt x="5317" y="44521"/>
                    </a:lnTo>
                    <a:lnTo>
                      <a:pt x="5471" y="44501"/>
                    </a:lnTo>
                    <a:lnTo>
                      <a:pt x="5607" y="44463"/>
                    </a:lnTo>
                    <a:lnTo>
                      <a:pt x="5742" y="44424"/>
                    </a:lnTo>
                    <a:lnTo>
                      <a:pt x="5877" y="44366"/>
                    </a:lnTo>
                    <a:lnTo>
                      <a:pt x="5993" y="44289"/>
                    </a:lnTo>
                    <a:lnTo>
                      <a:pt x="6090" y="44192"/>
                    </a:lnTo>
                    <a:lnTo>
                      <a:pt x="6187" y="44095"/>
                    </a:lnTo>
                    <a:lnTo>
                      <a:pt x="6264" y="43979"/>
                    </a:lnTo>
                    <a:lnTo>
                      <a:pt x="6341" y="43844"/>
                    </a:lnTo>
                    <a:lnTo>
                      <a:pt x="6380" y="43709"/>
                    </a:lnTo>
                    <a:lnTo>
                      <a:pt x="6419" y="43554"/>
                    </a:lnTo>
                    <a:lnTo>
                      <a:pt x="6419" y="43399"/>
                    </a:lnTo>
                    <a:lnTo>
                      <a:pt x="6419" y="43225"/>
                    </a:lnTo>
                    <a:lnTo>
                      <a:pt x="6361" y="42607"/>
                    </a:lnTo>
                    <a:lnTo>
                      <a:pt x="6322" y="41969"/>
                    </a:lnTo>
                    <a:lnTo>
                      <a:pt x="6303" y="41350"/>
                    </a:lnTo>
                    <a:lnTo>
                      <a:pt x="6283" y="40712"/>
                    </a:lnTo>
                    <a:lnTo>
                      <a:pt x="6283" y="40094"/>
                    </a:lnTo>
                    <a:lnTo>
                      <a:pt x="6303" y="39456"/>
                    </a:lnTo>
                    <a:lnTo>
                      <a:pt x="6380" y="38219"/>
                    </a:lnTo>
                    <a:lnTo>
                      <a:pt x="6477" y="36962"/>
                    </a:lnTo>
                    <a:lnTo>
                      <a:pt x="6593" y="35706"/>
                    </a:lnTo>
                    <a:lnTo>
                      <a:pt x="6844" y="33193"/>
                    </a:lnTo>
                    <a:lnTo>
                      <a:pt x="6921" y="32303"/>
                    </a:lnTo>
                    <a:lnTo>
                      <a:pt x="6960" y="31395"/>
                    </a:lnTo>
                    <a:lnTo>
                      <a:pt x="6999" y="30505"/>
                    </a:lnTo>
                    <a:lnTo>
                      <a:pt x="6999" y="29616"/>
                    </a:lnTo>
                    <a:lnTo>
                      <a:pt x="6999" y="28727"/>
                    </a:lnTo>
                    <a:lnTo>
                      <a:pt x="6960" y="27838"/>
                    </a:lnTo>
                    <a:lnTo>
                      <a:pt x="6902" y="26059"/>
                    </a:lnTo>
                    <a:lnTo>
                      <a:pt x="7037" y="25054"/>
                    </a:lnTo>
                    <a:lnTo>
                      <a:pt x="7153" y="24049"/>
                    </a:lnTo>
                    <a:lnTo>
                      <a:pt x="7231" y="23024"/>
                    </a:lnTo>
                    <a:lnTo>
                      <a:pt x="7308" y="22019"/>
                    </a:lnTo>
                    <a:lnTo>
                      <a:pt x="7347" y="20995"/>
                    </a:lnTo>
                    <a:lnTo>
                      <a:pt x="7366" y="19970"/>
                    </a:lnTo>
                    <a:lnTo>
                      <a:pt x="7443" y="17940"/>
                    </a:lnTo>
                    <a:lnTo>
                      <a:pt x="7482" y="16916"/>
                    </a:lnTo>
                    <a:lnTo>
                      <a:pt x="7540" y="15891"/>
                    </a:lnTo>
                    <a:lnTo>
                      <a:pt x="7637" y="14886"/>
                    </a:lnTo>
                    <a:lnTo>
                      <a:pt x="7753" y="13881"/>
                    </a:lnTo>
                    <a:lnTo>
                      <a:pt x="7907" y="12875"/>
                    </a:lnTo>
                    <a:lnTo>
                      <a:pt x="8004" y="12392"/>
                    </a:lnTo>
                    <a:lnTo>
                      <a:pt x="8101" y="11890"/>
                    </a:lnTo>
                    <a:lnTo>
                      <a:pt x="8236" y="11387"/>
                    </a:lnTo>
                    <a:lnTo>
                      <a:pt x="8371" y="10904"/>
                    </a:lnTo>
                    <a:lnTo>
                      <a:pt x="8506" y="10420"/>
                    </a:lnTo>
                    <a:lnTo>
                      <a:pt x="8680" y="9918"/>
                    </a:lnTo>
                    <a:lnTo>
                      <a:pt x="8738" y="9724"/>
                    </a:lnTo>
                    <a:lnTo>
                      <a:pt x="8758" y="9531"/>
                    </a:lnTo>
                    <a:lnTo>
                      <a:pt x="8738" y="9338"/>
                    </a:lnTo>
                    <a:lnTo>
                      <a:pt x="8680" y="9164"/>
                    </a:lnTo>
                    <a:lnTo>
                      <a:pt x="8622" y="9009"/>
                    </a:lnTo>
                    <a:lnTo>
                      <a:pt x="8526" y="8855"/>
                    </a:lnTo>
                    <a:lnTo>
                      <a:pt x="8410" y="8739"/>
                    </a:lnTo>
                    <a:lnTo>
                      <a:pt x="8274" y="8623"/>
                    </a:lnTo>
                    <a:lnTo>
                      <a:pt x="8564" y="7037"/>
                    </a:lnTo>
                    <a:lnTo>
                      <a:pt x="8835" y="5433"/>
                    </a:lnTo>
                    <a:lnTo>
                      <a:pt x="8970" y="4640"/>
                    </a:lnTo>
                    <a:lnTo>
                      <a:pt x="9067" y="3828"/>
                    </a:lnTo>
                    <a:lnTo>
                      <a:pt x="9183" y="3036"/>
                    </a:lnTo>
                    <a:lnTo>
                      <a:pt x="9260" y="2224"/>
                    </a:lnTo>
                    <a:lnTo>
                      <a:pt x="9260" y="2069"/>
                    </a:lnTo>
                    <a:lnTo>
                      <a:pt x="9241" y="1934"/>
                    </a:lnTo>
                    <a:lnTo>
                      <a:pt x="9222" y="1799"/>
                    </a:lnTo>
                    <a:lnTo>
                      <a:pt x="9183" y="1683"/>
                    </a:lnTo>
                    <a:lnTo>
                      <a:pt x="9125" y="1567"/>
                    </a:lnTo>
                    <a:lnTo>
                      <a:pt x="9048" y="1451"/>
                    </a:lnTo>
                    <a:lnTo>
                      <a:pt x="8970" y="1354"/>
                    </a:lnTo>
                    <a:lnTo>
                      <a:pt x="8893" y="1257"/>
                    </a:lnTo>
                    <a:lnTo>
                      <a:pt x="8874" y="1219"/>
                    </a:lnTo>
                    <a:lnTo>
                      <a:pt x="8912" y="1103"/>
                    </a:lnTo>
                    <a:lnTo>
                      <a:pt x="8912" y="987"/>
                    </a:lnTo>
                    <a:lnTo>
                      <a:pt x="8893" y="851"/>
                    </a:lnTo>
                    <a:lnTo>
                      <a:pt x="8854" y="735"/>
                    </a:lnTo>
                    <a:lnTo>
                      <a:pt x="8777" y="619"/>
                    </a:lnTo>
                    <a:lnTo>
                      <a:pt x="8680" y="523"/>
                    </a:lnTo>
                    <a:lnTo>
                      <a:pt x="8564" y="465"/>
                    </a:lnTo>
                    <a:lnTo>
                      <a:pt x="8429" y="407"/>
                    </a:lnTo>
                    <a:lnTo>
                      <a:pt x="7385" y="194"/>
                    </a:lnTo>
                    <a:lnTo>
                      <a:pt x="6902" y="98"/>
                    </a:lnTo>
                    <a:lnTo>
                      <a:pt x="6399" y="20"/>
                    </a:lnTo>
                    <a:lnTo>
                      <a:pt x="59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1762900" y="-1414125"/>
                <a:ext cx="232475" cy="951125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38045" extrusionOk="0">
                    <a:moveTo>
                      <a:pt x="4002" y="12373"/>
                    </a:moveTo>
                    <a:lnTo>
                      <a:pt x="4021" y="12585"/>
                    </a:lnTo>
                    <a:lnTo>
                      <a:pt x="4021" y="12682"/>
                    </a:lnTo>
                    <a:lnTo>
                      <a:pt x="3982" y="13243"/>
                    </a:lnTo>
                    <a:lnTo>
                      <a:pt x="3847" y="13127"/>
                    </a:lnTo>
                    <a:lnTo>
                      <a:pt x="4002" y="12373"/>
                    </a:lnTo>
                    <a:close/>
                    <a:moveTo>
                      <a:pt x="6263" y="1"/>
                    </a:moveTo>
                    <a:lnTo>
                      <a:pt x="5741" y="59"/>
                    </a:lnTo>
                    <a:lnTo>
                      <a:pt x="5239" y="117"/>
                    </a:lnTo>
                    <a:lnTo>
                      <a:pt x="4736" y="213"/>
                    </a:lnTo>
                    <a:lnTo>
                      <a:pt x="4234" y="329"/>
                    </a:lnTo>
                    <a:lnTo>
                      <a:pt x="4021" y="407"/>
                    </a:lnTo>
                    <a:lnTo>
                      <a:pt x="3808" y="503"/>
                    </a:lnTo>
                    <a:lnTo>
                      <a:pt x="3634" y="639"/>
                    </a:lnTo>
                    <a:lnTo>
                      <a:pt x="3480" y="793"/>
                    </a:lnTo>
                    <a:lnTo>
                      <a:pt x="3364" y="967"/>
                    </a:lnTo>
                    <a:lnTo>
                      <a:pt x="3325" y="1064"/>
                    </a:lnTo>
                    <a:lnTo>
                      <a:pt x="3286" y="1180"/>
                    </a:lnTo>
                    <a:lnTo>
                      <a:pt x="3267" y="1277"/>
                    </a:lnTo>
                    <a:lnTo>
                      <a:pt x="3248" y="1393"/>
                    </a:lnTo>
                    <a:lnTo>
                      <a:pt x="3248" y="1509"/>
                    </a:lnTo>
                    <a:lnTo>
                      <a:pt x="3267" y="1644"/>
                    </a:lnTo>
                    <a:lnTo>
                      <a:pt x="3306" y="2089"/>
                    </a:lnTo>
                    <a:lnTo>
                      <a:pt x="3151" y="2243"/>
                    </a:lnTo>
                    <a:lnTo>
                      <a:pt x="2996" y="2417"/>
                    </a:lnTo>
                    <a:lnTo>
                      <a:pt x="2880" y="2630"/>
                    </a:lnTo>
                    <a:lnTo>
                      <a:pt x="2784" y="2862"/>
                    </a:lnTo>
                    <a:lnTo>
                      <a:pt x="2706" y="3094"/>
                    </a:lnTo>
                    <a:lnTo>
                      <a:pt x="2629" y="3345"/>
                    </a:lnTo>
                    <a:lnTo>
                      <a:pt x="2571" y="3616"/>
                    </a:lnTo>
                    <a:lnTo>
                      <a:pt x="2533" y="3886"/>
                    </a:lnTo>
                    <a:lnTo>
                      <a:pt x="2475" y="4428"/>
                    </a:lnTo>
                    <a:lnTo>
                      <a:pt x="2436" y="4950"/>
                    </a:lnTo>
                    <a:lnTo>
                      <a:pt x="2397" y="5839"/>
                    </a:lnTo>
                    <a:lnTo>
                      <a:pt x="2301" y="6999"/>
                    </a:lnTo>
                    <a:lnTo>
                      <a:pt x="2204" y="8159"/>
                    </a:lnTo>
                    <a:lnTo>
                      <a:pt x="2088" y="9299"/>
                    </a:lnTo>
                    <a:lnTo>
                      <a:pt x="1953" y="10440"/>
                    </a:lnTo>
                    <a:lnTo>
                      <a:pt x="1798" y="11580"/>
                    </a:lnTo>
                    <a:lnTo>
                      <a:pt x="1605" y="12701"/>
                    </a:lnTo>
                    <a:lnTo>
                      <a:pt x="1392" y="13842"/>
                    </a:lnTo>
                    <a:lnTo>
                      <a:pt x="1121" y="14982"/>
                    </a:lnTo>
                    <a:lnTo>
                      <a:pt x="928" y="15852"/>
                    </a:lnTo>
                    <a:lnTo>
                      <a:pt x="773" y="16722"/>
                    </a:lnTo>
                    <a:lnTo>
                      <a:pt x="638" y="17592"/>
                    </a:lnTo>
                    <a:lnTo>
                      <a:pt x="522" y="18443"/>
                    </a:lnTo>
                    <a:lnTo>
                      <a:pt x="445" y="19332"/>
                    </a:lnTo>
                    <a:lnTo>
                      <a:pt x="387" y="20202"/>
                    </a:lnTo>
                    <a:lnTo>
                      <a:pt x="348" y="21072"/>
                    </a:lnTo>
                    <a:lnTo>
                      <a:pt x="329" y="21942"/>
                    </a:lnTo>
                    <a:lnTo>
                      <a:pt x="329" y="22812"/>
                    </a:lnTo>
                    <a:lnTo>
                      <a:pt x="348" y="23681"/>
                    </a:lnTo>
                    <a:lnTo>
                      <a:pt x="387" y="25441"/>
                    </a:lnTo>
                    <a:lnTo>
                      <a:pt x="483" y="27200"/>
                    </a:lnTo>
                    <a:lnTo>
                      <a:pt x="580" y="28940"/>
                    </a:lnTo>
                    <a:lnTo>
                      <a:pt x="483" y="29036"/>
                    </a:lnTo>
                    <a:lnTo>
                      <a:pt x="406" y="29152"/>
                    </a:lnTo>
                    <a:lnTo>
                      <a:pt x="348" y="29268"/>
                    </a:lnTo>
                    <a:lnTo>
                      <a:pt x="290" y="29403"/>
                    </a:lnTo>
                    <a:lnTo>
                      <a:pt x="251" y="29519"/>
                    </a:lnTo>
                    <a:lnTo>
                      <a:pt x="232" y="29655"/>
                    </a:lnTo>
                    <a:lnTo>
                      <a:pt x="213" y="29809"/>
                    </a:lnTo>
                    <a:lnTo>
                      <a:pt x="213" y="29945"/>
                    </a:lnTo>
                    <a:lnTo>
                      <a:pt x="251" y="30834"/>
                    </a:lnTo>
                    <a:lnTo>
                      <a:pt x="309" y="31723"/>
                    </a:lnTo>
                    <a:lnTo>
                      <a:pt x="348" y="32612"/>
                    </a:lnTo>
                    <a:lnTo>
                      <a:pt x="367" y="33057"/>
                    </a:lnTo>
                    <a:lnTo>
                      <a:pt x="348" y="33502"/>
                    </a:lnTo>
                    <a:lnTo>
                      <a:pt x="348" y="33695"/>
                    </a:lnTo>
                    <a:lnTo>
                      <a:pt x="387" y="33850"/>
                    </a:lnTo>
                    <a:lnTo>
                      <a:pt x="425" y="34024"/>
                    </a:lnTo>
                    <a:lnTo>
                      <a:pt x="503" y="34159"/>
                    </a:lnTo>
                    <a:lnTo>
                      <a:pt x="483" y="34468"/>
                    </a:lnTo>
                    <a:lnTo>
                      <a:pt x="503" y="34604"/>
                    </a:lnTo>
                    <a:lnTo>
                      <a:pt x="503" y="34720"/>
                    </a:lnTo>
                    <a:lnTo>
                      <a:pt x="290" y="35551"/>
                    </a:lnTo>
                    <a:lnTo>
                      <a:pt x="58" y="36401"/>
                    </a:lnTo>
                    <a:lnTo>
                      <a:pt x="19" y="36556"/>
                    </a:lnTo>
                    <a:lnTo>
                      <a:pt x="0" y="36711"/>
                    </a:lnTo>
                    <a:lnTo>
                      <a:pt x="0" y="36846"/>
                    </a:lnTo>
                    <a:lnTo>
                      <a:pt x="19" y="37001"/>
                    </a:lnTo>
                    <a:lnTo>
                      <a:pt x="39" y="37155"/>
                    </a:lnTo>
                    <a:lnTo>
                      <a:pt x="97" y="37291"/>
                    </a:lnTo>
                    <a:lnTo>
                      <a:pt x="155" y="37426"/>
                    </a:lnTo>
                    <a:lnTo>
                      <a:pt x="232" y="37542"/>
                    </a:lnTo>
                    <a:lnTo>
                      <a:pt x="329" y="37658"/>
                    </a:lnTo>
                    <a:lnTo>
                      <a:pt x="445" y="37755"/>
                    </a:lnTo>
                    <a:lnTo>
                      <a:pt x="561" y="37832"/>
                    </a:lnTo>
                    <a:lnTo>
                      <a:pt x="677" y="37909"/>
                    </a:lnTo>
                    <a:lnTo>
                      <a:pt x="812" y="37948"/>
                    </a:lnTo>
                    <a:lnTo>
                      <a:pt x="967" y="37987"/>
                    </a:lnTo>
                    <a:lnTo>
                      <a:pt x="1121" y="37987"/>
                    </a:lnTo>
                    <a:lnTo>
                      <a:pt x="1295" y="37967"/>
                    </a:lnTo>
                    <a:lnTo>
                      <a:pt x="1972" y="37851"/>
                    </a:lnTo>
                    <a:lnTo>
                      <a:pt x="2590" y="37716"/>
                    </a:lnTo>
                    <a:lnTo>
                      <a:pt x="2745" y="37735"/>
                    </a:lnTo>
                    <a:lnTo>
                      <a:pt x="2900" y="37735"/>
                    </a:lnTo>
                    <a:lnTo>
                      <a:pt x="3344" y="37716"/>
                    </a:lnTo>
                    <a:lnTo>
                      <a:pt x="3770" y="37735"/>
                    </a:lnTo>
                    <a:lnTo>
                      <a:pt x="4176" y="37755"/>
                    </a:lnTo>
                    <a:lnTo>
                      <a:pt x="4601" y="37793"/>
                    </a:lnTo>
                    <a:lnTo>
                      <a:pt x="5432" y="37909"/>
                    </a:lnTo>
                    <a:lnTo>
                      <a:pt x="6283" y="38045"/>
                    </a:lnTo>
                    <a:lnTo>
                      <a:pt x="6553" y="38045"/>
                    </a:lnTo>
                    <a:lnTo>
                      <a:pt x="6669" y="38025"/>
                    </a:lnTo>
                    <a:lnTo>
                      <a:pt x="6805" y="37967"/>
                    </a:lnTo>
                    <a:lnTo>
                      <a:pt x="6921" y="37929"/>
                    </a:lnTo>
                    <a:lnTo>
                      <a:pt x="7037" y="37851"/>
                    </a:lnTo>
                    <a:lnTo>
                      <a:pt x="7153" y="37774"/>
                    </a:lnTo>
                    <a:lnTo>
                      <a:pt x="7249" y="37697"/>
                    </a:lnTo>
                    <a:lnTo>
                      <a:pt x="7327" y="37600"/>
                    </a:lnTo>
                    <a:lnTo>
                      <a:pt x="7404" y="37484"/>
                    </a:lnTo>
                    <a:lnTo>
                      <a:pt x="7462" y="37368"/>
                    </a:lnTo>
                    <a:lnTo>
                      <a:pt x="7520" y="37252"/>
                    </a:lnTo>
                    <a:lnTo>
                      <a:pt x="7559" y="37136"/>
                    </a:lnTo>
                    <a:lnTo>
                      <a:pt x="7578" y="37001"/>
                    </a:lnTo>
                    <a:lnTo>
                      <a:pt x="7578" y="36865"/>
                    </a:lnTo>
                    <a:lnTo>
                      <a:pt x="7559" y="36730"/>
                    </a:lnTo>
                    <a:lnTo>
                      <a:pt x="7462" y="36208"/>
                    </a:lnTo>
                    <a:lnTo>
                      <a:pt x="7385" y="35667"/>
                    </a:lnTo>
                    <a:lnTo>
                      <a:pt x="7307" y="35145"/>
                    </a:lnTo>
                    <a:lnTo>
                      <a:pt x="7269" y="34604"/>
                    </a:lnTo>
                    <a:lnTo>
                      <a:pt x="7230" y="34082"/>
                    </a:lnTo>
                    <a:lnTo>
                      <a:pt x="7211" y="33560"/>
                    </a:lnTo>
                    <a:lnTo>
                      <a:pt x="7191" y="32496"/>
                    </a:lnTo>
                    <a:lnTo>
                      <a:pt x="7211" y="31433"/>
                    </a:lnTo>
                    <a:lnTo>
                      <a:pt x="7249" y="30370"/>
                    </a:lnTo>
                    <a:lnTo>
                      <a:pt x="7327" y="29326"/>
                    </a:lnTo>
                    <a:lnTo>
                      <a:pt x="7404" y="28263"/>
                    </a:lnTo>
                    <a:lnTo>
                      <a:pt x="7462" y="27973"/>
                    </a:lnTo>
                    <a:lnTo>
                      <a:pt x="7501" y="27664"/>
                    </a:lnTo>
                    <a:lnTo>
                      <a:pt x="7559" y="27064"/>
                    </a:lnTo>
                    <a:lnTo>
                      <a:pt x="7578" y="26446"/>
                    </a:lnTo>
                    <a:lnTo>
                      <a:pt x="7578" y="25827"/>
                    </a:lnTo>
                    <a:lnTo>
                      <a:pt x="7617" y="24919"/>
                    </a:lnTo>
                    <a:lnTo>
                      <a:pt x="7655" y="24010"/>
                    </a:lnTo>
                    <a:lnTo>
                      <a:pt x="7655" y="23102"/>
                    </a:lnTo>
                    <a:lnTo>
                      <a:pt x="7636" y="22174"/>
                    </a:lnTo>
                    <a:lnTo>
                      <a:pt x="7597" y="21168"/>
                    </a:lnTo>
                    <a:lnTo>
                      <a:pt x="7597" y="20183"/>
                    </a:lnTo>
                    <a:lnTo>
                      <a:pt x="7597" y="19177"/>
                    </a:lnTo>
                    <a:lnTo>
                      <a:pt x="7617" y="18172"/>
                    </a:lnTo>
                    <a:lnTo>
                      <a:pt x="7733" y="16761"/>
                    </a:lnTo>
                    <a:lnTo>
                      <a:pt x="7829" y="15369"/>
                    </a:lnTo>
                    <a:lnTo>
                      <a:pt x="7965" y="12527"/>
                    </a:lnTo>
                    <a:lnTo>
                      <a:pt x="8081" y="11947"/>
                    </a:lnTo>
                    <a:lnTo>
                      <a:pt x="8216" y="11367"/>
                    </a:lnTo>
                    <a:lnTo>
                      <a:pt x="8351" y="10768"/>
                    </a:lnTo>
                    <a:lnTo>
                      <a:pt x="8486" y="10188"/>
                    </a:lnTo>
                    <a:lnTo>
                      <a:pt x="8583" y="9608"/>
                    </a:lnTo>
                    <a:lnTo>
                      <a:pt x="8622" y="9299"/>
                    </a:lnTo>
                    <a:lnTo>
                      <a:pt x="8660" y="9009"/>
                    </a:lnTo>
                    <a:lnTo>
                      <a:pt x="8660" y="8719"/>
                    </a:lnTo>
                    <a:lnTo>
                      <a:pt x="8660" y="8410"/>
                    </a:lnTo>
                    <a:lnTo>
                      <a:pt x="8660" y="8101"/>
                    </a:lnTo>
                    <a:lnTo>
                      <a:pt x="8622" y="7791"/>
                    </a:lnTo>
                    <a:lnTo>
                      <a:pt x="8583" y="7637"/>
                    </a:lnTo>
                    <a:lnTo>
                      <a:pt x="8525" y="7482"/>
                    </a:lnTo>
                    <a:lnTo>
                      <a:pt x="8448" y="7366"/>
                    </a:lnTo>
                    <a:lnTo>
                      <a:pt x="8370" y="7250"/>
                    </a:lnTo>
                    <a:lnTo>
                      <a:pt x="8467" y="6554"/>
                    </a:lnTo>
                    <a:lnTo>
                      <a:pt x="8544" y="5858"/>
                    </a:lnTo>
                    <a:lnTo>
                      <a:pt x="8699" y="4466"/>
                    </a:lnTo>
                    <a:lnTo>
                      <a:pt x="8776" y="3770"/>
                    </a:lnTo>
                    <a:lnTo>
                      <a:pt x="8892" y="3074"/>
                    </a:lnTo>
                    <a:lnTo>
                      <a:pt x="9047" y="2378"/>
                    </a:lnTo>
                    <a:lnTo>
                      <a:pt x="9144" y="2031"/>
                    </a:lnTo>
                    <a:lnTo>
                      <a:pt x="9240" y="1683"/>
                    </a:lnTo>
                    <a:lnTo>
                      <a:pt x="9279" y="1547"/>
                    </a:lnTo>
                    <a:lnTo>
                      <a:pt x="9298" y="1412"/>
                    </a:lnTo>
                    <a:lnTo>
                      <a:pt x="9298" y="1277"/>
                    </a:lnTo>
                    <a:lnTo>
                      <a:pt x="9298" y="1161"/>
                    </a:lnTo>
                    <a:lnTo>
                      <a:pt x="9279" y="1025"/>
                    </a:lnTo>
                    <a:lnTo>
                      <a:pt x="9240" y="909"/>
                    </a:lnTo>
                    <a:lnTo>
                      <a:pt x="9202" y="793"/>
                    </a:lnTo>
                    <a:lnTo>
                      <a:pt x="9144" y="677"/>
                    </a:lnTo>
                    <a:lnTo>
                      <a:pt x="9066" y="581"/>
                    </a:lnTo>
                    <a:lnTo>
                      <a:pt x="8989" y="484"/>
                    </a:lnTo>
                    <a:lnTo>
                      <a:pt x="8892" y="407"/>
                    </a:lnTo>
                    <a:lnTo>
                      <a:pt x="8796" y="329"/>
                    </a:lnTo>
                    <a:lnTo>
                      <a:pt x="8680" y="252"/>
                    </a:lnTo>
                    <a:lnTo>
                      <a:pt x="8564" y="194"/>
                    </a:lnTo>
                    <a:lnTo>
                      <a:pt x="8428" y="155"/>
                    </a:lnTo>
                    <a:lnTo>
                      <a:pt x="8293" y="117"/>
                    </a:lnTo>
                    <a:lnTo>
                      <a:pt x="7791" y="39"/>
                    </a:lnTo>
                    <a:lnTo>
                      <a:pt x="7269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952925" y="-1668325"/>
                <a:ext cx="1435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5839" extrusionOk="0">
                    <a:moveTo>
                      <a:pt x="812" y="1"/>
                    </a:moveTo>
                    <a:lnTo>
                      <a:pt x="696" y="20"/>
                    </a:lnTo>
                    <a:lnTo>
                      <a:pt x="580" y="59"/>
                    </a:lnTo>
                    <a:lnTo>
                      <a:pt x="464" y="117"/>
                    </a:lnTo>
                    <a:lnTo>
                      <a:pt x="348" y="194"/>
                    </a:lnTo>
                    <a:lnTo>
                      <a:pt x="252" y="271"/>
                    </a:lnTo>
                    <a:lnTo>
                      <a:pt x="174" y="368"/>
                    </a:lnTo>
                    <a:lnTo>
                      <a:pt x="97" y="484"/>
                    </a:lnTo>
                    <a:lnTo>
                      <a:pt x="39" y="600"/>
                    </a:lnTo>
                    <a:lnTo>
                      <a:pt x="0" y="716"/>
                    </a:lnTo>
                    <a:lnTo>
                      <a:pt x="0" y="832"/>
                    </a:lnTo>
                    <a:lnTo>
                      <a:pt x="0" y="948"/>
                    </a:lnTo>
                    <a:lnTo>
                      <a:pt x="20" y="1083"/>
                    </a:lnTo>
                    <a:lnTo>
                      <a:pt x="78" y="1199"/>
                    </a:lnTo>
                    <a:lnTo>
                      <a:pt x="580" y="2146"/>
                    </a:lnTo>
                    <a:lnTo>
                      <a:pt x="812" y="2610"/>
                    </a:lnTo>
                    <a:lnTo>
                      <a:pt x="1044" y="3113"/>
                    </a:lnTo>
                    <a:lnTo>
                      <a:pt x="1237" y="3596"/>
                    </a:lnTo>
                    <a:lnTo>
                      <a:pt x="1431" y="4099"/>
                    </a:lnTo>
                    <a:lnTo>
                      <a:pt x="1566" y="4601"/>
                    </a:lnTo>
                    <a:lnTo>
                      <a:pt x="1682" y="5123"/>
                    </a:lnTo>
                    <a:lnTo>
                      <a:pt x="1740" y="5317"/>
                    </a:lnTo>
                    <a:lnTo>
                      <a:pt x="1817" y="5471"/>
                    </a:lnTo>
                    <a:lnTo>
                      <a:pt x="1914" y="5607"/>
                    </a:lnTo>
                    <a:lnTo>
                      <a:pt x="2030" y="5703"/>
                    </a:lnTo>
                    <a:lnTo>
                      <a:pt x="2185" y="5781"/>
                    </a:lnTo>
                    <a:lnTo>
                      <a:pt x="2320" y="5819"/>
                    </a:lnTo>
                    <a:lnTo>
                      <a:pt x="2494" y="5839"/>
                    </a:lnTo>
                    <a:lnTo>
                      <a:pt x="2649" y="5839"/>
                    </a:lnTo>
                    <a:lnTo>
                      <a:pt x="2803" y="5800"/>
                    </a:lnTo>
                    <a:lnTo>
                      <a:pt x="2939" y="5742"/>
                    </a:lnTo>
                    <a:lnTo>
                      <a:pt x="3074" y="5645"/>
                    </a:lnTo>
                    <a:lnTo>
                      <a:pt x="3190" y="5549"/>
                    </a:lnTo>
                    <a:lnTo>
                      <a:pt x="3287" y="5413"/>
                    </a:lnTo>
                    <a:lnTo>
                      <a:pt x="3364" y="5259"/>
                    </a:lnTo>
                    <a:lnTo>
                      <a:pt x="3402" y="5085"/>
                    </a:lnTo>
                    <a:lnTo>
                      <a:pt x="3402" y="4872"/>
                    </a:lnTo>
                    <a:lnTo>
                      <a:pt x="3383" y="4717"/>
                    </a:lnTo>
                    <a:lnTo>
                      <a:pt x="3576" y="4659"/>
                    </a:lnTo>
                    <a:lnTo>
                      <a:pt x="3654" y="4621"/>
                    </a:lnTo>
                    <a:lnTo>
                      <a:pt x="3750" y="4563"/>
                    </a:lnTo>
                    <a:lnTo>
                      <a:pt x="3828" y="4505"/>
                    </a:lnTo>
                    <a:lnTo>
                      <a:pt x="3886" y="4427"/>
                    </a:lnTo>
                    <a:lnTo>
                      <a:pt x="3963" y="4331"/>
                    </a:lnTo>
                    <a:lnTo>
                      <a:pt x="4021" y="4234"/>
                    </a:lnTo>
                    <a:lnTo>
                      <a:pt x="4156" y="3963"/>
                    </a:lnTo>
                    <a:lnTo>
                      <a:pt x="4330" y="3693"/>
                    </a:lnTo>
                    <a:lnTo>
                      <a:pt x="4524" y="3442"/>
                    </a:lnTo>
                    <a:lnTo>
                      <a:pt x="4736" y="3190"/>
                    </a:lnTo>
                    <a:lnTo>
                      <a:pt x="5142" y="2707"/>
                    </a:lnTo>
                    <a:lnTo>
                      <a:pt x="5568" y="2224"/>
                    </a:lnTo>
                    <a:lnTo>
                      <a:pt x="5626" y="2127"/>
                    </a:lnTo>
                    <a:lnTo>
                      <a:pt x="5664" y="2050"/>
                    </a:lnTo>
                    <a:lnTo>
                      <a:pt x="5703" y="1953"/>
                    </a:lnTo>
                    <a:lnTo>
                      <a:pt x="5722" y="1856"/>
                    </a:lnTo>
                    <a:lnTo>
                      <a:pt x="5742" y="1760"/>
                    </a:lnTo>
                    <a:lnTo>
                      <a:pt x="5742" y="1663"/>
                    </a:lnTo>
                    <a:lnTo>
                      <a:pt x="5703" y="1470"/>
                    </a:lnTo>
                    <a:lnTo>
                      <a:pt x="5626" y="1296"/>
                    </a:lnTo>
                    <a:lnTo>
                      <a:pt x="5510" y="1141"/>
                    </a:lnTo>
                    <a:lnTo>
                      <a:pt x="5355" y="1006"/>
                    </a:lnTo>
                    <a:lnTo>
                      <a:pt x="5181" y="890"/>
                    </a:lnTo>
                    <a:lnTo>
                      <a:pt x="4949" y="793"/>
                    </a:lnTo>
                    <a:lnTo>
                      <a:pt x="4698" y="716"/>
                    </a:lnTo>
                    <a:lnTo>
                      <a:pt x="4446" y="658"/>
                    </a:lnTo>
                    <a:lnTo>
                      <a:pt x="4195" y="600"/>
                    </a:lnTo>
                    <a:lnTo>
                      <a:pt x="3692" y="542"/>
                    </a:lnTo>
                    <a:lnTo>
                      <a:pt x="3190" y="484"/>
                    </a:lnTo>
                    <a:lnTo>
                      <a:pt x="2668" y="445"/>
                    </a:lnTo>
                    <a:lnTo>
                      <a:pt x="2165" y="368"/>
                    </a:lnTo>
                    <a:lnTo>
                      <a:pt x="1914" y="310"/>
                    </a:lnTo>
                    <a:lnTo>
                      <a:pt x="1663" y="252"/>
                    </a:lnTo>
                    <a:lnTo>
                      <a:pt x="1431" y="175"/>
                    </a:lnTo>
                    <a:lnTo>
                      <a:pt x="1199" y="59"/>
                    </a:lnTo>
                    <a:lnTo>
                      <a:pt x="1063" y="20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1069875" y="-1409275"/>
                <a:ext cx="142100" cy="13195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5278" extrusionOk="0">
                    <a:moveTo>
                      <a:pt x="4833" y="0"/>
                    </a:moveTo>
                    <a:lnTo>
                      <a:pt x="4678" y="39"/>
                    </a:lnTo>
                    <a:lnTo>
                      <a:pt x="4524" y="97"/>
                    </a:lnTo>
                    <a:lnTo>
                      <a:pt x="4311" y="193"/>
                    </a:lnTo>
                    <a:lnTo>
                      <a:pt x="4099" y="271"/>
                    </a:lnTo>
                    <a:lnTo>
                      <a:pt x="3886" y="348"/>
                    </a:lnTo>
                    <a:lnTo>
                      <a:pt x="3673" y="387"/>
                    </a:lnTo>
                    <a:lnTo>
                      <a:pt x="3461" y="425"/>
                    </a:lnTo>
                    <a:lnTo>
                      <a:pt x="3229" y="445"/>
                    </a:lnTo>
                    <a:lnTo>
                      <a:pt x="2320" y="445"/>
                    </a:lnTo>
                    <a:lnTo>
                      <a:pt x="1856" y="406"/>
                    </a:lnTo>
                    <a:lnTo>
                      <a:pt x="1412" y="387"/>
                    </a:lnTo>
                    <a:lnTo>
                      <a:pt x="967" y="367"/>
                    </a:lnTo>
                    <a:lnTo>
                      <a:pt x="754" y="367"/>
                    </a:lnTo>
                    <a:lnTo>
                      <a:pt x="580" y="425"/>
                    </a:lnTo>
                    <a:lnTo>
                      <a:pt x="387" y="503"/>
                    </a:lnTo>
                    <a:lnTo>
                      <a:pt x="232" y="619"/>
                    </a:lnTo>
                    <a:lnTo>
                      <a:pt x="116" y="773"/>
                    </a:lnTo>
                    <a:lnTo>
                      <a:pt x="78" y="851"/>
                    </a:lnTo>
                    <a:lnTo>
                      <a:pt x="39" y="947"/>
                    </a:lnTo>
                    <a:lnTo>
                      <a:pt x="0" y="1025"/>
                    </a:lnTo>
                    <a:lnTo>
                      <a:pt x="0" y="1121"/>
                    </a:lnTo>
                    <a:lnTo>
                      <a:pt x="0" y="1237"/>
                    </a:lnTo>
                    <a:lnTo>
                      <a:pt x="0" y="1334"/>
                    </a:lnTo>
                    <a:lnTo>
                      <a:pt x="116" y="1779"/>
                    </a:lnTo>
                    <a:lnTo>
                      <a:pt x="252" y="2204"/>
                    </a:lnTo>
                    <a:lnTo>
                      <a:pt x="426" y="2610"/>
                    </a:lnTo>
                    <a:lnTo>
                      <a:pt x="619" y="2996"/>
                    </a:lnTo>
                    <a:lnTo>
                      <a:pt x="851" y="3383"/>
                    </a:lnTo>
                    <a:lnTo>
                      <a:pt x="1083" y="3770"/>
                    </a:lnTo>
                    <a:lnTo>
                      <a:pt x="1566" y="4524"/>
                    </a:lnTo>
                    <a:lnTo>
                      <a:pt x="1605" y="4562"/>
                    </a:lnTo>
                    <a:lnTo>
                      <a:pt x="1624" y="4698"/>
                    </a:lnTo>
                    <a:lnTo>
                      <a:pt x="1682" y="4814"/>
                    </a:lnTo>
                    <a:lnTo>
                      <a:pt x="1740" y="4930"/>
                    </a:lnTo>
                    <a:lnTo>
                      <a:pt x="1837" y="5026"/>
                    </a:lnTo>
                    <a:lnTo>
                      <a:pt x="1953" y="5104"/>
                    </a:lnTo>
                    <a:lnTo>
                      <a:pt x="2069" y="5181"/>
                    </a:lnTo>
                    <a:lnTo>
                      <a:pt x="2185" y="5239"/>
                    </a:lnTo>
                    <a:lnTo>
                      <a:pt x="2320" y="5258"/>
                    </a:lnTo>
                    <a:lnTo>
                      <a:pt x="2455" y="5277"/>
                    </a:lnTo>
                    <a:lnTo>
                      <a:pt x="2591" y="5277"/>
                    </a:lnTo>
                    <a:lnTo>
                      <a:pt x="2726" y="5258"/>
                    </a:lnTo>
                    <a:lnTo>
                      <a:pt x="2861" y="5200"/>
                    </a:lnTo>
                    <a:lnTo>
                      <a:pt x="2997" y="5123"/>
                    </a:lnTo>
                    <a:lnTo>
                      <a:pt x="3093" y="5046"/>
                    </a:lnTo>
                    <a:lnTo>
                      <a:pt x="3209" y="4910"/>
                    </a:lnTo>
                    <a:lnTo>
                      <a:pt x="3287" y="4775"/>
                    </a:lnTo>
                    <a:lnTo>
                      <a:pt x="3693" y="3905"/>
                    </a:lnTo>
                    <a:lnTo>
                      <a:pt x="3925" y="3480"/>
                    </a:lnTo>
                    <a:lnTo>
                      <a:pt x="4157" y="3054"/>
                    </a:lnTo>
                    <a:lnTo>
                      <a:pt x="4427" y="2648"/>
                    </a:lnTo>
                    <a:lnTo>
                      <a:pt x="4717" y="2262"/>
                    </a:lnTo>
                    <a:lnTo>
                      <a:pt x="4872" y="2069"/>
                    </a:lnTo>
                    <a:lnTo>
                      <a:pt x="5026" y="1895"/>
                    </a:lnTo>
                    <a:lnTo>
                      <a:pt x="5200" y="1740"/>
                    </a:lnTo>
                    <a:lnTo>
                      <a:pt x="5394" y="1585"/>
                    </a:lnTo>
                    <a:lnTo>
                      <a:pt x="5510" y="1469"/>
                    </a:lnTo>
                    <a:lnTo>
                      <a:pt x="5606" y="1334"/>
                    </a:lnTo>
                    <a:lnTo>
                      <a:pt x="5664" y="1179"/>
                    </a:lnTo>
                    <a:lnTo>
                      <a:pt x="5684" y="1025"/>
                    </a:lnTo>
                    <a:lnTo>
                      <a:pt x="5684" y="870"/>
                    </a:lnTo>
                    <a:lnTo>
                      <a:pt x="5664" y="715"/>
                    </a:lnTo>
                    <a:lnTo>
                      <a:pt x="5626" y="580"/>
                    </a:lnTo>
                    <a:lnTo>
                      <a:pt x="5568" y="445"/>
                    </a:lnTo>
                    <a:lnTo>
                      <a:pt x="5471" y="309"/>
                    </a:lnTo>
                    <a:lnTo>
                      <a:pt x="5374" y="193"/>
                    </a:lnTo>
                    <a:lnTo>
                      <a:pt x="5258" y="116"/>
                    </a:lnTo>
                    <a:lnTo>
                      <a:pt x="5142" y="39"/>
                    </a:lnTo>
                    <a:lnTo>
                      <a:pt x="4988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1201800" y="-1576500"/>
                <a:ext cx="1435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312" extrusionOk="0">
                    <a:moveTo>
                      <a:pt x="1818" y="0"/>
                    </a:moveTo>
                    <a:lnTo>
                      <a:pt x="1567" y="20"/>
                    </a:lnTo>
                    <a:lnTo>
                      <a:pt x="1315" y="20"/>
                    </a:lnTo>
                    <a:lnTo>
                      <a:pt x="1064" y="58"/>
                    </a:lnTo>
                    <a:lnTo>
                      <a:pt x="929" y="39"/>
                    </a:lnTo>
                    <a:lnTo>
                      <a:pt x="774" y="39"/>
                    </a:lnTo>
                    <a:lnTo>
                      <a:pt x="639" y="78"/>
                    </a:lnTo>
                    <a:lnTo>
                      <a:pt x="523" y="136"/>
                    </a:lnTo>
                    <a:lnTo>
                      <a:pt x="387" y="213"/>
                    </a:lnTo>
                    <a:lnTo>
                      <a:pt x="291" y="310"/>
                    </a:lnTo>
                    <a:lnTo>
                      <a:pt x="194" y="406"/>
                    </a:lnTo>
                    <a:lnTo>
                      <a:pt x="117" y="542"/>
                    </a:lnTo>
                    <a:lnTo>
                      <a:pt x="59" y="658"/>
                    </a:lnTo>
                    <a:lnTo>
                      <a:pt x="20" y="793"/>
                    </a:lnTo>
                    <a:lnTo>
                      <a:pt x="1" y="948"/>
                    </a:lnTo>
                    <a:lnTo>
                      <a:pt x="20" y="1083"/>
                    </a:lnTo>
                    <a:lnTo>
                      <a:pt x="59" y="1218"/>
                    </a:lnTo>
                    <a:lnTo>
                      <a:pt x="117" y="1354"/>
                    </a:lnTo>
                    <a:lnTo>
                      <a:pt x="213" y="1489"/>
                    </a:lnTo>
                    <a:lnTo>
                      <a:pt x="349" y="1605"/>
                    </a:lnTo>
                    <a:lnTo>
                      <a:pt x="484" y="1702"/>
                    </a:lnTo>
                    <a:lnTo>
                      <a:pt x="619" y="1818"/>
                    </a:lnTo>
                    <a:lnTo>
                      <a:pt x="832" y="2069"/>
                    </a:lnTo>
                    <a:lnTo>
                      <a:pt x="1025" y="2320"/>
                    </a:lnTo>
                    <a:lnTo>
                      <a:pt x="1199" y="2591"/>
                    </a:lnTo>
                    <a:lnTo>
                      <a:pt x="1528" y="3171"/>
                    </a:lnTo>
                    <a:lnTo>
                      <a:pt x="1702" y="3441"/>
                    </a:lnTo>
                    <a:lnTo>
                      <a:pt x="1895" y="3731"/>
                    </a:lnTo>
                    <a:lnTo>
                      <a:pt x="1915" y="3751"/>
                    </a:lnTo>
                    <a:lnTo>
                      <a:pt x="1953" y="3867"/>
                    </a:lnTo>
                    <a:lnTo>
                      <a:pt x="2031" y="3963"/>
                    </a:lnTo>
                    <a:lnTo>
                      <a:pt x="2108" y="4060"/>
                    </a:lnTo>
                    <a:lnTo>
                      <a:pt x="2204" y="4137"/>
                    </a:lnTo>
                    <a:lnTo>
                      <a:pt x="2301" y="4195"/>
                    </a:lnTo>
                    <a:lnTo>
                      <a:pt x="2417" y="4253"/>
                    </a:lnTo>
                    <a:lnTo>
                      <a:pt x="2552" y="4273"/>
                    </a:lnTo>
                    <a:lnTo>
                      <a:pt x="2668" y="4311"/>
                    </a:lnTo>
                    <a:lnTo>
                      <a:pt x="2804" y="4311"/>
                    </a:lnTo>
                    <a:lnTo>
                      <a:pt x="2939" y="4292"/>
                    </a:lnTo>
                    <a:lnTo>
                      <a:pt x="3074" y="4273"/>
                    </a:lnTo>
                    <a:lnTo>
                      <a:pt x="3190" y="4215"/>
                    </a:lnTo>
                    <a:lnTo>
                      <a:pt x="3306" y="4157"/>
                    </a:lnTo>
                    <a:lnTo>
                      <a:pt x="3422" y="4060"/>
                    </a:lnTo>
                    <a:lnTo>
                      <a:pt x="3519" y="3944"/>
                    </a:lnTo>
                    <a:lnTo>
                      <a:pt x="3596" y="3809"/>
                    </a:lnTo>
                    <a:lnTo>
                      <a:pt x="3674" y="3673"/>
                    </a:lnTo>
                    <a:lnTo>
                      <a:pt x="3751" y="3557"/>
                    </a:lnTo>
                    <a:lnTo>
                      <a:pt x="3964" y="3325"/>
                    </a:lnTo>
                    <a:lnTo>
                      <a:pt x="4176" y="3113"/>
                    </a:lnTo>
                    <a:lnTo>
                      <a:pt x="4428" y="2919"/>
                    </a:lnTo>
                    <a:lnTo>
                      <a:pt x="4949" y="2552"/>
                    </a:lnTo>
                    <a:lnTo>
                      <a:pt x="5181" y="2359"/>
                    </a:lnTo>
                    <a:lnTo>
                      <a:pt x="5413" y="2146"/>
                    </a:lnTo>
                    <a:lnTo>
                      <a:pt x="5510" y="2050"/>
                    </a:lnTo>
                    <a:lnTo>
                      <a:pt x="5587" y="1934"/>
                    </a:lnTo>
                    <a:lnTo>
                      <a:pt x="5645" y="1818"/>
                    </a:lnTo>
                    <a:lnTo>
                      <a:pt x="5703" y="1702"/>
                    </a:lnTo>
                    <a:lnTo>
                      <a:pt x="5723" y="1586"/>
                    </a:lnTo>
                    <a:lnTo>
                      <a:pt x="5742" y="1470"/>
                    </a:lnTo>
                    <a:lnTo>
                      <a:pt x="5723" y="1354"/>
                    </a:lnTo>
                    <a:lnTo>
                      <a:pt x="5703" y="1238"/>
                    </a:lnTo>
                    <a:lnTo>
                      <a:pt x="5665" y="1122"/>
                    </a:lnTo>
                    <a:lnTo>
                      <a:pt x="5607" y="1025"/>
                    </a:lnTo>
                    <a:lnTo>
                      <a:pt x="5549" y="928"/>
                    </a:lnTo>
                    <a:lnTo>
                      <a:pt x="5471" y="832"/>
                    </a:lnTo>
                    <a:lnTo>
                      <a:pt x="5375" y="754"/>
                    </a:lnTo>
                    <a:lnTo>
                      <a:pt x="5259" y="696"/>
                    </a:lnTo>
                    <a:lnTo>
                      <a:pt x="5123" y="638"/>
                    </a:lnTo>
                    <a:lnTo>
                      <a:pt x="4988" y="600"/>
                    </a:lnTo>
                    <a:lnTo>
                      <a:pt x="4505" y="503"/>
                    </a:lnTo>
                    <a:lnTo>
                      <a:pt x="4022" y="387"/>
                    </a:lnTo>
                    <a:lnTo>
                      <a:pt x="3519" y="271"/>
                    </a:lnTo>
                    <a:lnTo>
                      <a:pt x="3036" y="155"/>
                    </a:lnTo>
                    <a:lnTo>
                      <a:pt x="2552" y="78"/>
                    </a:lnTo>
                    <a:lnTo>
                      <a:pt x="2069" y="20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1429425" y="-1447950"/>
                <a:ext cx="130525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5221" h="4699" extrusionOk="0">
                    <a:moveTo>
                      <a:pt x="3983" y="1"/>
                    </a:moveTo>
                    <a:lnTo>
                      <a:pt x="3519" y="20"/>
                    </a:lnTo>
                    <a:lnTo>
                      <a:pt x="3055" y="59"/>
                    </a:lnTo>
                    <a:lnTo>
                      <a:pt x="2591" y="117"/>
                    </a:lnTo>
                    <a:lnTo>
                      <a:pt x="1663" y="271"/>
                    </a:lnTo>
                    <a:lnTo>
                      <a:pt x="735" y="426"/>
                    </a:lnTo>
                    <a:lnTo>
                      <a:pt x="639" y="445"/>
                    </a:lnTo>
                    <a:lnTo>
                      <a:pt x="542" y="484"/>
                    </a:lnTo>
                    <a:lnTo>
                      <a:pt x="445" y="523"/>
                    </a:lnTo>
                    <a:lnTo>
                      <a:pt x="368" y="581"/>
                    </a:lnTo>
                    <a:lnTo>
                      <a:pt x="233" y="716"/>
                    </a:lnTo>
                    <a:lnTo>
                      <a:pt x="117" y="870"/>
                    </a:lnTo>
                    <a:lnTo>
                      <a:pt x="39" y="1044"/>
                    </a:lnTo>
                    <a:lnTo>
                      <a:pt x="1" y="1238"/>
                    </a:lnTo>
                    <a:lnTo>
                      <a:pt x="20" y="1431"/>
                    </a:lnTo>
                    <a:lnTo>
                      <a:pt x="59" y="1624"/>
                    </a:lnTo>
                    <a:lnTo>
                      <a:pt x="194" y="1972"/>
                    </a:lnTo>
                    <a:lnTo>
                      <a:pt x="349" y="2301"/>
                    </a:lnTo>
                    <a:lnTo>
                      <a:pt x="697" y="2958"/>
                    </a:lnTo>
                    <a:lnTo>
                      <a:pt x="1064" y="3596"/>
                    </a:lnTo>
                    <a:lnTo>
                      <a:pt x="1431" y="4234"/>
                    </a:lnTo>
                    <a:lnTo>
                      <a:pt x="1547" y="4389"/>
                    </a:lnTo>
                    <a:lnTo>
                      <a:pt x="1663" y="4505"/>
                    </a:lnTo>
                    <a:lnTo>
                      <a:pt x="1818" y="4601"/>
                    </a:lnTo>
                    <a:lnTo>
                      <a:pt x="1972" y="4659"/>
                    </a:lnTo>
                    <a:lnTo>
                      <a:pt x="2127" y="4698"/>
                    </a:lnTo>
                    <a:lnTo>
                      <a:pt x="2282" y="4698"/>
                    </a:lnTo>
                    <a:lnTo>
                      <a:pt x="2456" y="4679"/>
                    </a:lnTo>
                    <a:lnTo>
                      <a:pt x="2591" y="4621"/>
                    </a:lnTo>
                    <a:lnTo>
                      <a:pt x="2746" y="4563"/>
                    </a:lnTo>
                    <a:lnTo>
                      <a:pt x="2862" y="4485"/>
                    </a:lnTo>
                    <a:lnTo>
                      <a:pt x="2978" y="4369"/>
                    </a:lnTo>
                    <a:lnTo>
                      <a:pt x="3055" y="4253"/>
                    </a:lnTo>
                    <a:lnTo>
                      <a:pt x="3113" y="4118"/>
                    </a:lnTo>
                    <a:lnTo>
                      <a:pt x="3132" y="3983"/>
                    </a:lnTo>
                    <a:lnTo>
                      <a:pt x="3113" y="3828"/>
                    </a:lnTo>
                    <a:lnTo>
                      <a:pt x="3074" y="3654"/>
                    </a:lnTo>
                    <a:lnTo>
                      <a:pt x="3538" y="3074"/>
                    </a:lnTo>
                    <a:lnTo>
                      <a:pt x="4022" y="2494"/>
                    </a:lnTo>
                    <a:lnTo>
                      <a:pt x="4524" y="1934"/>
                    </a:lnTo>
                    <a:lnTo>
                      <a:pt x="5046" y="1392"/>
                    </a:lnTo>
                    <a:lnTo>
                      <a:pt x="5123" y="1296"/>
                    </a:lnTo>
                    <a:lnTo>
                      <a:pt x="5162" y="1199"/>
                    </a:lnTo>
                    <a:lnTo>
                      <a:pt x="5201" y="1083"/>
                    </a:lnTo>
                    <a:lnTo>
                      <a:pt x="5220" y="986"/>
                    </a:lnTo>
                    <a:lnTo>
                      <a:pt x="5220" y="870"/>
                    </a:lnTo>
                    <a:lnTo>
                      <a:pt x="5220" y="754"/>
                    </a:lnTo>
                    <a:lnTo>
                      <a:pt x="5181" y="639"/>
                    </a:lnTo>
                    <a:lnTo>
                      <a:pt x="5143" y="542"/>
                    </a:lnTo>
                    <a:lnTo>
                      <a:pt x="5085" y="426"/>
                    </a:lnTo>
                    <a:lnTo>
                      <a:pt x="5027" y="329"/>
                    </a:lnTo>
                    <a:lnTo>
                      <a:pt x="4949" y="252"/>
                    </a:lnTo>
                    <a:lnTo>
                      <a:pt x="4853" y="175"/>
                    </a:lnTo>
                    <a:lnTo>
                      <a:pt x="4775" y="117"/>
                    </a:lnTo>
                    <a:lnTo>
                      <a:pt x="4659" y="59"/>
                    </a:lnTo>
                    <a:lnTo>
                      <a:pt x="4563" y="20"/>
                    </a:lnTo>
                    <a:lnTo>
                      <a:pt x="4447" y="20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1656575" y="-1595825"/>
                <a:ext cx="119875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4273" extrusionOk="0">
                    <a:moveTo>
                      <a:pt x="774" y="0"/>
                    </a:moveTo>
                    <a:lnTo>
                      <a:pt x="658" y="20"/>
                    </a:lnTo>
                    <a:lnTo>
                      <a:pt x="542" y="58"/>
                    </a:lnTo>
                    <a:lnTo>
                      <a:pt x="426" y="116"/>
                    </a:lnTo>
                    <a:lnTo>
                      <a:pt x="329" y="174"/>
                    </a:lnTo>
                    <a:lnTo>
                      <a:pt x="252" y="271"/>
                    </a:lnTo>
                    <a:lnTo>
                      <a:pt x="174" y="368"/>
                    </a:lnTo>
                    <a:lnTo>
                      <a:pt x="116" y="464"/>
                    </a:lnTo>
                    <a:lnTo>
                      <a:pt x="58" y="580"/>
                    </a:lnTo>
                    <a:lnTo>
                      <a:pt x="20" y="696"/>
                    </a:lnTo>
                    <a:lnTo>
                      <a:pt x="0" y="831"/>
                    </a:lnTo>
                    <a:lnTo>
                      <a:pt x="0" y="947"/>
                    </a:lnTo>
                    <a:lnTo>
                      <a:pt x="20" y="1083"/>
                    </a:lnTo>
                    <a:lnTo>
                      <a:pt x="58" y="1218"/>
                    </a:lnTo>
                    <a:lnTo>
                      <a:pt x="174" y="1527"/>
                    </a:lnTo>
                    <a:lnTo>
                      <a:pt x="310" y="1856"/>
                    </a:lnTo>
                    <a:lnTo>
                      <a:pt x="445" y="2165"/>
                    </a:lnTo>
                    <a:lnTo>
                      <a:pt x="600" y="2475"/>
                    </a:lnTo>
                    <a:lnTo>
                      <a:pt x="928" y="3074"/>
                    </a:lnTo>
                    <a:lnTo>
                      <a:pt x="1276" y="3673"/>
                    </a:lnTo>
                    <a:lnTo>
                      <a:pt x="1334" y="3808"/>
                    </a:lnTo>
                    <a:lnTo>
                      <a:pt x="1411" y="3905"/>
                    </a:lnTo>
                    <a:lnTo>
                      <a:pt x="1508" y="4002"/>
                    </a:lnTo>
                    <a:lnTo>
                      <a:pt x="1624" y="4098"/>
                    </a:lnTo>
                    <a:lnTo>
                      <a:pt x="1701" y="4156"/>
                    </a:lnTo>
                    <a:lnTo>
                      <a:pt x="1798" y="4214"/>
                    </a:lnTo>
                    <a:lnTo>
                      <a:pt x="1895" y="4253"/>
                    </a:lnTo>
                    <a:lnTo>
                      <a:pt x="2011" y="4272"/>
                    </a:lnTo>
                    <a:lnTo>
                      <a:pt x="2223" y="4272"/>
                    </a:lnTo>
                    <a:lnTo>
                      <a:pt x="2339" y="4253"/>
                    </a:lnTo>
                    <a:lnTo>
                      <a:pt x="2455" y="4214"/>
                    </a:lnTo>
                    <a:lnTo>
                      <a:pt x="2571" y="4137"/>
                    </a:lnTo>
                    <a:lnTo>
                      <a:pt x="2687" y="4060"/>
                    </a:lnTo>
                    <a:lnTo>
                      <a:pt x="2726" y="4021"/>
                    </a:lnTo>
                    <a:lnTo>
                      <a:pt x="2745" y="4002"/>
                    </a:lnTo>
                    <a:lnTo>
                      <a:pt x="2823" y="3905"/>
                    </a:lnTo>
                    <a:lnTo>
                      <a:pt x="2881" y="3808"/>
                    </a:lnTo>
                    <a:lnTo>
                      <a:pt x="2919" y="3731"/>
                    </a:lnTo>
                    <a:lnTo>
                      <a:pt x="3035" y="3519"/>
                    </a:lnTo>
                    <a:lnTo>
                      <a:pt x="3171" y="3325"/>
                    </a:lnTo>
                    <a:lnTo>
                      <a:pt x="3306" y="3151"/>
                    </a:lnTo>
                    <a:lnTo>
                      <a:pt x="3480" y="2997"/>
                    </a:lnTo>
                    <a:lnTo>
                      <a:pt x="3654" y="2861"/>
                    </a:lnTo>
                    <a:lnTo>
                      <a:pt x="3847" y="2745"/>
                    </a:lnTo>
                    <a:lnTo>
                      <a:pt x="4060" y="2649"/>
                    </a:lnTo>
                    <a:lnTo>
                      <a:pt x="4272" y="2552"/>
                    </a:lnTo>
                    <a:lnTo>
                      <a:pt x="4408" y="2475"/>
                    </a:lnTo>
                    <a:lnTo>
                      <a:pt x="4524" y="2397"/>
                    </a:lnTo>
                    <a:lnTo>
                      <a:pt x="4620" y="2281"/>
                    </a:lnTo>
                    <a:lnTo>
                      <a:pt x="4698" y="2165"/>
                    </a:lnTo>
                    <a:lnTo>
                      <a:pt x="4756" y="2030"/>
                    </a:lnTo>
                    <a:lnTo>
                      <a:pt x="4775" y="1895"/>
                    </a:lnTo>
                    <a:lnTo>
                      <a:pt x="4794" y="1759"/>
                    </a:lnTo>
                    <a:lnTo>
                      <a:pt x="4775" y="1624"/>
                    </a:lnTo>
                    <a:lnTo>
                      <a:pt x="4756" y="1489"/>
                    </a:lnTo>
                    <a:lnTo>
                      <a:pt x="4717" y="1353"/>
                    </a:lnTo>
                    <a:lnTo>
                      <a:pt x="4640" y="1237"/>
                    </a:lnTo>
                    <a:lnTo>
                      <a:pt x="4562" y="1121"/>
                    </a:lnTo>
                    <a:lnTo>
                      <a:pt x="4466" y="1025"/>
                    </a:lnTo>
                    <a:lnTo>
                      <a:pt x="4330" y="967"/>
                    </a:lnTo>
                    <a:lnTo>
                      <a:pt x="4195" y="909"/>
                    </a:lnTo>
                    <a:lnTo>
                      <a:pt x="4040" y="889"/>
                    </a:lnTo>
                    <a:lnTo>
                      <a:pt x="3673" y="851"/>
                    </a:lnTo>
                    <a:lnTo>
                      <a:pt x="3287" y="793"/>
                    </a:lnTo>
                    <a:lnTo>
                      <a:pt x="2919" y="715"/>
                    </a:lnTo>
                    <a:lnTo>
                      <a:pt x="2571" y="619"/>
                    </a:lnTo>
                    <a:lnTo>
                      <a:pt x="2204" y="503"/>
                    </a:lnTo>
                    <a:lnTo>
                      <a:pt x="1856" y="368"/>
                    </a:lnTo>
                    <a:lnTo>
                      <a:pt x="1160" y="78"/>
                    </a:lnTo>
                    <a:lnTo>
                      <a:pt x="1025" y="20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1851325" y="-1417500"/>
                <a:ext cx="1334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4466" extrusionOk="0">
                    <a:moveTo>
                      <a:pt x="2900" y="0"/>
                    </a:moveTo>
                    <a:lnTo>
                      <a:pt x="2456" y="20"/>
                    </a:lnTo>
                    <a:lnTo>
                      <a:pt x="2030" y="78"/>
                    </a:lnTo>
                    <a:lnTo>
                      <a:pt x="1605" y="155"/>
                    </a:lnTo>
                    <a:lnTo>
                      <a:pt x="1180" y="232"/>
                    </a:lnTo>
                    <a:lnTo>
                      <a:pt x="755" y="348"/>
                    </a:lnTo>
                    <a:lnTo>
                      <a:pt x="600" y="387"/>
                    </a:lnTo>
                    <a:lnTo>
                      <a:pt x="465" y="464"/>
                    </a:lnTo>
                    <a:lnTo>
                      <a:pt x="310" y="561"/>
                    </a:lnTo>
                    <a:lnTo>
                      <a:pt x="194" y="677"/>
                    </a:lnTo>
                    <a:lnTo>
                      <a:pt x="97" y="812"/>
                    </a:lnTo>
                    <a:lnTo>
                      <a:pt x="39" y="967"/>
                    </a:lnTo>
                    <a:lnTo>
                      <a:pt x="1" y="1141"/>
                    </a:lnTo>
                    <a:lnTo>
                      <a:pt x="20" y="1218"/>
                    </a:lnTo>
                    <a:lnTo>
                      <a:pt x="20" y="1315"/>
                    </a:lnTo>
                    <a:lnTo>
                      <a:pt x="136" y="1702"/>
                    </a:lnTo>
                    <a:lnTo>
                      <a:pt x="252" y="2069"/>
                    </a:lnTo>
                    <a:lnTo>
                      <a:pt x="387" y="2436"/>
                    </a:lnTo>
                    <a:lnTo>
                      <a:pt x="523" y="2784"/>
                    </a:lnTo>
                    <a:lnTo>
                      <a:pt x="677" y="3132"/>
                    </a:lnTo>
                    <a:lnTo>
                      <a:pt x="871" y="3480"/>
                    </a:lnTo>
                    <a:lnTo>
                      <a:pt x="1064" y="3809"/>
                    </a:lnTo>
                    <a:lnTo>
                      <a:pt x="1296" y="4118"/>
                    </a:lnTo>
                    <a:lnTo>
                      <a:pt x="1373" y="4234"/>
                    </a:lnTo>
                    <a:lnTo>
                      <a:pt x="1470" y="4331"/>
                    </a:lnTo>
                    <a:lnTo>
                      <a:pt x="1586" y="4389"/>
                    </a:lnTo>
                    <a:lnTo>
                      <a:pt x="1702" y="4447"/>
                    </a:lnTo>
                    <a:lnTo>
                      <a:pt x="1799" y="4466"/>
                    </a:lnTo>
                    <a:lnTo>
                      <a:pt x="2030" y="4466"/>
                    </a:lnTo>
                    <a:lnTo>
                      <a:pt x="2146" y="4447"/>
                    </a:lnTo>
                    <a:lnTo>
                      <a:pt x="2243" y="4408"/>
                    </a:lnTo>
                    <a:lnTo>
                      <a:pt x="2359" y="4350"/>
                    </a:lnTo>
                    <a:lnTo>
                      <a:pt x="2456" y="4292"/>
                    </a:lnTo>
                    <a:lnTo>
                      <a:pt x="2533" y="4215"/>
                    </a:lnTo>
                    <a:lnTo>
                      <a:pt x="2610" y="4118"/>
                    </a:lnTo>
                    <a:lnTo>
                      <a:pt x="2688" y="4021"/>
                    </a:lnTo>
                    <a:lnTo>
                      <a:pt x="2746" y="3925"/>
                    </a:lnTo>
                    <a:lnTo>
                      <a:pt x="2784" y="3809"/>
                    </a:lnTo>
                    <a:lnTo>
                      <a:pt x="2939" y="3712"/>
                    </a:lnTo>
                    <a:lnTo>
                      <a:pt x="3016" y="3635"/>
                    </a:lnTo>
                    <a:lnTo>
                      <a:pt x="3074" y="3557"/>
                    </a:lnTo>
                    <a:lnTo>
                      <a:pt x="3461" y="3074"/>
                    </a:lnTo>
                    <a:lnTo>
                      <a:pt x="3848" y="2591"/>
                    </a:lnTo>
                    <a:lnTo>
                      <a:pt x="4041" y="2378"/>
                    </a:lnTo>
                    <a:lnTo>
                      <a:pt x="4254" y="2146"/>
                    </a:lnTo>
                    <a:lnTo>
                      <a:pt x="4466" y="1953"/>
                    </a:lnTo>
                    <a:lnTo>
                      <a:pt x="4698" y="1740"/>
                    </a:lnTo>
                    <a:lnTo>
                      <a:pt x="4814" y="1702"/>
                    </a:lnTo>
                    <a:lnTo>
                      <a:pt x="4911" y="1624"/>
                    </a:lnTo>
                    <a:lnTo>
                      <a:pt x="5007" y="1547"/>
                    </a:lnTo>
                    <a:lnTo>
                      <a:pt x="5085" y="1470"/>
                    </a:lnTo>
                    <a:lnTo>
                      <a:pt x="5162" y="1373"/>
                    </a:lnTo>
                    <a:lnTo>
                      <a:pt x="5239" y="1238"/>
                    </a:lnTo>
                    <a:lnTo>
                      <a:pt x="5297" y="1102"/>
                    </a:lnTo>
                    <a:lnTo>
                      <a:pt x="5336" y="967"/>
                    </a:lnTo>
                    <a:lnTo>
                      <a:pt x="5336" y="832"/>
                    </a:lnTo>
                    <a:lnTo>
                      <a:pt x="5317" y="696"/>
                    </a:lnTo>
                    <a:lnTo>
                      <a:pt x="5278" y="580"/>
                    </a:lnTo>
                    <a:lnTo>
                      <a:pt x="5220" y="464"/>
                    </a:lnTo>
                    <a:lnTo>
                      <a:pt x="5162" y="348"/>
                    </a:lnTo>
                    <a:lnTo>
                      <a:pt x="5065" y="252"/>
                    </a:lnTo>
                    <a:lnTo>
                      <a:pt x="4969" y="174"/>
                    </a:lnTo>
                    <a:lnTo>
                      <a:pt x="4853" y="116"/>
                    </a:lnTo>
                    <a:lnTo>
                      <a:pt x="4737" y="58"/>
                    </a:lnTo>
                    <a:lnTo>
                      <a:pt x="4602" y="20"/>
                    </a:lnTo>
                    <a:lnTo>
                      <a:pt x="4466" y="0"/>
                    </a:lnTo>
                    <a:lnTo>
                      <a:pt x="4331" y="20"/>
                    </a:lnTo>
                    <a:lnTo>
                      <a:pt x="4196" y="39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70275" y="-1619500"/>
                <a:ext cx="151775" cy="1096100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43844" extrusionOk="0">
                    <a:moveTo>
                      <a:pt x="3596" y="2300"/>
                    </a:moveTo>
                    <a:lnTo>
                      <a:pt x="3847" y="2745"/>
                    </a:lnTo>
                    <a:lnTo>
                      <a:pt x="3712" y="2764"/>
                    </a:lnTo>
                    <a:lnTo>
                      <a:pt x="3596" y="2822"/>
                    </a:lnTo>
                    <a:lnTo>
                      <a:pt x="3596" y="2300"/>
                    </a:lnTo>
                    <a:close/>
                    <a:moveTo>
                      <a:pt x="3094" y="0"/>
                    </a:moveTo>
                    <a:lnTo>
                      <a:pt x="2939" y="19"/>
                    </a:lnTo>
                    <a:lnTo>
                      <a:pt x="2784" y="77"/>
                    </a:lnTo>
                    <a:lnTo>
                      <a:pt x="2707" y="116"/>
                    </a:lnTo>
                    <a:lnTo>
                      <a:pt x="2649" y="174"/>
                    </a:lnTo>
                    <a:lnTo>
                      <a:pt x="2591" y="232"/>
                    </a:lnTo>
                    <a:lnTo>
                      <a:pt x="2552" y="309"/>
                    </a:lnTo>
                    <a:lnTo>
                      <a:pt x="2533" y="406"/>
                    </a:lnTo>
                    <a:lnTo>
                      <a:pt x="2514" y="483"/>
                    </a:lnTo>
                    <a:lnTo>
                      <a:pt x="2475" y="1546"/>
                    </a:lnTo>
                    <a:lnTo>
                      <a:pt x="2456" y="2590"/>
                    </a:lnTo>
                    <a:lnTo>
                      <a:pt x="2456" y="3634"/>
                    </a:lnTo>
                    <a:lnTo>
                      <a:pt x="2456" y="4156"/>
                    </a:lnTo>
                    <a:lnTo>
                      <a:pt x="2494" y="4678"/>
                    </a:lnTo>
                    <a:lnTo>
                      <a:pt x="2340" y="5084"/>
                    </a:lnTo>
                    <a:lnTo>
                      <a:pt x="2224" y="5509"/>
                    </a:lnTo>
                    <a:lnTo>
                      <a:pt x="2127" y="5915"/>
                    </a:lnTo>
                    <a:lnTo>
                      <a:pt x="2030" y="6341"/>
                    </a:lnTo>
                    <a:lnTo>
                      <a:pt x="1953" y="6747"/>
                    </a:lnTo>
                    <a:lnTo>
                      <a:pt x="1895" y="7172"/>
                    </a:lnTo>
                    <a:lnTo>
                      <a:pt x="1779" y="8022"/>
                    </a:lnTo>
                    <a:lnTo>
                      <a:pt x="1721" y="8892"/>
                    </a:lnTo>
                    <a:lnTo>
                      <a:pt x="1682" y="9743"/>
                    </a:lnTo>
                    <a:lnTo>
                      <a:pt x="1624" y="11463"/>
                    </a:lnTo>
                    <a:lnTo>
                      <a:pt x="1508" y="12198"/>
                    </a:lnTo>
                    <a:lnTo>
                      <a:pt x="1431" y="12913"/>
                    </a:lnTo>
                    <a:lnTo>
                      <a:pt x="1373" y="13648"/>
                    </a:lnTo>
                    <a:lnTo>
                      <a:pt x="1354" y="14382"/>
                    </a:lnTo>
                    <a:lnTo>
                      <a:pt x="1334" y="15117"/>
                    </a:lnTo>
                    <a:lnTo>
                      <a:pt x="1354" y="15852"/>
                    </a:lnTo>
                    <a:lnTo>
                      <a:pt x="1392" y="16567"/>
                    </a:lnTo>
                    <a:lnTo>
                      <a:pt x="1450" y="17282"/>
                    </a:lnTo>
                    <a:lnTo>
                      <a:pt x="1470" y="17417"/>
                    </a:lnTo>
                    <a:lnTo>
                      <a:pt x="1528" y="17533"/>
                    </a:lnTo>
                    <a:lnTo>
                      <a:pt x="1586" y="17611"/>
                    </a:lnTo>
                    <a:lnTo>
                      <a:pt x="1682" y="17688"/>
                    </a:lnTo>
                    <a:lnTo>
                      <a:pt x="1663" y="18539"/>
                    </a:lnTo>
                    <a:lnTo>
                      <a:pt x="1644" y="19409"/>
                    </a:lnTo>
                    <a:lnTo>
                      <a:pt x="1605" y="20259"/>
                    </a:lnTo>
                    <a:lnTo>
                      <a:pt x="1528" y="21129"/>
                    </a:lnTo>
                    <a:lnTo>
                      <a:pt x="1450" y="21438"/>
                    </a:lnTo>
                    <a:lnTo>
                      <a:pt x="1354" y="21516"/>
                    </a:lnTo>
                    <a:lnTo>
                      <a:pt x="1276" y="21612"/>
                    </a:lnTo>
                    <a:lnTo>
                      <a:pt x="1238" y="21728"/>
                    </a:lnTo>
                    <a:lnTo>
                      <a:pt x="1218" y="21864"/>
                    </a:lnTo>
                    <a:lnTo>
                      <a:pt x="1180" y="23004"/>
                    </a:lnTo>
                    <a:lnTo>
                      <a:pt x="1122" y="23545"/>
                    </a:lnTo>
                    <a:lnTo>
                      <a:pt x="1083" y="24087"/>
                    </a:lnTo>
                    <a:lnTo>
                      <a:pt x="1025" y="25169"/>
                    </a:lnTo>
                    <a:lnTo>
                      <a:pt x="1006" y="26252"/>
                    </a:lnTo>
                    <a:lnTo>
                      <a:pt x="1006" y="27334"/>
                    </a:lnTo>
                    <a:lnTo>
                      <a:pt x="1006" y="27431"/>
                    </a:lnTo>
                    <a:lnTo>
                      <a:pt x="1025" y="27528"/>
                    </a:lnTo>
                    <a:lnTo>
                      <a:pt x="1064" y="27605"/>
                    </a:lnTo>
                    <a:lnTo>
                      <a:pt x="1102" y="27663"/>
                    </a:lnTo>
                    <a:lnTo>
                      <a:pt x="1199" y="27798"/>
                    </a:lnTo>
                    <a:lnTo>
                      <a:pt x="1315" y="27876"/>
                    </a:lnTo>
                    <a:lnTo>
                      <a:pt x="1218" y="27914"/>
                    </a:lnTo>
                    <a:lnTo>
                      <a:pt x="1122" y="27953"/>
                    </a:lnTo>
                    <a:lnTo>
                      <a:pt x="1044" y="28011"/>
                    </a:lnTo>
                    <a:lnTo>
                      <a:pt x="967" y="28088"/>
                    </a:lnTo>
                    <a:lnTo>
                      <a:pt x="909" y="28166"/>
                    </a:lnTo>
                    <a:lnTo>
                      <a:pt x="851" y="28262"/>
                    </a:lnTo>
                    <a:lnTo>
                      <a:pt x="832" y="28378"/>
                    </a:lnTo>
                    <a:lnTo>
                      <a:pt x="813" y="28513"/>
                    </a:lnTo>
                    <a:lnTo>
                      <a:pt x="890" y="30215"/>
                    </a:lnTo>
                    <a:lnTo>
                      <a:pt x="948" y="31916"/>
                    </a:lnTo>
                    <a:lnTo>
                      <a:pt x="658" y="33114"/>
                    </a:lnTo>
                    <a:lnTo>
                      <a:pt x="523" y="33714"/>
                    </a:lnTo>
                    <a:lnTo>
                      <a:pt x="407" y="34332"/>
                    </a:lnTo>
                    <a:lnTo>
                      <a:pt x="310" y="34931"/>
                    </a:lnTo>
                    <a:lnTo>
                      <a:pt x="213" y="35550"/>
                    </a:lnTo>
                    <a:lnTo>
                      <a:pt x="136" y="36169"/>
                    </a:lnTo>
                    <a:lnTo>
                      <a:pt x="78" y="36787"/>
                    </a:lnTo>
                    <a:lnTo>
                      <a:pt x="39" y="37387"/>
                    </a:lnTo>
                    <a:lnTo>
                      <a:pt x="20" y="38005"/>
                    </a:lnTo>
                    <a:lnTo>
                      <a:pt x="1" y="38624"/>
                    </a:lnTo>
                    <a:lnTo>
                      <a:pt x="20" y="39242"/>
                    </a:lnTo>
                    <a:lnTo>
                      <a:pt x="59" y="39861"/>
                    </a:lnTo>
                    <a:lnTo>
                      <a:pt x="117" y="40460"/>
                    </a:lnTo>
                    <a:lnTo>
                      <a:pt x="213" y="41079"/>
                    </a:lnTo>
                    <a:lnTo>
                      <a:pt x="310" y="41697"/>
                    </a:lnTo>
                    <a:lnTo>
                      <a:pt x="349" y="41794"/>
                    </a:lnTo>
                    <a:lnTo>
                      <a:pt x="387" y="41891"/>
                    </a:lnTo>
                    <a:lnTo>
                      <a:pt x="445" y="41968"/>
                    </a:lnTo>
                    <a:lnTo>
                      <a:pt x="523" y="42026"/>
                    </a:lnTo>
                    <a:lnTo>
                      <a:pt x="445" y="43089"/>
                    </a:lnTo>
                    <a:lnTo>
                      <a:pt x="445" y="43186"/>
                    </a:lnTo>
                    <a:lnTo>
                      <a:pt x="465" y="43263"/>
                    </a:lnTo>
                    <a:lnTo>
                      <a:pt x="503" y="43360"/>
                    </a:lnTo>
                    <a:lnTo>
                      <a:pt x="542" y="43457"/>
                    </a:lnTo>
                    <a:lnTo>
                      <a:pt x="581" y="43534"/>
                    </a:lnTo>
                    <a:lnTo>
                      <a:pt x="639" y="43611"/>
                    </a:lnTo>
                    <a:lnTo>
                      <a:pt x="716" y="43650"/>
                    </a:lnTo>
                    <a:lnTo>
                      <a:pt x="813" y="43688"/>
                    </a:lnTo>
                    <a:lnTo>
                      <a:pt x="1122" y="43766"/>
                    </a:lnTo>
                    <a:lnTo>
                      <a:pt x="1354" y="43804"/>
                    </a:lnTo>
                    <a:lnTo>
                      <a:pt x="1586" y="43843"/>
                    </a:lnTo>
                    <a:lnTo>
                      <a:pt x="1992" y="43843"/>
                    </a:lnTo>
                    <a:lnTo>
                      <a:pt x="2108" y="43804"/>
                    </a:lnTo>
                    <a:lnTo>
                      <a:pt x="2204" y="43766"/>
                    </a:lnTo>
                    <a:lnTo>
                      <a:pt x="2301" y="43708"/>
                    </a:lnTo>
                    <a:lnTo>
                      <a:pt x="2378" y="43650"/>
                    </a:lnTo>
                    <a:lnTo>
                      <a:pt x="2456" y="43553"/>
                    </a:lnTo>
                    <a:lnTo>
                      <a:pt x="2494" y="43457"/>
                    </a:lnTo>
                    <a:lnTo>
                      <a:pt x="2514" y="43341"/>
                    </a:lnTo>
                    <a:lnTo>
                      <a:pt x="2572" y="42761"/>
                    </a:lnTo>
                    <a:lnTo>
                      <a:pt x="2610" y="42181"/>
                    </a:lnTo>
                    <a:lnTo>
                      <a:pt x="2630" y="41620"/>
                    </a:lnTo>
                    <a:lnTo>
                      <a:pt x="2630" y="41040"/>
                    </a:lnTo>
                    <a:lnTo>
                      <a:pt x="2688" y="40905"/>
                    </a:lnTo>
                    <a:lnTo>
                      <a:pt x="2726" y="40827"/>
                    </a:lnTo>
                    <a:lnTo>
                      <a:pt x="2726" y="40750"/>
                    </a:lnTo>
                    <a:lnTo>
                      <a:pt x="2804" y="39745"/>
                    </a:lnTo>
                    <a:lnTo>
                      <a:pt x="2842" y="38720"/>
                    </a:lnTo>
                    <a:lnTo>
                      <a:pt x="2881" y="36691"/>
                    </a:lnTo>
                    <a:lnTo>
                      <a:pt x="2900" y="35685"/>
                    </a:lnTo>
                    <a:lnTo>
                      <a:pt x="2939" y="34680"/>
                    </a:lnTo>
                    <a:lnTo>
                      <a:pt x="2978" y="33656"/>
                    </a:lnTo>
                    <a:lnTo>
                      <a:pt x="3074" y="32650"/>
                    </a:lnTo>
                    <a:lnTo>
                      <a:pt x="3248" y="31394"/>
                    </a:lnTo>
                    <a:lnTo>
                      <a:pt x="3403" y="30118"/>
                    </a:lnTo>
                    <a:lnTo>
                      <a:pt x="3538" y="28861"/>
                    </a:lnTo>
                    <a:lnTo>
                      <a:pt x="3654" y="27586"/>
                    </a:lnTo>
                    <a:lnTo>
                      <a:pt x="3654" y="27489"/>
                    </a:lnTo>
                    <a:lnTo>
                      <a:pt x="3635" y="27412"/>
                    </a:lnTo>
                    <a:lnTo>
                      <a:pt x="3616" y="27334"/>
                    </a:lnTo>
                    <a:lnTo>
                      <a:pt x="3596" y="27257"/>
                    </a:lnTo>
                    <a:lnTo>
                      <a:pt x="3500" y="27141"/>
                    </a:lnTo>
                    <a:lnTo>
                      <a:pt x="3384" y="27044"/>
                    </a:lnTo>
                    <a:lnTo>
                      <a:pt x="3519" y="25169"/>
                    </a:lnTo>
                    <a:lnTo>
                      <a:pt x="3693" y="23294"/>
                    </a:lnTo>
                    <a:lnTo>
                      <a:pt x="3693" y="23178"/>
                    </a:lnTo>
                    <a:lnTo>
                      <a:pt x="3674" y="23062"/>
                    </a:lnTo>
                    <a:lnTo>
                      <a:pt x="3635" y="22985"/>
                    </a:lnTo>
                    <a:lnTo>
                      <a:pt x="3596" y="22888"/>
                    </a:lnTo>
                    <a:lnTo>
                      <a:pt x="3616" y="22791"/>
                    </a:lnTo>
                    <a:lnTo>
                      <a:pt x="3616" y="22656"/>
                    </a:lnTo>
                    <a:lnTo>
                      <a:pt x="3616" y="22057"/>
                    </a:lnTo>
                    <a:lnTo>
                      <a:pt x="3616" y="21458"/>
                    </a:lnTo>
                    <a:lnTo>
                      <a:pt x="3635" y="20858"/>
                    </a:lnTo>
                    <a:lnTo>
                      <a:pt x="3674" y="20259"/>
                    </a:lnTo>
                    <a:lnTo>
                      <a:pt x="3770" y="19061"/>
                    </a:lnTo>
                    <a:lnTo>
                      <a:pt x="3886" y="17881"/>
                    </a:lnTo>
                    <a:lnTo>
                      <a:pt x="4041" y="16683"/>
                    </a:lnTo>
                    <a:lnTo>
                      <a:pt x="4215" y="15504"/>
                    </a:lnTo>
                    <a:lnTo>
                      <a:pt x="4563" y="13126"/>
                    </a:lnTo>
                    <a:lnTo>
                      <a:pt x="4698" y="13068"/>
                    </a:lnTo>
                    <a:lnTo>
                      <a:pt x="4756" y="13010"/>
                    </a:lnTo>
                    <a:lnTo>
                      <a:pt x="4795" y="12971"/>
                    </a:lnTo>
                    <a:lnTo>
                      <a:pt x="4833" y="12894"/>
                    </a:lnTo>
                    <a:lnTo>
                      <a:pt x="4872" y="12836"/>
                    </a:lnTo>
                    <a:lnTo>
                      <a:pt x="4891" y="12739"/>
                    </a:lnTo>
                    <a:lnTo>
                      <a:pt x="4891" y="12643"/>
                    </a:lnTo>
                    <a:lnTo>
                      <a:pt x="4911" y="12217"/>
                    </a:lnTo>
                    <a:lnTo>
                      <a:pt x="4930" y="11792"/>
                    </a:lnTo>
                    <a:lnTo>
                      <a:pt x="4969" y="11367"/>
                    </a:lnTo>
                    <a:lnTo>
                      <a:pt x="5027" y="10941"/>
                    </a:lnTo>
                    <a:lnTo>
                      <a:pt x="5162" y="10091"/>
                    </a:lnTo>
                    <a:lnTo>
                      <a:pt x="5336" y="9240"/>
                    </a:lnTo>
                    <a:lnTo>
                      <a:pt x="5723" y="7578"/>
                    </a:lnTo>
                    <a:lnTo>
                      <a:pt x="5916" y="6727"/>
                    </a:lnTo>
                    <a:lnTo>
                      <a:pt x="6071" y="5896"/>
                    </a:lnTo>
                    <a:lnTo>
                      <a:pt x="6071" y="5780"/>
                    </a:lnTo>
                    <a:lnTo>
                      <a:pt x="6071" y="5683"/>
                    </a:lnTo>
                    <a:lnTo>
                      <a:pt x="6051" y="5606"/>
                    </a:lnTo>
                    <a:lnTo>
                      <a:pt x="6013" y="5529"/>
                    </a:lnTo>
                    <a:lnTo>
                      <a:pt x="5955" y="5451"/>
                    </a:lnTo>
                    <a:lnTo>
                      <a:pt x="5897" y="5393"/>
                    </a:lnTo>
                    <a:lnTo>
                      <a:pt x="5819" y="5355"/>
                    </a:lnTo>
                    <a:lnTo>
                      <a:pt x="5742" y="5316"/>
                    </a:lnTo>
                    <a:lnTo>
                      <a:pt x="5645" y="5277"/>
                    </a:lnTo>
                    <a:lnTo>
                      <a:pt x="5568" y="5258"/>
                    </a:lnTo>
                    <a:lnTo>
                      <a:pt x="5471" y="5258"/>
                    </a:lnTo>
                    <a:lnTo>
                      <a:pt x="5375" y="5277"/>
                    </a:lnTo>
                    <a:lnTo>
                      <a:pt x="5297" y="5297"/>
                    </a:lnTo>
                    <a:lnTo>
                      <a:pt x="5220" y="5335"/>
                    </a:lnTo>
                    <a:lnTo>
                      <a:pt x="5143" y="5374"/>
                    </a:lnTo>
                    <a:lnTo>
                      <a:pt x="5065" y="5451"/>
                    </a:lnTo>
                    <a:lnTo>
                      <a:pt x="5027" y="5200"/>
                    </a:lnTo>
                    <a:lnTo>
                      <a:pt x="5027" y="5200"/>
                    </a:lnTo>
                    <a:lnTo>
                      <a:pt x="5104" y="5239"/>
                    </a:lnTo>
                    <a:lnTo>
                      <a:pt x="5181" y="5258"/>
                    </a:lnTo>
                    <a:lnTo>
                      <a:pt x="5355" y="5258"/>
                    </a:lnTo>
                    <a:lnTo>
                      <a:pt x="5510" y="5219"/>
                    </a:lnTo>
                    <a:lnTo>
                      <a:pt x="5665" y="5123"/>
                    </a:lnTo>
                    <a:lnTo>
                      <a:pt x="5723" y="5065"/>
                    </a:lnTo>
                    <a:lnTo>
                      <a:pt x="5781" y="5007"/>
                    </a:lnTo>
                    <a:lnTo>
                      <a:pt x="5839" y="4929"/>
                    </a:lnTo>
                    <a:lnTo>
                      <a:pt x="5877" y="4852"/>
                    </a:lnTo>
                    <a:lnTo>
                      <a:pt x="5897" y="4755"/>
                    </a:lnTo>
                    <a:lnTo>
                      <a:pt x="5897" y="4659"/>
                    </a:lnTo>
                    <a:lnTo>
                      <a:pt x="5897" y="4562"/>
                    </a:lnTo>
                    <a:lnTo>
                      <a:pt x="5858" y="4466"/>
                    </a:lnTo>
                    <a:lnTo>
                      <a:pt x="5665" y="3886"/>
                    </a:lnTo>
                    <a:lnTo>
                      <a:pt x="5433" y="3325"/>
                    </a:lnTo>
                    <a:lnTo>
                      <a:pt x="5181" y="2784"/>
                    </a:lnTo>
                    <a:lnTo>
                      <a:pt x="4891" y="2223"/>
                    </a:lnTo>
                    <a:lnTo>
                      <a:pt x="4601" y="1701"/>
                    </a:lnTo>
                    <a:lnTo>
                      <a:pt x="4273" y="1179"/>
                    </a:lnTo>
                    <a:lnTo>
                      <a:pt x="3925" y="696"/>
                    </a:lnTo>
                    <a:lnTo>
                      <a:pt x="3558" y="213"/>
                    </a:lnTo>
                    <a:lnTo>
                      <a:pt x="3500" y="135"/>
                    </a:lnTo>
                    <a:lnTo>
                      <a:pt x="3422" y="97"/>
                    </a:lnTo>
                    <a:lnTo>
                      <a:pt x="3345" y="39"/>
                    </a:lnTo>
                    <a:lnTo>
                      <a:pt x="3268" y="19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965000" y="-1362400"/>
                <a:ext cx="158550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33792" extrusionOk="0">
                    <a:moveTo>
                      <a:pt x="3944" y="10091"/>
                    </a:moveTo>
                    <a:lnTo>
                      <a:pt x="3867" y="11251"/>
                    </a:lnTo>
                    <a:lnTo>
                      <a:pt x="3789" y="12411"/>
                    </a:lnTo>
                    <a:lnTo>
                      <a:pt x="3847" y="11251"/>
                    </a:lnTo>
                    <a:lnTo>
                      <a:pt x="3944" y="10091"/>
                    </a:lnTo>
                    <a:close/>
                    <a:moveTo>
                      <a:pt x="1953" y="27605"/>
                    </a:moveTo>
                    <a:lnTo>
                      <a:pt x="1914" y="28746"/>
                    </a:lnTo>
                    <a:lnTo>
                      <a:pt x="1914" y="29074"/>
                    </a:lnTo>
                    <a:lnTo>
                      <a:pt x="1934" y="29422"/>
                    </a:lnTo>
                    <a:lnTo>
                      <a:pt x="1760" y="29422"/>
                    </a:lnTo>
                    <a:lnTo>
                      <a:pt x="1856" y="28514"/>
                    </a:lnTo>
                    <a:lnTo>
                      <a:pt x="1953" y="27605"/>
                    </a:lnTo>
                    <a:close/>
                    <a:moveTo>
                      <a:pt x="3905" y="0"/>
                    </a:moveTo>
                    <a:lnTo>
                      <a:pt x="3789" y="39"/>
                    </a:lnTo>
                    <a:lnTo>
                      <a:pt x="3693" y="78"/>
                    </a:lnTo>
                    <a:lnTo>
                      <a:pt x="3615" y="136"/>
                    </a:lnTo>
                    <a:lnTo>
                      <a:pt x="3557" y="213"/>
                    </a:lnTo>
                    <a:lnTo>
                      <a:pt x="3499" y="290"/>
                    </a:lnTo>
                    <a:lnTo>
                      <a:pt x="3441" y="367"/>
                    </a:lnTo>
                    <a:lnTo>
                      <a:pt x="3422" y="464"/>
                    </a:lnTo>
                    <a:lnTo>
                      <a:pt x="3403" y="561"/>
                    </a:lnTo>
                    <a:lnTo>
                      <a:pt x="3422" y="657"/>
                    </a:lnTo>
                    <a:lnTo>
                      <a:pt x="3635" y="1450"/>
                    </a:lnTo>
                    <a:lnTo>
                      <a:pt x="3731" y="1856"/>
                    </a:lnTo>
                    <a:lnTo>
                      <a:pt x="3751" y="2069"/>
                    </a:lnTo>
                    <a:lnTo>
                      <a:pt x="3770" y="2281"/>
                    </a:lnTo>
                    <a:lnTo>
                      <a:pt x="3673" y="2320"/>
                    </a:lnTo>
                    <a:lnTo>
                      <a:pt x="3596" y="2359"/>
                    </a:lnTo>
                    <a:lnTo>
                      <a:pt x="3519" y="2417"/>
                    </a:lnTo>
                    <a:lnTo>
                      <a:pt x="3441" y="2494"/>
                    </a:lnTo>
                    <a:lnTo>
                      <a:pt x="3403" y="2571"/>
                    </a:lnTo>
                    <a:lnTo>
                      <a:pt x="3364" y="2668"/>
                    </a:lnTo>
                    <a:lnTo>
                      <a:pt x="3325" y="2765"/>
                    </a:lnTo>
                    <a:lnTo>
                      <a:pt x="3325" y="2900"/>
                    </a:lnTo>
                    <a:lnTo>
                      <a:pt x="3345" y="3132"/>
                    </a:lnTo>
                    <a:lnTo>
                      <a:pt x="3190" y="3190"/>
                    </a:lnTo>
                    <a:lnTo>
                      <a:pt x="3132" y="3248"/>
                    </a:lnTo>
                    <a:lnTo>
                      <a:pt x="3074" y="3286"/>
                    </a:lnTo>
                    <a:lnTo>
                      <a:pt x="3035" y="3364"/>
                    </a:lnTo>
                    <a:lnTo>
                      <a:pt x="2997" y="3441"/>
                    </a:lnTo>
                    <a:lnTo>
                      <a:pt x="2977" y="3518"/>
                    </a:lnTo>
                    <a:lnTo>
                      <a:pt x="2958" y="3615"/>
                    </a:lnTo>
                    <a:lnTo>
                      <a:pt x="2919" y="4292"/>
                    </a:lnTo>
                    <a:lnTo>
                      <a:pt x="2881" y="4968"/>
                    </a:lnTo>
                    <a:lnTo>
                      <a:pt x="2804" y="5645"/>
                    </a:lnTo>
                    <a:lnTo>
                      <a:pt x="2726" y="6302"/>
                    </a:lnTo>
                    <a:lnTo>
                      <a:pt x="2630" y="6979"/>
                    </a:lnTo>
                    <a:lnTo>
                      <a:pt x="2514" y="7636"/>
                    </a:lnTo>
                    <a:lnTo>
                      <a:pt x="2378" y="8293"/>
                    </a:lnTo>
                    <a:lnTo>
                      <a:pt x="2204" y="8951"/>
                    </a:lnTo>
                    <a:lnTo>
                      <a:pt x="2185" y="9067"/>
                    </a:lnTo>
                    <a:lnTo>
                      <a:pt x="2185" y="9163"/>
                    </a:lnTo>
                    <a:lnTo>
                      <a:pt x="2204" y="9260"/>
                    </a:lnTo>
                    <a:lnTo>
                      <a:pt x="2243" y="9356"/>
                    </a:lnTo>
                    <a:lnTo>
                      <a:pt x="2301" y="9453"/>
                    </a:lnTo>
                    <a:lnTo>
                      <a:pt x="2359" y="9530"/>
                    </a:lnTo>
                    <a:lnTo>
                      <a:pt x="2436" y="9588"/>
                    </a:lnTo>
                    <a:lnTo>
                      <a:pt x="2514" y="9646"/>
                    </a:lnTo>
                    <a:lnTo>
                      <a:pt x="2456" y="10478"/>
                    </a:lnTo>
                    <a:lnTo>
                      <a:pt x="2417" y="11309"/>
                    </a:lnTo>
                    <a:lnTo>
                      <a:pt x="2069" y="12933"/>
                    </a:lnTo>
                    <a:lnTo>
                      <a:pt x="1914" y="13745"/>
                    </a:lnTo>
                    <a:lnTo>
                      <a:pt x="1779" y="14557"/>
                    </a:lnTo>
                    <a:lnTo>
                      <a:pt x="1644" y="15388"/>
                    </a:lnTo>
                    <a:lnTo>
                      <a:pt x="1528" y="16200"/>
                    </a:lnTo>
                    <a:lnTo>
                      <a:pt x="1431" y="17031"/>
                    </a:lnTo>
                    <a:lnTo>
                      <a:pt x="1373" y="17862"/>
                    </a:lnTo>
                    <a:lnTo>
                      <a:pt x="1257" y="19776"/>
                    </a:lnTo>
                    <a:lnTo>
                      <a:pt x="1160" y="21690"/>
                    </a:lnTo>
                    <a:lnTo>
                      <a:pt x="1064" y="23623"/>
                    </a:lnTo>
                    <a:lnTo>
                      <a:pt x="948" y="25537"/>
                    </a:lnTo>
                    <a:lnTo>
                      <a:pt x="793" y="27450"/>
                    </a:lnTo>
                    <a:lnTo>
                      <a:pt x="716" y="28398"/>
                    </a:lnTo>
                    <a:lnTo>
                      <a:pt x="600" y="29345"/>
                    </a:lnTo>
                    <a:lnTo>
                      <a:pt x="484" y="30292"/>
                    </a:lnTo>
                    <a:lnTo>
                      <a:pt x="348" y="31259"/>
                    </a:lnTo>
                    <a:lnTo>
                      <a:pt x="194" y="32206"/>
                    </a:lnTo>
                    <a:lnTo>
                      <a:pt x="20" y="33153"/>
                    </a:lnTo>
                    <a:lnTo>
                      <a:pt x="1" y="33250"/>
                    </a:lnTo>
                    <a:lnTo>
                      <a:pt x="20" y="33366"/>
                    </a:lnTo>
                    <a:lnTo>
                      <a:pt x="78" y="33482"/>
                    </a:lnTo>
                    <a:lnTo>
                      <a:pt x="136" y="33578"/>
                    </a:lnTo>
                    <a:lnTo>
                      <a:pt x="213" y="33656"/>
                    </a:lnTo>
                    <a:lnTo>
                      <a:pt x="310" y="33733"/>
                    </a:lnTo>
                    <a:lnTo>
                      <a:pt x="406" y="33772"/>
                    </a:lnTo>
                    <a:lnTo>
                      <a:pt x="522" y="33791"/>
                    </a:lnTo>
                    <a:lnTo>
                      <a:pt x="967" y="33772"/>
                    </a:lnTo>
                    <a:lnTo>
                      <a:pt x="1354" y="33752"/>
                    </a:lnTo>
                    <a:lnTo>
                      <a:pt x="1547" y="33714"/>
                    </a:lnTo>
                    <a:lnTo>
                      <a:pt x="1721" y="33675"/>
                    </a:lnTo>
                    <a:lnTo>
                      <a:pt x="1895" y="33617"/>
                    </a:lnTo>
                    <a:lnTo>
                      <a:pt x="2050" y="33559"/>
                    </a:lnTo>
                    <a:lnTo>
                      <a:pt x="2185" y="33482"/>
                    </a:lnTo>
                    <a:lnTo>
                      <a:pt x="2320" y="33385"/>
                    </a:lnTo>
                    <a:lnTo>
                      <a:pt x="2456" y="33269"/>
                    </a:lnTo>
                    <a:lnTo>
                      <a:pt x="2552" y="33134"/>
                    </a:lnTo>
                    <a:lnTo>
                      <a:pt x="2668" y="32999"/>
                    </a:lnTo>
                    <a:lnTo>
                      <a:pt x="2746" y="32805"/>
                    </a:lnTo>
                    <a:lnTo>
                      <a:pt x="2823" y="32612"/>
                    </a:lnTo>
                    <a:lnTo>
                      <a:pt x="2900" y="32380"/>
                    </a:lnTo>
                    <a:lnTo>
                      <a:pt x="2939" y="32129"/>
                    </a:lnTo>
                    <a:lnTo>
                      <a:pt x="2997" y="31877"/>
                    </a:lnTo>
                    <a:lnTo>
                      <a:pt x="3055" y="31355"/>
                    </a:lnTo>
                    <a:lnTo>
                      <a:pt x="3093" y="30795"/>
                    </a:lnTo>
                    <a:lnTo>
                      <a:pt x="3093" y="30234"/>
                    </a:lnTo>
                    <a:lnTo>
                      <a:pt x="3074" y="29132"/>
                    </a:lnTo>
                    <a:lnTo>
                      <a:pt x="3074" y="28591"/>
                    </a:lnTo>
                    <a:lnTo>
                      <a:pt x="3074" y="28069"/>
                    </a:lnTo>
                    <a:lnTo>
                      <a:pt x="3113" y="26871"/>
                    </a:lnTo>
                    <a:lnTo>
                      <a:pt x="3151" y="25672"/>
                    </a:lnTo>
                    <a:lnTo>
                      <a:pt x="3267" y="23275"/>
                    </a:lnTo>
                    <a:lnTo>
                      <a:pt x="3306" y="22676"/>
                    </a:lnTo>
                    <a:lnTo>
                      <a:pt x="3345" y="22076"/>
                    </a:lnTo>
                    <a:lnTo>
                      <a:pt x="3403" y="21477"/>
                    </a:lnTo>
                    <a:lnTo>
                      <a:pt x="3480" y="20878"/>
                    </a:lnTo>
                    <a:lnTo>
                      <a:pt x="3654" y="19718"/>
                    </a:lnTo>
                    <a:lnTo>
                      <a:pt x="3867" y="18558"/>
                    </a:lnTo>
                    <a:lnTo>
                      <a:pt x="4099" y="17398"/>
                    </a:lnTo>
                    <a:lnTo>
                      <a:pt x="4331" y="16219"/>
                    </a:lnTo>
                    <a:lnTo>
                      <a:pt x="4582" y="15059"/>
                    </a:lnTo>
                    <a:lnTo>
                      <a:pt x="4814" y="13880"/>
                    </a:lnTo>
                    <a:lnTo>
                      <a:pt x="4911" y="13300"/>
                    </a:lnTo>
                    <a:lnTo>
                      <a:pt x="4969" y="12720"/>
                    </a:lnTo>
                    <a:lnTo>
                      <a:pt x="5007" y="12140"/>
                    </a:lnTo>
                    <a:lnTo>
                      <a:pt x="5046" y="11560"/>
                    </a:lnTo>
                    <a:lnTo>
                      <a:pt x="5085" y="10381"/>
                    </a:lnTo>
                    <a:lnTo>
                      <a:pt x="5123" y="9202"/>
                    </a:lnTo>
                    <a:lnTo>
                      <a:pt x="5162" y="8622"/>
                    </a:lnTo>
                    <a:lnTo>
                      <a:pt x="5220" y="8042"/>
                    </a:lnTo>
                    <a:lnTo>
                      <a:pt x="5297" y="7462"/>
                    </a:lnTo>
                    <a:lnTo>
                      <a:pt x="5413" y="6901"/>
                    </a:lnTo>
                    <a:lnTo>
                      <a:pt x="5549" y="6321"/>
                    </a:lnTo>
                    <a:lnTo>
                      <a:pt x="5723" y="5780"/>
                    </a:lnTo>
                    <a:lnTo>
                      <a:pt x="5838" y="5510"/>
                    </a:lnTo>
                    <a:lnTo>
                      <a:pt x="5954" y="5239"/>
                    </a:lnTo>
                    <a:lnTo>
                      <a:pt x="6090" y="4968"/>
                    </a:lnTo>
                    <a:lnTo>
                      <a:pt x="6244" y="4698"/>
                    </a:lnTo>
                    <a:lnTo>
                      <a:pt x="6322" y="4524"/>
                    </a:lnTo>
                    <a:lnTo>
                      <a:pt x="6341" y="4446"/>
                    </a:lnTo>
                    <a:lnTo>
                      <a:pt x="6341" y="4350"/>
                    </a:lnTo>
                    <a:lnTo>
                      <a:pt x="6341" y="4253"/>
                    </a:lnTo>
                    <a:lnTo>
                      <a:pt x="6322" y="4176"/>
                    </a:lnTo>
                    <a:lnTo>
                      <a:pt x="6283" y="4079"/>
                    </a:lnTo>
                    <a:lnTo>
                      <a:pt x="6225" y="4002"/>
                    </a:lnTo>
                    <a:lnTo>
                      <a:pt x="6051" y="3770"/>
                    </a:lnTo>
                    <a:lnTo>
                      <a:pt x="5896" y="3538"/>
                    </a:lnTo>
                    <a:lnTo>
                      <a:pt x="5587" y="3055"/>
                    </a:lnTo>
                    <a:lnTo>
                      <a:pt x="5336" y="2552"/>
                    </a:lnTo>
                    <a:lnTo>
                      <a:pt x="5104" y="2049"/>
                    </a:lnTo>
                    <a:lnTo>
                      <a:pt x="5085" y="1740"/>
                    </a:lnTo>
                    <a:lnTo>
                      <a:pt x="5027" y="1431"/>
                    </a:lnTo>
                    <a:lnTo>
                      <a:pt x="4969" y="1160"/>
                    </a:lnTo>
                    <a:lnTo>
                      <a:pt x="4872" y="889"/>
                    </a:lnTo>
                    <a:lnTo>
                      <a:pt x="4775" y="657"/>
                    </a:lnTo>
                    <a:lnTo>
                      <a:pt x="4659" y="445"/>
                    </a:lnTo>
                    <a:lnTo>
                      <a:pt x="4505" y="252"/>
                    </a:lnTo>
                    <a:lnTo>
                      <a:pt x="4350" y="116"/>
                    </a:lnTo>
                    <a:lnTo>
                      <a:pt x="4292" y="78"/>
                    </a:lnTo>
                    <a:lnTo>
                      <a:pt x="4195" y="39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1144775" y="-1546525"/>
                <a:ext cx="120850" cy="103182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1273" extrusionOk="0">
                    <a:moveTo>
                      <a:pt x="2610" y="2300"/>
                    </a:moveTo>
                    <a:lnTo>
                      <a:pt x="2920" y="2784"/>
                    </a:lnTo>
                    <a:lnTo>
                      <a:pt x="2842" y="2784"/>
                    </a:lnTo>
                    <a:lnTo>
                      <a:pt x="2765" y="2803"/>
                    </a:lnTo>
                    <a:lnTo>
                      <a:pt x="2668" y="2861"/>
                    </a:lnTo>
                    <a:lnTo>
                      <a:pt x="2572" y="2938"/>
                    </a:lnTo>
                    <a:lnTo>
                      <a:pt x="2572" y="2938"/>
                    </a:lnTo>
                    <a:lnTo>
                      <a:pt x="2610" y="2300"/>
                    </a:lnTo>
                    <a:close/>
                    <a:moveTo>
                      <a:pt x="2108" y="0"/>
                    </a:moveTo>
                    <a:lnTo>
                      <a:pt x="2011" y="19"/>
                    </a:lnTo>
                    <a:lnTo>
                      <a:pt x="1934" y="58"/>
                    </a:lnTo>
                    <a:lnTo>
                      <a:pt x="1856" y="97"/>
                    </a:lnTo>
                    <a:lnTo>
                      <a:pt x="1798" y="155"/>
                    </a:lnTo>
                    <a:lnTo>
                      <a:pt x="1721" y="232"/>
                    </a:lnTo>
                    <a:lnTo>
                      <a:pt x="1682" y="309"/>
                    </a:lnTo>
                    <a:lnTo>
                      <a:pt x="1644" y="406"/>
                    </a:lnTo>
                    <a:lnTo>
                      <a:pt x="1605" y="503"/>
                    </a:lnTo>
                    <a:lnTo>
                      <a:pt x="1528" y="1005"/>
                    </a:lnTo>
                    <a:lnTo>
                      <a:pt x="1508" y="1489"/>
                    </a:lnTo>
                    <a:lnTo>
                      <a:pt x="1470" y="2494"/>
                    </a:lnTo>
                    <a:lnTo>
                      <a:pt x="1450" y="2996"/>
                    </a:lnTo>
                    <a:lnTo>
                      <a:pt x="1393" y="3499"/>
                    </a:lnTo>
                    <a:lnTo>
                      <a:pt x="1354" y="3750"/>
                    </a:lnTo>
                    <a:lnTo>
                      <a:pt x="1315" y="3982"/>
                    </a:lnTo>
                    <a:lnTo>
                      <a:pt x="1238" y="4234"/>
                    </a:lnTo>
                    <a:lnTo>
                      <a:pt x="1161" y="4466"/>
                    </a:lnTo>
                    <a:lnTo>
                      <a:pt x="1122" y="4582"/>
                    </a:lnTo>
                    <a:lnTo>
                      <a:pt x="1122" y="4697"/>
                    </a:lnTo>
                    <a:lnTo>
                      <a:pt x="1141" y="4794"/>
                    </a:lnTo>
                    <a:lnTo>
                      <a:pt x="1161" y="4891"/>
                    </a:lnTo>
                    <a:lnTo>
                      <a:pt x="1219" y="4987"/>
                    </a:lnTo>
                    <a:lnTo>
                      <a:pt x="1277" y="5045"/>
                    </a:lnTo>
                    <a:lnTo>
                      <a:pt x="1354" y="5123"/>
                    </a:lnTo>
                    <a:lnTo>
                      <a:pt x="1431" y="5161"/>
                    </a:lnTo>
                    <a:lnTo>
                      <a:pt x="1528" y="5200"/>
                    </a:lnTo>
                    <a:lnTo>
                      <a:pt x="1624" y="5239"/>
                    </a:lnTo>
                    <a:lnTo>
                      <a:pt x="1818" y="5239"/>
                    </a:lnTo>
                    <a:lnTo>
                      <a:pt x="1914" y="5219"/>
                    </a:lnTo>
                    <a:lnTo>
                      <a:pt x="2011" y="5181"/>
                    </a:lnTo>
                    <a:lnTo>
                      <a:pt x="2088" y="5103"/>
                    </a:lnTo>
                    <a:lnTo>
                      <a:pt x="2146" y="5026"/>
                    </a:lnTo>
                    <a:lnTo>
                      <a:pt x="2166" y="5103"/>
                    </a:lnTo>
                    <a:lnTo>
                      <a:pt x="2204" y="5239"/>
                    </a:lnTo>
                    <a:lnTo>
                      <a:pt x="2262" y="5355"/>
                    </a:lnTo>
                    <a:lnTo>
                      <a:pt x="2359" y="5451"/>
                    </a:lnTo>
                    <a:lnTo>
                      <a:pt x="2456" y="5529"/>
                    </a:lnTo>
                    <a:lnTo>
                      <a:pt x="2572" y="5587"/>
                    </a:lnTo>
                    <a:lnTo>
                      <a:pt x="2707" y="5606"/>
                    </a:lnTo>
                    <a:lnTo>
                      <a:pt x="2823" y="5606"/>
                    </a:lnTo>
                    <a:lnTo>
                      <a:pt x="2958" y="5548"/>
                    </a:lnTo>
                    <a:lnTo>
                      <a:pt x="3171" y="5490"/>
                    </a:lnTo>
                    <a:lnTo>
                      <a:pt x="3152" y="5567"/>
                    </a:lnTo>
                    <a:lnTo>
                      <a:pt x="3094" y="6708"/>
                    </a:lnTo>
                    <a:lnTo>
                      <a:pt x="3036" y="7848"/>
                    </a:lnTo>
                    <a:lnTo>
                      <a:pt x="2842" y="8738"/>
                    </a:lnTo>
                    <a:lnTo>
                      <a:pt x="2688" y="9627"/>
                    </a:lnTo>
                    <a:lnTo>
                      <a:pt x="2610" y="10072"/>
                    </a:lnTo>
                    <a:lnTo>
                      <a:pt x="2572" y="10516"/>
                    </a:lnTo>
                    <a:lnTo>
                      <a:pt x="2533" y="10961"/>
                    </a:lnTo>
                    <a:lnTo>
                      <a:pt x="2514" y="11425"/>
                    </a:lnTo>
                    <a:lnTo>
                      <a:pt x="2514" y="11541"/>
                    </a:lnTo>
                    <a:lnTo>
                      <a:pt x="2552" y="11657"/>
                    </a:lnTo>
                    <a:lnTo>
                      <a:pt x="2610" y="11753"/>
                    </a:lnTo>
                    <a:lnTo>
                      <a:pt x="2668" y="11850"/>
                    </a:lnTo>
                    <a:lnTo>
                      <a:pt x="2630" y="11889"/>
                    </a:lnTo>
                    <a:lnTo>
                      <a:pt x="2572" y="11947"/>
                    </a:lnTo>
                    <a:lnTo>
                      <a:pt x="2533" y="12024"/>
                    </a:lnTo>
                    <a:lnTo>
                      <a:pt x="2494" y="12101"/>
                    </a:lnTo>
                    <a:lnTo>
                      <a:pt x="2359" y="12565"/>
                    </a:lnTo>
                    <a:lnTo>
                      <a:pt x="2243" y="13010"/>
                    </a:lnTo>
                    <a:lnTo>
                      <a:pt x="2146" y="13455"/>
                    </a:lnTo>
                    <a:lnTo>
                      <a:pt x="2050" y="13918"/>
                    </a:lnTo>
                    <a:lnTo>
                      <a:pt x="1972" y="14363"/>
                    </a:lnTo>
                    <a:lnTo>
                      <a:pt x="1895" y="14827"/>
                    </a:lnTo>
                    <a:lnTo>
                      <a:pt x="1798" y="15755"/>
                    </a:lnTo>
                    <a:lnTo>
                      <a:pt x="1721" y="16663"/>
                    </a:lnTo>
                    <a:lnTo>
                      <a:pt x="1702" y="17591"/>
                    </a:lnTo>
                    <a:lnTo>
                      <a:pt x="1682" y="18519"/>
                    </a:lnTo>
                    <a:lnTo>
                      <a:pt x="1682" y="19447"/>
                    </a:lnTo>
                    <a:lnTo>
                      <a:pt x="1682" y="19467"/>
                    </a:lnTo>
                    <a:lnTo>
                      <a:pt x="1682" y="19544"/>
                    </a:lnTo>
                    <a:lnTo>
                      <a:pt x="1605" y="19660"/>
                    </a:lnTo>
                    <a:lnTo>
                      <a:pt x="1566" y="19795"/>
                    </a:lnTo>
                    <a:lnTo>
                      <a:pt x="1450" y="20646"/>
                    </a:lnTo>
                    <a:lnTo>
                      <a:pt x="1373" y="21496"/>
                    </a:lnTo>
                    <a:lnTo>
                      <a:pt x="1296" y="22347"/>
                    </a:lnTo>
                    <a:lnTo>
                      <a:pt x="1238" y="23197"/>
                    </a:lnTo>
                    <a:lnTo>
                      <a:pt x="1141" y="24899"/>
                    </a:lnTo>
                    <a:lnTo>
                      <a:pt x="1083" y="25749"/>
                    </a:lnTo>
                    <a:lnTo>
                      <a:pt x="1006" y="26600"/>
                    </a:lnTo>
                    <a:lnTo>
                      <a:pt x="909" y="26658"/>
                    </a:lnTo>
                    <a:lnTo>
                      <a:pt x="851" y="26754"/>
                    </a:lnTo>
                    <a:lnTo>
                      <a:pt x="793" y="26870"/>
                    </a:lnTo>
                    <a:lnTo>
                      <a:pt x="774" y="27006"/>
                    </a:lnTo>
                    <a:lnTo>
                      <a:pt x="774" y="27682"/>
                    </a:lnTo>
                    <a:lnTo>
                      <a:pt x="755" y="28340"/>
                    </a:lnTo>
                    <a:lnTo>
                      <a:pt x="697" y="28668"/>
                    </a:lnTo>
                    <a:lnTo>
                      <a:pt x="677" y="28765"/>
                    </a:lnTo>
                    <a:lnTo>
                      <a:pt x="677" y="28842"/>
                    </a:lnTo>
                    <a:lnTo>
                      <a:pt x="735" y="28977"/>
                    </a:lnTo>
                    <a:lnTo>
                      <a:pt x="716" y="29229"/>
                    </a:lnTo>
                    <a:lnTo>
                      <a:pt x="407" y="31626"/>
                    </a:lnTo>
                    <a:lnTo>
                      <a:pt x="271" y="32824"/>
                    </a:lnTo>
                    <a:lnTo>
                      <a:pt x="136" y="34023"/>
                    </a:lnTo>
                    <a:lnTo>
                      <a:pt x="136" y="34139"/>
                    </a:lnTo>
                    <a:lnTo>
                      <a:pt x="155" y="34236"/>
                    </a:lnTo>
                    <a:lnTo>
                      <a:pt x="175" y="34313"/>
                    </a:lnTo>
                    <a:lnTo>
                      <a:pt x="233" y="34390"/>
                    </a:lnTo>
                    <a:lnTo>
                      <a:pt x="97" y="35434"/>
                    </a:lnTo>
                    <a:lnTo>
                      <a:pt x="78" y="35531"/>
                    </a:lnTo>
                    <a:lnTo>
                      <a:pt x="97" y="35608"/>
                    </a:lnTo>
                    <a:lnTo>
                      <a:pt x="117" y="35685"/>
                    </a:lnTo>
                    <a:lnTo>
                      <a:pt x="136" y="35763"/>
                    </a:lnTo>
                    <a:lnTo>
                      <a:pt x="233" y="35879"/>
                    </a:lnTo>
                    <a:lnTo>
                      <a:pt x="329" y="35956"/>
                    </a:lnTo>
                    <a:lnTo>
                      <a:pt x="291" y="36729"/>
                    </a:lnTo>
                    <a:lnTo>
                      <a:pt x="175" y="37676"/>
                    </a:lnTo>
                    <a:lnTo>
                      <a:pt x="97" y="38643"/>
                    </a:lnTo>
                    <a:lnTo>
                      <a:pt x="20" y="39590"/>
                    </a:lnTo>
                    <a:lnTo>
                      <a:pt x="1" y="40074"/>
                    </a:lnTo>
                    <a:lnTo>
                      <a:pt x="1" y="40557"/>
                    </a:lnTo>
                    <a:lnTo>
                      <a:pt x="1" y="40673"/>
                    </a:lnTo>
                    <a:lnTo>
                      <a:pt x="39" y="40789"/>
                    </a:lnTo>
                    <a:lnTo>
                      <a:pt x="78" y="40885"/>
                    </a:lnTo>
                    <a:lnTo>
                      <a:pt x="136" y="40982"/>
                    </a:lnTo>
                    <a:lnTo>
                      <a:pt x="194" y="41059"/>
                    </a:lnTo>
                    <a:lnTo>
                      <a:pt x="291" y="41117"/>
                    </a:lnTo>
                    <a:lnTo>
                      <a:pt x="387" y="41175"/>
                    </a:lnTo>
                    <a:lnTo>
                      <a:pt x="503" y="41195"/>
                    </a:lnTo>
                    <a:lnTo>
                      <a:pt x="851" y="41253"/>
                    </a:lnTo>
                    <a:lnTo>
                      <a:pt x="1199" y="41272"/>
                    </a:lnTo>
                    <a:lnTo>
                      <a:pt x="1895" y="41272"/>
                    </a:lnTo>
                    <a:lnTo>
                      <a:pt x="1992" y="41253"/>
                    </a:lnTo>
                    <a:lnTo>
                      <a:pt x="2088" y="41214"/>
                    </a:lnTo>
                    <a:lnTo>
                      <a:pt x="2166" y="41156"/>
                    </a:lnTo>
                    <a:lnTo>
                      <a:pt x="2243" y="41098"/>
                    </a:lnTo>
                    <a:lnTo>
                      <a:pt x="2301" y="41021"/>
                    </a:lnTo>
                    <a:lnTo>
                      <a:pt x="2340" y="40943"/>
                    </a:lnTo>
                    <a:lnTo>
                      <a:pt x="2378" y="40847"/>
                    </a:lnTo>
                    <a:lnTo>
                      <a:pt x="2398" y="40769"/>
                    </a:lnTo>
                    <a:lnTo>
                      <a:pt x="2436" y="40035"/>
                    </a:lnTo>
                    <a:lnTo>
                      <a:pt x="2533" y="39900"/>
                    </a:lnTo>
                    <a:lnTo>
                      <a:pt x="2552" y="39822"/>
                    </a:lnTo>
                    <a:lnTo>
                      <a:pt x="2572" y="39745"/>
                    </a:lnTo>
                    <a:lnTo>
                      <a:pt x="2823" y="38276"/>
                    </a:lnTo>
                    <a:lnTo>
                      <a:pt x="2939" y="37541"/>
                    </a:lnTo>
                    <a:lnTo>
                      <a:pt x="3055" y="36807"/>
                    </a:lnTo>
                    <a:lnTo>
                      <a:pt x="3132" y="36053"/>
                    </a:lnTo>
                    <a:lnTo>
                      <a:pt x="3171" y="35318"/>
                    </a:lnTo>
                    <a:lnTo>
                      <a:pt x="3190" y="34583"/>
                    </a:lnTo>
                    <a:lnTo>
                      <a:pt x="3171" y="34197"/>
                    </a:lnTo>
                    <a:lnTo>
                      <a:pt x="3152" y="33830"/>
                    </a:lnTo>
                    <a:lnTo>
                      <a:pt x="3132" y="33694"/>
                    </a:lnTo>
                    <a:lnTo>
                      <a:pt x="3074" y="33578"/>
                    </a:lnTo>
                    <a:lnTo>
                      <a:pt x="3094" y="33482"/>
                    </a:lnTo>
                    <a:lnTo>
                      <a:pt x="3074" y="33385"/>
                    </a:lnTo>
                    <a:lnTo>
                      <a:pt x="3055" y="33269"/>
                    </a:lnTo>
                    <a:lnTo>
                      <a:pt x="3036" y="33192"/>
                    </a:lnTo>
                    <a:lnTo>
                      <a:pt x="2978" y="33095"/>
                    </a:lnTo>
                    <a:lnTo>
                      <a:pt x="3094" y="32341"/>
                    </a:lnTo>
                    <a:lnTo>
                      <a:pt x="3094" y="32225"/>
                    </a:lnTo>
                    <a:lnTo>
                      <a:pt x="3074" y="32128"/>
                    </a:lnTo>
                    <a:lnTo>
                      <a:pt x="3055" y="32051"/>
                    </a:lnTo>
                    <a:lnTo>
                      <a:pt x="3016" y="31974"/>
                    </a:lnTo>
                    <a:lnTo>
                      <a:pt x="3171" y="30292"/>
                    </a:lnTo>
                    <a:lnTo>
                      <a:pt x="3345" y="28610"/>
                    </a:lnTo>
                    <a:lnTo>
                      <a:pt x="3500" y="26928"/>
                    </a:lnTo>
                    <a:lnTo>
                      <a:pt x="3635" y="25247"/>
                    </a:lnTo>
                    <a:lnTo>
                      <a:pt x="3635" y="25111"/>
                    </a:lnTo>
                    <a:lnTo>
                      <a:pt x="3616" y="24995"/>
                    </a:lnTo>
                    <a:lnTo>
                      <a:pt x="3635" y="24918"/>
                    </a:lnTo>
                    <a:lnTo>
                      <a:pt x="3654" y="24821"/>
                    </a:lnTo>
                    <a:lnTo>
                      <a:pt x="3732" y="24222"/>
                    </a:lnTo>
                    <a:lnTo>
                      <a:pt x="3790" y="23623"/>
                    </a:lnTo>
                    <a:lnTo>
                      <a:pt x="3886" y="22405"/>
                    </a:lnTo>
                    <a:lnTo>
                      <a:pt x="3944" y="21187"/>
                    </a:lnTo>
                    <a:lnTo>
                      <a:pt x="3983" y="19969"/>
                    </a:lnTo>
                    <a:lnTo>
                      <a:pt x="4041" y="17533"/>
                    </a:lnTo>
                    <a:lnTo>
                      <a:pt x="4099" y="16316"/>
                    </a:lnTo>
                    <a:lnTo>
                      <a:pt x="4176" y="15117"/>
                    </a:lnTo>
                    <a:lnTo>
                      <a:pt x="4157" y="14943"/>
                    </a:lnTo>
                    <a:lnTo>
                      <a:pt x="4118" y="14808"/>
                    </a:lnTo>
                    <a:lnTo>
                      <a:pt x="4254" y="13918"/>
                    </a:lnTo>
                    <a:lnTo>
                      <a:pt x="4389" y="13049"/>
                    </a:lnTo>
                    <a:lnTo>
                      <a:pt x="4485" y="12159"/>
                    </a:lnTo>
                    <a:lnTo>
                      <a:pt x="4582" y="11270"/>
                    </a:lnTo>
                    <a:lnTo>
                      <a:pt x="4717" y="9472"/>
                    </a:lnTo>
                    <a:lnTo>
                      <a:pt x="4833" y="7674"/>
                    </a:lnTo>
                    <a:lnTo>
                      <a:pt x="4833" y="7559"/>
                    </a:lnTo>
                    <a:lnTo>
                      <a:pt x="4814" y="7443"/>
                    </a:lnTo>
                    <a:lnTo>
                      <a:pt x="4775" y="7346"/>
                    </a:lnTo>
                    <a:lnTo>
                      <a:pt x="4717" y="7269"/>
                    </a:lnTo>
                    <a:lnTo>
                      <a:pt x="4640" y="7211"/>
                    </a:lnTo>
                    <a:lnTo>
                      <a:pt x="4563" y="7153"/>
                    </a:lnTo>
                    <a:lnTo>
                      <a:pt x="4485" y="7095"/>
                    </a:lnTo>
                    <a:lnTo>
                      <a:pt x="4389" y="7075"/>
                    </a:lnTo>
                    <a:lnTo>
                      <a:pt x="4524" y="6437"/>
                    </a:lnTo>
                    <a:lnTo>
                      <a:pt x="4640" y="5799"/>
                    </a:lnTo>
                    <a:lnTo>
                      <a:pt x="4659" y="5703"/>
                    </a:lnTo>
                    <a:lnTo>
                      <a:pt x="4659" y="5625"/>
                    </a:lnTo>
                    <a:lnTo>
                      <a:pt x="4640" y="5548"/>
                    </a:lnTo>
                    <a:lnTo>
                      <a:pt x="4621" y="5471"/>
                    </a:lnTo>
                    <a:lnTo>
                      <a:pt x="4582" y="5413"/>
                    </a:lnTo>
                    <a:lnTo>
                      <a:pt x="4524" y="5355"/>
                    </a:lnTo>
                    <a:lnTo>
                      <a:pt x="4408" y="5277"/>
                    </a:lnTo>
                    <a:lnTo>
                      <a:pt x="4485" y="5142"/>
                    </a:lnTo>
                    <a:lnTo>
                      <a:pt x="4524" y="5026"/>
                    </a:lnTo>
                    <a:lnTo>
                      <a:pt x="4524" y="4871"/>
                    </a:lnTo>
                    <a:lnTo>
                      <a:pt x="4505" y="4736"/>
                    </a:lnTo>
                    <a:lnTo>
                      <a:pt x="4601" y="4659"/>
                    </a:lnTo>
                    <a:lnTo>
                      <a:pt x="4659" y="4543"/>
                    </a:lnTo>
                    <a:lnTo>
                      <a:pt x="4698" y="4408"/>
                    </a:lnTo>
                    <a:lnTo>
                      <a:pt x="4698" y="4253"/>
                    </a:lnTo>
                    <a:lnTo>
                      <a:pt x="4640" y="3982"/>
                    </a:lnTo>
                    <a:lnTo>
                      <a:pt x="4582" y="3712"/>
                    </a:lnTo>
                    <a:lnTo>
                      <a:pt x="4505" y="3441"/>
                    </a:lnTo>
                    <a:lnTo>
                      <a:pt x="4408" y="3190"/>
                    </a:lnTo>
                    <a:lnTo>
                      <a:pt x="4292" y="2938"/>
                    </a:lnTo>
                    <a:lnTo>
                      <a:pt x="4157" y="2687"/>
                    </a:lnTo>
                    <a:lnTo>
                      <a:pt x="3886" y="2223"/>
                    </a:lnTo>
                    <a:lnTo>
                      <a:pt x="3596" y="1759"/>
                    </a:lnTo>
                    <a:lnTo>
                      <a:pt x="3287" y="1295"/>
                    </a:lnTo>
                    <a:lnTo>
                      <a:pt x="2978" y="812"/>
                    </a:lnTo>
                    <a:lnTo>
                      <a:pt x="2707" y="348"/>
                    </a:lnTo>
                    <a:lnTo>
                      <a:pt x="2649" y="251"/>
                    </a:lnTo>
                    <a:lnTo>
                      <a:pt x="2591" y="174"/>
                    </a:lnTo>
                    <a:lnTo>
                      <a:pt x="2514" y="116"/>
                    </a:lnTo>
                    <a:lnTo>
                      <a:pt x="2436" y="58"/>
                    </a:lnTo>
                    <a:lnTo>
                      <a:pt x="2359" y="39"/>
                    </a:lnTo>
                    <a:lnTo>
                      <a:pt x="2282" y="1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1348250" y="-1397675"/>
                <a:ext cx="12132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36169" extrusionOk="0">
                    <a:moveTo>
                      <a:pt x="1295" y="34313"/>
                    </a:moveTo>
                    <a:lnTo>
                      <a:pt x="1353" y="34390"/>
                    </a:lnTo>
                    <a:lnTo>
                      <a:pt x="1431" y="34429"/>
                    </a:lnTo>
                    <a:lnTo>
                      <a:pt x="1585" y="34526"/>
                    </a:lnTo>
                    <a:lnTo>
                      <a:pt x="1740" y="34564"/>
                    </a:lnTo>
                    <a:lnTo>
                      <a:pt x="1914" y="34545"/>
                    </a:lnTo>
                    <a:lnTo>
                      <a:pt x="1952" y="34603"/>
                    </a:lnTo>
                    <a:lnTo>
                      <a:pt x="1972" y="34815"/>
                    </a:lnTo>
                    <a:lnTo>
                      <a:pt x="1759" y="34738"/>
                    </a:lnTo>
                    <a:lnTo>
                      <a:pt x="1585" y="34622"/>
                    </a:lnTo>
                    <a:lnTo>
                      <a:pt x="1489" y="34564"/>
                    </a:lnTo>
                    <a:lnTo>
                      <a:pt x="1431" y="34487"/>
                    </a:lnTo>
                    <a:lnTo>
                      <a:pt x="1353" y="34410"/>
                    </a:lnTo>
                    <a:lnTo>
                      <a:pt x="1295" y="34313"/>
                    </a:lnTo>
                    <a:close/>
                    <a:moveTo>
                      <a:pt x="3035" y="0"/>
                    </a:moveTo>
                    <a:lnTo>
                      <a:pt x="2958" y="19"/>
                    </a:lnTo>
                    <a:lnTo>
                      <a:pt x="2880" y="58"/>
                    </a:lnTo>
                    <a:lnTo>
                      <a:pt x="2803" y="97"/>
                    </a:lnTo>
                    <a:lnTo>
                      <a:pt x="2745" y="155"/>
                    </a:lnTo>
                    <a:lnTo>
                      <a:pt x="2687" y="232"/>
                    </a:lnTo>
                    <a:lnTo>
                      <a:pt x="2571" y="387"/>
                    </a:lnTo>
                    <a:lnTo>
                      <a:pt x="2513" y="580"/>
                    </a:lnTo>
                    <a:lnTo>
                      <a:pt x="2494" y="773"/>
                    </a:lnTo>
                    <a:lnTo>
                      <a:pt x="2474" y="986"/>
                    </a:lnTo>
                    <a:lnTo>
                      <a:pt x="2494" y="1411"/>
                    </a:lnTo>
                    <a:lnTo>
                      <a:pt x="2532" y="1817"/>
                    </a:lnTo>
                    <a:lnTo>
                      <a:pt x="2397" y="2339"/>
                    </a:lnTo>
                    <a:lnTo>
                      <a:pt x="2281" y="2861"/>
                    </a:lnTo>
                    <a:lnTo>
                      <a:pt x="2184" y="3383"/>
                    </a:lnTo>
                    <a:lnTo>
                      <a:pt x="2107" y="3924"/>
                    </a:lnTo>
                    <a:lnTo>
                      <a:pt x="1972" y="4987"/>
                    </a:lnTo>
                    <a:lnTo>
                      <a:pt x="1875" y="6051"/>
                    </a:lnTo>
                    <a:lnTo>
                      <a:pt x="1895" y="6186"/>
                    </a:lnTo>
                    <a:lnTo>
                      <a:pt x="1933" y="6302"/>
                    </a:lnTo>
                    <a:lnTo>
                      <a:pt x="1914" y="6592"/>
                    </a:lnTo>
                    <a:lnTo>
                      <a:pt x="1721" y="7443"/>
                    </a:lnTo>
                    <a:lnTo>
                      <a:pt x="1547" y="8293"/>
                    </a:lnTo>
                    <a:lnTo>
                      <a:pt x="1392" y="9163"/>
                    </a:lnTo>
                    <a:lnTo>
                      <a:pt x="1276" y="10014"/>
                    </a:lnTo>
                    <a:lnTo>
                      <a:pt x="1199" y="10864"/>
                    </a:lnTo>
                    <a:lnTo>
                      <a:pt x="1160" y="11289"/>
                    </a:lnTo>
                    <a:lnTo>
                      <a:pt x="1160" y="11715"/>
                    </a:lnTo>
                    <a:lnTo>
                      <a:pt x="1160" y="12140"/>
                    </a:lnTo>
                    <a:lnTo>
                      <a:pt x="1179" y="12546"/>
                    </a:lnTo>
                    <a:lnTo>
                      <a:pt x="1199" y="12971"/>
                    </a:lnTo>
                    <a:lnTo>
                      <a:pt x="1257" y="13377"/>
                    </a:lnTo>
                    <a:lnTo>
                      <a:pt x="1295" y="13493"/>
                    </a:lnTo>
                    <a:lnTo>
                      <a:pt x="1160" y="14788"/>
                    </a:lnTo>
                    <a:lnTo>
                      <a:pt x="1005" y="16064"/>
                    </a:lnTo>
                    <a:lnTo>
                      <a:pt x="986" y="16161"/>
                    </a:lnTo>
                    <a:lnTo>
                      <a:pt x="1005" y="16258"/>
                    </a:lnTo>
                    <a:lnTo>
                      <a:pt x="889" y="16953"/>
                    </a:lnTo>
                    <a:lnTo>
                      <a:pt x="851" y="17301"/>
                    </a:lnTo>
                    <a:lnTo>
                      <a:pt x="812" y="17649"/>
                    </a:lnTo>
                    <a:lnTo>
                      <a:pt x="812" y="17746"/>
                    </a:lnTo>
                    <a:lnTo>
                      <a:pt x="831" y="17823"/>
                    </a:lnTo>
                    <a:lnTo>
                      <a:pt x="851" y="17901"/>
                    </a:lnTo>
                    <a:lnTo>
                      <a:pt x="889" y="17978"/>
                    </a:lnTo>
                    <a:lnTo>
                      <a:pt x="754" y="18036"/>
                    </a:lnTo>
                    <a:lnTo>
                      <a:pt x="638" y="18152"/>
                    </a:lnTo>
                    <a:lnTo>
                      <a:pt x="599" y="18210"/>
                    </a:lnTo>
                    <a:lnTo>
                      <a:pt x="561" y="18268"/>
                    </a:lnTo>
                    <a:lnTo>
                      <a:pt x="522" y="18365"/>
                    </a:lnTo>
                    <a:lnTo>
                      <a:pt x="522" y="18442"/>
                    </a:lnTo>
                    <a:lnTo>
                      <a:pt x="483" y="18790"/>
                    </a:lnTo>
                    <a:lnTo>
                      <a:pt x="464" y="19138"/>
                    </a:lnTo>
                    <a:lnTo>
                      <a:pt x="464" y="19853"/>
                    </a:lnTo>
                    <a:lnTo>
                      <a:pt x="483" y="20549"/>
                    </a:lnTo>
                    <a:lnTo>
                      <a:pt x="503" y="21264"/>
                    </a:lnTo>
                    <a:lnTo>
                      <a:pt x="425" y="21632"/>
                    </a:lnTo>
                    <a:lnTo>
                      <a:pt x="367" y="22018"/>
                    </a:lnTo>
                    <a:lnTo>
                      <a:pt x="329" y="22386"/>
                    </a:lnTo>
                    <a:lnTo>
                      <a:pt x="309" y="22772"/>
                    </a:lnTo>
                    <a:lnTo>
                      <a:pt x="309" y="23159"/>
                    </a:lnTo>
                    <a:lnTo>
                      <a:pt x="329" y="23545"/>
                    </a:lnTo>
                    <a:lnTo>
                      <a:pt x="367" y="23913"/>
                    </a:lnTo>
                    <a:lnTo>
                      <a:pt x="425" y="24299"/>
                    </a:lnTo>
                    <a:lnTo>
                      <a:pt x="425" y="24415"/>
                    </a:lnTo>
                    <a:lnTo>
                      <a:pt x="406" y="24570"/>
                    </a:lnTo>
                    <a:lnTo>
                      <a:pt x="406" y="24744"/>
                    </a:lnTo>
                    <a:lnTo>
                      <a:pt x="329" y="25788"/>
                    </a:lnTo>
                    <a:lnTo>
                      <a:pt x="271" y="26851"/>
                    </a:lnTo>
                    <a:lnTo>
                      <a:pt x="232" y="27895"/>
                    </a:lnTo>
                    <a:lnTo>
                      <a:pt x="213" y="28958"/>
                    </a:lnTo>
                    <a:lnTo>
                      <a:pt x="116" y="29055"/>
                    </a:lnTo>
                    <a:lnTo>
                      <a:pt x="39" y="29171"/>
                    </a:lnTo>
                    <a:lnTo>
                      <a:pt x="19" y="29306"/>
                    </a:lnTo>
                    <a:lnTo>
                      <a:pt x="19" y="29461"/>
                    </a:lnTo>
                    <a:lnTo>
                      <a:pt x="77" y="29963"/>
                    </a:lnTo>
                    <a:lnTo>
                      <a:pt x="116" y="30466"/>
                    </a:lnTo>
                    <a:lnTo>
                      <a:pt x="155" y="30949"/>
                    </a:lnTo>
                    <a:lnTo>
                      <a:pt x="174" y="31452"/>
                    </a:lnTo>
                    <a:lnTo>
                      <a:pt x="135" y="31780"/>
                    </a:lnTo>
                    <a:lnTo>
                      <a:pt x="135" y="31858"/>
                    </a:lnTo>
                    <a:lnTo>
                      <a:pt x="97" y="32283"/>
                    </a:lnTo>
                    <a:lnTo>
                      <a:pt x="77" y="32728"/>
                    </a:lnTo>
                    <a:lnTo>
                      <a:pt x="39" y="33037"/>
                    </a:lnTo>
                    <a:lnTo>
                      <a:pt x="0" y="33346"/>
                    </a:lnTo>
                    <a:lnTo>
                      <a:pt x="0" y="33675"/>
                    </a:lnTo>
                    <a:lnTo>
                      <a:pt x="0" y="33984"/>
                    </a:lnTo>
                    <a:lnTo>
                      <a:pt x="58" y="34274"/>
                    </a:lnTo>
                    <a:lnTo>
                      <a:pt x="116" y="34545"/>
                    </a:lnTo>
                    <a:lnTo>
                      <a:pt x="193" y="34777"/>
                    </a:lnTo>
                    <a:lnTo>
                      <a:pt x="290" y="34989"/>
                    </a:lnTo>
                    <a:lnTo>
                      <a:pt x="406" y="35163"/>
                    </a:lnTo>
                    <a:lnTo>
                      <a:pt x="541" y="35318"/>
                    </a:lnTo>
                    <a:lnTo>
                      <a:pt x="677" y="35453"/>
                    </a:lnTo>
                    <a:lnTo>
                      <a:pt x="851" y="35569"/>
                    </a:lnTo>
                    <a:lnTo>
                      <a:pt x="1025" y="35685"/>
                    </a:lnTo>
                    <a:lnTo>
                      <a:pt x="1218" y="35763"/>
                    </a:lnTo>
                    <a:lnTo>
                      <a:pt x="1431" y="35840"/>
                    </a:lnTo>
                    <a:lnTo>
                      <a:pt x="1643" y="35917"/>
                    </a:lnTo>
                    <a:lnTo>
                      <a:pt x="2126" y="36033"/>
                    </a:lnTo>
                    <a:lnTo>
                      <a:pt x="2648" y="36169"/>
                    </a:lnTo>
                    <a:lnTo>
                      <a:pt x="2764" y="36169"/>
                    </a:lnTo>
                    <a:lnTo>
                      <a:pt x="2900" y="36149"/>
                    </a:lnTo>
                    <a:lnTo>
                      <a:pt x="3016" y="36091"/>
                    </a:lnTo>
                    <a:lnTo>
                      <a:pt x="3132" y="35995"/>
                    </a:lnTo>
                    <a:lnTo>
                      <a:pt x="3209" y="35879"/>
                    </a:lnTo>
                    <a:lnTo>
                      <a:pt x="3267" y="35763"/>
                    </a:lnTo>
                    <a:lnTo>
                      <a:pt x="3286" y="35647"/>
                    </a:lnTo>
                    <a:lnTo>
                      <a:pt x="3286" y="35511"/>
                    </a:lnTo>
                    <a:lnTo>
                      <a:pt x="3209" y="35221"/>
                    </a:lnTo>
                    <a:lnTo>
                      <a:pt x="3151" y="34912"/>
                    </a:lnTo>
                    <a:lnTo>
                      <a:pt x="3112" y="34622"/>
                    </a:lnTo>
                    <a:lnTo>
                      <a:pt x="3093" y="34313"/>
                    </a:lnTo>
                    <a:lnTo>
                      <a:pt x="3054" y="33714"/>
                    </a:lnTo>
                    <a:lnTo>
                      <a:pt x="3074" y="33114"/>
                    </a:lnTo>
                    <a:lnTo>
                      <a:pt x="3112" y="31896"/>
                    </a:lnTo>
                    <a:lnTo>
                      <a:pt x="3112" y="31297"/>
                    </a:lnTo>
                    <a:lnTo>
                      <a:pt x="3093" y="30679"/>
                    </a:lnTo>
                    <a:lnTo>
                      <a:pt x="3112" y="30601"/>
                    </a:lnTo>
                    <a:lnTo>
                      <a:pt x="3112" y="30485"/>
                    </a:lnTo>
                    <a:lnTo>
                      <a:pt x="3132" y="29983"/>
                    </a:lnTo>
                    <a:lnTo>
                      <a:pt x="3151" y="29499"/>
                    </a:lnTo>
                    <a:lnTo>
                      <a:pt x="3248" y="28494"/>
                    </a:lnTo>
                    <a:lnTo>
                      <a:pt x="3460" y="26503"/>
                    </a:lnTo>
                    <a:lnTo>
                      <a:pt x="3557" y="25517"/>
                    </a:lnTo>
                    <a:lnTo>
                      <a:pt x="3576" y="25034"/>
                    </a:lnTo>
                    <a:lnTo>
                      <a:pt x="3596" y="24531"/>
                    </a:lnTo>
                    <a:lnTo>
                      <a:pt x="3596" y="24029"/>
                    </a:lnTo>
                    <a:lnTo>
                      <a:pt x="3576" y="23526"/>
                    </a:lnTo>
                    <a:lnTo>
                      <a:pt x="3538" y="23043"/>
                    </a:lnTo>
                    <a:lnTo>
                      <a:pt x="3480" y="22540"/>
                    </a:lnTo>
                    <a:lnTo>
                      <a:pt x="3460" y="22463"/>
                    </a:lnTo>
                    <a:lnTo>
                      <a:pt x="3441" y="22386"/>
                    </a:lnTo>
                    <a:lnTo>
                      <a:pt x="3518" y="21651"/>
                    </a:lnTo>
                    <a:lnTo>
                      <a:pt x="3538" y="21284"/>
                    </a:lnTo>
                    <a:lnTo>
                      <a:pt x="3557" y="20916"/>
                    </a:lnTo>
                    <a:lnTo>
                      <a:pt x="3557" y="20858"/>
                    </a:lnTo>
                    <a:lnTo>
                      <a:pt x="3557" y="20704"/>
                    </a:lnTo>
                    <a:lnTo>
                      <a:pt x="3538" y="20568"/>
                    </a:lnTo>
                    <a:lnTo>
                      <a:pt x="3615" y="20472"/>
                    </a:lnTo>
                    <a:lnTo>
                      <a:pt x="3673" y="20375"/>
                    </a:lnTo>
                    <a:lnTo>
                      <a:pt x="3712" y="20259"/>
                    </a:lnTo>
                    <a:lnTo>
                      <a:pt x="3712" y="20104"/>
                    </a:lnTo>
                    <a:lnTo>
                      <a:pt x="3692" y="18945"/>
                    </a:lnTo>
                    <a:lnTo>
                      <a:pt x="3673" y="17785"/>
                    </a:lnTo>
                    <a:lnTo>
                      <a:pt x="3654" y="16625"/>
                    </a:lnTo>
                    <a:lnTo>
                      <a:pt x="3673" y="15465"/>
                    </a:lnTo>
                    <a:lnTo>
                      <a:pt x="3692" y="14324"/>
                    </a:lnTo>
                    <a:lnTo>
                      <a:pt x="3731" y="13165"/>
                    </a:lnTo>
                    <a:lnTo>
                      <a:pt x="3789" y="12005"/>
                    </a:lnTo>
                    <a:lnTo>
                      <a:pt x="3847" y="10845"/>
                    </a:lnTo>
                    <a:lnTo>
                      <a:pt x="3847" y="10748"/>
                    </a:lnTo>
                    <a:lnTo>
                      <a:pt x="3847" y="10671"/>
                    </a:lnTo>
                    <a:lnTo>
                      <a:pt x="3789" y="10536"/>
                    </a:lnTo>
                    <a:lnTo>
                      <a:pt x="3924" y="10478"/>
                    </a:lnTo>
                    <a:lnTo>
                      <a:pt x="4002" y="10439"/>
                    </a:lnTo>
                    <a:lnTo>
                      <a:pt x="4040" y="10381"/>
                    </a:lnTo>
                    <a:lnTo>
                      <a:pt x="4098" y="10323"/>
                    </a:lnTo>
                    <a:lnTo>
                      <a:pt x="4118" y="10246"/>
                    </a:lnTo>
                    <a:lnTo>
                      <a:pt x="4137" y="10149"/>
                    </a:lnTo>
                    <a:lnTo>
                      <a:pt x="4156" y="10052"/>
                    </a:lnTo>
                    <a:lnTo>
                      <a:pt x="4176" y="8834"/>
                    </a:lnTo>
                    <a:lnTo>
                      <a:pt x="4195" y="7597"/>
                    </a:lnTo>
                    <a:lnTo>
                      <a:pt x="4234" y="6979"/>
                    </a:lnTo>
                    <a:lnTo>
                      <a:pt x="4272" y="6379"/>
                    </a:lnTo>
                    <a:lnTo>
                      <a:pt x="4330" y="5761"/>
                    </a:lnTo>
                    <a:lnTo>
                      <a:pt x="4408" y="5142"/>
                    </a:lnTo>
                    <a:lnTo>
                      <a:pt x="4446" y="4910"/>
                    </a:lnTo>
                    <a:lnTo>
                      <a:pt x="4524" y="4678"/>
                    </a:lnTo>
                    <a:lnTo>
                      <a:pt x="4678" y="4176"/>
                    </a:lnTo>
                    <a:lnTo>
                      <a:pt x="4756" y="3924"/>
                    </a:lnTo>
                    <a:lnTo>
                      <a:pt x="4813" y="3673"/>
                    </a:lnTo>
                    <a:lnTo>
                      <a:pt x="4852" y="3441"/>
                    </a:lnTo>
                    <a:lnTo>
                      <a:pt x="4852" y="3325"/>
                    </a:lnTo>
                    <a:lnTo>
                      <a:pt x="4852" y="3209"/>
                    </a:lnTo>
                    <a:lnTo>
                      <a:pt x="4813" y="3112"/>
                    </a:lnTo>
                    <a:lnTo>
                      <a:pt x="4775" y="3035"/>
                    </a:lnTo>
                    <a:lnTo>
                      <a:pt x="4678" y="2861"/>
                    </a:lnTo>
                    <a:lnTo>
                      <a:pt x="4427" y="2590"/>
                    </a:lnTo>
                    <a:lnTo>
                      <a:pt x="4330" y="2455"/>
                    </a:lnTo>
                    <a:lnTo>
                      <a:pt x="4234" y="2320"/>
                    </a:lnTo>
                    <a:lnTo>
                      <a:pt x="4156" y="2165"/>
                    </a:lnTo>
                    <a:lnTo>
                      <a:pt x="4079" y="2010"/>
                    </a:lnTo>
                    <a:lnTo>
                      <a:pt x="3963" y="1682"/>
                    </a:lnTo>
                    <a:lnTo>
                      <a:pt x="3866" y="1353"/>
                    </a:lnTo>
                    <a:lnTo>
                      <a:pt x="3905" y="1237"/>
                    </a:lnTo>
                    <a:lnTo>
                      <a:pt x="3944" y="1141"/>
                    </a:lnTo>
                    <a:lnTo>
                      <a:pt x="3944" y="1044"/>
                    </a:lnTo>
                    <a:lnTo>
                      <a:pt x="3944" y="967"/>
                    </a:lnTo>
                    <a:lnTo>
                      <a:pt x="3924" y="870"/>
                    </a:lnTo>
                    <a:lnTo>
                      <a:pt x="3886" y="793"/>
                    </a:lnTo>
                    <a:lnTo>
                      <a:pt x="3847" y="735"/>
                    </a:lnTo>
                    <a:lnTo>
                      <a:pt x="3731" y="599"/>
                    </a:lnTo>
                    <a:lnTo>
                      <a:pt x="3712" y="483"/>
                    </a:lnTo>
                    <a:lnTo>
                      <a:pt x="3692" y="406"/>
                    </a:lnTo>
                    <a:lnTo>
                      <a:pt x="3654" y="309"/>
                    </a:lnTo>
                    <a:lnTo>
                      <a:pt x="3615" y="251"/>
                    </a:lnTo>
                    <a:lnTo>
                      <a:pt x="3557" y="174"/>
                    </a:lnTo>
                    <a:lnTo>
                      <a:pt x="3422" y="77"/>
                    </a:lnTo>
                    <a:lnTo>
                      <a:pt x="3286" y="19"/>
                    </a:lnTo>
                    <a:lnTo>
                      <a:pt x="31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1555075" y="-1564900"/>
                <a:ext cx="137775" cy="108595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43438" extrusionOk="0">
                    <a:moveTo>
                      <a:pt x="3558" y="0"/>
                    </a:moveTo>
                    <a:lnTo>
                      <a:pt x="3461" y="20"/>
                    </a:lnTo>
                    <a:lnTo>
                      <a:pt x="3384" y="58"/>
                    </a:lnTo>
                    <a:lnTo>
                      <a:pt x="3306" y="97"/>
                    </a:lnTo>
                    <a:lnTo>
                      <a:pt x="3248" y="155"/>
                    </a:lnTo>
                    <a:lnTo>
                      <a:pt x="3190" y="213"/>
                    </a:lnTo>
                    <a:lnTo>
                      <a:pt x="3132" y="290"/>
                    </a:lnTo>
                    <a:lnTo>
                      <a:pt x="3094" y="387"/>
                    </a:lnTo>
                    <a:lnTo>
                      <a:pt x="3074" y="503"/>
                    </a:lnTo>
                    <a:lnTo>
                      <a:pt x="2978" y="1160"/>
                    </a:lnTo>
                    <a:lnTo>
                      <a:pt x="2920" y="1818"/>
                    </a:lnTo>
                    <a:lnTo>
                      <a:pt x="2881" y="2494"/>
                    </a:lnTo>
                    <a:lnTo>
                      <a:pt x="2881" y="3171"/>
                    </a:lnTo>
                    <a:lnTo>
                      <a:pt x="2862" y="3847"/>
                    </a:lnTo>
                    <a:lnTo>
                      <a:pt x="2862" y="4215"/>
                    </a:lnTo>
                    <a:lnTo>
                      <a:pt x="2881" y="4582"/>
                    </a:lnTo>
                    <a:lnTo>
                      <a:pt x="2823" y="4969"/>
                    </a:lnTo>
                    <a:lnTo>
                      <a:pt x="2707" y="5452"/>
                    </a:lnTo>
                    <a:lnTo>
                      <a:pt x="2610" y="5916"/>
                    </a:lnTo>
                    <a:lnTo>
                      <a:pt x="2552" y="6399"/>
                    </a:lnTo>
                    <a:lnTo>
                      <a:pt x="2514" y="6882"/>
                    </a:lnTo>
                    <a:lnTo>
                      <a:pt x="2378" y="7540"/>
                    </a:lnTo>
                    <a:lnTo>
                      <a:pt x="2263" y="8216"/>
                    </a:lnTo>
                    <a:lnTo>
                      <a:pt x="2166" y="8873"/>
                    </a:lnTo>
                    <a:lnTo>
                      <a:pt x="2069" y="9531"/>
                    </a:lnTo>
                    <a:lnTo>
                      <a:pt x="2011" y="10207"/>
                    </a:lnTo>
                    <a:lnTo>
                      <a:pt x="1973" y="10865"/>
                    </a:lnTo>
                    <a:lnTo>
                      <a:pt x="1934" y="11541"/>
                    </a:lnTo>
                    <a:lnTo>
                      <a:pt x="1953" y="12218"/>
                    </a:lnTo>
                    <a:lnTo>
                      <a:pt x="1934" y="12353"/>
                    </a:lnTo>
                    <a:lnTo>
                      <a:pt x="1953" y="12682"/>
                    </a:lnTo>
                    <a:lnTo>
                      <a:pt x="1953" y="13030"/>
                    </a:lnTo>
                    <a:lnTo>
                      <a:pt x="1876" y="13552"/>
                    </a:lnTo>
                    <a:lnTo>
                      <a:pt x="1799" y="14093"/>
                    </a:lnTo>
                    <a:lnTo>
                      <a:pt x="1702" y="15156"/>
                    </a:lnTo>
                    <a:lnTo>
                      <a:pt x="1625" y="16219"/>
                    </a:lnTo>
                    <a:lnTo>
                      <a:pt x="1567" y="17283"/>
                    </a:lnTo>
                    <a:lnTo>
                      <a:pt x="1451" y="18152"/>
                    </a:lnTo>
                    <a:lnTo>
                      <a:pt x="1335" y="19003"/>
                    </a:lnTo>
                    <a:lnTo>
                      <a:pt x="1238" y="19854"/>
                    </a:lnTo>
                    <a:lnTo>
                      <a:pt x="1180" y="20723"/>
                    </a:lnTo>
                    <a:lnTo>
                      <a:pt x="1180" y="20820"/>
                    </a:lnTo>
                    <a:lnTo>
                      <a:pt x="1199" y="20897"/>
                    </a:lnTo>
                    <a:lnTo>
                      <a:pt x="1219" y="20975"/>
                    </a:lnTo>
                    <a:lnTo>
                      <a:pt x="1257" y="21052"/>
                    </a:lnTo>
                    <a:lnTo>
                      <a:pt x="1335" y="21168"/>
                    </a:lnTo>
                    <a:lnTo>
                      <a:pt x="1451" y="21245"/>
                    </a:lnTo>
                    <a:lnTo>
                      <a:pt x="1354" y="21806"/>
                    </a:lnTo>
                    <a:lnTo>
                      <a:pt x="1277" y="22347"/>
                    </a:lnTo>
                    <a:lnTo>
                      <a:pt x="1219" y="22405"/>
                    </a:lnTo>
                    <a:lnTo>
                      <a:pt x="1180" y="22502"/>
                    </a:lnTo>
                    <a:lnTo>
                      <a:pt x="1141" y="22599"/>
                    </a:lnTo>
                    <a:lnTo>
                      <a:pt x="1122" y="22715"/>
                    </a:lnTo>
                    <a:lnTo>
                      <a:pt x="1083" y="23874"/>
                    </a:lnTo>
                    <a:lnTo>
                      <a:pt x="1006" y="24996"/>
                    </a:lnTo>
                    <a:lnTo>
                      <a:pt x="967" y="26117"/>
                    </a:lnTo>
                    <a:lnTo>
                      <a:pt x="871" y="27683"/>
                    </a:lnTo>
                    <a:lnTo>
                      <a:pt x="851" y="28456"/>
                    </a:lnTo>
                    <a:lnTo>
                      <a:pt x="851" y="29229"/>
                    </a:lnTo>
                    <a:lnTo>
                      <a:pt x="774" y="29693"/>
                    </a:lnTo>
                    <a:lnTo>
                      <a:pt x="697" y="30157"/>
                    </a:lnTo>
                    <a:lnTo>
                      <a:pt x="658" y="30621"/>
                    </a:lnTo>
                    <a:lnTo>
                      <a:pt x="619" y="31104"/>
                    </a:lnTo>
                    <a:lnTo>
                      <a:pt x="561" y="32032"/>
                    </a:lnTo>
                    <a:lnTo>
                      <a:pt x="542" y="32979"/>
                    </a:lnTo>
                    <a:lnTo>
                      <a:pt x="503" y="34855"/>
                    </a:lnTo>
                    <a:lnTo>
                      <a:pt x="484" y="35802"/>
                    </a:lnTo>
                    <a:lnTo>
                      <a:pt x="426" y="36749"/>
                    </a:lnTo>
                    <a:lnTo>
                      <a:pt x="426" y="36846"/>
                    </a:lnTo>
                    <a:lnTo>
                      <a:pt x="426" y="36942"/>
                    </a:lnTo>
                    <a:lnTo>
                      <a:pt x="445" y="37020"/>
                    </a:lnTo>
                    <a:lnTo>
                      <a:pt x="484" y="37097"/>
                    </a:lnTo>
                    <a:lnTo>
                      <a:pt x="368" y="38450"/>
                    </a:lnTo>
                    <a:lnTo>
                      <a:pt x="233" y="39784"/>
                    </a:lnTo>
                    <a:lnTo>
                      <a:pt x="97" y="41137"/>
                    </a:lnTo>
                    <a:lnTo>
                      <a:pt x="1" y="42490"/>
                    </a:lnTo>
                    <a:lnTo>
                      <a:pt x="1" y="42606"/>
                    </a:lnTo>
                    <a:lnTo>
                      <a:pt x="39" y="42722"/>
                    </a:lnTo>
                    <a:lnTo>
                      <a:pt x="78" y="42819"/>
                    </a:lnTo>
                    <a:lnTo>
                      <a:pt x="136" y="42916"/>
                    </a:lnTo>
                    <a:lnTo>
                      <a:pt x="213" y="42993"/>
                    </a:lnTo>
                    <a:lnTo>
                      <a:pt x="291" y="43051"/>
                    </a:lnTo>
                    <a:lnTo>
                      <a:pt x="387" y="43090"/>
                    </a:lnTo>
                    <a:lnTo>
                      <a:pt x="503" y="43128"/>
                    </a:lnTo>
                    <a:lnTo>
                      <a:pt x="987" y="43225"/>
                    </a:lnTo>
                    <a:lnTo>
                      <a:pt x="1470" y="43302"/>
                    </a:lnTo>
                    <a:lnTo>
                      <a:pt x="2456" y="43438"/>
                    </a:lnTo>
                    <a:lnTo>
                      <a:pt x="2572" y="43438"/>
                    </a:lnTo>
                    <a:lnTo>
                      <a:pt x="2668" y="43418"/>
                    </a:lnTo>
                    <a:lnTo>
                      <a:pt x="2784" y="43360"/>
                    </a:lnTo>
                    <a:lnTo>
                      <a:pt x="2881" y="43302"/>
                    </a:lnTo>
                    <a:lnTo>
                      <a:pt x="2958" y="43225"/>
                    </a:lnTo>
                    <a:lnTo>
                      <a:pt x="3016" y="43148"/>
                    </a:lnTo>
                    <a:lnTo>
                      <a:pt x="3074" y="43032"/>
                    </a:lnTo>
                    <a:lnTo>
                      <a:pt x="3094" y="42916"/>
                    </a:lnTo>
                    <a:lnTo>
                      <a:pt x="3210" y="41176"/>
                    </a:lnTo>
                    <a:lnTo>
                      <a:pt x="3326" y="39436"/>
                    </a:lnTo>
                    <a:lnTo>
                      <a:pt x="3384" y="37696"/>
                    </a:lnTo>
                    <a:lnTo>
                      <a:pt x="3403" y="35956"/>
                    </a:lnTo>
                    <a:lnTo>
                      <a:pt x="3384" y="35782"/>
                    </a:lnTo>
                    <a:lnTo>
                      <a:pt x="3326" y="35647"/>
                    </a:lnTo>
                    <a:lnTo>
                      <a:pt x="3248" y="35531"/>
                    </a:lnTo>
                    <a:lnTo>
                      <a:pt x="3132" y="35434"/>
                    </a:lnTo>
                    <a:lnTo>
                      <a:pt x="3248" y="34835"/>
                    </a:lnTo>
                    <a:lnTo>
                      <a:pt x="3364" y="34197"/>
                    </a:lnTo>
                    <a:lnTo>
                      <a:pt x="3442" y="33559"/>
                    </a:lnTo>
                    <a:lnTo>
                      <a:pt x="3480" y="32921"/>
                    </a:lnTo>
                    <a:lnTo>
                      <a:pt x="3480" y="32612"/>
                    </a:lnTo>
                    <a:lnTo>
                      <a:pt x="3480" y="32303"/>
                    </a:lnTo>
                    <a:lnTo>
                      <a:pt x="3442" y="31994"/>
                    </a:lnTo>
                    <a:lnTo>
                      <a:pt x="3403" y="31704"/>
                    </a:lnTo>
                    <a:lnTo>
                      <a:pt x="3345" y="31414"/>
                    </a:lnTo>
                    <a:lnTo>
                      <a:pt x="3268" y="31124"/>
                    </a:lnTo>
                    <a:lnTo>
                      <a:pt x="3171" y="30853"/>
                    </a:lnTo>
                    <a:lnTo>
                      <a:pt x="3055" y="30602"/>
                    </a:lnTo>
                    <a:lnTo>
                      <a:pt x="3094" y="30505"/>
                    </a:lnTo>
                    <a:lnTo>
                      <a:pt x="3113" y="30389"/>
                    </a:lnTo>
                    <a:lnTo>
                      <a:pt x="3306" y="28205"/>
                    </a:lnTo>
                    <a:lnTo>
                      <a:pt x="3384" y="27103"/>
                    </a:lnTo>
                    <a:lnTo>
                      <a:pt x="3442" y="26020"/>
                    </a:lnTo>
                    <a:lnTo>
                      <a:pt x="3480" y="24918"/>
                    </a:lnTo>
                    <a:lnTo>
                      <a:pt x="3500" y="23836"/>
                    </a:lnTo>
                    <a:lnTo>
                      <a:pt x="3480" y="22734"/>
                    </a:lnTo>
                    <a:lnTo>
                      <a:pt x="3442" y="21632"/>
                    </a:lnTo>
                    <a:lnTo>
                      <a:pt x="3500" y="21574"/>
                    </a:lnTo>
                    <a:lnTo>
                      <a:pt x="3558" y="21477"/>
                    </a:lnTo>
                    <a:lnTo>
                      <a:pt x="3596" y="21381"/>
                    </a:lnTo>
                    <a:lnTo>
                      <a:pt x="3616" y="21245"/>
                    </a:lnTo>
                    <a:lnTo>
                      <a:pt x="3616" y="20530"/>
                    </a:lnTo>
                    <a:lnTo>
                      <a:pt x="3635" y="19796"/>
                    </a:lnTo>
                    <a:lnTo>
                      <a:pt x="3712" y="18365"/>
                    </a:lnTo>
                    <a:lnTo>
                      <a:pt x="3809" y="16935"/>
                    </a:lnTo>
                    <a:lnTo>
                      <a:pt x="3964" y="15504"/>
                    </a:lnTo>
                    <a:lnTo>
                      <a:pt x="4118" y="14074"/>
                    </a:lnTo>
                    <a:lnTo>
                      <a:pt x="4312" y="12643"/>
                    </a:lnTo>
                    <a:lnTo>
                      <a:pt x="4698" y="9801"/>
                    </a:lnTo>
                    <a:lnTo>
                      <a:pt x="4698" y="9627"/>
                    </a:lnTo>
                    <a:lnTo>
                      <a:pt x="4660" y="9492"/>
                    </a:lnTo>
                    <a:lnTo>
                      <a:pt x="4602" y="9376"/>
                    </a:lnTo>
                    <a:lnTo>
                      <a:pt x="4505" y="9299"/>
                    </a:lnTo>
                    <a:lnTo>
                      <a:pt x="4602" y="8352"/>
                    </a:lnTo>
                    <a:lnTo>
                      <a:pt x="4698" y="7404"/>
                    </a:lnTo>
                    <a:lnTo>
                      <a:pt x="4718" y="7327"/>
                    </a:lnTo>
                    <a:lnTo>
                      <a:pt x="4737" y="7230"/>
                    </a:lnTo>
                    <a:lnTo>
                      <a:pt x="4795" y="6554"/>
                    </a:lnTo>
                    <a:lnTo>
                      <a:pt x="4834" y="6341"/>
                    </a:lnTo>
                    <a:lnTo>
                      <a:pt x="4950" y="5800"/>
                    </a:lnTo>
                    <a:lnTo>
                      <a:pt x="4969" y="5703"/>
                    </a:lnTo>
                    <a:lnTo>
                      <a:pt x="4950" y="5606"/>
                    </a:lnTo>
                    <a:lnTo>
                      <a:pt x="5027" y="5278"/>
                    </a:lnTo>
                    <a:lnTo>
                      <a:pt x="5162" y="4969"/>
                    </a:lnTo>
                    <a:lnTo>
                      <a:pt x="5317" y="4659"/>
                    </a:lnTo>
                    <a:lnTo>
                      <a:pt x="5355" y="4505"/>
                    </a:lnTo>
                    <a:lnTo>
                      <a:pt x="5375" y="4369"/>
                    </a:lnTo>
                    <a:lnTo>
                      <a:pt x="5336" y="4253"/>
                    </a:lnTo>
                    <a:lnTo>
                      <a:pt x="5278" y="4137"/>
                    </a:lnTo>
                    <a:lnTo>
                      <a:pt x="5278" y="4099"/>
                    </a:lnTo>
                    <a:lnTo>
                      <a:pt x="5355" y="4041"/>
                    </a:lnTo>
                    <a:lnTo>
                      <a:pt x="5413" y="3983"/>
                    </a:lnTo>
                    <a:lnTo>
                      <a:pt x="5452" y="3905"/>
                    </a:lnTo>
                    <a:lnTo>
                      <a:pt x="5491" y="3828"/>
                    </a:lnTo>
                    <a:lnTo>
                      <a:pt x="5510" y="3751"/>
                    </a:lnTo>
                    <a:lnTo>
                      <a:pt x="5510" y="3654"/>
                    </a:lnTo>
                    <a:lnTo>
                      <a:pt x="5491" y="3557"/>
                    </a:lnTo>
                    <a:lnTo>
                      <a:pt x="5433" y="3461"/>
                    </a:lnTo>
                    <a:lnTo>
                      <a:pt x="5259" y="3074"/>
                    </a:lnTo>
                    <a:lnTo>
                      <a:pt x="5104" y="2687"/>
                    </a:lnTo>
                    <a:lnTo>
                      <a:pt x="4814" y="1895"/>
                    </a:lnTo>
                    <a:lnTo>
                      <a:pt x="4524" y="1102"/>
                    </a:lnTo>
                    <a:lnTo>
                      <a:pt x="4350" y="716"/>
                    </a:lnTo>
                    <a:lnTo>
                      <a:pt x="4176" y="329"/>
                    </a:lnTo>
                    <a:lnTo>
                      <a:pt x="4118" y="252"/>
                    </a:lnTo>
                    <a:lnTo>
                      <a:pt x="4041" y="174"/>
                    </a:lnTo>
                    <a:lnTo>
                      <a:pt x="3983" y="116"/>
                    </a:lnTo>
                    <a:lnTo>
                      <a:pt x="3906" y="58"/>
                    </a:lnTo>
                    <a:lnTo>
                      <a:pt x="3809" y="20"/>
                    </a:lnTo>
                    <a:lnTo>
                      <a:pt x="37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1770625" y="-1369650"/>
                <a:ext cx="124700" cy="906175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36247" extrusionOk="0">
                    <a:moveTo>
                      <a:pt x="3016" y="0"/>
                    </a:moveTo>
                    <a:lnTo>
                      <a:pt x="2919" y="20"/>
                    </a:lnTo>
                    <a:lnTo>
                      <a:pt x="2823" y="39"/>
                    </a:lnTo>
                    <a:lnTo>
                      <a:pt x="2745" y="97"/>
                    </a:lnTo>
                    <a:lnTo>
                      <a:pt x="2649" y="155"/>
                    </a:lnTo>
                    <a:lnTo>
                      <a:pt x="2571" y="232"/>
                    </a:lnTo>
                    <a:lnTo>
                      <a:pt x="2513" y="310"/>
                    </a:lnTo>
                    <a:lnTo>
                      <a:pt x="2475" y="406"/>
                    </a:lnTo>
                    <a:lnTo>
                      <a:pt x="2436" y="503"/>
                    </a:lnTo>
                    <a:lnTo>
                      <a:pt x="2417" y="599"/>
                    </a:lnTo>
                    <a:lnTo>
                      <a:pt x="2417" y="715"/>
                    </a:lnTo>
                    <a:lnTo>
                      <a:pt x="2455" y="831"/>
                    </a:lnTo>
                    <a:lnTo>
                      <a:pt x="2571" y="1121"/>
                    </a:lnTo>
                    <a:lnTo>
                      <a:pt x="2687" y="1411"/>
                    </a:lnTo>
                    <a:lnTo>
                      <a:pt x="2629" y="1469"/>
                    </a:lnTo>
                    <a:lnTo>
                      <a:pt x="2571" y="1566"/>
                    </a:lnTo>
                    <a:lnTo>
                      <a:pt x="2533" y="1643"/>
                    </a:lnTo>
                    <a:lnTo>
                      <a:pt x="2494" y="1759"/>
                    </a:lnTo>
                    <a:lnTo>
                      <a:pt x="2359" y="2649"/>
                    </a:lnTo>
                    <a:lnTo>
                      <a:pt x="2224" y="3519"/>
                    </a:lnTo>
                    <a:lnTo>
                      <a:pt x="1972" y="5297"/>
                    </a:lnTo>
                    <a:lnTo>
                      <a:pt x="1760" y="7075"/>
                    </a:lnTo>
                    <a:lnTo>
                      <a:pt x="1586" y="8873"/>
                    </a:lnTo>
                    <a:lnTo>
                      <a:pt x="1450" y="9279"/>
                    </a:lnTo>
                    <a:lnTo>
                      <a:pt x="1315" y="9724"/>
                    </a:lnTo>
                    <a:lnTo>
                      <a:pt x="1218" y="10149"/>
                    </a:lnTo>
                    <a:lnTo>
                      <a:pt x="1160" y="10594"/>
                    </a:lnTo>
                    <a:lnTo>
                      <a:pt x="1025" y="11116"/>
                    </a:lnTo>
                    <a:lnTo>
                      <a:pt x="909" y="11676"/>
                    </a:lnTo>
                    <a:lnTo>
                      <a:pt x="812" y="12218"/>
                    </a:lnTo>
                    <a:lnTo>
                      <a:pt x="716" y="12759"/>
                    </a:lnTo>
                    <a:lnTo>
                      <a:pt x="638" y="13319"/>
                    </a:lnTo>
                    <a:lnTo>
                      <a:pt x="561" y="13880"/>
                    </a:lnTo>
                    <a:lnTo>
                      <a:pt x="522" y="14441"/>
                    </a:lnTo>
                    <a:lnTo>
                      <a:pt x="484" y="15001"/>
                    </a:lnTo>
                    <a:lnTo>
                      <a:pt x="445" y="15562"/>
                    </a:lnTo>
                    <a:lnTo>
                      <a:pt x="445" y="16103"/>
                    </a:lnTo>
                    <a:lnTo>
                      <a:pt x="445" y="16664"/>
                    </a:lnTo>
                    <a:lnTo>
                      <a:pt x="464" y="17224"/>
                    </a:lnTo>
                    <a:lnTo>
                      <a:pt x="503" y="17766"/>
                    </a:lnTo>
                    <a:lnTo>
                      <a:pt x="542" y="18307"/>
                    </a:lnTo>
                    <a:lnTo>
                      <a:pt x="619" y="18848"/>
                    </a:lnTo>
                    <a:lnTo>
                      <a:pt x="696" y="19389"/>
                    </a:lnTo>
                    <a:lnTo>
                      <a:pt x="542" y="20453"/>
                    </a:lnTo>
                    <a:lnTo>
                      <a:pt x="426" y="21535"/>
                    </a:lnTo>
                    <a:lnTo>
                      <a:pt x="329" y="22618"/>
                    </a:lnTo>
                    <a:lnTo>
                      <a:pt x="271" y="23700"/>
                    </a:lnTo>
                    <a:lnTo>
                      <a:pt x="252" y="24783"/>
                    </a:lnTo>
                    <a:lnTo>
                      <a:pt x="232" y="25865"/>
                    </a:lnTo>
                    <a:lnTo>
                      <a:pt x="271" y="26929"/>
                    </a:lnTo>
                    <a:lnTo>
                      <a:pt x="310" y="28011"/>
                    </a:lnTo>
                    <a:lnTo>
                      <a:pt x="310" y="28707"/>
                    </a:lnTo>
                    <a:lnTo>
                      <a:pt x="290" y="29422"/>
                    </a:lnTo>
                    <a:lnTo>
                      <a:pt x="252" y="29500"/>
                    </a:lnTo>
                    <a:lnTo>
                      <a:pt x="232" y="29577"/>
                    </a:lnTo>
                    <a:lnTo>
                      <a:pt x="213" y="29674"/>
                    </a:lnTo>
                    <a:lnTo>
                      <a:pt x="232" y="29770"/>
                    </a:lnTo>
                    <a:lnTo>
                      <a:pt x="271" y="30060"/>
                    </a:lnTo>
                    <a:lnTo>
                      <a:pt x="213" y="31278"/>
                    </a:lnTo>
                    <a:lnTo>
                      <a:pt x="136" y="32496"/>
                    </a:lnTo>
                    <a:lnTo>
                      <a:pt x="0" y="34932"/>
                    </a:lnTo>
                    <a:lnTo>
                      <a:pt x="0" y="35028"/>
                    </a:lnTo>
                    <a:lnTo>
                      <a:pt x="0" y="35125"/>
                    </a:lnTo>
                    <a:lnTo>
                      <a:pt x="39" y="35222"/>
                    </a:lnTo>
                    <a:lnTo>
                      <a:pt x="78" y="35299"/>
                    </a:lnTo>
                    <a:lnTo>
                      <a:pt x="116" y="35376"/>
                    </a:lnTo>
                    <a:lnTo>
                      <a:pt x="194" y="35434"/>
                    </a:lnTo>
                    <a:lnTo>
                      <a:pt x="271" y="35492"/>
                    </a:lnTo>
                    <a:lnTo>
                      <a:pt x="348" y="35531"/>
                    </a:lnTo>
                    <a:lnTo>
                      <a:pt x="677" y="35647"/>
                    </a:lnTo>
                    <a:lnTo>
                      <a:pt x="1006" y="35744"/>
                    </a:lnTo>
                    <a:lnTo>
                      <a:pt x="1682" y="35918"/>
                    </a:lnTo>
                    <a:lnTo>
                      <a:pt x="2339" y="36072"/>
                    </a:lnTo>
                    <a:lnTo>
                      <a:pt x="3016" y="36227"/>
                    </a:lnTo>
                    <a:lnTo>
                      <a:pt x="3132" y="36246"/>
                    </a:lnTo>
                    <a:lnTo>
                      <a:pt x="3267" y="36246"/>
                    </a:lnTo>
                    <a:lnTo>
                      <a:pt x="3403" y="36227"/>
                    </a:lnTo>
                    <a:lnTo>
                      <a:pt x="3519" y="36188"/>
                    </a:lnTo>
                    <a:lnTo>
                      <a:pt x="3635" y="36111"/>
                    </a:lnTo>
                    <a:lnTo>
                      <a:pt x="3712" y="36014"/>
                    </a:lnTo>
                    <a:lnTo>
                      <a:pt x="3770" y="35898"/>
                    </a:lnTo>
                    <a:lnTo>
                      <a:pt x="3789" y="35763"/>
                    </a:lnTo>
                    <a:lnTo>
                      <a:pt x="3789" y="34448"/>
                    </a:lnTo>
                    <a:lnTo>
                      <a:pt x="3751" y="33153"/>
                    </a:lnTo>
                    <a:lnTo>
                      <a:pt x="3615" y="30543"/>
                    </a:lnTo>
                    <a:lnTo>
                      <a:pt x="3557" y="29229"/>
                    </a:lnTo>
                    <a:lnTo>
                      <a:pt x="3499" y="27934"/>
                    </a:lnTo>
                    <a:lnTo>
                      <a:pt x="3499" y="26619"/>
                    </a:lnTo>
                    <a:lnTo>
                      <a:pt x="3519" y="25981"/>
                    </a:lnTo>
                    <a:lnTo>
                      <a:pt x="3538" y="25324"/>
                    </a:lnTo>
                    <a:lnTo>
                      <a:pt x="3538" y="25227"/>
                    </a:lnTo>
                    <a:lnTo>
                      <a:pt x="3519" y="25131"/>
                    </a:lnTo>
                    <a:lnTo>
                      <a:pt x="3480" y="25034"/>
                    </a:lnTo>
                    <a:lnTo>
                      <a:pt x="3441" y="24957"/>
                    </a:lnTo>
                    <a:lnTo>
                      <a:pt x="3538" y="24435"/>
                    </a:lnTo>
                    <a:lnTo>
                      <a:pt x="3615" y="23894"/>
                    </a:lnTo>
                    <a:lnTo>
                      <a:pt x="3673" y="23352"/>
                    </a:lnTo>
                    <a:lnTo>
                      <a:pt x="3731" y="22811"/>
                    </a:lnTo>
                    <a:lnTo>
                      <a:pt x="3809" y="21748"/>
                    </a:lnTo>
                    <a:lnTo>
                      <a:pt x="3847" y="20665"/>
                    </a:lnTo>
                    <a:lnTo>
                      <a:pt x="3847" y="19583"/>
                    </a:lnTo>
                    <a:lnTo>
                      <a:pt x="3809" y="18500"/>
                    </a:lnTo>
                    <a:lnTo>
                      <a:pt x="3751" y="17418"/>
                    </a:lnTo>
                    <a:lnTo>
                      <a:pt x="3673" y="16335"/>
                    </a:lnTo>
                    <a:lnTo>
                      <a:pt x="3654" y="16200"/>
                    </a:lnTo>
                    <a:lnTo>
                      <a:pt x="3789" y="14267"/>
                    </a:lnTo>
                    <a:lnTo>
                      <a:pt x="3847" y="13300"/>
                    </a:lnTo>
                    <a:lnTo>
                      <a:pt x="3886" y="12334"/>
                    </a:lnTo>
                    <a:lnTo>
                      <a:pt x="3905" y="11367"/>
                    </a:lnTo>
                    <a:lnTo>
                      <a:pt x="3905" y="10400"/>
                    </a:lnTo>
                    <a:lnTo>
                      <a:pt x="3905" y="9434"/>
                    </a:lnTo>
                    <a:lnTo>
                      <a:pt x="3867" y="8467"/>
                    </a:lnTo>
                    <a:lnTo>
                      <a:pt x="4099" y="7249"/>
                    </a:lnTo>
                    <a:lnTo>
                      <a:pt x="4292" y="6012"/>
                    </a:lnTo>
                    <a:lnTo>
                      <a:pt x="4485" y="4794"/>
                    </a:lnTo>
                    <a:lnTo>
                      <a:pt x="4601" y="4176"/>
                    </a:lnTo>
                    <a:lnTo>
                      <a:pt x="4737" y="3576"/>
                    </a:lnTo>
                    <a:lnTo>
                      <a:pt x="4814" y="3499"/>
                    </a:lnTo>
                    <a:lnTo>
                      <a:pt x="4891" y="3422"/>
                    </a:lnTo>
                    <a:lnTo>
                      <a:pt x="4949" y="3325"/>
                    </a:lnTo>
                    <a:lnTo>
                      <a:pt x="4969" y="3209"/>
                    </a:lnTo>
                    <a:lnTo>
                      <a:pt x="4988" y="3113"/>
                    </a:lnTo>
                    <a:lnTo>
                      <a:pt x="4988" y="2997"/>
                    </a:lnTo>
                    <a:lnTo>
                      <a:pt x="4949" y="2881"/>
                    </a:lnTo>
                    <a:lnTo>
                      <a:pt x="4872" y="2765"/>
                    </a:lnTo>
                    <a:lnTo>
                      <a:pt x="4582" y="2378"/>
                    </a:lnTo>
                    <a:lnTo>
                      <a:pt x="4331" y="1972"/>
                    </a:lnTo>
                    <a:lnTo>
                      <a:pt x="4079" y="1585"/>
                    </a:lnTo>
                    <a:lnTo>
                      <a:pt x="3867" y="1160"/>
                    </a:lnTo>
                    <a:lnTo>
                      <a:pt x="3712" y="793"/>
                    </a:lnTo>
                    <a:lnTo>
                      <a:pt x="3538" y="406"/>
                    </a:lnTo>
                    <a:lnTo>
                      <a:pt x="3519" y="368"/>
                    </a:lnTo>
                    <a:lnTo>
                      <a:pt x="3441" y="252"/>
                    </a:lnTo>
                    <a:lnTo>
                      <a:pt x="3364" y="155"/>
                    </a:lnTo>
                    <a:lnTo>
                      <a:pt x="3287" y="78"/>
                    </a:lnTo>
                    <a:lnTo>
                      <a:pt x="3190" y="39"/>
                    </a:lnTo>
                    <a:lnTo>
                      <a:pt x="31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63475" y="-550025"/>
                <a:ext cx="1303900" cy="777150"/>
              </a:xfrm>
              <a:custGeom>
                <a:avLst/>
                <a:gdLst/>
                <a:ahLst/>
                <a:cxnLst/>
                <a:rect l="l" t="t" r="r" b="b"/>
                <a:pathLst>
                  <a:path w="52156" h="31086" extrusionOk="0">
                    <a:moveTo>
                      <a:pt x="600" y="1"/>
                    </a:moveTo>
                    <a:lnTo>
                      <a:pt x="522" y="40"/>
                    </a:lnTo>
                    <a:lnTo>
                      <a:pt x="445" y="78"/>
                    </a:lnTo>
                    <a:lnTo>
                      <a:pt x="368" y="136"/>
                    </a:lnTo>
                    <a:lnTo>
                      <a:pt x="310" y="194"/>
                    </a:lnTo>
                    <a:lnTo>
                      <a:pt x="271" y="272"/>
                    </a:lnTo>
                    <a:lnTo>
                      <a:pt x="232" y="349"/>
                    </a:lnTo>
                    <a:lnTo>
                      <a:pt x="194" y="446"/>
                    </a:lnTo>
                    <a:lnTo>
                      <a:pt x="194" y="523"/>
                    </a:lnTo>
                    <a:lnTo>
                      <a:pt x="194" y="620"/>
                    </a:lnTo>
                    <a:lnTo>
                      <a:pt x="213" y="716"/>
                    </a:lnTo>
                    <a:lnTo>
                      <a:pt x="232" y="793"/>
                    </a:lnTo>
                    <a:lnTo>
                      <a:pt x="271" y="890"/>
                    </a:lnTo>
                    <a:lnTo>
                      <a:pt x="329" y="967"/>
                    </a:lnTo>
                    <a:lnTo>
                      <a:pt x="406" y="1025"/>
                    </a:lnTo>
                    <a:lnTo>
                      <a:pt x="426" y="1045"/>
                    </a:lnTo>
                    <a:lnTo>
                      <a:pt x="329" y="1083"/>
                    </a:lnTo>
                    <a:lnTo>
                      <a:pt x="252" y="1141"/>
                    </a:lnTo>
                    <a:lnTo>
                      <a:pt x="174" y="1199"/>
                    </a:lnTo>
                    <a:lnTo>
                      <a:pt x="116" y="1277"/>
                    </a:lnTo>
                    <a:lnTo>
                      <a:pt x="58" y="1354"/>
                    </a:lnTo>
                    <a:lnTo>
                      <a:pt x="20" y="1451"/>
                    </a:lnTo>
                    <a:lnTo>
                      <a:pt x="0" y="1547"/>
                    </a:lnTo>
                    <a:lnTo>
                      <a:pt x="0" y="1663"/>
                    </a:lnTo>
                    <a:lnTo>
                      <a:pt x="20" y="2031"/>
                    </a:lnTo>
                    <a:lnTo>
                      <a:pt x="39" y="2398"/>
                    </a:lnTo>
                    <a:lnTo>
                      <a:pt x="136" y="3113"/>
                    </a:lnTo>
                    <a:lnTo>
                      <a:pt x="213" y="4408"/>
                    </a:lnTo>
                    <a:lnTo>
                      <a:pt x="271" y="5046"/>
                    </a:lnTo>
                    <a:lnTo>
                      <a:pt x="368" y="5704"/>
                    </a:lnTo>
                    <a:lnTo>
                      <a:pt x="406" y="5858"/>
                    </a:lnTo>
                    <a:lnTo>
                      <a:pt x="484" y="5974"/>
                    </a:lnTo>
                    <a:lnTo>
                      <a:pt x="445" y="6400"/>
                    </a:lnTo>
                    <a:lnTo>
                      <a:pt x="426" y="6825"/>
                    </a:lnTo>
                    <a:lnTo>
                      <a:pt x="406" y="7695"/>
                    </a:lnTo>
                    <a:lnTo>
                      <a:pt x="426" y="9415"/>
                    </a:lnTo>
                    <a:lnTo>
                      <a:pt x="406" y="10304"/>
                    </a:lnTo>
                    <a:lnTo>
                      <a:pt x="387" y="11174"/>
                    </a:lnTo>
                    <a:lnTo>
                      <a:pt x="368" y="12044"/>
                    </a:lnTo>
                    <a:lnTo>
                      <a:pt x="368" y="12489"/>
                    </a:lnTo>
                    <a:lnTo>
                      <a:pt x="387" y="12933"/>
                    </a:lnTo>
                    <a:lnTo>
                      <a:pt x="368" y="12972"/>
                    </a:lnTo>
                    <a:lnTo>
                      <a:pt x="329" y="13088"/>
                    </a:lnTo>
                    <a:lnTo>
                      <a:pt x="290" y="13223"/>
                    </a:lnTo>
                    <a:lnTo>
                      <a:pt x="290" y="13320"/>
                    </a:lnTo>
                    <a:lnTo>
                      <a:pt x="290" y="13436"/>
                    </a:lnTo>
                    <a:lnTo>
                      <a:pt x="310" y="13533"/>
                    </a:lnTo>
                    <a:lnTo>
                      <a:pt x="348" y="13629"/>
                    </a:lnTo>
                    <a:lnTo>
                      <a:pt x="387" y="13707"/>
                    </a:lnTo>
                    <a:lnTo>
                      <a:pt x="445" y="13784"/>
                    </a:lnTo>
                    <a:lnTo>
                      <a:pt x="464" y="13803"/>
                    </a:lnTo>
                    <a:lnTo>
                      <a:pt x="387" y="13900"/>
                    </a:lnTo>
                    <a:lnTo>
                      <a:pt x="329" y="13997"/>
                    </a:lnTo>
                    <a:lnTo>
                      <a:pt x="290" y="14113"/>
                    </a:lnTo>
                    <a:lnTo>
                      <a:pt x="271" y="14229"/>
                    </a:lnTo>
                    <a:lnTo>
                      <a:pt x="290" y="14345"/>
                    </a:lnTo>
                    <a:lnTo>
                      <a:pt x="329" y="14461"/>
                    </a:lnTo>
                    <a:lnTo>
                      <a:pt x="387" y="14577"/>
                    </a:lnTo>
                    <a:lnTo>
                      <a:pt x="503" y="14673"/>
                    </a:lnTo>
                    <a:lnTo>
                      <a:pt x="542" y="14693"/>
                    </a:lnTo>
                    <a:lnTo>
                      <a:pt x="677" y="14770"/>
                    </a:lnTo>
                    <a:lnTo>
                      <a:pt x="812" y="14809"/>
                    </a:lnTo>
                    <a:lnTo>
                      <a:pt x="948" y="15002"/>
                    </a:lnTo>
                    <a:lnTo>
                      <a:pt x="1102" y="15176"/>
                    </a:lnTo>
                    <a:lnTo>
                      <a:pt x="1257" y="15331"/>
                    </a:lnTo>
                    <a:lnTo>
                      <a:pt x="1450" y="15485"/>
                    </a:lnTo>
                    <a:lnTo>
                      <a:pt x="1644" y="15621"/>
                    </a:lnTo>
                    <a:lnTo>
                      <a:pt x="1837" y="15736"/>
                    </a:lnTo>
                    <a:lnTo>
                      <a:pt x="2050" y="15852"/>
                    </a:lnTo>
                    <a:lnTo>
                      <a:pt x="2282" y="15968"/>
                    </a:lnTo>
                    <a:lnTo>
                      <a:pt x="2726" y="16142"/>
                    </a:lnTo>
                    <a:lnTo>
                      <a:pt x="3190" y="16297"/>
                    </a:lnTo>
                    <a:lnTo>
                      <a:pt x="3635" y="16432"/>
                    </a:lnTo>
                    <a:lnTo>
                      <a:pt x="4079" y="16548"/>
                    </a:lnTo>
                    <a:lnTo>
                      <a:pt x="4524" y="16645"/>
                    </a:lnTo>
                    <a:lnTo>
                      <a:pt x="4988" y="16722"/>
                    </a:lnTo>
                    <a:lnTo>
                      <a:pt x="5452" y="16761"/>
                    </a:lnTo>
                    <a:lnTo>
                      <a:pt x="5916" y="16780"/>
                    </a:lnTo>
                    <a:lnTo>
                      <a:pt x="6380" y="16800"/>
                    </a:lnTo>
                    <a:lnTo>
                      <a:pt x="6844" y="16780"/>
                    </a:lnTo>
                    <a:lnTo>
                      <a:pt x="7308" y="16742"/>
                    </a:lnTo>
                    <a:lnTo>
                      <a:pt x="7772" y="16703"/>
                    </a:lnTo>
                    <a:lnTo>
                      <a:pt x="8699" y="16587"/>
                    </a:lnTo>
                    <a:lnTo>
                      <a:pt x="9627" y="16452"/>
                    </a:lnTo>
                    <a:lnTo>
                      <a:pt x="10536" y="16316"/>
                    </a:lnTo>
                    <a:lnTo>
                      <a:pt x="11464" y="16181"/>
                    </a:lnTo>
                    <a:lnTo>
                      <a:pt x="12140" y="16123"/>
                    </a:lnTo>
                    <a:lnTo>
                      <a:pt x="12817" y="16065"/>
                    </a:lnTo>
                    <a:lnTo>
                      <a:pt x="13474" y="16007"/>
                    </a:lnTo>
                    <a:lnTo>
                      <a:pt x="14151" y="15988"/>
                    </a:lnTo>
                    <a:lnTo>
                      <a:pt x="15485" y="15988"/>
                    </a:lnTo>
                    <a:lnTo>
                      <a:pt x="16161" y="16026"/>
                    </a:lnTo>
                    <a:lnTo>
                      <a:pt x="16818" y="16084"/>
                    </a:lnTo>
                    <a:lnTo>
                      <a:pt x="17476" y="16162"/>
                    </a:lnTo>
                    <a:lnTo>
                      <a:pt x="18133" y="16258"/>
                    </a:lnTo>
                    <a:lnTo>
                      <a:pt x="18790" y="16394"/>
                    </a:lnTo>
                    <a:lnTo>
                      <a:pt x="19428" y="16548"/>
                    </a:lnTo>
                    <a:lnTo>
                      <a:pt x="20066" y="16742"/>
                    </a:lnTo>
                    <a:lnTo>
                      <a:pt x="20704" y="16954"/>
                    </a:lnTo>
                    <a:lnTo>
                      <a:pt x="21342" y="17186"/>
                    </a:lnTo>
                    <a:lnTo>
                      <a:pt x="21961" y="17457"/>
                    </a:lnTo>
                    <a:lnTo>
                      <a:pt x="22077" y="17496"/>
                    </a:lnTo>
                    <a:lnTo>
                      <a:pt x="22173" y="17515"/>
                    </a:lnTo>
                    <a:lnTo>
                      <a:pt x="22251" y="17515"/>
                    </a:lnTo>
                    <a:lnTo>
                      <a:pt x="22347" y="17496"/>
                    </a:lnTo>
                    <a:lnTo>
                      <a:pt x="22425" y="17457"/>
                    </a:lnTo>
                    <a:lnTo>
                      <a:pt x="22502" y="17418"/>
                    </a:lnTo>
                    <a:lnTo>
                      <a:pt x="22560" y="17360"/>
                    </a:lnTo>
                    <a:lnTo>
                      <a:pt x="22618" y="17283"/>
                    </a:lnTo>
                    <a:lnTo>
                      <a:pt x="22772" y="17225"/>
                    </a:lnTo>
                    <a:lnTo>
                      <a:pt x="22927" y="17128"/>
                    </a:lnTo>
                    <a:lnTo>
                      <a:pt x="23256" y="16877"/>
                    </a:lnTo>
                    <a:lnTo>
                      <a:pt x="23623" y="16645"/>
                    </a:lnTo>
                    <a:lnTo>
                      <a:pt x="23971" y="16432"/>
                    </a:lnTo>
                    <a:lnTo>
                      <a:pt x="24358" y="16258"/>
                    </a:lnTo>
                    <a:lnTo>
                      <a:pt x="24744" y="16104"/>
                    </a:lnTo>
                    <a:lnTo>
                      <a:pt x="25150" y="15968"/>
                    </a:lnTo>
                    <a:lnTo>
                      <a:pt x="25575" y="15833"/>
                    </a:lnTo>
                    <a:lnTo>
                      <a:pt x="26001" y="15736"/>
                    </a:lnTo>
                    <a:lnTo>
                      <a:pt x="26426" y="15659"/>
                    </a:lnTo>
                    <a:lnTo>
                      <a:pt x="26871" y="15601"/>
                    </a:lnTo>
                    <a:lnTo>
                      <a:pt x="27315" y="15543"/>
                    </a:lnTo>
                    <a:lnTo>
                      <a:pt x="27779" y="15524"/>
                    </a:lnTo>
                    <a:lnTo>
                      <a:pt x="28243" y="15505"/>
                    </a:lnTo>
                    <a:lnTo>
                      <a:pt x="28707" y="15505"/>
                    </a:lnTo>
                    <a:lnTo>
                      <a:pt x="29171" y="15524"/>
                    </a:lnTo>
                    <a:lnTo>
                      <a:pt x="29635" y="15543"/>
                    </a:lnTo>
                    <a:lnTo>
                      <a:pt x="30408" y="15949"/>
                    </a:lnTo>
                    <a:lnTo>
                      <a:pt x="31201" y="16336"/>
                    </a:lnTo>
                    <a:lnTo>
                      <a:pt x="31974" y="16742"/>
                    </a:lnTo>
                    <a:lnTo>
                      <a:pt x="32747" y="17148"/>
                    </a:lnTo>
                    <a:lnTo>
                      <a:pt x="33482" y="17592"/>
                    </a:lnTo>
                    <a:lnTo>
                      <a:pt x="33849" y="17824"/>
                    </a:lnTo>
                    <a:lnTo>
                      <a:pt x="34216" y="18076"/>
                    </a:lnTo>
                    <a:lnTo>
                      <a:pt x="34564" y="18327"/>
                    </a:lnTo>
                    <a:lnTo>
                      <a:pt x="34912" y="18617"/>
                    </a:lnTo>
                    <a:lnTo>
                      <a:pt x="35241" y="18907"/>
                    </a:lnTo>
                    <a:lnTo>
                      <a:pt x="35570" y="19197"/>
                    </a:lnTo>
                    <a:lnTo>
                      <a:pt x="35976" y="19622"/>
                    </a:lnTo>
                    <a:lnTo>
                      <a:pt x="36343" y="20067"/>
                    </a:lnTo>
                    <a:lnTo>
                      <a:pt x="36652" y="20531"/>
                    </a:lnTo>
                    <a:lnTo>
                      <a:pt x="36942" y="20995"/>
                    </a:lnTo>
                    <a:lnTo>
                      <a:pt x="37174" y="21497"/>
                    </a:lnTo>
                    <a:lnTo>
                      <a:pt x="37387" y="22000"/>
                    </a:lnTo>
                    <a:lnTo>
                      <a:pt x="37561" y="22502"/>
                    </a:lnTo>
                    <a:lnTo>
                      <a:pt x="37677" y="23044"/>
                    </a:lnTo>
                    <a:lnTo>
                      <a:pt x="37773" y="23566"/>
                    </a:lnTo>
                    <a:lnTo>
                      <a:pt x="37812" y="24107"/>
                    </a:lnTo>
                    <a:lnTo>
                      <a:pt x="37831" y="24648"/>
                    </a:lnTo>
                    <a:lnTo>
                      <a:pt x="37793" y="25189"/>
                    </a:lnTo>
                    <a:lnTo>
                      <a:pt x="37715" y="25750"/>
                    </a:lnTo>
                    <a:lnTo>
                      <a:pt x="37599" y="26291"/>
                    </a:lnTo>
                    <a:lnTo>
                      <a:pt x="37445" y="26833"/>
                    </a:lnTo>
                    <a:lnTo>
                      <a:pt x="37251" y="27355"/>
                    </a:lnTo>
                    <a:lnTo>
                      <a:pt x="37213" y="27509"/>
                    </a:lnTo>
                    <a:lnTo>
                      <a:pt x="37193" y="27644"/>
                    </a:lnTo>
                    <a:lnTo>
                      <a:pt x="37213" y="27780"/>
                    </a:lnTo>
                    <a:lnTo>
                      <a:pt x="37232" y="27915"/>
                    </a:lnTo>
                    <a:lnTo>
                      <a:pt x="37290" y="28050"/>
                    </a:lnTo>
                    <a:lnTo>
                      <a:pt x="37348" y="28166"/>
                    </a:lnTo>
                    <a:lnTo>
                      <a:pt x="37445" y="28282"/>
                    </a:lnTo>
                    <a:lnTo>
                      <a:pt x="37541" y="28379"/>
                    </a:lnTo>
                    <a:lnTo>
                      <a:pt x="37889" y="28611"/>
                    </a:lnTo>
                    <a:lnTo>
                      <a:pt x="38257" y="28843"/>
                    </a:lnTo>
                    <a:lnTo>
                      <a:pt x="38624" y="29075"/>
                    </a:lnTo>
                    <a:lnTo>
                      <a:pt x="39011" y="29288"/>
                    </a:lnTo>
                    <a:lnTo>
                      <a:pt x="39417" y="29481"/>
                    </a:lnTo>
                    <a:lnTo>
                      <a:pt x="39822" y="29674"/>
                    </a:lnTo>
                    <a:lnTo>
                      <a:pt x="40248" y="29848"/>
                    </a:lnTo>
                    <a:lnTo>
                      <a:pt x="40673" y="30022"/>
                    </a:lnTo>
                    <a:lnTo>
                      <a:pt x="41118" y="30177"/>
                    </a:lnTo>
                    <a:lnTo>
                      <a:pt x="41562" y="30312"/>
                    </a:lnTo>
                    <a:lnTo>
                      <a:pt x="42007" y="30448"/>
                    </a:lnTo>
                    <a:lnTo>
                      <a:pt x="42471" y="30564"/>
                    </a:lnTo>
                    <a:lnTo>
                      <a:pt x="42935" y="30679"/>
                    </a:lnTo>
                    <a:lnTo>
                      <a:pt x="43399" y="30776"/>
                    </a:lnTo>
                    <a:lnTo>
                      <a:pt x="43863" y="30853"/>
                    </a:lnTo>
                    <a:lnTo>
                      <a:pt x="44346" y="30911"/>
                    </a:lnTo>
                    <a:lnTo>
                      <a:pt x="44810" y="30969"/>
                    </a:lnTo>
                    <a:lnTo>
                      <a:pt x="45293" y="31027"/>
                    </a:lnTo>
                    <a:lnTo>
                      <a:pt x="45776" y="31047"/>
                    </a:lnTo>
                    <a:lnTo>
                      <a:pt x="46240" y="31066"/>
                    </a:lnTo>
                    <a:lnTo>
                      <a:pt x="46704" y="31085"/>
                    </a:lnTo>
                    <a:lnTo>
                      <a:pt x="47188" y="31066"/>
                    </a:lnTo>
                    <a:lnTo>
                      <a:pt x="47652" y="31047"/>
                    </a:lnTo>
                    <a:lnTo>
                      <a:pt x="48116" y="31008"/>
                    </a:lnTo>
                    <a:lnTo>
                      <a:pt x="48560" y="30969"/>
                    </a:lnTo>
                    <a:lnTo>
                      <a:pt x="49024" y="30911"/>
                    </a:lnTo>
                    <a:lnTo>
                      <a:pt x="49469" y="30834"/>
                    </a:lnTo>
                    <a:lnTo>
                      <a:pt x="49894" y="30757"/>
                    </a:lnTo>
                    <a:lnTo>
                      <a:pt x="50339" y="30641"/>
                    </a:lnTo>
                    <a:lnTo>
                      <a:pt x="50745" y="30544"/>
                    </a:lnTo>
                    <a:lnTo>
                      <a:pt x="51170" y="30409"/>
                    </a:lnTo>
                    <a:lnTo>
                      <a:pt x="51556" y="30274"/>
                    </a:lnTo>
                    <a:lnTo>
                      <a:pt x="51692" y="30196"/>
                    </a:lnTo>
                    <a:lnTo>
                      <a:pt x="51808" y="30119"/>
                    </a:lnTo>
                    <a:lnTo>
                      <a:pt x="51904" y="30022"/>
                    </a:lnTo>
                    <a:lnTo>
                      <a:pt x="51982" y="29926"/>
                    </a:lnTo>
                    <a:lnTo>
                      <a:pt x="52040" y="29810"/>
                    </a:lnTo>
                    <a:lnTo>
                      <a:pt x="52059" y="29694"/>
                    </a:lnTo>
                    <a:lnTo>
                      <a:pt x="52078" y="29578"/>
                    </a:lnTo>
                    <a:lnTo>
                      <a:pt x="52078" y="29462"/>
                    </a:lnTo>
                    <a:lnTo>
                      <a:pt x="52117" y="29346"/>
                    </a:lnTo>
                    <a:lnTo>
                      <a:pt x="52156" y="29210"/>
                    </a:lnTo>
                    <a:lnTo>
                      <a:pt x="52156" y="29094"/>
                    </a:lnTo>
                    <a:lnTo>
                      <a:pt x="52156" y="28959"/>
                    </a:lnTo>
                    <a:lnTo>
                      <a:pt x="52040" y="28263"/>
                    </a:lnTo>
                    <a:lnTo>
                      <a:pt x="51885" y="27587"/>
                    </a:lnTo>
                    <a:lnTo>
                      <a:pt x="51904" y="26987"/>
                    </a:lnTo>
                    <a:lnTo>
                      <a:pt x="51885" y="26388"/>
                    </a:lnTo>
                    <a:lnTo>
                      <a:pt x="51866" y="25789"/>
                    </a:lnTo>
                    <a:lnTo>
                      <a:pt x="51808" y="25170"/>
                    </a:lnTo>
                    <a:lnTo>
                      <a:pt x="51769" y="24455"/>
                    </a:lnTo>
                    <a:lnTo>
                      <a:pt x="51711" y="23740"/>
                    </a:lnTo>
                    <a:lnTo>
                      <a:pt x="51634" y="22309"/>
                    </a:lnTo>
                    <a:lnTo>
                      <a:pt x="51537" y="20879"/>
                    </a:lnTo>
                    <a:lnTo>
                      <a:pt x="51479" y="20183"/>
                    </a:lnTo>
                    <a:lnTo>
                      <a:pt x="51402" y="19467"/>
                    </a:lnTo>
                    <a:lnTo>
                      <a:pt x="51131" y="17457"/>
                    </a:lnTo>
                    <a:lnTo>
                      <a:pt x="50880" y="15427"/>
                    </a:lnTo>
                    <a:lnTo>
                      <a:pt x="50938" y="14828"/>
                    </a:lnTo>
                    <a:lnTo>
                      <a:pt x="50996" y="14209"/>
                    </a:lnTo>
                    <a:lnTo>
                      <a:pt x="51015" y="13610"/>
                    </a:lnTo>
                    <a:lnTo>
                      <a:pt x="51035" y="12991"/>
                    </a:lnTo>
                    <a:lnTo>
                      <a:pt x="51015" y="12586"/>
                    </a:lnTo>
                    <a:lnTo>
                      <a:pt x="50957" y="12180"/>
                    </a:lnTo>
                    <a:lnTo>
                      <a:pt x="50841" y="11368"/>
                    </a:lnTo>
                    <a:lnTo>
                      <a:pt x="50706" y="10536"/>
                    </a:lnTo>
                    <a:lnTo>
                      <a:pt x="50648" y="10130"/>
                    </a:lnTo>
                    <a:lnTo>
                      <a:pt x="50629" y="9724"/>
                    </a:lnTo>
                    <a:lnTo>
                      <a:pt x="50629" y="9570"/>
                    </a:lnTo>
                    <a:lnTo>
                      <a:pt x="50590" y="9454"/>
                    </a:lnTo>
                    <a:lnTo>
                      <a:pt x="50532" y="9338"/>
                    </a:lnTo>
                    <a:lnTo>
                      <a:pt x="50474" y="9241"/>
                    </a:lnTo>
                    <a:lnTo>
                      <a:pt x="50493" y="8603"/>
                    </a:lnTo>
                    <a:lnTo>
                      <a:pt x="50513" y="7965"/>
                    </a:lnTo>
                    <a:lnTo>
                      <a:pt x="50551" y="7327"/>
                    </a:lnTo>
                    <a:lnTo>
                      <a:pt x="50629" y="6689"/>
                    </a:lnTo>
                    <a:lnTo>
                      <a:pt x="50629" y="6574"/>
                    </a:lnTo>
                    <a:lnTo>
                      <a:pt x="50629" y="6477"/>
                    </a:lnTo>
                    <a:lnTo>
                      <a:pt x="50609" y="6380"/>
                    </a:lnTo>
                    <a:lnTo>
                      <a:pt x="50590" y="6284"/>
                    </a:lnTo>
                    <a:lnTo>
                      <a:pt x="50493" y="6129"/>
                    </a:lnTo>
                    <a:lnTo>
                      <a:pt x="50377" y="5994"/>
                    </a:lnTo>
                    <a:lnTo>
                      <a:pt x="50493" y="5143"/>
                    </a:lnTo>
                    <a:lnTo>
                      <a:pt x="50551" y="4718"/>
                    </a:lnTo>
                    <a:lnTo>
                      <a:pt x="50648" y="4292"/>
                    </a:lnTo>
                    <a:lnTo>
                      <a:pt x="50687" y="4118"/>
                    </a:lnTo>
                    <a:lnTo>
                      <a:pt x="50687" y="3944"/>
                    </a:lnTo>
                    <a:lnTo>
                      <a:pt x="50648" y="3770"/>
                    </a:lnTo>
                    <a:lnTo>
                      <a:pt x="50571" y="3635"/>
                    </a:lnTo>
                    <a:lnTo>
                      <a:pt x="50493" y="3500"/>
                    </a:lnTo>
                    <a:lnTo>
                      <a:pt x="50397" y="3384"/>
                    </a:lnTo>
                    <a:lnTo>
                      <a:pt x="50261" y="3287"/>
                    </a:lnTo>
                    <a:lnTo>
                      <a:pt x="50145" y="3210"/>
                    </a:lnTo>
                    <a:lnTo>
                      <a:pt x="49991" y="3152"/>
                    </a:lnTo>
                    <a:lnTo>
                      <a:pt x="49855" y="3113"/>
                    </a:lnTo>
                    <a:lnTo>
                      <a:pt x="49701" y="3113"/>
                    </a:lnTo>
                    <a:lnTo>
                      <a:pt x="49565" y="3133"/>
                    </a:lnTo>
                    <a:lnTo>
                      <a:pt x="49430" y="3171"/>
                    </a:lnTo>
                    <a:lnTo>
                      <a:pt x="49314" y="3249"/>
                    </a:lnTo>
                    <a:lnTo>
                      <a:pt x="49198" y="3365"/>
                    </a:lnTo>
                    <a:lnTo>
                      <a:pt x="49101" y="3500"/>
                    </a:lnTo>
                    <a:lnTo>
                      <a:pt x="48715" y="3461"/>
                    </a:lnTo>
                    <a:lnTo>
                      <a:pt x="48309" y="3461"/>
                    </a:lnTo>
                    <a:lnTo>
                      <a:pt x="47922" y="3500"/>
                    </a:lnTo>
                    <a:lnTo>
                      <a:pt x="47516" y="3558"/>
                    </a:lnTo>
                    <a:lnTo>
                      <a:pt x="47362" y="3616"/>
                    </a:lnTo>
                    <a:lnTo>
                      <a:pt x="46588" y="3616"/>
                    </a:lnTo>
                    <a:lnTo>
                      <a:pt x="46202" y="3655"/>
                    </a:lnTo>
                    <a:lnTo>
                      <a:pt x="45815" y="3693"/>
                    </a:lnTo>
                    <a:lnTo>
                      <a:pt x="45119" y="3597"/>
                    </a:lnTo>
                    <a:lnTo>
                      <a:pt x="44307" y="3442"/>
                    </a:lnTo>
                    <a:lnTo>
                      <a:pt x="43843" y="3365"/>
                    </a:lnTo>
                    <a:lnTo>
                      <a:pt x="43379" y="3307"/>
                    </a:lnTo>
                    <a:lnTo>
                      <a:pt x="43147" y="3287"/>
                    </a:lnTo>
                    <a:lnTo>
                      <a:pt x="42896" y="3287"/>
                    </a:lnTo>
                    <a:lnTo>
                      <a:pt x="42683" y="3307"/>
                    </a:lnTo>
                    <a:lnTo>
                      <a:pt x="42452" y="3326"/>
                    </a:lnTo>
                    <a:lnTo>
                      <a:pt x="42239" y="3365"/>
                    </a:lnTo>
                    <a:lnTo>
                      <a:pt x="42026" y="3442"/>
                    </a:lnTo>
                    <a:lnTo>
                      <a:pt x="41852" y="3519"/>
                    </a:lnTo>
                    <a:lnTo>
                      <a:pt x="41659" y="3635"/>
                    </a:lnTo>
                    <a:lnTo>
                      <a:pt x="40267" y="3500"/>
                    </a:lnTo>
                    <a:lnTo>
                      <a:pt x="38875" y="3345"/>
                    </a:lnTo>
                    <a:lnTo>
                      <a:pt x="36072" y="3036"/>
                    </a:lnTo>
                    <a:lnTo>
                      <a:pt x="33269" y="2765"/>
                    </a:lnTo>
                    <a:lnTo>
                      <a:pt x="30466" y="2514"/>
                    </a:lnTo>
                    <a:lnTo>
                      <a:pt x="27663" y="2301"/>
                    </a:lnTo>
                    <a:lnTo>
                      <a:pt x="24725" y="2108"/>
                    </a:lnTo>
                    <a:lnTo>
                      <a:pt x="21787" y="1934"/>
                    </a:lnTo>
                    <a:lnTo>
                      <a:pt x="15891" y="1625"/>
                    </a:lnTo>
                    <a:lnTo>
                      <a:pt x="12952" y="1470"/>
                    </a:lnTo>
                    <a:lnTo>
                      <a:pt x="10014" y="1296"/>
                    </a:lnTo>
                    <a:lnTo>
                      <a:pt x="7076" y="1103"/>
                    </a:lnTo>
                    <a:lnTo>
                      <a:pt x="4137" y="890"/>
                    </a:lnTo>
                    <a:lnTo>
                      <a:pt x="3712" y="774"/>
                    </a:lnTo>
                    <a:lnTo>
                      <a:pt x="3306" y="639"/>
                    </a:lnTo>
                    <a:lnTo>
                      <a:pt x="2494" y="388"/>
                    </a:lnTo>
                    <a:lnTo>
                      <a:pt x="2069" y="272"/>
                    </a:lnTo>
                    <a:lnTo>
                      <a:pt x="1663" y="156"/>
                    </a:lnTo>
                    <a:lnTo>
                      <a:pt x="1238" y="59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762500" y="220325"/>
                <a:ext cx="1321800" cy="549525"/>
              </a:xfrm>
              <a:custGeom>
                <a:avLst/>
                <a:gdLst/>
                <a:ahLst/>
                <a:cxnLst/>
                <a:rect l="l" t="t" r="r" b="b"/>
                <a:pathLst>
                  <a:path w="52872" h="21981" extrusionOk="0">
                    <a:moveTo>
                      <a:pt x="523" y="1"/>
                    </a:moveTo>
                    <a:lnTo>
                      <a:pt x="426" y="20"/>
                    </a:lnTo>
                    <a:lnTo>
                      <a:pt x="349" y="78"/>
                    </a:lnTo>
                    <a:lnTo>
                      <a:pt x="291" y="136"/>
                    </a:lnTo>
                    <a:lnTo>
                      <a:pt x="233" y="213"/>
                    </a:lnTo>
                    <a:lnTo>
                      <a:pt x="233" y="310"/>
                    </a:lnTo>
                    <a:lnTo>
                      <a:pt x="252" y="407"/>
                    </a:lnTo>
                    <a:lnTo>
                      <a:pt x="426" y="716"/>
                    </a:lnTo>
                    <a:lnTo>
                      <a:pt x="349" y="909"/>
                    </a:lnTo>
                    <a:lnTo>
                      <a:pt x="310" y="1122"/>
                    </a:lnTo>
                    <a:lnTo>
                      <a:pt x="291" y="1238"/>
                    </a:lnTo>
                    <a:lnTo>
                      <a:pt x="310" y="1354"/>
                    </a:lnTo>
                    <a:lnTo>
                      <a:pt x="329" y="1470"/>
                    </a:lnTo>
                    <a:lnTo>
                      <a:pt x="349" y="1605"/>
                    </a:lnTo>
                    <a:lnTo>
                      <a:pt x="387" y="1721"/>
                    </a:lnTo>
                    <a:lnTo>
                      <a:pt x="407" y="1857"/>
                    </a:lnTo>
                    <a:lnTo>
                      <a:pt x="426" y="2127"/>
                    </a:lnTo>
                    <a:lnTo>
                      <a:pt x="407" y="2398"/>
                    </a:lnTo>
                    <a:lnTo>
                      <a:pt x="368" y="2688"/>
                    </a:lnTo>
                    <a:lnTo>
                      <a:pt x="271" y="3248"/>
                    </a:lnTo>
                    <a:lnTo>
                      <a:pt x="252" y="3538"/>
                    </a:lnTo>
                    <a:lnTo>
                      <a:pt x="252" y="3790"/>
                    </a:lnTo>
                    <a:lnTo>
                      <a:pt x="310" y="5201"/>
                    </a:lnTo>
                    <a:lnTo>
                      <a:pt x="387" y="6593"/>
                    </a:lnTo>
                    <a:lnTo>
                      <a:pt x="271" y="6863"/>
                    </a:lnTo>
                    <a:lnTo>
                      <a:pt x="175" y="7134"/>
                    </a:lnTo>
                    <a:lnTo>
                      <a:pt x="97" y="7405"/>
                    </a:lnTo>
                    <a:lnTo>
                      <a:pt x="59" y="7695"/>
                    </a:lnTo>
                    <a:lnTo>
                      <a:pt x="20" y="7985"/>
                    </a:lnTo>
                    <a:lnTo>
                      <a:pt x="1" y="8255"/>
                    </a:lnTo>
                    <a:lnTo>
                      <a:pt x="1" y="8565"/>
                    </a:lnTo>
                    <a:lnTo>
                      <a:pt x="20" y="8854"/>
                    </a:lnTo>
                    <a:lnTo>
                      <a:pt x="59" y="9144"/>
                    </a:lnTo>
                    <a:lnTo>
                      <a:pt x="97" y="9434"/>
                    </a:lnTo>
                    <a:lnTo>
                      <a:pt x="233" y="10014"/>
                    </a:lnTo>
                    <a:lnTo>
                      <a:pt x="387" y="10594"/>
                    </a:lnTo>
                    <a:lnTo>
                      <a:pt x="581" y="11155"/>
                    </a:lnTo>
                    <a:lnTo>
                      <a:pt x="503" y="11252"/>
                    </a:lnTo>
                    <a:lnTo>
                      <a:pt x="445" y="11368"/>
                    </a:lnTo>
                    <a:lnTo>
                      <a:pt x="387" y="11464"/>
                    </a:lnTo>
                    <a:lnTo>
                      <a:pt x="329" y="11580"/>
                    </a:lnTo>
                    <a:lnTo>
                      <a:pt x="310" y="11696"/>
                    </a:lnTo>
                    <a:lnTo>
                      <a:pt x="271" y="11831"/>
                    </a:lnTo>
                    <a:lnTo>
                      <a:pt x="271" y="11947"/>
                    </a:lnTo>
                    <a:lnTo>
                      <a:pt x="271" y="12083"/>
                    </a:lnTo>
                    <a:lnTo>
                      <a:pt x="291" y="12199"/>
                    </a:lnTo>
                    <a:lnTo>
                      <a:pt x="310" y="12334"/>
                    </a:lnTo>
                    <a:lnTo>
                      <a:pt x="349" y="12450"/>
                    </a:lnTo>
                    <a:lnTo>
                      <a:pt x="407" y="12566"/>
                    </a:lnTo>
                    <a:lnTo>
                      <a:pt x="465" y="12663"/>
                    </a:lnTo>
                    <a:lnTo>
                      <a:pt x="542" y="12759"/>
                    </a:lnTo>
                    <a:lnTo>
                      <a:pt x="619" y="12856"/>
                    </a:lnTo>
                    <a:lnTo>
                      <a:pt x="735" y="12933"/>
                    </a:lnTo>
                    <a:lnTo>
                      <a:pt x="639" y="13649"/>
                    </a:lnTo>
                    <a:lnTo>
                      <a:pt x="600" y="14383"/>
                    </a:lnTo>
                    <a:lnTo>
                      <a:pt x="581" y="14770"/>
                    </a:lnTo>
                    <a:lnTo>
                      <a:pt x="581" y="15156"/>
                    </a:lnTo>
                    <a:lnTo>
                      <a:pt x="600" y="15543"/>
                    </a:lnTo>
                    <a:lnTo>
                      <a:pt x="619" y="15910"/>
                    </a:lnTo>
                    <a:lnTo>
                      <a:pt x="677" y="16278"/>
                    </a:lnTo>
                    <a:lnTo>
                      <a:pt x="735" y="16645"/>
                    </a:lnTo>
                    <a:lnTo>
                      <a:pt x="793" y="17012"/>
                    </a:lnTo>
                    <a:lnTo>
                      <a:pt x="890" y="17341"/>
                    </a:lnTo>
                    <a:lnTo>
                      <a:pt x="1006" y="17670"/>
                    </a:lnTo>
                    <a:lnTo>
                      <a:pt x="1122" y="17979"/>
                    </a:lnTo>
                    <a:lnTo>
                      <a:pt x="1277" y="18288"/>
                    </a:lnTo>
                    <a:lnTo>
                      <a:pt x="1431" y="18559"/>
                    </a:lnTo>
                    <a:lnTo>
                      <a:pt x="1393" y="18771"/>
                    </a:lnTo>
                    <a:lnTo>
                      <a:pt x="1393" y="18965"/>
                    </a:lnTo>
                    <a:lnTo>
                      <a:pt x="1431" y="19177"/>
                    </a:lnTo>
                    <a:lnTo>
                      <a:pt x="1489" y="19371"/>
                    </a:lnTo>
                    <a:lnTo>
                      <a:pt x="1605" y="19564"/>
                    </a:lnTo>
                    <a:lnTo>
                      <a:pt x="1741" y="19719"/>
                    </a:lnTo>
                    <a:lnTo>
                      <a:pt x="1915" y="19873"/>
                    </a:lnTo>
                    <a:lnTo>
                      <a:pt x="2108" y="19989"/>
                    </a:lnTo>
                    <a:lnTo>
                      <a:pt x="2533" y="20202"/>
                    </a:lnTo>
                    <a:lnTo>
                      <a:pt x="2978" y="20376"/>
                    </a:lnTo>
                    <a:lnTo>
                      <a:pt x="3422" y="20531"/>
                    </a:lnTo>
                    <a:lnTo>
                      <a:pt x="3886" y="20647"/>
                    </a:lnTo>
                    <a:lnTo>
                      <a:pt x="4350" y="20743"/>
                    </a:lnTo>
                    <a:lnTo>
                      <a:pt x="4814" y="20820"/>
                    </a:lnTo>
                    <a:lnTo>
                      <a:pt x="5278" y="20898"/>
                    </a:lnTo>
                    <a:lnTo>
                      <a:pt x="5761" y="20936"/>
                    </a:lnTo>
                    <a:lnTo>
                      <a:pt x="6709" y="20994"/>
                    </a:lnTo>
                    <a:lnTo>
                      <a:pt x="7675" y="21014"/>
                    </a:lnTo>
                    <a:lnTo>
                      <a:pt x="8642" y="21014"/>
                    </a:lnTo>
                    <a:lnTo>
                      <a:pt x="9570" y="21033"/>
                    </a:lnTo>
                    <a:lnTo>
                      <a:pt x="10826" y="21091"/>
                    </a:lnTo>
                    <a:lnTo>
                      <a:pt x="10962" y="21168"/>
                    </a:lnTo>
                    <a:lnTo>
                      <a:pt x="11116" y="21265"/>
                    </a:lnTo>
                    <a:lnTo>
                      <a:pt x="11445" y="21400"/>
                    </a:lnTo>
                    <a:lnTo>
                      <a:pt x="11812" y="21516"/>
                    </a:lnTo>
                    <a:lnTo>
                      <a:pt x="12199" y="21613"/>
                    </a:lnTo>
                    <a:lnTo>
                      <a:pt x="12605" y="21690"/>
                    </a:lnTo>
                    <a:lnTo>
                      <a:pt x="13030" y="21729"/>
                    </a:lnTo>
                    <a:lnTo>
                      <a:pt x="13455" y="21768"/>
                    </a:lnTo>
                    <a:lnTo>
                      <a:pt x="13880" y="21787"/>
                    </a:lnTo>
                    <a:lnTo>
                      <a:pt x="14750" y="21787"/>
                    </a:lnTo>
                    <a:lnTo>
                      <a:pt x="15543" y="21768"/>
                    </a:lnTo>
                    <a:lnTo>
                      <a:pt x="16258" y="21748"/>
                    </a:lnTo>
                    <a:lnTo>
                      <a:pt x="16819" y="21729"/>
                    </a:lnTo>
                    <a:lnTo>
                      <a:pt x="17727" y="21729"/>
                    </a:lnTo>
                    <a:lnTo>
                      <a:pt x="18655" y="21710"/>
                    </a:lnTo>
                    <a:lnTo>
                      <a:pt x="20511" y="21632"/>
                    </a:lnTo>
                    <a:lnTo>
                      <a:pt x="21188" y="21768"/>
                    </a:lnTo>
                    <a:lnTo>
                      <a:pt x="21884" y="21864"/>
                    </a:lnTo>
                    <a:lnTo>
                      <a:pt x="22579" y="21942"/>
                    </a:lnTo>
                    <a:lnTo>
                      <a:pt x="23275" y="21980"/>
                    </a:lnTo>
                    <a:lnTo>
                      <a:pt x="23971" y="21961"/>
                    </a:lnTo>
                    <a:lnTo>
                      <a:pt x="24667" y="21922"/>
                    </a:lnTo>
                    <a:lnTo>
                      <a:pt x="25363" y="21826"/>
                    </a:lnTo>
                    <a:lnTo>
                      <a:pt x="26040" y="21690"/>
                    </a:lnTo>
                    <a:lnTo>
                      <a:pt x="27664" y="21729"/>
                    </a:lnTo>
                    <a:lnTo>
                      <a:pt x="29287" y="21748"/>
                    </a:lnTo>
                    <a:lnTo>
                      <a:pt x="30563" y="21787"/>
                    </a:lnTo>
                    <a:lnTo>
                      <a:pt x="31858" y="21826"/>
                    </a:lnTo>
                    <a:lnTo>
                      <a:pt x="33154" y="21884"/>
                    </a:lnTo>
                    <a:lnTo>
                      <a:pt x="34449" y="21903"/>
                    </a:lnTo>
                    <a:lnTo>
                      <a:pt x="35744" y="21903"/>
                    </a:lnTo>
                    <a:lnTo>
                      <a:pt x="36382" y="21864"/>
                    </a:lnTo>
                    <a:lnTo>
                      <a:pt x="37020" y="21826"/>
                    </a:lnTo>
                    <a:lnTo>
                      <a:pt x="37658" y="21768"/>
                    </a:lnTo>
                    <a:lnTo>
                      <a:pt x="38296" y="21690"/>
                    </a:lnTo>
                    <a:lnTo>
                      <a:pt x="38934" y="21574"/>
                    </a:lnTo>
                    <a:lnTo>
                      <a:pt x="39552" y="21439"/>
                    </a:lnTo>
                    <a:lnTo>
                      <a:pt x="39765" y="21362"/>
                    </a:lnTo>
                    <a:lnTo>
                      <a:pt x="39958" y="21265"/>
                    </a:lnTo>
                    <a:lnTo>
                      <a:pt x="40016" y="21246"/>
                    </a:lnTo>
                    <a:lnTo>
                      <a:pt x="42201" y="21130"/>
                    </a:lnTo>
                    <a:lnTo>
                      <a:pt x="44404" y="20994"/>
                    </a:lnTo>
                    <a:lnTo>
                      <a:pt x="45487" y="20936"/>
                    </a:lnTo>
                    <a:lnTo>
                      <a:pt x="46589" y="20898"/>
                    </a:lnTo>
                    <a:lnTo>
                      <a:pt x="47691" y="20878"/>
                    </a:lnTo>
                    <a:lnTo>
                      <a:pt x="48773" y="20878"/>
                    </a:lnTo>
                    <a:lnTo>
                      <a:pt x="49218" y="20859"/>
                    </a:lnTo>
                    <a:lnTo>
                      <a:pt x="49624" y="20820"/>
                    </a:lnTo>
                    <a:lnTo>
                      <a:pt x="50030" y="20743"/>
                    </a:lnTo>
                    <a:lnTo>
                      <a:pt x="50397" y="20627"/>
                    </a:lnTo>
                    <a:lnTo>
                      <a:pt x="50745" y="20473"/>
                    </a:lnTo>
                    <a:lnTo>
                      <a:pt x="51074" y="20299"/>
                    </a:lnTo>
                    <a:lnTo>
                      <a:pt x="51363" y="20086"/>
                    </a:lnTo>
                    <a:lnTo>
                      <a:pt x="51615" y="19854"/>
                    </a:lnTo>
                    <a:lnTo>
                      <a:pt x="51847" y="19603"/>
                    </a:lnTo>
                    <a:lnTo>
                      <a:pt x="52059" y="19313"/>
                    </a:lnTo>
                    <a:lnTo>
                      <a:pt x="52214" y="19003"/>
                    </a:lnTo>
                    <a:lnTo>
                      <a:pt x="52349" y="18675"/>
                    </a:lnTo>
                    <a:lnTo>
                      <a:pt x="52465" y="18346"/>
                    </a:lnTo>
                    <a:lnTo>
                      <a:pt x="52523" y="17979"/>
                    </a:lnTo>
                    <a:lnTo>
                      <a:pt x="52543" y="17592"/>
                    </a:lnTo>
                    <a:lnTo>
                      <a:pt x="52543" y="17186"/>
                    </a:lnTo>
                    <a:lnTo>
                      <a:pt x="52601" y="17070"/>
                    </a:lnTo>
                    <a:lnTo>
                      <a:pt x="52639" y="16954"/>
                    </a:lnTo>
                    <a:lnTo>
                      <a:pt x="52659" y="16819"/>
                    </a:lnTo>
                    <a:lnTo>
                      <a:pt x="52678" y="16684"/>
                    </a:lnTo>
                    <a:lnTo>
                      <a:pt x="52678" y="16548"/>
                    </a:lnTo>
                    <a:lnTo>
                      <a:pt x="52659" y="16413"/>
                    </a:lnTo>
                    <a:lnTo>
                      <a:pt x="52620" y="16278"/>
                    </a:lnTo>
                    <a:lnTo>
                      <a:pt x="52581" y="16142"/>
                    </a:lnTo>
                    <a:lnTo>
                      <a:pt x="52581" y="16104"/>
                    </a:lnTo>
                    <a:lnTo>
                      <a:pt x="52717" y="16026"/>
                    </a:lnTo>
                    <a:lnTo>
                      <a:pt x="52813" y="15891"/>
                    </a:lnTo>
                    <a:lnTo>
                      <a:pt x="52833" y="15814"/>
                    </a:lnTo>
                    <a:lnTo>
                      <a:pt x="52871" y="15736"/>
                    </a:lnTo>
                    <a:lnTo>
                      <a:pt x="52871" y="15659"/>
                    </a:lnTo>
                    <a:lnTo>
                      <a:pt x="52871" y="15562"/>
                    </a:lnTo>
                    <a:lnTo>
                      <a:pt x="52852" y="14982"/>
                    </a:lnTo>
                    <a:lnTo>
                      <a:pt x="52833" y="14383"/>
                    </a:lnTo>
                    <a:lnTo>
                      <a:pt x="52813" y="13223"/>
                    </a:lnTo>
                    <a:lnTo>
                      <a:pt x="52852" y="10865"/>
                    </a:lnTo>
                    <a:lnTo>
                      <a:pt x="52833" y="10691"/>
                    </a:lnTo>
                    <a:lnTo>
                      <a:pt x="52755" y="10536"/>
                    </a:lnTo>
                    <a:lnTo>
                      <a:pt x="52678" y="10401"/>
                    </a:lnTo>
                    <a:lnTo>
                      <a:pt x="52543" y="10304"/>
                    </a:lnTo>
                    <a:lnTo>
                      <a:pt x="52407" y="10246"/>
                    </a:lnTo>
                    <a:lnTo>
                      <a:pt x="52330" y="10246"/>
                    </a:lnTo>
                    <a:lnTo>
                      <a:pt x="52253" y="10227"/>
                    </a:lnTo>
                    <a:lnTo>
                      <a:pt x="52175" y="10246"/>
                    </a:lnTo>
                    <a:lnTo>
                      <a:pt x="52079" y="10266"/>
                    </a:lnTo>
                    <a:lnTo>
                      <a:pt x="52001" y="10304"/>
                    </a:lnTo>
                    <a:lnTo>
                      <a:pt x="51924" y="10343"/>
                    </a:lnTo>
                    <a:lnTo>
                      <a:pt x="51421" y="10691"/>
                    </a:lnTo>
                    <a:lnTo>
                      <a:pt x="50900" y="10981"/>
                    </a:lnTo>
                    <a:lnTo>
                      <a:pt x="50358" y="11252"/>
                    </a:lnTo>
                    <a:lnTo>
                      <a:pt x="49817" y="11503"/>
                    </a:lnTo>
                    <a:lnTo>
                      <a:pt x="49256" y="11735"/>
                    </a:lnTo>
                    <a:lnTo>
                      <a:pt x="48696" y="11967"/>
                    </a:lnTo>
                    <a:lnTo>
                      <a:pt x="47575" y="12392"/>
                    </a:lnTo>
                    <a:lnTo>
                      <a:pt x="47439" y="12469"/>
                    </a:lnTo>
                    <a:lnTo>
                      <a:pt x="47343" y="12547"/>
                    </a:lnTo>
                    <a:lnTo>
                      <a:pt x="47285" y="12643"/>
                    </a:lnTo>
                    <a:lnTo>
                      <a:pt x="47246" y="12759"/>
                    </a:lnTo>
                    <a:lnTo>
                      <a:pt x="46221" y="13107"/>
                    </a:lnTo>
                    <a:lnTo>
                      <a:pt x="45197" y="13436"/>
                    </a:lnTo>
                    <a:lnTo>
                      <a:pt x="44694" y="13610"/>
                    </a:lnTo>
                    <a:lnTo>
                      <a:pt x="44172" y="13765"/>
                    </a:lnTo>
                    <a:lnTo>
                      <a:pt x="43650" y="13900"/>
                    </a:lnTo>
                    <a:lnTo>
                      <a:pt x="43128" y="14016"/>
                    </a:lnTo>
                    <a:lnTo>
                      <a:pt x="42684" y="14093"/>
                    </a:lnTo>
                    <a:lnTo>
                      <a:pt x="42220" y="14171"/>
                    </a:lnTo>
                    <a:lnTo>
                      <a:pt x="41756" y="14209"/>
                    </a:lnTo>
                    <a:lnTo>
                      <a:pt x="41292" y="14248"/>
                    </a:lnTo>
                    <a:lnTo>
                      <a:pt x="40809" y="14267"/>
                    </a:lnTo>
                    <a:lnTo>
                      <a:pt x="40345" y="14267"/>
                    </a:lnTo>
                    <a:lnTo>
                      <a:pt x="39398" y="14248"/>
                    </a:lnTo>
                    <a:lnTo>
                      <a:pt x="38450" y="14190"/>
                    </a:lnTo>
                    <a:lnTo>
                      <a:pt x="37503" y="14113"/>
                    </a:lnTo>
                    <a:lnTo>
                      <a:pt x="36575" y="14016"/>
                    </a:lnTo>
                    <a:lnTo>
                      <a:pt x="35647" y="13900"/>
                    </a:lnTo>
                    <a:lnTo>
                      <a:pt x="34700" y="13765"/>
                    </a:lnTo>
                    <a:lnTo>
                      <a:pt x="33753" y="13591"/>
                    </a:lnTo>
                    <a:lnTo>
                      <a:pt x="32825" y="13397"/>
                    </a:lnTo>
                    <a:lnTo>
                      <a:pt x="31878" y="13185"/>
                    </a:lnTo>
                    <a:lnTo>
                      <a:pt x="30950" y="12933"/>
                    </a:lnTo>
                    <a:lnTo>
                      <a:pt x="30041" y="12663"/>
                    </a:lnTo>
                    <a:lnTo>
                      <a:pt x="29133" y="12373"/>
                    </a:lnTo>
                    <a:lnTo>
                      <a:pt x="28224" y="12044"/>
                    </a:lnTo>
                    <a:lnTo>
                      <a:pt x="27316" y="11696"/>
                    </a:lnTo>
                    <a:lnTo>
                      <a:pt x="26446" y="11329"/>
                    </a:lnTo>
                    <a:lnTo>
                      <a:pt x="25556" y="10942"/>
                    </a:lnTo>
                    <a:lnTo>
                      <a:pt x="24687" y="10536"/>
                    </a:lnTo>
                    <a:lnTo>
                      <a:pt x="23836" y="10092"/>
                    </a:lnTo>
                    <a:lnTo>
                      <a:pt x="22985" y="9647"/>
                    </a:lnTo>
                    <a:lnTo>
                      <a:pt x="22154" y="9164"/>
                    </a:lnTo>
                    <a:lnTo>
                      <a:pt x="21342" y="8661"/>
                    </a:lnTo>
                    <a:lnTo>
                      <a:pt x="19970" y="7811"/>
                    </a:lnTo>
                    <a:lnTo>
                      <a:pt x="18617" y="6921"/>
                    </a:lnTo>
                    <a:lnTo>
                      <a:pt x="17263" y="6051"/>
                    </a:lnTo>
                    <a:lnTo>
                      <a:pt x="15910" y="5182"/>
                    </a:lnTo>
                    <a:lnTo>
                      <a:pt x="14538" y="4350"/>
                    </a:lnTo>
                    <a:lnTo>
                      <a:pt x="13842" y="3944"/>
                    </a:lnTo>
                    <a:lnTo>
                      <a:pt x="13127" y="3538"/>
                    </a:lnTo>
                    <a:lnTo>
                      <a:pt x="12431" y="3152"/>
                    </a:lnTo>
                    <a:lnTo>
                      <a:pt x="11715" y="2785"/>
                    </a:lnTo>
                    <a:lnTo>
                      <a:pt x="10981" y="2417"/>
                    </a:lnTo>
                    <a:lnTo>
                      <a:pt x="10246" y="2089"/>
                    </a:lnTo>
                    <a:lnTo>
                      <a:pt x="9280" y="1663"/>
                    </a:lnTo>
                    <a:lnTo>
                      <a:pt x="8313" y="1257"/>
                    </a:lnTo>
                    <a:lnTo>
                      <a:pt x="7811" y="1064"/>
                    </a:lnTo>
                    <a:lnTo>
                      <a:pt x="7308" y="890"/>
                    </a:lnTo>
                    <a:lnTo>
                      <a:pt x="6805" y="716"/>
                    </a:lnTo>
                    <a:lnTo>
                      <a:pt x="6303" y="561"/>
                    </a:lnTo>
                    <a:lnTo>
                      <a:pt x="5800" y="426"/>
                    </a:lnTo>
                    <a:lnTo>
                      <a:pt x="5297" y="329"/>
                    </a:lnTo>
                    <a:lnTo>
                      <a:pt x="4776" y="233"/>
                    </a:lnTo>
                    <a:lnTo>
                      <a:pt x="4273" y="175"/>
                    </a:lnTo>
                    <a:lnTo>
                      <a:pt x="3751" y="136"/>
                    </a:lnTo>
                    <a:lnTo>
                      <a:pt x="3229" y="136"/>
                    </a:lnTo>
                    <a:lnTo>
                      <a:pt x="2707" y="175"/>
                    </a:lnTo>
                    <a:lnTo>
                      <a:pt x="2185" y="233"/>
                    </a:lnTo>
                    <a:lnTo>
                      <a:pt x="2050" y="136"/>
                    </a:lnTo>
                    <a:lnTo>
                      <a:pt x="1895" y="59"/>
                    </a:lnTo>
                    <a:lnTo>
                      <a:pt x="1721" y="1"/>
                    </a:lnTo>
                    <a:lnTo>
                      <a:pt x="1547" y="1"/>
                    </a:lnTo>
                    <a:lnTo>
                      <a:pt x="1373" y="20"/>
                    </a:lnTo>
                    <a:lnTo>
                      <a:pt x="1199" y="59"/>
                    </a:lnTo>
                    <a:lnTo>
                      <a:pt x="1025" y="117"/>
                    </a:lnTo>
                    <a:lnTo>
                      <a:pt x="871" y="213"/>
                    </a:lnTo>
                    <a:lnTo>
                      <a:pt x="697" y="59"/>
                    </a:lnTo>
                    <a:lnTo>
                      <a:pt x="619" y="20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762025" y="-168225"/>
                <a:ext cx="1316950" cy="737500"/>
              </a:xfrm>
              <a:custGeom>
                <a:avLst/>
                <a:gdLst/>
                <a:ahLst/>
                <a:cxnLst/>
                <a:rect l="l" t="t" r="r" b="b"/>
                <a:pathLst>
                  <a:path w="52678" h="29500" extrusionOk="0">
                    <a:moveTo>
                      <a:pt x="1044" y="1"/>
                    </a:moveTo>
                    <a:lnTo>
                      <a:pt x="909" y="20"/>
                    </a:lnTo>
                    <a:lnTo>
                      <a:pt x="793" y="59"/>
                    </a:lnTo>
                    <a:lnTo>
                      <a:pt x="677" y="136"/>
                    </a:lnTo>
                    <a:lnTo>
                      <a:pt x="561" y="213"/>
                    </a:lnTo>
                    <a:lnTo>
                      <a:pt x="464" y="310"/>
                    </a:lnTo>
                    <a:lnTo>
                      <a:pt x="387" y="426"/>
                    </a:lnTo>
                    <a:lnTo>
                      <a:pt x="329" y="561"/>
                    </a:lnTo>
                    <a:lnTo>
                      <a:pt x="271" y="696"/>
                    </a:lnTo>
                    <a:lnTo>
                      <a:pt x="252" y="851"/>
                    </a:lnTo>
                    <a:lnTo>
                      <a:pt x="252" y="986"/>
                    </a:lnTo>
                    <a:lnTo>
                      <a:pt x="271" y="1141"/>
                    </a:lnTo>
                    <a:lnTo>
                      <a:pt x="310" y="1296"/>
                    </a:lnTo>
                    <a:lnTo>
                      <a:pt x="194" y="1431"/>
                    </a:lnTo>
                    <a:lnTo>
                      <a:pt x="97" y="1605"/>
                    </a:lnTo>
                    <a:lnTo>
                      <a:pt x="78" y="1682"/>
                    </a:lnTo>
                    <a:lnTo>
                      <a:pt x="58" y="1779"/>
                    </a:lnTo>
                    <a:lnTo>
                      <a:pt x="39" y="1895"/>
                    </a:lnTo>
                    <a:lnTo>
                      <a:pt x="58" y="1992"/>
                    </a:lnTo>
                    <a:lnTo>
                      <a:pt x="116" y="2591"/>
                    </a:lnTo>
                    <a:lnTo>
                      <a:pt x="174" y="3171"/>
                    </a:lnTo>
                    <a:lnTo>
                      <a:pt x="213" y="3751"/>
                    </a:lnTo>
                    <a:lnTo>
                      <a:pt x="232" y="4350"/>
                    </a:lnTo>
                    <a:lnTo>
                      <a:pt x="271" y="5510"/>
                    </a:lnTo>
                    <a:lnTo>
                      <a:pt x="310" y="6689"/>
                    </a:lnTo>
                    <a:lnTo>
                      <a:pt x="97" y="8429"/>
                    </a:lnTo>
                    <a:lnTo>
                      <a:pt x="39" y="9183"/>
                    </a:lnTo>
                    <a:lnTo>
                      <a:pt x="20" y="9937"/>
                    </a:lnTo>
                    <a:lnTo>
                      <a:pt x="0" y="10691"/>
                    </a:lnTo>
                    <a:lnTo>
                      <a:pt x="20" y="11445"/>
                    </a:lnTo>
                    <a:lnTo>
                      <a:pt x="78" y="12952"/>
                    </a:lnTo>
                    <a:lnTo>
                      <a:pt x="136" y="14460"/>
                    </a:lnTo>
                    <a:lnTo>
                      <a:pt x="155" y="14634"/>
                    </a:lnTo>
                    <a:lnTo>
                      <a:pt x="213" y="14789"/>
                    </a:lnTo>
                    <a:lnTo>
                      <a:pt x="252" y="14905"/>
                    </a:lnTo>
                    <a:lnTo>
                      <a:pt x="310" y="15021"/>
                    </a:lnTo>
                    <a:lnTo>
                      <a:pt x="368" y="15118"/>
                    </a:lnTo>
                    <a:lnTo>
                      <a:pt x="445" y="15195"/>
                    </a:lnTo>
                    <a:lnTo>
                      <a:pt x="542" y="15272"/>
                    </a:lnTo>
                    <a:lnTo>
                      <a:pt x="658" y="15350"/>
                    </a:lnTo>
                    <a:lnTo>
                      <a:pt x="793" y="15388"/>
                    </a:lnTo>
                    <a:lnTo>
                      <a:pt x="928" y="15407"/>
                    </a:lnTo>
                    <a:lnTo>
                      <a:pt x="3016" y="15678"/>
                    </a:lnTo>
                    <a:lnTo>
                      <a:pt x="4060" y="15813"/>
                    </a:lnTo>
                    <a:lnTo>
                      <a:pt x="5123" y="15949"/>
                    </a:lnTo>
                    <a:lnTo>
                      <a:pt x="6167" y="16103"/>
                    </a:lnTo>
                    <a:lnTo>
                      <a:pt x="7211" y="16297"/>
                    </a:lnTo>
                    <a:lnTo>
                      <a:pt x="8235" y="16529"/>
                    </a:lnTo>
                    <a:lnTo>
                      <a:pt x="8738" y="16664"/>
                    </a:lnTo>
                    <a:lnTo>
                      <a:pt x="9260" y="16799"/>
                    </a:lnTo>
                    <a:lnTo>
                      <a:pt x="9840" y="17012"/>
                    </a:lnTo>
                    <a:lnTo>
                      <a:pt x="10420" y="17244"/>
                    </a:lnTo>
                    <a:lnTo>
                      <a:pt x="10981" y="17495"/>
                    </a:lnTo>
                    <a:lnTo>
                      <a:pt x="11541" y="17766"/>
                    </a:lnTo>
                    <a:lnTo>
                      <a:pt x="12643" y="18307"/>
                    </a:lnTo>
                    <a:lnTo>
                      <a:pt x="13204" y="18558"/>
                    </a:lnTo>
                    <a:lnTo>
                      <a:pt x="13764" y="18810"/>
                    </a:lnTo>
                    <a:lnTo>
                      <a:pt x="14112" y="19061"/>
                    </a:lnTo>
                    <a:lnTo>
                      <a:pt x="14479" y="19312"/>
                    </a:lnTo>
                    <a:lnTo>
                      <a:pt x="14847" y="19544"/>
                    </a:lnTo>
                    <a:lnTo>
                      <a:pt x="15214" y="19776"/>
                    </a:lnTo>
                    <a:lnTo>
                      <a:pt x="15562" y="20105"/>
                    </a:lnTo>
                    <a:lnTo>
                      <a:pt x="15929" y="20414"/>
                    </a:lnTo>
                    <a:lnTo>
                      <a:pt x="16316" y="20704"/>
                    </a:lnTo>
                    <a:lnTo>
                      <a:pt x="16741" y="20936"/>
                    </a:lnTo>
                    <a:lnTo>
                      <a:pt x="17476" y="21342"/>
                    </a:lnTo>
                    <a:lnTo>
                      <a:pt x="18172" y="21767"/>
                    </a:lnTo>
                    <a:lnTo>
                      <a:pt x="18868" y="22212"/>
                    </a:lnTo>
                    <a:lnTo>
                      <a:pt x="19544" y="22676"/>
                    </a:lnTo>
                    <a:lnTo>
                      <a:pt x="20878" y="23623"/>
                    </a:lnTo>
                    <a:lnTo>
                      <a:pt x="22212" y="24609"/>
                    </a:lnTo>
                    <a:lnTo>
                      <a:pt x="22579" y="24860"/>
                    </a:lnTo>
                    <a:lnTo>
                      <a:pt x="22966" y="25112"/>
                    </a:lnTo>
                    <a:lnTo>
                      <a:pt x="23352" y="25363"/>
                    </a:lnTo>
                    <a:lnTo>
                      <a:pt x="23720" y="25576"/>
                    </a:lnTo>
                    <a:lnTo>
                      <a:pt x="24512" y="26001"/>
                    </a:lnTo>
                    <a:lnTo>
                      <a:pt x="25305" y="26388"/>
                    </a:lnTo>
                    <a:lnTo>
                      <a:pt x="26097" y="26716"/>
                    </a:lnTo>
                    <a:lnTo>
                      <a:pt x="26909" y="27045"/>
                    </a:lnTo>
                    <a:lnTo>
                      <a:pt x="27741" y="27316"/>
                    </a:lnTo>
                    <a:lnTo>
                      <a:pt x="28572" y="27586"/>
                    </a:lnTo>
                    <a:lnTo>
                      <a:pt x="29190" y="27837"/>
                    </a:lnTo>
                    <a:lnTo>
                      <a:pt x="29828" y="28089"/>
                    </a:lnTo>
                    <a:lnTo>
                      <a:pt x="30447" y="28321"/>
                    </a:lnTo>
                    <a:lnTo>
                      <a:pt x="31085" y="28533"/>
                    </a:lnTo>
                    <a:lnTo>
                      <a:pt x="31742" y="28727"/>
                    </a:lnTo>
                    <a:lnTo>
                      <a:pt x="32380" y="28901"/>
                    </a:lnTo>
                    <a:lnTo>
                      <a:pt x="33037" y="29055"/>
                    </a:lnTo>
                    <a:lnTo>
                      <a:pt x="33714" y="29191"/>
                    </a:lnTo>
                    <a:lnTo>
                      <a:pt x="34313" y="29307"/>
                    </a:lnTo>
                    <a:lnTo>
                      <a:pt x="34932" y="29384"/>
                    </a:lnTo>
                    <a:lnTo>
                      <a:pt x="35531" y="29442"/>
                    </a:lnTo>
                    <a:lnTo>
                      <a:pt x="36150" y="29481"/>
                    </a:lnTo>
                    <a:lnTo>
                      <a:pt x="36768" y="29500"/>
                    </a:lnTo>
                    <a:lnTo>
                      <a:pt x="38005" y="29500"/>
                    </a:lnTo>
                    <a:lnTo>
                      <a:pt x="38624" y="29461"/>
                    </a:lnTo>
                    <a:lnTo>
                      <a:pt x="39494" y="29481"/>
                    </a:lnTo>
                    <a:lnTo>
                      <a:pt x="40364" y="29461"/>
                    </a:lnTo>
                    <a:lnTo>
                      <a:pt x="41234" y="29423"/>
                    </a:lnTo>
                    <a:lnTo>
                      <a:pt x="42084" y="29345"/>
                    </a:lnTo>
                    <a:lnTo>
                      <a:pt x="42935" y="29229"/>
                    </a:lnTo>
                    <a:lnTo>
                      <a:pt x="43785" y="29094"/>
                    </a:lnTo>
                    <a:lnTo>
                      <a:pt x="44636" y="28920"/>
                    </a:lnTo>
                    <a:lnTo>
                      <a:pt x="45467" y="28727"/>
                    </a:lnTo>
                    <a:lnTo>
                      <a:pt x="46279" y="28475"/>
                    </a:lnTo>
                    <a:lnTo>
                      <a:pt x="47091" y="28205"/>
                    </a:lnTo>
                    <a:lnTo>
                      <a:pt x="47903" y="27895"/>
                    </a:lnTo>
                    <a:lnTo>
                      <a:pt x="48676" y="27547"/>
                    </a:lnTo>
                    <a:lnTo>
                      <a:pt x="49449" y="27161"/>
                    </a:lnTo>
                    <a:lnTo>
                      <a:pt x="50203" y="26736"/>
                    </a:lnTo>
                    <a:lnTo>
                      <a:pt x="50938" y="26272"/>
                    </a:lnTo>
                    <a:lnTo>
                      <a:pt x="51672" y="25769"/>
                    </a:lnTo>
                    <a:lnTo>
                      <a:pt x="51866" y="25788"/>
                    </a:lnTo>
                    <a:lnTo>
                      <a:pt x="52059" y="25750"/>
                    </a:lnTo>
                    <a:lnTo>
                      <a:pt x="52252" y="25672"/>
                    </a:lnTo>
                    <a:lnTo>
                      <a:pt x="52407" y="25556"/>
                    </a:lnTo>
                    <a:lnTo>
                      <a:pt x="52484" y="25479"/>
                    </a:lnTo>
                    <a:lnTo>
                      <a:pt x="52542" y="25421"/>
                    </a:lnTo>
                    <a:lnTo>
                      <a:pt x="52600" y="25324"/>
                    </a:lnTo>
                    <a:lnTo>
                      <a:pt x="52639" y="25228"/>
                    </a:lnTo>
                    <a:lnTo>
                      <a:pt x="52678" y="25131"/>
                    </a:lnTo>
                    <a:lnTo>
                      <a:pt x="52678" y="25034"/>
                    </a:lnTo>
                    <a:lnTo>
                      <a:pt x="52678" y="24918"/>
                    </a:lnTo>
                    <a:lnTo>
                      <a:pt x="52678" y="24802"/>
                    </a:lnTo>
                    <a:lnTo>
                      <a:pt x="52562" y="24319"/>
                    </a:lnTo>
                    <a:lnTo>
                      <a:pt x="52504" y="23817"/>
                    </a:lnTo>
                    <a:lnTo>
                      <a:pt x="52504" y="23314"/>
                    </a:lnTo>
                    <a:lnTo>
                      <a:pt x="52523" y="22811"/>
                    </a:lnTo>
                    <a:lnTo>
                      <a:pt x="52504" y="22599"/>
                    </a:lnTo>
                    <a:lnTo>
                      <a:pt x="52446" y="22425"/>
                    </a:lnTo>
                    <a:lnTo>
                      <a:pt x="52523" y="21961"/>
                    </a:lnTo>
                    <a:lnTo>
                      <a:pt x="52542" y="21748"/>
                    </a:lnTo>
                    <a:lnTo>
                      <a:pt x="52542" y="21555"/>
                    </a:lnTo>
                    <a:lnTo>
                      <a:pt x="52504" y="20221"/>
                    </a:lnTo>
                    <a:lnTo>
                      <a:pt x="52465" y="18887"/>
                    </a:lnTo>
                    <a:lnTo>
                      <a:pt x="52446" y="17553"/>
                    </a:lnTo>
                    <a:lnTo>
                      <a:pt x="52465" y="16219"/>
                    </a:lnTo>
                    <a:lnTo>
                      <a:pt x="52446" y="16084"/>
                    </a:lnTo>
                    <a:lnTo>
                      <a:pt x="52426" y="15949"/>
                    </a:lnTo>
                    <a:lnTo>
                      <a:pt x="52388" y="15833"/>
                    </a:lnTo>
                    <a:lnTo>
                      <a:pt x="52330" y="15717"/>
                    </a:lnTo>
                    <a:lnTo>
                      <a:pt x="52272" y="15620"/>
                    </a:lnTo>
                    <a:lnTo>
                      <a:pt x="52194" y="15523"/>
                    </a:lnTo>
                    <a:lnTo>
                      <a:pt x="52098" y="15446"/>
                    </a:lnTo>
                    <a:lnTo>
                      <a:pt x="52001" y="15369"/>
                    </a:lnTo>
                    <a:lnTo>
                      <a:pt x="51904" y="15311"/>
                    </a:lnTo>
                    <a:lnTo>
                      <a:pt x="51788" y="15272"/>
                    </a:lnTo>
                    <a:lnTo>
                      <a:pt x="51672" y="15253"/>
                    </a:lnTo>
                    <a:lnTo>
                      <a:pt x="51440" y="15253"/>
                    </a:lnTo>
                    <a:lnTo>
                      <a:pt x="51305" y="15292"/>
                    </a:lnTo>
                    <a:lnTo>
                      <a:pt x="51189" y="15350"/>
                    </a:lnTo>
                    <a:lnTo>
                      <a:pt x="51073" y="15427"/>
                    </a:lnTo>
                    <a:lnTo>
                      <a:pt x="50880" y="15562"/>
                    </a:lnTo>
                    <a:lnTo>
                      <a:pt x="50551" y="15601"/>
                    </a:lnTo>
                    <a:lnTo>
                      <a:pt x="50242" y="15639"/>
                    </a:lnTo>
                    <a:lnTo>
                      <a:pt x="49585" y="15678"/>
                    </a:lnTo>
                    <a:lnTo>
                      <a:pt x="48947" y="15755"/>
                    </a:lnTo>
                    <a:lnTo>
                      <a:pt x="48637" y="15794"/>
                    </a:lnTo>
                    <a:lnTo>
                      <a:pt x="48328" y="15871"/>
                    </a:lnTo>
                    <a:lnTo>
                      <a:pt x="48135" y="15929"/>
                    </a:lnTo>
                    <a:lnTo>
                      <a:pt x="47980" y="16026"/>
                    </a:lnTo>
                    <a:lnTo>
                      <a:pt x="47845" y="16142"/>
                    </a:lnTo>
                    <a:lnTo>
                      <a:pt x="47729" y="16258"/>
                    </a:lnTo>
                    <a:lnTo>
                      <a:pt x="47342" y="16239"/>
                    </a:lnTo>
                    <a:lnTo>
                      <a:pt x="46975" y="16200"/>
                    </a:lnTo>
                    <a:lnTo>
                      <a:pt x="46221" y="16103"/>
                    </a:lnTo>
                    <a:lnTo>
                      <a:pt x="45487" y="15968"/>
                    </a:lnTo>
                    <a:lnTo>
                      <a:pt x="44791" y="15833"/>
                    </a:lnTo>
                    <a:lnTo>
                      <a:pt x="43921" y="15678"/>
                    </a:lnTo>
                    <a:lnTo>
                      <a:pt x="42993" y="15543"/>
                    </a:lnTo>
                    <a:lnTo>
                      <a:pt x="42471" y="15292"/>
                    </a:lnTo>
                    <a:lnTo>
                      <a:pt x="41930" y="15079"/>
                    </a:lnTo>
                    <a:lnTo>
                      <a:pt x="41388" y="14866"/>
                    </a:lnTo>
                    <a:lnTo>
                      <a:pt x="40847" y="14673"/>
                    </a:lnTo>
                    <a:lnTo>
                      <a:pt x="39764" y="14286"/>
                    </a:lnTo>
                    <a:lnTo>
                      <a:pt x="39223" y="14074"/>
                    </a:lnTo>
                    <a:lnTo>
                      <a:pt x="38701" y="13861"/>
                    </a:lnTo>
                    <a:lnTo>
                      <a:pt x="38566" y="13745"/>
                    </a:lnTo>
                    <a:lnTo>
                      <a:pt x="38450" y="13687"/>
                    </a:lnTo>
                    <a:lnTo>
                      <a:pt x="38315" y="13629"/>
                    </a:lnTo>
                    <a:lnTo>
                      <a:pt x="38179" y="13610"/>
                    </a:lnTo>
                    <a:lnTo>
                      <a:pt x="37967" y="13513"/>
                    </a:lnTo>
                    <a:lnTo>
                      <a:pt x="37793" y="13436"/>
                    </a:lnTo>
                    <a:lnTo>
                      <a:pt x="37619" y="13416"/>
                    </a:lnTo>
                    <a:lnTo>
                      <a:pt x="37445" y="13436"/>
                    </a:lnTo>
                    <a:lnTo>
                      <a:pt x="37309" y="13474"/>
                    </a:lnTo>
                    <a:lnTo>
                      <a:pt x="37174" y="13532"/>
                    </a:lnTo>
                    <a:lnTo>
                      <a:pt x="37039" y="13590"/>
                    </a:lnTo>
                    <a:lnTo>
                      <a:pt x="36923" y="13668"/>
                    </a:lnTo>
                    <a:lnTo>
                      <a:pt x="36846" y="13784"/>
                    </a:lnTo>
                    <a:lnTo>
                      <a:pt x="36768" y="13900"/>
                    </a:lnTo>
                    <a:lnTo>
                      <a:pt x="36730" y="14035"/>
                    </a:lnTo>
                    <a:lnTo>
                      <a:pt x="36710" y="14190"/>
                    </a:lnTo>
                    <a:lnTo>
                      <a:pt x="36730" y="14364"/>
                    </a:lnTo>
                    <a:lnTo>
                      <a:pt x="36459" y="14673"/>
                    </a:lnTo>
                    <a:lnTo>
                      <a:pt x="36188" y="14982"/>
                    </a:lnTo>
                    <a:lnTo>
                      <a:pt x="35918" y="15292"/>
                    </a:lnTo>
                    <a:lnTo>
                      <a:pt x="35802" y="15465"/>
                    </a:lnTo>
                    <a:lnTo>
                      <a:pt x="35686" y="15620"/>
                    </a:lnTo>
                    <a:lnTo>
                      <a:pt x="35608" y="15794"/>
                    </a:lnTo>
                    <a:lnTo>
                      <a:pt x="35550" y="15949"/>
                    </a:lnTo>
                    <a:lnTo>
                      <a:pt x="35531" y="16123"/>
                    </a:lnTo>
                    <a:lnTo>
                      <a:pt x="35531" y="16297"/>
                    </a:lnTo>
                    <a:lnTo>
                      <a:pt x="35183" y="16548"/>
                    </a:lnTo>
                    <a:lnTo>
                      <a:pt x="34816" y="16799"/>
                    </a:lnTo>
                    <a:lnTo>
                      <a:pt x="34429" y="17051"/>
                    </a:lnTo>
                    <a:lnTo>
                      <a:pt x="34081" y="17263"/>
                    </a:lnTo>
                    <a:lnTo>
                      <a:pt x="33424" y="17631"/>
                    </a:lnTo>
                    <a:lnTo>
                      <a:pt x="32921" y="17901"/>
                    </a:lnTo>
                    <a:lnTo>
                      <a:pt x="32438" y="18153"/>
                    </a:lnTo>
                    <a:lnTo>
                      <a:pt x="31955" y="18365"/>
                    </a:lnTo>
                    <a:lnTo>
                      <a:pt x="31471" y="18558"/>
                    </a:lnTo>
                    <a:lnTo>
                      <a:pt x="30969" y="18732"/>
                    </a:lnTo>
                    <a:lnTo>
                      <a:pt x="30466" y="18868"/>
                    </a:lnTo>
                    <a:lnTo>
                      <a:pt x="29944" y="18984"/>
                    </a:lnTo>
                    <a:lnTo>
                      <a:pt x="29442" y="19080"/>
                    </a:lnTo>
                    <a:lnTo>
                      <a:pt x="28920" y="19138"/>
                    </a:lnTo>
                    <a:lnTo>
                      <a:pt x="28398" y="19177"/>
                    </a:lnTo>
                    <a:lnTo>
                      <a:pt x="27876" y="19177"/>
                    </a:lnTo>
                    <a:lnTo>
                      <a:pt x="27354" y="19158"/>
                    </a:lnTo>
                    <a:lnTo>
                      <a:pt x="26832" y="19119"/>
                    </a:lnTo>
                    <a:lnTo>
                      <a:pt x="26310" y="19042"/>
                    </a:lnTo>
                    <a:lnTo>
                      <a:pt x="25788" y="18945"/>
                    </a:lnTo>
                    <a:lnTo>
                      <a:pt x="25286" y="18829"/>
                    </a:lnTo>
                    <a:lnTo>
                      <a:pt x="24764" y="18674"/>
                    </a:lnTo>
                    <a:lnTo>
                      <a:pt x="24261" y="18481"/>
                    </a:lnTo>
                    <a:lnTo>
                      <a:pt x="23758" y="18269"/>
                    </a:lnTo>
                    <a:lnTo>
                      <a:pt x="23275" y="18017"/>
                    </a:lnTo>
                    <a:lnTo>
                      <a:pt x="22811" y="17727"/>
                    </a:lnTo>
                    <a:lnTo>
                      <a:pt x="22367" y="17437"/>
                    </a:lnTo>
                    <a:lnTo>
                      <a:pt x="21941" y="17109"/>
                    </a:lnTo>
                    <a:lnTo>
                      <a:pt x="21516" y="16741"/>
                    </a:lnTo>
                    <a:lnTo>
                      <a:pt x="21129" y="16374"/>
                    </a:lnTo>
                    <a:lnTo>
                      <a:pt x="20743" y="15987"/>
                    </a:lnTo>
                    <a:lnTo>
                      <a:pt x="20395" y="15562"/>
                    </a:lnTo>
                    <a:lnTo>
                      <a:pt x="20047" y="15137"/>
                    </a:lnTo>
                    <a:lnTo>
                      <a:pt x="19737" y="14692"/>
                    </a:lnTo>
                    <a:lnTo>
                      <a:pt x="19448" y="14228"/>
                    </a:lnTo>
                    <a:lnTo>
                      <a:pt x="19177" y="13764"/>
                    </a:lnTo>
                    <a:lnTo>
                      <a:pt x="18926" y="13300"/>
                    </a:lnTo>
                    <a:lnTo>
                      <a:pt x="18694" y="12817"/>
                    </a:lnTo>
                    <a:lnTo>
                      <a:pt x="18558" y="12450"/>
                    </a:lnTo>
                    <a:lnTo>
                      <a:pt x="18462" y="12102"/>
                    </a:lnTo>
                    <a:lnTo>
                      <a:pt x="18384" y="11735"/>
                    </a:lnTo>
                    <a:lnTo>
                      <a:pt x="18326" y="11367"/>
                    </a:lnTo>
                    <a:lnTo>
                      <a:pt x="18288" y="11000"/>
                    </a:lnTo>
                    <a:lnTo>
                      <a:pt x="18268" y="10633"/>
                    </a:lnTo>
                    <a:lnTo>
                      <a:pt x="18288" y="10265"/>
                    </a:lnTo>
                    <a:lnTo>
                      <a:pt x="18307" y="9879"/>
                    </a:lnTo>
                    <a:lnTo>
                      <a:pt x="18442" y="9821"/>
                    </a:lnTo>
                    <a:lnTo>
                      <a:pt x="18539" y="9705"/>
                    </a:lnTo>
                    <a:lnTo>
                      <a:pt x="18636" y="9589"/>
                    </a:lnTo>
                    <a:lnTo>
                      <a:pt x="18694" y="9434"/>
                    </a:lnTo>
                    <a:lnTo>
                      <a:pt x="18868" y="8796"/>
                    </a:lnTo>
                    <a:lnTo>
                      <a:pt x="19022" y="8158"/>
                    </a:lnTo>
                    <a:lnTo>
                      <a:pt x="19158" y="7520"/>
                    </a:lnTo>
                    <a:lnTo>
                      <a:pt x="19312" y="6882"/>
                    </a:lnTo>
                    <a:lnTo>
                      <a:pt x="19486" y="6264"/>
                    </a:lnTo>
                    <a:lnTo>
                      <a:pt x="19583" y="5955"/>
                    </a:lnTo>
                    <a:lnTo>
                      <a:pt x="19699" y="5645"/>
                    </a:lnTo>
                    <a:lnTo>
                      <a:pt x="19834" y="5355"/>
                    </a:lnTo>
                    <a:lnTo>
                      <a:pt x="19969" y="5065"/>
                    </a:lnTo>
                    <a:lnTo>
                      <a:pt x="20143" y="4775"/>
                    </a:lnTo>
                    <a:lnTo>
                      <a:pt x="20317" y="4505"/>
                    </a:lnTo>
                    <a:lnTo>
                      <a:pt x="20375" y="4408"/>
                    </a:lnTo>
                    <a:lnTo>
                      <a:pt x="20414" y="4311"/>
                    </a:lnTo>
                    <a:lnTo>
                      <a:pt x="20530" y="4215"/>
                    </a:lnTo>
                    <a:lnTo>
                      <a:pt x="20685" y="4176"/>
                    </a:lnTo>
                    <a:lnTo>
                      <a:pt x="20820" y="4118"/>
                    </a:lnTo>
                    <a:lnTo>
                      <a:pt x="20955" y="4021"/>
                    </a:lnTo>
                    <a:lnTo>
                      <a:pt x="21052" y="3905"/>
                    </a:lnTo>
                    <a:lnTo>
                      <a:pt x="21149" y="3809"/>
                    </a:lnTo>
                    <a:lnTo>
                      <a:pt x="21245" y="3693"/>
                    </a:lnTo>
                    <a:lnTo>
                      <a:pt x="21419" y="3557"/>
                    </a:lnTo>
                    <a:lnTo>
                      <a:pt x="21458" y="3519"/>
                    </a:lnTo>
                    <a:lnTo>
                      <a:pt x="21477" y="3519"/>
                    </a:lnTo>
                    <a:lnTo>
                      <a:pt x="21632" y="3422"/>
                    </a:lnTo>
                    <a:lnTo>
                      <a:pt x="21767" y="3306"/>
                    </a:lnTo>
                    <a:lnTo>
                      <a:pt x="21864" y="3171"/>
                    </a:lnTo>
                    <a:lnTo>
                      <a:pt x="21941" y="3036"/>
                    </a:lnTo>
                    <a:lnTo>
                      <a:pt x="21999" y="2881"/>
                    </a:lnTo>
                    <a:lnTo>
                      <a:pt x="22019" y="2726"/>
                    </a:lnTo>
                    <a:lnTo>
                      <a:pt x="21999" y="2552"/>
                    </a:lnTo>
                    <a:lnTo>
                      <a:pt x="21941" y="2378"/>
                    </a:lnTo>
                    <a:lnTo>
                      <a:pt x="21883" y="2243"/>
                    </a:lnTo>
                    <a:lnTo>
                      <a:pt x="21787" y="2127"/>
                    </a:lnTo>
                    <a:lnTo>
                      <a:pt x="21671" y="2030"/>
                    </a:lnTo>
                    <a:lnTo>
                      <a:pt x="21535" y="1953"/>
                    </a:lnTo>
                    <a:lnTo>
                      <a:pt x="21400" y="1876"/>
                    </a:lnTo>
                    <a:lnTo>
                      <a:pt x="21245" y="1856"/>
                    </a:lnTo>
                    <a:lnTo>
                      <a:pt x="21091" y="1837"/>
                    </a:lnTo>
                    <a:lnTo>
                      <a:pt x="20936" y="1876"/>
                    </a:lnTo>
                    <a:lnTo>
                      <a:pt x="20491" y="1605"/>
                    </a:lnTo>
                    <a:lnTo>
                      <a:pt x="20027" y="1373"/>
                    </a:lnTo>
                    <a:lnTo>
                      <a:pt x="19564" y="1180"/>
                    </a:lnTo>
                    <a:lnTo>
                      <a:pt x="19061" y="1025"/>
                    </a:lnTo>
                    <a:lnTo>
                      <a:pt x="18578" y="890"/>
                    </a:lnTo>
                    <a:lnTo>
                      <a:pt x="18056" y="812"/>
                    </a:lnTo>
                    <a:lnTo>
                      <a:pt x="17553" y="735"/>
                    </a:lnTo>
                    <a:lnTo>
                      <a:pt x="17031" y="696"/>
                    </a:lnTo>
                    <a:lnTo>
                      <a:pt x="16509" y="677"/>
                    </a:lnTo>
                    <a:lnTo>
                      <a:pt x="15987" y="677"/>
                    </a:lnTo>
                    <a:lnTo>
                      <a:pt x="15446" y="696"/>
                    </a:lnTo>
                    <a:lnTo>
                      <a:pt x="14924" y="716"/>
                    </a:lnTo>
                    <a:lnTo>
                      <a:pt x="14402" y="774"/>
                    </a:lnTo>
                    <a:lnTo>
                      <a:pt x="13899" y="832"/>
                    </a:lnTo>
                    <a:lnTo>
                      <a:pt x="12875" y="967"/>
                    </a:lnTo>
                    <a:lnTo>
                      <a:pt x="11502" y="1199"/>
                    </a:lnTo>
                    <a:lnTo>
                      <a:pt x="10845" y="1296"/>
                    </a:lnTo>
                    <a:lnTo>
                      <a:pt x="10169" y="1392"/>
                    </a:lnTo>
                    <a:lnTo>
                      <a:pt x="9511" y="1489"/>
                    </a:lnTo>
                    <a:lnTo>
                      <a:pt x="8835" y="1528"/>
                    </a:lnTo>
                    <a:lnTo>
                      <a:pt x="8158" y="1547"/>
                    </a:lnTo>
                    <a:lnTo>
                      <a:pt x="7791" y="1547"/>
                    </a:lnTo>
                    <a:lnTo>
                      <a:pt x="7443" y="1528"/>
                    </a:lnTo>
                    <a:lnTo>
                      <a:pt x="6322" y="1431"/>
                    </a:lnTo>
                    <a:lnTo>
                      <a:pt x="5201" y="1334"/>
                    </a:lnTo>
                    <a:lnTo>
                      <a:pt x="4099" y="1257"/>
                    </a:lnTo>
                    <a:lnTo>
                      <a:pt x="3538" y="1238"/>
                    </a:lnTo>
                    <a:lnTo>
                      <a:pt x="2977" y="1218"/>
                    </a:lnTo>
                    <a:lnTo>
                      <a:pt x="2591" y="1006"/>
                    </a:lnTo>
                    <a:lnTo>
                      <a:pt x="2243" y="774"/>
                    </a:lnTo>
                    <a:lnTo>
                      <a:pt x="1895" y="522"/>
                    </a:lnTo>
                    <a:lnTo>
                      <a:pt x="1566" y="233"/>
                    </a:lnTo>
                    <a:lnTo>
                      <a:pt x="1431" y="117"/>
                    </a:lnTo>
                    <a:lnTo>
                      <a:pt x="1296" y="39"/>
                    </a:lnTo>
                    <a:lnTo>
                      <a:pt x="1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720450" y="-635075"/>
                <a:ext cx="68175" cy="131745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52698" extrusionOk="0">
                    <a:moveTo>
                      <a:pt x="1257" y="1"/>
                    </a:moveTo>
                    <a:lnTo>
                      <a:pt x="1161" y="39"/>
                    </a:lnTo>
                    <a:lnTo>
                      <a:pt x="1103" y="78"/>
                    </a:lnTo>
                    <a:lnTo>
                      <a:pt x="1084" y="117"/>
                    </a:lnTo>
                    <a:lnTo>
                      <a:pt x="1045" y="175"/>
                    </a:lnTo>
                    <a:lnTo>
                      <a:pt x="1045" y="252"/>
                    </a:lnTo>
                    <a:lnTo>
                      <a:pt x="1006" y="523"/>
                    </a:lnTo>
                    <a:lnTo>
                      <a:pt x="987" y="813"/>
                    </a:lnTo>
                    <a:lnTo>
                      <a:pt x="1006" y="1392"/>
                    </a:lnTo>
                    <a:lnTo>
                      <a:pt x="1026" y="1972"/>
                    </a:lnTo>
                    <a:lnTo>
                      <a:pt x="1045" y="2552"/>
                    </a:lnTo>
                    <a:lnTo>
                      <a:pt x="1045" y="2630"/>
                    </a:lnTo>
                    <a:lnTo>
                      <a:pt x="1064" y="2688"/>
                    </a:lnTo>
                    <a:lnTo>
                      <a:pt x="1045" y="2746"/>
                    </a:lnTo>
                    <a:lnTo>
                      <a:pt x="1026" y="2823"/>
                    </a:lnTo>
                    <a:lnTo>
                      <a:pt x="968" y="4060"/>
                    </a:lnTo>
                    <a:lnTo>
                      <a:pt x="968" y="4698"/>
                    </a:lnTo>
                    <a:lnTo>
                      <a:pt x="968" y="5317"/>
                    </a:lnTo>
                    <a:lnTo>
                      <a:pt x="948" y="5375"/>
                    </a:lnTo>
                    <a:lnTo>
                      <a:pt x="852" y="6805"/>
                    </a:lnTo>
                    <a:lnTo>
                      <a:pt x="678" y="8004"/>
                    </a:lnTo>
                    <a:lnTo>
                      <a:pt x="600" y="8603"/>
                    </a:lnTo>
                    <a:lnTo>
                      <a:pt x="562" y="9202"/>
                    </a:lnTo>
                    <a:lnTo>
                      <a:pt x="523" y="9802"/>
                    </a:lnTo>
                    <a:lnTo>
                      <a:pt x="542" y="10401"/>
                    </a:lnTo>
                    <a:lnTo>
                      <a:pt x="581" y="10981"/>
                    </a:lnTo>
                    <a:lnTo>
                      <a:pt x="620" y="11290"/>
                    </a:lnTo>
                    <a:lnTo>
                      <a:pt x="678" y="11580"/>
                    </a:lnTo>
                    <a:lnTo>
                      <a:pt x="678" y="11599"/>
                    </a:lnTo>
                    <a:lnTo>
                      <a:pt x="620" y="12411"/>
                    </a:lnTo>
                    <a:lnTo>
                      <a:pt x="465" y="13262"/>
                    </a:lnTo>
                    <a:lnTo>
                      <a:pt x="330" y="14132"/>
                    </a:lnTo>
                    <a:lnTo>
                      <a:pt x="194" y="14982"/>
                    </a:lnTo>
                    <a:lnTo>
                      <a:pt x="98" y="15852"/>
                    </a:lnTo>
                    <a:lnTo>
                      <a:pt x="40" y="16703"/>
                    </a:lnTo>
                    <a:lnTo>
                      <a:pt x="1" y="17573"/>
                    </a:lnTo>
                    <a:lnTo>
                      <a:pt x="20" y="18443"/>
                    </a:lnTo>
                    <a:lnTo>
                      <a:pt x="40" y="18868"/>
                    </a:lnTo>
                    <a:lnTo>
                      <a:pt x="78" y="19312"/>
                    </a:lnTo>
                    <a:lnTo>
                      <a:pt x="98" y="19409"/>
                    </a:lnTo>
                    <a:lnTo>
                      <a:pt x="156" y="19486"/>
                    </a:lnTo>
                    <a:lnTo>
                      <a:pt x="233" y="19525"/>
                    </a:lnTo>
                    <a:lnTo>
                      <a:pt x="310" y="19544"/>
                    </a:lnTo>
                    <a:lnTo>
                      <a:pt x="368" y="19931"/>
                    </a:lnTo>
                    <a:lnTo>
                      <a:pt x="426" y="20318"/>
                    </a:lnTo>
                    <a:lnTo>
                      <a:pt x="426" y="21052"/>
                    </a:lnTo>
                    <a:lnTo>
                      <a:pt x="446" y="21787"/>
                    </a:lnTo>
                    <a:lnTo>
                      <a:pt x="368" y="22676"/>
                    </a:lnTo>
                    <a:lnTo>
                      <a:pt x="310" y="23546"/>
                    </a:lnTo>
                    <a:lnTo>
                      <a:pt x="310" y="23643"/>
                    </a:lnTo>
                    <a:lnTo>
                      <a:pt x="349" y="23739"/>
                    </a:lnTo>
                    <a:lnTo>
                      <a:pt x="349" y="24648"/>
                    </a:lnTo>
                    <a:lnTo>
                      <a:pt x="349" y="25556"/>
                    </a:lnTo>
                    <a:lnTo>
                      <a:pt x="349" y="27354"/>
                    </a:lnTo>
                    <a:lnTo>
                      <a:pt x="310" y="27683"/>
                    </a:lnTo>
                    <a:lnTo>
                      <a:pt x="272" y="27760"/>
                    </a:lnTo>
                    <a:lnTo>
                      <a:pt x="252" y="27838"/>
                    </a:lnTo>
                    <a:lnTo>
                      <a:pt x="252" y="28321"/>
                    </a:lnTo>
                    <a:lnTo>
                      <a:pt x="233" y="28804"/>
                    </a:lnTo>
                    <a:lnTo>
                      <a:pt x="175" y="29771"/>
                    </a:lnTo>
                    <a:lnTo>
                      <a:pt x="156" y="30254"/>
                    </a:lnTo>
                    <a:lnTo>
                      <a:pt x="136" y="30757"/>
                    </a:lnTo>
                    <a:lnTo>
                      <a:pt x="156" y="31240"/>
                    </a:lnTo>
                    <a:lnTo>
                      <a:pt x="194" y="31723"/>
                    </a:lnTo>
                    <a:lnTo>
                      <a:pt x="214" y="31762"/>
                    </a:lnTo>
                    <a:lnTo>
                      <a:pt x="233" y="31820"/>
                    </a:lnTo>
                    <a:lnTo>
                      <a:pt x="175" y="32574"/>
                    </a:lnTo>
                    <a:lnTo>
                      <a:pt x="156" y="32941"/>
                    </a:lnTo>
                    <a:lnTo>
                      <a:pt x="136" y="33328"/>
                    </a:lnTo>
                    <a:lnTo>
                      <a:pt x="156" y="33695"/>
                    </a:lnTo>
                    <a:lnTo>
                      <a:pt x="194" y="34043"/>
                    </a:lnTo>
                    <a:lnTo>
                      <a:pt x="252" y="34410"/>
                    </a:lnTo>
                    <a:lnTo>
                      <a:pt x="368" y="34739"/>
                    </a:lnTo>
                    <a:lnTo>
                      <a:pt x="368" y="34777"/>
                    </a:lnTo>
                    <a:lnTo>
                      <a:pt x="272" y="34777"/>
                    </a:lnTo>
                    <a:lnTo>
                      <a:pt x="175" y="34816"/>
                    </a:lnTo>
                    <a:lnTo>
                      <a:pt x="136" y="34855"/>
                    </a:lnTo>
                    <a:lnTo>
                      <a:pt x="98" y="34893"/>
                    </a:lnTo>
                    <a:lnTo>
                      <a:pt x="78" y="34951"/>
                    </a:lnTo>
                    <a:lnTo>
                      <a:pt x="78" y="35009"/>
                    </a:lnTo>
                    <a:lnTo>
                      <a:pt x="78" y="35725"/>
                    </a:lnTo>
                    <a:lnTo>
                      <a:pt x="117" y="36440"/>
                    </a:lnTo>
                    <a:lnTo>
                      <a:pt x="175" y="37155"/>
                    </a:lnTo>
                    <a:lnTo>
                      <a:pt x="233" y="37851"/>
                    </a:lnTo>
                    <a:lnTo>
                      <a:pt x="233" y="38470"/>
                    </a:lnTo>
                    <a:lnTo>
                      <a:pt x="252" y="39069"/>
                    </a:lnTo>
                    <a:lnTo>
                      <a:pt x="252" y="39514"/>
                    </a:lnTo>
                    <a:lnTo>
                      <a:pt x="194" y="39533"/>
                    </a:lnTo>
                    <a:lnTo>
                      <a:pt x="136" y="39591"/>
                    </a:lnTo>
                    <a:lnTo>
                      <a:pt x="117" y="39649"/>
                    </a:lnTo>
                    <a:lnTo>
                      <a:pt x="98" y="39746"/>
                    </a:lnTo>
                    <a:lnTo>
                      <a:pt x="40" y="40499"/>
                    </a:lnTo>
                    <a:lnTo>
                      <a:pt x="40" y="41273"/>
                    </a:lnTo>
                    <a:lnTo>
                      <a:pt x="59" y="42046"/>
                    </a:lnTo>
                    <a:lnTo>
                      <a:pt x="98" y="42819"/>
                    </a:lnTo>
                    <a:lnTo>
                      <a:pt x="156" y="43573"/>
                    </a:lnTo>
                    <a:lnTo>
                      <a:pt x="233" y="44346"/>
                    </a:lnTo>
                    <a:lnTo>
                      <a:pt x="407" y="45874"/>
                    </a:lnTo>
                    <a:lnTo>
                      <a:pt x="407" y="46163"/>
                    </a:lnTo>
                    <a:lnTo>
                      <a:pt x="388" y="46434"/>
                    </a:lnTo>
                    <a:lnTo>
                      <a:pt x="426" y="47014"/>
                    </a:lnTo>
                    <a:lnTo>
                      <a:pt x="504" y="47594"/>
                    </a:lnTo>
                    <a:lnTo>
                      <a:pt x="620" y="48174"/>
                    </a:lnTo>
                    <a:lnTo>
                      <a:pt x="755" y="48735"/>
                    </a:lnTo>
                    <a:lnTo>
                      <a:pt x="929" y="49295"/>
                    </a:lnTo>
                    <a:lnTo>
                      <a:pt x="1122" y="49836"/>
                    </a:lnTo>
                    <a:lnTo>
                      <a:pt x="1354" y="50378"/>
                    </a:lnTo>
                    <a:lnTo>
                      <a:pt x="1431" y="50668"/>
                    </a:lnTo>
                    <a:lnTo>
                      <a:pt x="1528" y="50938"/>
                    </a:lnTo>
                    <a:lnTo>
                      <a:pt x="1644" y="51209"/>
                    </a:lnTo>
                    <a:lnTo>
                      <a:pt x="1779" y="51460"/>
                    </a:lnTo>
                    <a:lnTo>
                      <a:pt x="1799" y="51770"/>
                    </a:lnTo>
                    <a:lnTo>
                      <a:pt x="1818" y="51847"/>
                    </a:lnTo>
                    <a:lnTo>
                      <a:pt x="1837" y="51905"/>
                    </a:lnTo>
                    <a:lnTo>
                      <a:pt x="1876" y="51944"/>
                    </a:lnTo>
                    <a:lnTo>
                      <a:pt x="1934" y="51982"/>
                    </a:lnTo>
                    <a:lnTo>
                      <a:pt x="1992" y="52001"/>
                    </a:lnTo>
                    <a:lnTo>
                      <a:pt x="2050" y="52001"/>
                    </a:lnTo>
                    <a:lnTo>
                      <a:pt x="2166" y="51982"/>
                    </a:lnTo>
                    <a:lnTo>
                      <a:pt x="2185" y="52001"/>
                    </a:lnTo>
                    <a:lnTo>
                      <a:pt x="2205" y="52079"/>
                    </a:lnTo>
                    <a:lnTo>
                      <a:pt x="2263" y="52137"/>
                    </a:lnTo>
                    <a:lnTo>
                      <a:pt x="2205" y="52175"/>
                    </a:lnTo>
                    <a:lnTo>
                      <a:pt x="2147" y="52233"/>
                    </a:lnTo>
                    <a:lnTo>
                      <a:pt x="2108" y="52291"/>
                    </a:lnTo>
                    <a:lnTo>
                      <a:pt x="2069" y="52349"/>
                    </a:lnTo>
                    <a:lnTo>
                      <a:pt x="2069" y="52427"/>
                    </a:lnTo>
                    <a:lnTo>
                      <a:pt x="2069" y="52504"/>
                    </a:lnTo>
                    <a:lnTo>
                      <a:pt x="2108" y="52581"/>
                    </a:lnTo>
                    <a:lnTo>
                      <a:pt x="2185" y="52639"/>
                    </a:lnTo>
                    <a:lnTo>
                      <a:pt x="2224" y="52678"/>
                    </a:lnTo>
                    <a:lnTo>
                      <a:pt x="2282" y="52697"/>
                    </a:lnTo>
                    <a:lnTo>
                      <a:pt x="2398" y="52697"/>
                    </a:lnTo>
                    <a:lnTo>
                      <a:pt x="2495" y="52639"/>
                    </a:lnTo>
                    <a:lnTo>
                      <a:pt x="2572" y="52581"/>
                    </a:lnTo>
                    <a:lnTo>
                      <a:pt x="2630" y="52485"/>
                    </a:lnTo>
                    <a:lnTo>
                      <a:pt x="2630" y="52369"/>
                    </a:lnTo>
                    <a:lnTo>
                      <a:pt x="2630" y="52330"/>
                    </a:lnTo>
                    <a:lnTo>
                      <a:pt x="2611" y="52272"/>
                    </a:lnTo>
                    <a:lnTo>
                      <a:pt x="2572" y="52214"/>
                    </a:lnTo>
                    <a:lnTo>
                      <a:pt x="2514" y="52175"/>
                    </a:lnTo>
                    <a:lnTo>
                      <a:pt x="2611" y="52117"/>
                    </a:lnTo>
                    <a:lnTo>
                      <a:pt x="2688" y="52021"/>
                    </a:lnTo>
                    <a:lnTo>
                      <a:pt x="2707" y="51982"/>
                    </a:lnTo>
                    <a:lnTo>
                      <a:pt x="2727" y="51924"/>
                    </a:lnTo>
                    <a:lnTo>
                      <a:pt x="2727" y="51847"/>
                    </a:lnTo>
                    <a:lnTo>
                      <a:pt x="2707" y="51789"/>
                    </a:lnTo>
                    <a:lnTo>
                      <a:pt x="2572" y="51325"/>
                    </a:lnTo>
                    <a:lnTo>
                      <a:pt x="2456" y="50861"/>
                    </a:lnTo>
                    <a:lnTo>
                      <a:pt x="2243" y="49933"/>
                    </a:lnTo>
                    <a:lnTo>
                      <a:pt x="2166" y="49121"/>
                    </a:lnTo>
                    <a:lnTo>
                      <a:pt x="2089" y="48309"/>
                    </a:lnTo>
                    <a:lnTo>
                      <a:pt x="1876" y="46685"/>
                    </a:lnTo>
                    <a:lnTo>
                      <a:pt x="1857" y="45874"/>
                    </a:lnTo>
                    <a:lnTo>
                      <a:pt x="1799" y="45062"/>
                    </a:lnTo>
                    <a:lnTo>
                      <a:pt x="1741" y="44250"/>
                    </a:lnTo>
                    <a:lnTo>
                      <a:pt x="1663" y="43438"/>
                    </a:lnTo>
                    <a:lnTo>
                      <a:pt x="1683" y="42007"/>
                    </a:lnTo>
                    <a:lnTo>
                      <a:pt x="1760" y="40557"/>
                    </a:lnTo>
                    <a:lnTo>
                      <a:pt x="1779" y="39900"/>
                    </a:lnTo>
                    <a:lnTo>
                      <a:pt x="1779" y="39572"/>
                    </a:lnTo>
                    <a:lnTo>
                      <a:pt x="1760" y="39262"/>
                    </a:lnTo>
                    <a:lnTo>
                      <a:pt x="1741" y="38934"/>
                    </a:lnTo>
                    <a:lnTo>
                      <a:pt x="1683" y="38605"/>
                    </a:lnTo>
                    <a:lnTo>
                      <a:pt x="1625" y="38276"/>
                    </a:lnTo>
                    <a:lnTo>
                      <a:pt x="1567" y="37967"/>
                    </a:lnTo>
                    <a:lnTo>
                      <a:pt x="1547" y="37890"/>
                    </a:lnTo>
                    <a:lnTo>
                      <a:pt x="1547" y="37484"/>
                    </a:lnTo>
                    <a:lnTo>
                      <a:pt x="1586" y="36904"/>
                    </a:lnTo>
                    <a:lnTo>
                      <a:pt x="1586" y="36324"/>
                    </a:lnTo>
                    <a:lnTo>
                      <a:pt x="1586" y="35744"/>
                    </a:lnTo>
                    <a:lnTo>
                      <a:pt x="1567" y="35164"/>
                    </a:lnTo>
                    <a:lnTo>
                      <a:pt x="1586" y="34507"/>
                    </a:lnTo>
                    <a:lnTo>
                      <a:pt x="1605" y="33830"/>
                    </a:lnTo>
                    <a:lnTo>
                      <a:pt x="1605" y="32496"/>
                    </a:lnTo>
                    <a:lnTo>
                      <a:pt x="1663" y="31723"/>
                    </a:lnTo>
                    <a:lnTo>
                      <a:pt x="1702" y="30931"/>
                    </a:lnTo>
                    <a:lnTo>
                      <a:pt x="1721" y="30138"/>
                    </a:lnTo>
                    <a:lnTo>
                      <a:pt x="1721" y="29345"/>
                    </a:lnTo>
                    <a:lnTo>
                      <a:pt x="1721" y="27760"/>
                    </a:lnTo>
                    <a:lnTo>
                      <a:pt x="1721" y="26968"/>
                    </a:lnTo>
                    <a:lnTo>
                      <a:pt x="1741" y="26175"/>
                    </a:lnTo>
                    <a:lnTo>
                      <a:pt x="1721" y="26098"/>
                    </a:lnTo>
                    <a:lnTo>
                      <a:pt x="1702" y="26020"/>
                    </a:lnTo>
                    <a:lnTo>
                      <a:pt x="1644" y="25962"/>
                    </a:lnTo>
                    <a:lnTo>
                      <a:pt x="1586" y="25924"/>
                    </a:lnTo>
                    <a:lnTo>
                      <a:pt x="1663" y="24938"/>
                    </a:lnTo>
                    <a:lnTo>
                      <a:pt x="1721" y="23952"/>
                    </a:lnTo>
                    <a:lnTo>
                      <a:pt x="1760" y="22966"/>
                    </a:lnTo>
                    <a:lnTo>
                      <a:pt x="1760" y="22483"/>
                    </a:lnTo>
                    <a:lnTo>
                      <a:pt x="1760" y="21980"/>
                    </a:lnTo>
                    <a:lnTo>
                      <a:pt x="1741" y="21903"/>
                    </a:lnTo>
                    <a:lnTo>
                      <a:pt x="1702" y="21845"/>
                    </a:lnTo>
                    <a:lnTo>
                      <a:pt x="1663" y="21787"/>
                    </a:lnTo>
                    <a:lnTo>
                      <a:pt x="1605" y="21768"/>
                    </a:lnTo>
                    <a:lnTo>
                      <a:pt x="1605" y="21246"/>
                    </a:lnTo>
                    <a:lnTo>
                      <a:pt x="1644" y="20801"/>
                    </a:lnTo>
                    <a:lnTo>
                      <a:pt x="1644" y="20356"/>
                    </a:lnTo>
                    <a:lnTo>
                      <a:pt x="1625" y="19931"/>
                    </a:lnTo>
                    <a:lnTo>
                      <a:pt x="1567" y="19486"/>
                    </a:lnTo>
                    <a:lnTo>
                      <a:pt x="1663" y="19448"/>
                    </a:lnTo>
                    <a:lnTo>
                      <a:pt x="1760" y="19390"/>
                    </a:lnTo>
                    <a:lnTo>
                      <a:pt x="1799" y="19351"/>
                    </a:lnTo>
                    <a:lnTo>
                      <a:pt x="1818" y="19293"/>
                    </a:lnTo>
                    <a:lnTo>
                      <a:pt x="1837" y="19235"/>
                    </a:lnTo>
                    <a:lnTo>
                      <a:pt x="1837" y="19158"/>
                    </a:lnTo>
                    <a:lnTo>
                      <a:pt x="1818" y="18578"/>
                    </a:lnTo>
                    <a:lnTo>
                      <a:pt x="1837" y="18539"/>
                    </a:lnTo>
                    <a:lnTo>
                      <a:pt x="1837" y="18462"/>
                    </a:lnTo>
                    <a:lnTo>
                      <a:pt x="1876" y="17321"/>
                    </a:lnTo>
                    <a:lnTo>
                      <a:pt x="1895" y="16181"/>
                    </a:lnTo>
                    <a:lnTo>
                      <a:pt x="1934" y="15021"/>
                    </a:lnTo>
                    <a:lnTo>
                      <a:pt x="1953" y="14460"/>
                    </a:lnTo>
                    <a:lnTo>
                      <a:pt x="2011" y="13880"/>
                    </a:lnTo>
                    <a:lnTo>
                      <a:pt x="2011" y="13822"/>
                    </a:lnTo>
                    <a:lnTo>
                      <a:pt x="1992" y="13745"/>
                    </a:lnTo>
                    <a:lnTo>
                      <a:pt x="1973" y="13706"/>
                    </a:lnTo>
                    <a:lnTo>
                      <a:pt x="1934" y="13648"/>
                    </a:lnTo>
                    <a:lnTo>
                      <a:pt x="1992" y="12527"/>
                    </a:lnTo>
                    <a:lnTo>
                      <a:pt x="2031" y="11387"/>
                    </a:lnTo>
                    <a:lnTo>
                      <a:pt x="2050" y="9106"/>
                    </a:lnTo>
                    <a:lnTo>
                      <a:pt x="2031" y="8990"/>
                    </a:lnTo>
                    <a:lnTo>
                      <a:pt x="1973" y="8912"/>
                    </a:lnTo>
                    <a:lnTo>
                      <a:pt x="1992" y="7830"/>
                    </a:lnTo>
                    <a:lnTo>
                      <a:pt x="2011" y="6747"/>
                    </a:lnTo>
                    <a:lnTo>
                      <a:pt x="2011" y="5665"/>
                    </a:lnTo>
                    <a:lnTo>
                      <a:pt x="2011" y="4582"/>
                    </a:lnTo>
                    <a:lnTo>
                      <a:pt x="2011" y="4505"/>
                    </a:lnTo>
                    <a:lnTo>
                      <a:pt x="1973" y="4447"/>
                    </a:lnTo>
                    <a:lnTo>
                      <a:pt x="1953" y="4408"/>
                    </a:lnTo>
                    <a:lnTo>
                      <a:pt x="1915" y="4369"/>
                    </a:lnTo>
                    <a:lnTo>
                      <a:pt x="1818" y="4350"/>
                    </a:lnTo>
                    <a:lnTo>
                      <a:pt x="1702" y="4350"/>
                    </a:lnTo>
                    <a:lnTo>
                      <a:pt x="1741" y="3828"/>
                    </a:lnTo>
                    <a:lnTo>
                      <a:pt x="1741" y="3326"/>
                    </a:lnTo>
                    <a:lnTo>
                      <a:pt x="1721" y="2823"/>
                    </a:lnTo>
                    <a:lnTo>
                      <a:pt x="1683" y="2320"/>
                    </a:lnTo>
                    <a:lnTo>
                      <a:pt x="1683" y="2262"/>
                    </a:lnTo>
                    <a:lnTo>
                      <a:pt x="1663" y="2204"/>
                    </a:lnTo>
                    <a:lnTo>
                      <a:pt x="1605" y="2127"/>
                    </a:lnTo>
                    <a:lnTo>
                      <a:pt x="1567" y="1218"/>
                    </a:lnTo>
                    <a:lnTo>
                      <a:pt x="1567" y="774"/>
                    </a:lnTo>
                    <a:lnTo>
                      <a:pt x="1605" y="310"/>
                    </a:lnTo>
                    <a:lnTo>
                      <a:pt x="1605" y="252"/>
                    </a:lnTo>
                    <a:lnTo>
                      <a:pt x="1605" y="194"/>
                    </a:lnTo>
                    <a:lnTo>
                      <a:pt x="1586" y="136"/>
                    </a:lnTo>
                    <a:lnTo>
                      <a:pt x="1547" y="97"/>
                    </a:lnTo>
                    <a:lnTo>
                      <a:pt x="1451" y="20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rgbClr val="FF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1222575" y="-157600"/>
                <a:ext cx="47847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18540" extrusionOk="0">
                    <a:moveTo>
                      <a:pt x="9435" y="1"/>
                    </a:moveTo>
                    <a:lnTo>
                      <a:pt x="9106" y="39"/>
                    </a:lnTo>
                    <a:lnTo>
                      <a:pt x="8777" y="78"/>
                    </a:lnTo>
                    <a:lnTo>
                      <a:pt x="8429" y="117"/>
                    </a:lnTo>
                    <a:lnTo>
                      <a:pt x="8101" y="194"/>
                    </a:lnTo>
                    <a:lnTo>
                      <a:pt x="7772" y="271"/>
                    </a:lnTo>
                    <a:lnTo>
                      <a:pt x="7443" y="368"/>
                    </a:lnTo>
                    <a:lnTo>
                      <a:pt x="7134" y="465"/>
                    </a:lnTo>
                    <a:lnTo>
                      <a:pt x="6806" y="581"/>
                    </a:lnTo>
                    <a:lnTo>
                      <a:pt x="6496" y="716"/>
                    </a:lnTo>
                    <a:lnTo>
                      <a:pt x="6187" y="851"/>
                    </a:lnTo>
                    <a:lnTo>
                      <a:pt x="5878" y="1006"/>
                    </a:lnTo>
                    <a:lnTo>
                      <a:pt x="5568" y="1161"/>
                    </a:lnTo>
                    <a:lnTo>
                      <a:pt x="4988" y="1528"/>
                    </a:lnTo>
                    <a:lnTo>
                      <a:pt x="4428" y="1915"/>
                    </a:lnTo>
                    <a:lnTo>
                      <a:pt x="3887" y="2359"/>
                    </a:lnTo>
                    <a:lnTo>
                      <a:pt x="3365" y="2804"/>
                    </a:lnTo>
                    <a:lnTo>
                      <a:pt x="2901" y="3306"/>
                    </a:lnTo>
                    <a:lnTo>
                      <a:pt x="2282" y="3983"/>
                    </a:lnTo>
                    <a:lnTo>
                      <a:pt x="1953" y="4389"/>
                    </a:lnTo>
                    <a:lnTo>
                      <a:pt x="1644" y="4814"/>
                    </a:lnTo>
                    <a:lnTo>
                      <a:pt x="1335" y="5259"/>
                    </a:lnTo>
                    <a:lnTo>
                      <a:pt x="1045" y="5723"/>
                    </a:lnTo>
                    <a:lnTo>
                      <a:pt x="929" y="5955"/>
                    </a:lnTo>
                    <a:lnTo>
                      <a:pt x="832" y="6187"/>
                    </a:lnTo>
                    <a:lnTo>
                      <a:pt x="736" y="6438"/>
                    </a:lnTo>
                    <a:lnTo>
                      <a:pt x="658" y="6670"/>
                    </a:lnTo>
                    <a:lnTo>
                      <a:pt x="504" y="6767"/>
                    </a:lnTo>
                    <a:lnTo>
                      <a:pt x="368" y="6902"/>
                    </a:lnTo>
                    <a:lnTo>
                      <a:pt x="252" y="7076"/>
                    </a:lnTo>
                    <a:lnTo>
                      <a:pt x="175" y="7308"/>
                    </a:lnTo>
                    <a:lnTo>
                      <a:pt x="98" y="7598"/>
                    </a:lnTo>
                    <a:lnTo>
                      <a:pt x="40" y="7965"/>
                    </a:lnTo>
                    <a:lnTo>
                      <a:pt x="1" y="8333"/>
                    </a:lnTo>
                    <a:lnTo>
                      <a:pt x="1" y="8681"/>
                    </a:lnTo>
                    <a:lnTo>
                      <a:pt x="20" y="9009"/>
                    </a:lnTo>
                    <a:lnTo>
                      <a:pt x="78" y="9318"/>
                    </a:lnTo>
                    <a:lnTo>
                      <a:pt x="156" y="9647"/>
                    </a:lnTo>
                    <a:lnTo>
                      <a:pt x="272" y="9956"/>
                    </a:lnTo>
                    <a:lnTo>
                      <a:pt x="407" y="10246"/>
                    </a:lnTo>
                    <a:lnTo>
                      <a:pt x="426" y="10614"/>
                    </a:lnTo>
                    <a:lnTo>
                      <a:pt x="465" y="10962"/>
                    </a:lnTo>
                    <a:lnTo>
                      <a:pt x="523" y="11329"/>
                    </a:lnTo>
                    <a:lnTo>
                      <a:pt x="600" y="11677"/>
                    </a:lnTo>
                    <a:lnTo>
                      <a:pt x="697" y="12025"/>
                    </a:lnTo>
                    <a:lnTo>
                      <a:pt x="794" y="12373"/>
                    </a:lnTo>
                    <a:lnTo>
                      <a:pt x="929" y="12721"/>
                    </a:lnTo>
                    <a:lnTo>
                      <a:pt x="1064" y="13049"/>
                    </a:lnTo>
                    <a:lnTo>
                      <a:pt x="1219" y="13378"/>
                    </a:lnTo>
                    <a:lnTo>
                      <a:pt x="1373" y="13707"/>
                    </a:lnTo>
                    <a:lnTo>
                      <a:pt x="1567" y="14016"/>
                    </a:lnTo>
                    <a:lnTo>
                      <a:pt x="1760" y="14325"/>
                    </a:lnTo>
                    <a:lnTo>
                      <a:pt x="1953" y="14635"/>
                    </a:lnTo>
                    <a:lnTo>
                      <a:pt x="2185" y="14925"/>
                    </a:lnTo>
                    <a:lnTo>
                      <a:pt x="2417" y="15214"/>
                    </a:lnTo>
                    <a:lnTo>
                      <a:pt x="2649" y="15485"/>
                    </a:lnTo>
                    <a:lnTo>
                      <a:pt x="2901" y="15756"/>
                    </a:lnTo>
                    <a:lnTo>
                      <a:pt x="3171" y="16007"/>
                    </a:lnTo>
                    <a:lnTo>
                      <a:pt x="3442" y="16258"/>
                    </a:lnTo>
                    <a:lnTo>
                      <a:pt x="3732" y="16490"/>
                    </a:lnTo>
                    <a:lnTo>
                      <a:pt x="4022" y="16722"/>
                    </a:lnTo>
                    <a:lnTo>
                      <a:pt x="4331" y="16916"/>
                    </a:lnTo>
                    <a:lnTo>
                      <a:pt x="4640" y="17109"/>
                    </a:lnTo>
                    <a:lnTo>
                      <a:pt x="4969" y="17302"/>
                    </a:lnTo>
                    <a:lnTo>
                      <a:pt x="5298" y="17476"/>
                    </a:lnTo>
                    <a:lnTo>
                      <a:pt x="5646" y="17631"/>
                    </a:lnTo>
                    <a:lnTo>
                      <a:pt x="5994" y="17766"/>
                    </a:lnTo>
                    <a:lnTo>
                      <a:pt x="6342" y="17882"/>
                    </a:lnTo>
                    <a:lnTo>
                      <a:pt x="6690" y="17998"/>
                    </a:lnTo>
                    <a:lnTo>
                      <a:pt x="7057" y="18075"/>
                    </a:lnTo>
                    <a:lnTo>
                      <a:pt x="7424" y="18153"/>
                    </a:lnTo>
                    <a:lnTo>
                      <a:pt x="7811" y="18211"/>
                    </a:lnTo>
                    <a:lnTo>
                      <a:pt x="8043" y="18230"/>
                    </a:lnTo>
                    <a:lnTo>
                      <a:pt x="8275" y="18249"/>
                    </a:lnTo>
                    <a:lnTo>
                      <a:pt x="8758" y="18365"/>
                    </a:lnTo>
                    <a:lnTo>
                      <a:pt x="9222" y="18462"/>
                    </a:lnTo>
                    <a:lnTo>
                      <a:pt x="9705" y="18520"/>
                    </a:lnTo>
                    <a:lnTo>
                      <a:pt x="10188" y="18539"/>
                    </a:lnTo>
                    <a:lnTo>
                      <a:pt x="10672" y="18539"/>
                    </a:lnTo>
                    <a:lnTo>
                      <a:pt x="11155" y="18501"/>
                    </a:lnTo>
                    <a:lnTo>
                      <a:pt x="11638" y="18423"/>
                    </a:lnTo>
                    <a:lnTo>
                      <a:pt x="12102" y="18327"/>
                    </a:lnTo>
                    <a:lnTo>
                      <a:pt x="12586" y="18191"/>
                    </a:lnTo>
                    <a:lnTo>
                      <a:pt x="13049" y="18037"/>
                    </a:lnTo>
                    <a:lnTo>
                      <a:pt x="13494" y="17844"/>
                    </a:lnTo>
                    <a:lnTo>
                      <a:pt x="13939" y="17631"/>
                    </a:lnTo>
                    <a:lnTo>
                      <a:pt x="14383" y="17399"/>
                    </a:lnTo>
                    <a:lnTo>
                      <a:pt x="14809" y="17148"/>
                    </a:lnTo>
                    <a:lnTo>
                      <a:pt x="15234" y="16877"/>
                    </a:lnTo>
                    <a:lnTo>
                      <a:pt x="15620" y="16568"/>
                    </a:lnTo>
                    <a:lnTo>
                      <a:pt x="15833" y="16452"/>
                    </a:lnTo>
                    <a:lnTo>
                      <a:pt x="16026" y="16336"/>
                    </a:lnTo>
                    <a:lnTo>
                      <a:pt x="16394" y="16065"/>
                    </a:lnTo>
                    <a:lnTo>
                      <a:pt x="16722" y="15775"/>
                    </a:lnTo>
                    <a:lnTo>
                      <a:pt x="17032" y="15446"/>
                    </a:lnTo>
                    <a:lnTo>
                      <a:pt x="17322" y="15098"/>
                    </a:lnTo>
                    <a:lnTo>
                      <a:pt x="17554" y="14731"/>
                    </a:lnTo>
                    <a:lnTo>
                      <a:pt x="17786" y="14345"/>
                    </a:lnTo>
                    <a:lnTo>
                      <a:pt x="17979" y="13939"/>
                    </a:lnTo>
                    <a:lnTo>
                      <a:pt x="18230" y="13513"/>
                    </a:lnTo>
                    <a:lnTo>
                      <a:pt x="18424" y="13088"/>
                    </a:lnTo>
                    <a:lnTo>
                      <a:pt x="18617" y="12663"/>
                    </a:lnTo>
                    <a:lnTo>
                      <a:pt x="18791" y="12218"/>
                    </a:lnTo>
                    <a:lnTo>
                      <a:pt x="18907" y="11774"/>
                    </a:lnTo>
                    <a:lnTo>
                      <a:pt x="19023" y="11329"/>
                    </a:lnTo>
                    <a:lnTo>
                      <a:pt x="19100" y="10865"/>
                    </a:lnTo>
                    <a:lnTo>
                      <a:pt x="19139" y="10401"/>
                    </a:lnTo>
                    <a:lnTo>
                      <a:pt x="19139" y="10246"/>
                    </a:lnTo>
                    <a:lnTo>
                      <a:pt x="19139" y="10111"/>
                    </a:lnTo>
                    <a:lnTo>
                      <a:pt x="19100" y="9976"/>
                    </a:lnTo>
                    <a:lnTo>
                      <a:pt x="19042" y="9840"/>
                    </a:lnTo>
                    <a:lnTo>
                      <a:pt x="18984" y="8623"/>
                    </a:lnTo>
                    <a:lnTo>
                      <a:pt x="18945" y="8081"/>
                    </a:lnTo>
                    <a:lnTo>
                      <a:pt x="18868" y="7540"/>
                    </a:lnTo>
                    <a:lnTo>
                      <a:pt x="18771" y="7037"/>
                    </a:lnTo>
                    <a:lnTo>
                      <a:pt x="18694" y="6786"/>
                    </a:lnTo>
                    <a:lnTo>
                      <a:pt x="18617" y="6535"/>
                    </a:lnTo>
                    <a:lnTo>
                      <a:pt x="18520" y="6283"/>
                    </a:lnTo>
                    <a:lnTo>
                      <a:pt x="18424" y="6051"/>
                    </a:lnTo>
                    <a:lnTo>
                      <a:pt x="18308" y="5800"/>
                    </a:lnTo>
                    <a:lnTo>
                      <a:pt x="18172" y="5549"/>
                    </a:lnTo>
                    <a:lnTo>
                      <a:pt x="18153" y="5472"/>
                    </a:lnTo>
                    <a:lnTo>
                      <a:pt x="18172" y="5240"/>
                    </a:lnTo>
                    <a:lnTo>
                      <a:pt x="18153" y="5124"/>
                    </a:lnTo>
                    <a:lnTo>
                      <a:pt x="18134" y="5008"/>
                    </a:lnTo>
                    <a:lnTo>
                      <a:pt x="18095" y="4911"/>
                    </a:lnTo>
                    <a:lnTo>
                      <a:pt x="18056" y="4795"/>
                    </a:lnTo>
                    <a:lnTo>
                      <a:pt x="17998" y="4698"/>
                    </a:lnTo>
                    <a:lnTo>
                      <a:pt x="17921" y="4602"/>
                    </a:lnTo>
                    <a:lnTo>
                      <a:pt x="17728" y="4370"/>
                    </a:lnTo>
                    <a:lnTo>
                      <a:pt x="17496" y="4157"/>
                    </a:lnTo>
                    <a:lnTo>
                      <a:pt x="17264" y="3964"/>
                    </a:lnTo>
                    <a:lnTo>
                      <a:pt x="17032" y="3770"/>
                    </a:lnTo>
                    <a:lnTo>
                      <a:pt x="16742" y="3364"/>
                    </a:lnTo>
                    <a:lnTo>
                      <a:pt x="16432" y="2997"/>
                    </a:lnTo>
                    <a:lnTo>
                      <a:pt x="16084" y="2649"/>
                    </a:lnTo>
                    <a:lnTo>
                      <a:pt x="15736" y="2321"/>
                    </a:lnTo>
                    <a:lnTo>
                      <a:pt x="15350" y="2031"/>
                    </a:lnTo>
                    <a:lnTo>
                      <a:pt x="14944" y="1760"/>
                    </a:lnTo>
                    <a:lnTo>
                      <a:pt x="14499" y="1547"/>
                    </a:lnTo>
                    <a:lnTo>
                      <a:pt x="14035" y="1354"/>
                    </a:lnTo>
                    <a:lnTo>
                      <a:pt x="13436" y="987"/>
                    </a:lnTo>
                    <a:lnTo>
                      <a:pt x="13127" y="832"/>
                    </a:lnTo>
                    <a:lnTo>
                      <a:pt x="12817" y="677"/>
                    </a:lnTo>
                    <a:lnTo>
                      <a:pt x="12470" y="523"/>
                    </a:lnTo>
                    <a:lnTo>
                      <a:pt x="12141" y="407"/>
                    </a:lnTo>
                    <a:lnTo>
                      <a:pt x="11812" y="291"/>
                    </a:lnTo>
                    <a:lnTo>
                      <a:pt x="11464" y="194"/>
                    </a:lnTo>
                    <a:lnTo>
                      <a:pt x="11136" y="136"/>
                    </a:lnTo>
                    <a:lnTo>
                      <a:pt x="10788" y="78"/>
                    </a:lnTo>
                    <a:lnTo>
                      <a:pt x="10459" y="39"/>
                    </a:lnTo>
                    <a:lnTo>
                      <a:pt x="10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62100" y="-1415575"/>
                <a:ext cx="267750" cy="903275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36131" extrusionOk="0">
                    <a:moveTo>
                      <a:pt x="6515" y="1"/>
                    </a:moveTo>
                    <a:lnTo>
                      <a:pt x="5819" y="20"/>
                    </a:lnTo>
                    <a:lnTo>
                      <a:pt x="5452" y="59"/>
                    </a:lnTo>
                    <a:lnTo>
                      <a:pt x="5065" y="117"/>
                    </a:lnTo>
                    <a:lnTo>
                      <a:pt x="4698" y="194"/>
                    </a:lnTo>
                    <a:lnTo>
                      <a:pt x="4524" y="252"/>
                    </a:lnTo>
                    <a:lnTo>
                      <a:pt x="4369" y="329"/>
                    </a:lnTo>
                    <a:lnTo>
                      <a:pt x="4215" y="407"/>
                    </a:lnTo>
                    <a:lnTo>
                      <a:pt x="4060" y="503"/>
                    </a:lnTo>
                    <a:lnTo>
                      <a:pt x="3925" y="619"/>
                    </a:lnTo>
                    <a:lnTo>
                      <a:pt x="3809" y="755"/>
                    </a:lnTo>
                    <a:lnTo>
                      <a:pt x="3751" y="851"/>
                    </a:lnTo>
                    <a:lnTo>
                      <a:pt x="3673" y="948"/>
                    </a:lnTo>
                    <a:lnTo>
                      <a:pt x="3577" y="1180"/>
                    </a:lnTo>
                    <a:lnTo>
                      <a:pt x="3519" y="1412"/>
                    </a:lnTo>
                    <a:lnTo>
                      <a:pt x="3461" y="1663"/>
                    </a:lnTo>
                    <a:lnTo>
                      <a:pt x="3306" y="2552"/>
                    </a:lnTo>
                    <a:lnTo>
                      <a:pt x="3151" y="3461"/>
                    </a:lnTo>
                    <a:lnTo>
                      <a:pt x="2997" y="4563"/>
                    </a:lnTo>
                    <a:lnTo>
                      <a:pt x="2842" y="5684"/>
                    </a:lnTo>
                    <a:lnTo>
                      <a:pt x="2707" y="6805"/>
                    </a:lnTo>
                    <a:lnTo>
                      <a:pt x="2572" y="7927"/>
                    </a:lnTo>
                    <a:lnTo>
                      <a:pt x="2243" y="10169"/>
                    </a:lnTo>
                    <a:lnTo>
                      <a:pt x="1895" y="12411"/>
                    </a:lnTo>
                    <a:lnTo>
                      <a:pt x="1547" y="14634"/>
                    </a:lnTo>
                    <a:lnTo>
                      <a:pt x="1392" y="15756"/>
                    </a:lnTo>
                    <a:lnTo>
                      <a:pt x="1238" y="16877"/>
                    </a:lnTo>
                    <a:lnTo>
                      <a:pt x="1122" y="17959"/>
                    </a:lnTo>
                    <a:lnTo>
                      <a:pt x="1006" y="19023"/>
                    </a:lnTo>
                    <a:lnTo>
                      <a:pt x="909" y="20086"/>
                    </a:lnTo>
                    <a:lnTo>
                      <a:pt x="832" y="21168"/>
                    </a:lnTo>
                    <a:lnTo>
                      <a:pt x="716" y="23314"/>
                    </a:lnTo>
                    <a:lnTo>
                      <a:pt x="638" y="25460"/>
                    </a:lnTo>
                    <a:lnTo>
                      <a:pt x="561" y="27915"/>
                    </a:lnTo>
                    <a:lnTo>
                      <a:pt x="503" y="29152"/>
                    </a:lnTo>
                    <a:lnTo>
                      <a:pt x="445" y="30389"/>
                    </a:lnTo>
                    <a:lnTo>
                      <a:pt x="368" y="31607"/>
                    </a:lnTo>
                    <a:lnTo>
                      <a:pt x="271" y="32844"/>
                    </a:lnTo>
                    <a:lnTo>
                      <a:pt x="155" y="34062"/>
                    </a:lnTo>
                    <a:lnTo>
                      <a:pt x="1" y="35280"/>
                    </a:lnTo>
                    <a:lnTo>
                      <a:pt x="1" y="35357"/>
                    </a:lnTo>
                    <a:lnTo>
                      <a:pt x="1" y="35415"/>
                    </a:lnTo>
                    <a:lnTo>
                      <a:pt x="20" y="35454"/>
                    </a:lnTo>
                    <a:lnTo>
                      <a:pt x="59" y="35512"/>
                    </a:lnTo>
                    <a:lnTo>
                      <a:pt x="136" y="35570"/>
                    </a:lnTo>
                    <a:lnTo>
                      <a:pt x="252" y="35589"/>
                    </a:lnTo>
                    <a:lnTo>
                      <a:pt x="348" y="35589"/>
                    </a:lnTo>
                    <a:lnTo>
                      <a:pt x="445" y="35551"/>
                    </a:lnTo>
                    <a:lnTo>
                      <a:pt x="503" y="35512"/>
                    </a:lnTo>
                    <a:lnTo>
                      <a:pt x="522" y="35473"/>
                    </a:lnTo>
                    <a:lnTo>
                      <a:pt x="561" y="35415"/>
                    </a:lnTo>
                    <a:lnTo>
                      <a:pt x="580" y="35357"/>
                    </a:lnTo>
                    <a:lnTo>
                      <a:pt x="696" y="34333"/>
                    </a:lnTo>
                    <a:lnTo>
                      <a:pt x="812" y="33328"/>
                    </a:lnTo>
                    <a:lnTo>
                      <a:pt x="890" y="32303"/>
                    </a:lnTo>
                    <a:lnTo>
                      <a:pt x="967" y="31279"/>
                    </a:lnTo>
                    <a:lnTo>
                      <a:pt x="1083" y="29249"/>
                    </a:lnTo>
                    <a:lnTo>
                      <a:pt x="1160" y="27200"/>
                    </a:lnTo>
                    <a:lnTo>
                      <a:pt x="1218" y="25170"/>
                    </a:lnTo>
                    <a:lnTo>
                      <a:pt x="1296" y="23121"/>
                    </a:lnTo>
                    <a:lnTo>
                      <a:pt x="1412" y="21072"/>
                    </a:lnTo>
                    <a:lnTo>
                      <a:pt x="1489" y="20067"/>
                    </a:lnTo>
                    <a:lnTo>
                      <a:pt x="1566" y="19042"/>
                    </a:lnTo>
                    <a:lnTo>
                      <a:pt x="1682" y="17979"/>
                    </a:lnTo>
                    <a:lnTo>
                      <a:pt x="1818" y="16935"/>
                    </a:lnTo>
                    <a:lnTo>
                      <a:pt x="1953" y="15872"/>
                    </a:lnTo>
                    <a:lnTo>
                      <a:pt x="2108" y="14828"/>
                    </a:lnTo>
                    <a:lnTo>
                      <a:pt x="2417" y="12721"/>
                    </a:lnTo>
                    <a:lnTo>
                      <a:pt x="2746" y="10614"/>
                    </a:lnTo>
                    <a:lnTo>
                      <a:pt x="3055" y="8545"/>
                    </a:lnTo>
                    <a:lnTo>
                      <a:pt x="3345" y="6496"/>
                    </a:lnTo>
                    <a:lnTo>
                      <a:pt x="3615" y="4428"/>
                    </a:lnTo>
                    <a:lnTo>
                      <a:pt x="3925" y="2359"/>
                    </a:lnTo>
                    <a:lnTo>
                      <a:pt x="3983" y="2031"/>
                    </a:lnTo>
                    <a:lnTo>
                      <a:pt x="4041" y="1663"/>
                    </a:lnTo>
                    <a:lnTo>
                      <a:pt x="4079" y="1489"/>
                    </a:lnTo>
                    <a:lnTo>
                      <a:pt x="4137" y="1335"/>
                    </a:lnTo>
                    <a:lnTo>
                      <a:pt x="4215" y="1180"/>
                    </a:lnTo>
                    <a:lnTo>
                      <a:pt x="4311" y="1045"/>
                    </a:lnTo>
                    <a:lnTo>
                      <a:pt x="4389" y="987"/>
                    </a:lnTo>
                    <a:lnTo>
                      <a:pt x="4485" y="929"/>
                    </a:lnTo>
                    <a:lnTo>
                      <a:pt x="4679" y="813"/>
                    </a:lnTo>
                    <a:lnTo>
                      <a:pt x="4891" y="735"/>
                    </a:lnTo>
                    <a:lnTo>
                      <a:pt x="5123" y="697"/>
                    </a:lnTo>
                    <a:lnTo>
                      <a:pt x="5355" y="658"/>
                    </a:lnTo>
                    <a:lnTo>
                      <a:pt x="5587" y="619"/>
                    </a:lnTo>
                    <a:lnTo>
                      <a:pt x="6012" y="600"/>
                    </a:lnTo>
                    <a:lnTo>
                      <a:pt x="6554" y="581"/>
                    </a:lnTo>
                    <a:lnTo>
                      <a:pt x="7095" y="561"/>
                    </a:lnTo>
                    <a:lnTo>
                      <a:pt x="7656" y="581"/>
                    </a:lnTo>
                    <a:lnTo>
                      <a:pt x="8197" y="619"/>
                    </a:lnTo>
                    <a:lnTo>
                      <a:pt x="8757" y="658"/>
                    </a:lnTo>
                    <a:lnTo>
                      <a:pt x="9299" y="735"/>
                    </a:lnTo>
                    <a:lnTo>
                      <a:pt x="9840" y="813"/>
                    </a:lnTo>
                    <a:lnTo>
                      <a:pt x="10075" y="863"/>
                    </a:lnTo>
                    <a:lnTo>
                      <a:pt x="9956" y="1431"/>
                    </a:lnTo>
                    <a:lnTo>
                      <a:pt x="9801" y="2282"/>
                    </a:lnTo>
                    <a:lnTo>
                      <a:pt x="9531" y="3944"/>
                    </a:lnTo>
                    <a:lnTo>
                      <a:pt x="9299" y="5626"/>
                    </a:lnTo>
                    <a:lnTo>
                      <a:pt x="9105" y="7327"/>
                    </a:lnTo>
                    <a:lnTo>
                      <a:pt x="8931" y="9009"/>
                    </a:lnTo>
                    <a:lnTo>
                      <a:pt x="8777" y="10691"/>
                    </a:lnTo>
                    <a:lnTo>
                      <a:pt x="8468" y="14074"/>
                    </a:lnTo>
                    <a:lnTo>
                      <a:pt x="8313" y="15794"/>
                    </a:lnTo>
                    <a:lnTo>
                      <a:pt x="8139" y="17495"/>
                    </a:lnTo>
                    <a:lnTo>
                      <a:pt x="7965" y="19197"/>
                    </a:lnTo>
                    <a:lnTo>
                      <a:pt x="7810" y="20898"/>
                    </a:lnTo>
                    <a:lnTo>
                      <a:pt x="7540" y="24493"/>
                    </a:lnTo>
                    <a:lnTo>
                      <a:pt x="7404" y="26272"/>
                    </a:lnTo>
                    <a:lnTo>
                      <a:pt x="7250" y="28070"/>
                    </a:lnTo>
                    <a:lnTo>
                      <a:pt x="7095" y="30003"/>
                    </a:lnTo>
                    <a:lnTo>
                      <a:pt x="6940" y="31936"/>
                    </a:lnTo>
                    <a:lnTo>
                      <a:pt x="6670" y="35821"/>
                    </a:lnTo>
                    <a:lnTo>
                      <a:pt x="6670" y="35879"/>
                    </a:lnTo>
                    <a:lnTo>
                      <a:pt x="6689" y="35937"/>
                    </a:lnTo>
                    <a:lnTo>
                      <a:pt x="6708" y="35995"/>
                    </a:lnTo>
                    <a:lnTo>
                      <a:pt x="6747" y="36034"/>
                    </a:lnTo>
                    <a:lnTo>
                      <a:pt x="6844" y="36092"/>
                    </a:lnTo>
                    <a:lnTo>
                      <a:pt x="6940" y="36131"/>
                    </a:lnTo>
                    <a:lnTo>
                      <a:pt x="7037" y="36131"/>
                    </a:lnTo>
                    <a:lnTo>
                      <a:pt x="7134" y="36073"/>
                    </a:lnTo>
                    <a:lnTo>
                      <a:pt x="7172" y="36053"/>
                    </a:lnTo>
                    <a:lnTo>
                      <a:pt x="7211" y="35995"/>
                    </a:lnTo>
                    <a:lnTo>
                      <a:pt x="7230" y="35937"/>
                    </a:lnTo>
                    <a:lnTo>
                      <a:pt x="7250" y="35879"/>
                    </a:lnTo>
                    <a:lnTo>
                      <a:pt x="7482" y="32419"/>
                    </a:lnTo>
                    <a:lnTo>
                      <a:pt x="7752" y="28978"/>
                    </a:lnTo>
                    <a:lnTo>
                      <a:pt x="8023" y="25518"/>
                    </a:lnTo>
                    <a:lnTo>
                      <a:pt x="8294" y="22058"/>
                    </a:lnTo>
                    <a:lnTo>
                      <a:pt x="8603" y="18617"/>
                    </a:lnTo>
                    <a:lnTo>
                      <a:pt x="8912" y="15156"/>
                    </a:lnTo>
                    <a:lnTo>
                      <a:pt x="9241" y="11715"/>
                    </a:lnTo>
                    <a:lnTo>
                      <a:pt x="9589" y="8255"/>
                    </a:lnTo>
                    <a:lnTo>
                      <a:pt x="9801" y="6361"/>
                    </a:lnTo>
                    <a:lnTo>
                      <a:pt x="10053" y="4447"/>
                    </a:lnTo>
                    <a:lnTo>
                      <a:pt x="10188" y="3500"/>
                    </a:lnTo>
                    <a:lnTo>
                      <a:pt x="10343" y="2552"/>
                    </a:lnTo>
                    <a:lnTo>
                      <a:pt x="10517" y="1605"/>
                    </a:lnTo>
                    <a:lnTo>
                      <a:pt x="10691" y="677"/>
                    </a:lnTo>
                    <a:lnTo>
                      <a:pt x="10710" y="619"/>
                    </a:lnTo>
                    <a:lnTo>
                      <a:pt x="10691" y="561"/>
                    </a:lnTo>
                    <a:lnTo>
                      <a:pt x="10671" y="503"/>
                    </a:lnTo>
                    <a:lnTo>
                      <a:pt x="10633" y="465"/>
                    </a:lnTo>
                    <a:lnTo>
                      <a:pt x="10555" y="387"/>
                    </a:lnTo>
                    <a:lnTo>
                      <a:pt x="10439" y="349"/>
                    </a:lnTo>
                    <a:lnTo>
                      <a:pt x="9956" y="252"/>
                    </a:lnTo>
                    <a:lnTo>
                      <a:pt x="9473" y="175"/>
                    </a:lnTo>
                    <a:lnTo>
                      <a:pt x="8989" y="117"/>
                    </a:lnTo>
                    <a:lnTo>
                      <a:pt x="8487" y="59"/>
                    </a:lnTo>
                    <a:lnTo>
                      <a:pt x="8004" y="39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1059250" y="-1386100"/>
                <a:ext cx="167700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5240" extrusionOk="0">
                    <a:moveTo>
                      <a:pt x="271" y="1"/>
                    </a:moveTo>
                    <a:lnTo>
                      <a:pt x="155" y="20"/>
                    </a:lnTo>
                    <a:lnTo>
                      <a:pt x="77" y="78"/>
                    </a:lnTo>
                    <a:lnTo>
                      <a:pt x="19" y="156"/>
                    </a:lnTo>
                    <a:lnTo>
                      <a:pt x="0" y="214"/>
                    </a:lnTo>
                    <a:lnTo>
                      <a:pt x="0" y="272"/>
                    </a:lnTo>
                    <a:lnTo>
                      <a:pt x="0" y="330"/>
                    </a:lnTo>
                    <a:lnTo>
                      <a:pt x="19" y="388"/>
                    </a:lnTo>
                    <a:lnTo>
                      <a:pt x="329" y="987"/>
                    </a:lnTo>
                    <a:lnTo>
                      <a:pt x="599" y="1605"/>
                    </a:lnTo>
                    <a:lnTo>
                      <a:pt x="1121" y="2843"/>
                    </a:lnTo>
                    <a:lnTo>
                      <a:pt x="1392" y="3442"/>
                    </a:lnTo>
                    <a:lnTo>
                      <a:pt x="1547" y="3751"/>
                    </a:lnTo>
                    <a:lnTo>
                      <a:pt x="1701" y="4041"/>
                    </a:lnTo>
                    <a:lnTo>
                      <a:pt x="1875" y="4331"/>
                    </a:lnTo>
                    <a:lnTo>
                      <a:pt x="2049" y="4602"/>
                    </a:lnTo>
                    <a:lnTo>
                      <a:pt x="2242" y="4872"/>
                    </a:lnTo>
                    <a:lnTo>
                      <a:pt x="2474" y="5124"/>
                    </a:lnTo>
                    <a:lnTo>
                      <a:pt x="2513" y="5182"/>
                    </a:lnTo>
                    <a:lnTo>
                      <a:pt x="2571" y="5220"/>
                    </a:lnTo>
                    <a:lnTo>
                      <a:pt x="2629" y="5240"/>
                    </a:lnTo>
                    <a:lnTo>
                      <a:pt x="2764" y="5240"/>
                    </a:lnTo>
                    <a:lnTo>
                      <a:pt x="2822" y="5220"/>
                    </a:lnTo>
                    <a:lnTo>
                      <a:pt x="2880" y="5182"/>
                    </a:lnTo>
                    <a:lnTo>
                      <a:pt x="2919" y="5124"/>
                    </a:lnTo>
                    <a:lnTo>
                      <a:pt x="3886" y="4003"/>
                    </a:lnTo>
                    <a:lnTo>
                      <a:pt x="4814" y="2862"/>
                    </a:lnTo>
                    <a:lnTo>
                      <a:pt x="5741" y="1721"/>
                    </a:lnTo>
                    <a:lnTo>
                      <a:pt x="6650" y="562"/>
                    </a:lnTo>
                    <a:lnTo>
                      <a:pt x="6669" y="504"/>
                    </a:lnTo>
                    <a:lnTo>
                      <a:pt x="6689" y="446"/>
                    </a:lnTo>
                    <a:lnTo>
                      <a:pt x="6708" y="388"/>
                    </a:lnTo>
                    <a:lnTo>
                      <a:pt x="6689" y="330"/>
                    </a:lnTo>
                    <a:lnTo>
                      <a:pt x="6650" y="233"/>
                    </a:lnTo>
                    <a:lnTo>
                      <a:pt x="6573" y="156"/>
                    </a:lnTo>
                    <a:lnTo>
                      <a:pt x="6476" y="117"/>
                    </a:lnTo>
                    <a:lnTo>
                      <a:pt x="6379" y="98"/>
                    </a:lnTo>
                    <a:lnTo>
                      <a:pt x="6321" y="117"/>
                    </a:lnTo>
                    <a:lnTo>
                      <a:pt x="6283" y="136"/>
                    </a:lnTo>
                    <a:lnTo>
                      <a:pt x="6225" y="156"/>
                    </a:lnTo>
                    <a:lnTo>
                      <a:pt x="6186" y="214"/>
                    </a:lnTo>
                    <a:lnTo>
                      <a:pt x="5277" y="1373"/>
                    </a:lnTo>
                    <a:lnTo>
                      <a:pt x="4350" y="2533"/>
                    </a:lnTo>
                    <a:lnTo>
                      <a:pt x="3422" y="3655"/>
                    </a:lnTo>
                    <a:lnTo>
                      <a:pt x="2697" y="4512"/>
                    </a:lnTo>
                    <a:lnTo>
                      <a:pt x="2697" y="4512"/>
                    </a:lnTo>
                    <a:lnTo>
                      <a:pt x="2513" y="4254"/>
                    </a:lnTo>
                    <a:lnTo>
                      <a:pt x="2339" y="3983"/>
                    </a:lnTo>
                    <a:lnTo>
                      <a:pt x="2184" y="3713"/>
                    </a:lnTo>
                    <a:lnTo>
                      <a:pt x="1875" y="3133"/>
                    </a:lnTo>
                    <a:lnTo>
                      <a:pt x="1605" y="2553"/>
                    </a:lnTo>
                    <a:lnTo>
                      <a:pt x="1102" y="1335"/>
                    </a:lnTo>
                    <a:lnTo>
                      <a:pt x="851" y="736"/>
                    </a:lnTo>
                    <a:lnTo>
                      <a:pt x="561" y="156"/>
                    </a:lnTo>
                    <a:lnTo>
                      <a:pt x="522" y="98"/>
                    </a:lnTo>
                    <a:lnTo>
                      <a:pt x="483" y="59"/>
                    </a:lnTo>
                    <a:lnTo>
                      <a:pt x="425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1032650" y="-1271550"/>
                <a:ext cx="102975" cy="75635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30254" extrusionOk="0">
                    <a:moveTo>
                      <a:pt x="3693" y="0"/>
                    </a:moveTo>
                    <a:lnTo>
                      <a:pt x="3654" y="39"/>
                    </a:lnTo>
                    <a:lnTo>
                      <a:pt x="3616" y="78"/>
                    </a:lnTo>
                    <a:lnTo>
                      <a:pt x="3577" y="116"/>
                    </a:lnTo>
                    <a:lnTo>
                      <a:pt x="3558" y="174"/>
                    </a:lnTo>
                    <a:lnTo>
                      <a:pt x="3403" y="735"/>
                    </a:lnTo>
                    <a:lnTo>
                      <a:pt x="3268" y="1315"/>
                    </a:lnTo>
                    <a:lnTo>
                      <a:pt x="3152" y="1876"/>
                    </a:lnTo>
                    <a:lnTo>
                      <a:pt x="3036" y="2456"/>
                    </a:lnTo>
                    <a:lnTo>
                      <a:pt x="2843" y="3615"/>
                    </a:lnTo>
                    <a:lnTo>
                      <a:pt x="2649" y="4756"/>
                    </a:lnTo>
                    <a:lnTo>
                      <a:pt x="2379" y="6515"/>
                    </a:lnTo>
                    <a:lnTo>
                      <a:pt x="2127" y="8274"/>
                    </a:lnTo>
                    <a:lnTo>
                      <a:pt x="1895" y="10033"/>
                    </a:lnTo>
                    <a:lnTo>
                      <a:pt x="1663" y="11792"/>
                    </a:lnTo>
                    <a:lnTo>
                      <a:pt x="1238" y="15369"/>
                    </a:lnTo>
                    <a:lnTo>
                      <a:pt x="832" y="18945"/>
                    </a:lnTo>
                    <a:lnTo>
                      <a:pt x="639" y="20743"/>
                    </a:lnTo>
                    <a:lnTo>
                      <a:pt x="465" y="22521"/>
                    </a:lnTo>
                    <a:lnTo>
                      <a:pt x="310" y="24319"/>
                    </a:lnTo>
                    <a:lnTo>
                      <a:pt x="175" y="26117"/>
                    </a:lnTo>
                    <a:lnTo>
                      <a:pt x="78" y="27373"/>
                    </a:lnTo>
                    <a:lnTo>
                      <a:pt x="20" y="28630"/>
                    </a:lnTo>
                    <a:lnTo>
                      <a:pt x="1" y="29326"/>
                    </a:lnTo>
                    <a:lnTo>
                      <a:pt x="1" y="29674"/>
                    </a:lnTo>
                    <a:lnTo>
                      <a:pt x="40" y="30022"/>
                    </a:lnTo>
                    <a:lnTo>
                      <a:pt x="59" y="30080"/>
                    </a:lnTo>
                    <a:lnTo>
                      <a:pt x="78" y="30138"/>
                    </a:lnTo>
                    <a:lnTo>
                      <a:pt x="117" y="30176"/>
                    </a:lnTo>
                    <a:lnTo>
                      <a:pt x="175" y="30215"/>
                    </a:lnTo>
                    <a:lnTo>
                      <a:pt x="271" y="30254"/>
                    </a:lnTo>
                    <a:lnTo>
                      <a:pt x="368" y="30254"/>
                    </a:lnTo>
                    <a:lnTo>
                      <a:pt x="484" y="30215"/>
                    </a:lnTo>
                    <a:lnTo>
                      <a:pt x="561" y="30157"/>
                    </a:lnTo>
                    <a:lnTo>
                      <a:pt x="581" y="30099"/>
                    </a:lnTo>
                    <a:lnTo>
                      <a:pt x="600" y="30060"/>
                    </a:lnTo>
                    <a:lnTo>
                      <a:pt x="619" y="30002"/>
                    </a:lnTo>
                    <a:lnTo>
                      <a:pt x="619" y="29925"/>
                    </a:lnTo>
                    <a:lnTo>
                      <a:pt x="561" y="29539"/>
                    </a:lnTo>
                    <a:lnTo>
                      <a:pt x="542" y="29152"/>
                    </a:lnTo>
                    <a:lnTo>
                      <a:pt x="542" y="28727"/>
                    </a:lnTo>
                    <a:lnTo>
                      <a:pt x="561" y="28321"/>
                    </a:lnTo>
                    <a:lnTo>
                      <a:pt x="639" y="27509"/>
                    </a:lnTo>
                    <a:lnTo>
                      <a:pt x="716" y="26716"/>
                    </a:lnTo>
                    <a:lnTo>
                      <a:pt x="832" y="25150"/>
                    </a:lnTo>
                    <a:lnTo>
                      <a:pt x="967" y="23584"/>
                    </a:lnTo>
                    <a:lnTo>
                      <a:pt x="1257" y="20453"/>
                    </a:lnTo>
                    <a:lnTo>
                      <a:pt x="1644" y="16761"/>
                    </a:lnTo>
                    <a:lnTo>
                      <a:pt x="2069" y="13068"/>
                    </a:lnTo>
                    <a:lnTo>
                      <a:pt x="2301" y="11232"/>
                    </a:lnTo>
                    <a:lnTo>
                      <a:pt x="2553" y="9395"/>
                    </a:lnTo>
                    <a:lnTo>
                      <a:pt x="2804" y="7559"/>
                    </a:lnTo>
                    <a:lnTo>
                      <a:pt x="3074" y="5722"/>
                    </a:lnTo>
                    <a:lnTo>
                      <a:pt x="3287" y="4389"/>
                    </a:lnTo>
                    <a:lnTo>
                      <a:pt x="3500" y="3035"/>
                    </a:lnTo>
                    <a:lnTo>
                      <a:pt x="3635" y="2359"/>
                    </a:lnTo>
                    <a:lnTo>
                      <a:pt x="3770" y="1702"/>
                    </a:lnTo>
                    <a:lnTo>
                      <a:pt x="3925" y="1044"/>
                    </a:lnTo>
                    <a:lnTo>
                      <a:pt x="4099" y="387"/>
                    </a:lnTo>
                    <a:lnTo>
                      <a:pt x="4118" y="329"/>
                    </a:lnTo>
                    <a:lnTo>
                      <a:pt x="4099" y="271"/>
                    </a:lnTo>
                    <a:lnTo>
                      <a:pt x="4099" y="213"/>
                    </a:lnTo>
                    <a:lnTo>
                      <a:pt x="4080" y="155"/>
                    </a:lnTo>
                    <a:lnTo>
                      <a:pt x="4002" y="78"/>
                    </a:lnTo>
                    <a:lnTo>
                      <a:pt x="3906" y="20"/>
                    </a:ln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1162175" y="-1586650"/>
                <a:ext cx="213150" cy="1081125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3245" extrusionOk="0">
                    <a:moveTo>
                      <a:pt x="2804" y="1"/>
                    </a:moveTo>
                    <a:lnTo>
                      <a:pt x="2533" y="20"/>
                    </a:lnTo>
                    <a:lnTo>
                      <a:pt x="2262" y="59"/>
                    </a:lnTo>
                    <a:lnTo>
                      <a:pt x="2011" y="117"/>
                    </a:lnTo>
                    <a:lnTo>
                      <a:pt x="1760" y="213"/>
                    </a:lnTo>
                    <a:lnTo>
                      <a:pt x="1528" y="329"/>
                    </a:lnTo>
                    <a:lnTo>
                      <a:pt x="1296" y="503"/>
                    </a:lnTo>
                    <a:lnTo>
                      <a:pt x="1102" y="696"/>
                    </a:lnTo>
                    <a:lnTo>
                      <a:pt x="909" y="948"/>
                    </a:lnTo>
                    <a:lnTo>
                      <a:pt x="735" y="1218"/>
                    </a:lnTo>
                    <a:lnTo>
                      <a:pt x="581" y="1566"/>
                    </a:lnTo>
                    <a:lnTo>
                      <a:pt x="445" y="1895"/>
                    </a:lnTo>
                    <a:lnTo>
                      <a:pt x="349" y="2243"/>
                    </a:lnTo>
                    <a:lnTo>
                      <a:pt x="252" y="2610"/>
                    </a:lnTo>
                    <a:lnTo>
                      <a:pt x="194" y="2958"/>
                    </a:lnTo>
                    <a:lnTo>
                      <a:pt x="155" y="3325"/>
                    </a:lnTo>
                    <a:lnTo>
                      <a:pt x="117" y="3693"/>
                    </a:lnTo>
                    <a:lnTo>
                      <a:pt x="78" y="4060"/>
                    </a:lnTo>
                    <a:lnTo>
                      <a:pt x="59" y="4814"/>
                    </a:lnTo>
                    <a:lnTo>
                      <a:pt x="59" y="5549"/>
                    </a:lnTo>
                    <a:lnTo>
                      <a:pt x="39" y="6283"/>
                    </a:lnTo>
                    <a:lnTo>
                      <a:pt x="1" y="7018"/>
                    </a:lnTo>
                    <a:lnTo>
                      <a:pt x="1" y="7076"/>
                    </a:lnTo>
                    <a:lnTo>
                      <a:pt x="20" y="7134"/>
                    </a:lnTo>
                    <a:lnTo>
                      <a:pt x="39" y="7192"/>
                    </a:lnTo>
                    <a:lnTo>
                      <a:pt x="78" y="7230"/>
                    </a:lnTo>
                    <a:lnTo>
                      <a:pt x="155" y="7288"/>
                    </a:lnTo>
                    <a:lnTo>
                      <a:pt x="271" y="7327"/>
                    </a:lnTo>
                    <a:lnTo>
                      <a:pt x="368" y="7327"/>
                    </a:lnTo>
                    <a:lnTo>
                      <a:pt x="465" y="7269"/>
                    </a:lnTo>
                    <a:lnTo>
                      <a:pt x="503" y="7250"/>
                    </a:lnTo>
                    <a:lnTo>
                      <a:pt x="542" y="7192"/>
                    </a:lnTo>
                    <a:lnTo>
                      <a:pt x="561" y="7134"/>
                    </a:lnTo>
                    <a:lnTo>
                      <a:pt x="581" y="7076"/>
                    </a:lnTo>
                    <a:lnTo>
                      <a:pt x="619" y="6457"/>
                    </a:lnTo>
                    <a:lnTo>
                      <a:pt x="619" y="5839"/>
                    </a:lnTo>
                    <a:lnTo>
                      <a:pt x="639" y="4582"/>
                    </a:lnTo>
                    <a:lnTo>
                      <a:pt x="677" y="3944"/>
                    </a:lnTo>
                    <a:lnTo>
                      <a:pt x="735" y="3325"/>
                    </a:lnTo>
                    <a:lnTo>
                      <a:pt x="793" y="3016"/>
                    </a:lnTo>
                    <a:lnTo>
                      <a:pt x="851" y="2707"/>
                    </a:lnTo>
                    <a:lnTo>
                      <a:pt x="909" y="2417"/>
                    </a:lnTo>
                    <a:lnTo>
                      <a:pt x="1006" y="2108"/>
                    </a:lnTo>
                    <a:lnTo>
                      <a:pt x="1102" y="1818"/>
                    </a:lnTo>
                    <a:lnTo>
                      <a:pt x="1238" y="1547"/>
                    </a:lnTo>
                    <a:lnTo>
                      <a:pt x="1373" y="1296"/>
                    </a:lnTo>
                    <a:lnTo>
                      <a:pt x="1566" y="1064"/>
                    </a:lnTo>
                    <a:lnTo>
                      <a:pt x="1663" y="967"/>
                    </a:lnTo>
                    <a:lnTo>
                      <a:pt x="1760" y="870"/>
                    </a:lnTo>
                    <a:lnTo>
                      <a:pt x="1876" y="793"/>
                    </a:lnTo>
                    <a:lnTo>
                      <a:pt x="2011" y="716"/>
                    </a:lnTo>
                    <a:lnTo>
                      <a:pt x="2127" y="658"/>
                    </a:lnTo>
                    <a:lnTo>
                      <a:pt x="2282" y="600"/>
                    </a:lnTo>
                    <a:lnTo>
                      <a:pt x="2436" y="561"/>
                    </a:lnTo>
                    <a:lnTo>
                      <a:pt x="2591" y="542"/>
                    </a:lnTo>
                    <a:lnTo>
                      <a:pt x="2862" y="522"/>
                    </a:lnTo>
                    <a:lnTo>
                      <a:pt x="3132" y="542"/>
                    </a:lnTo>
                    <a:lnTo>
                      <a:pt x="3403" y="561"/>
                    </a:lnTo>
                    <a:lnTo>
                      <a:pt x="3673" y="600"/>
                    </a:lnTo>
                    <a:lnTo>
                      <a:pt x="4215" y="696"/>
                    </a:lnTo>
                    <a:lnTo>
                      <a:pt x="4756" y="812"/>
                    </a:lnTo>
                    <a:lnTo>
                      <a:pt x="6534" y="1141"/>
                    </a:lnTo>
                    <a:lnTo>
                      <a:pt x="6921" y="1199"/>
                    </a:lnTo>
                    <a:lnTo>
                      <a:pt x="7134" y="1238"/>
                    </a:lnTo>
                    <a:lnTo>
                      <a:pt x="7366" y="1296"/>
                    </a:lnTo>
                    <a:lnTo>
                      <a:pt x="7559" y="1373"/>
                    </a:lnTo>
                    <a:lnTo>
                      <a:pt x="7733" y="1470"/>
                    </a:lnTo>
                    <a:lnTo>
                      <a:pt x="7810" y="1528"/>
                    </a:lnTo>
                    <a:lnTo>
                      <a:pt x="7868" y="1586"/>
                    </a:lnTo>
                    <a:lnTo>
                      <a:pt x="7907" y="1644"/>
                    </a:lnTo>
                    <a:lnTo>
                      <a:pt x="7926" y="1740"/>
                    </a:lnTo>
                    <a:lnTo>
                      <a:pt x="7965" y="1953"/>
                    </a:lnTo>
                    <a:lnTo>
                      <a:pt x="7965" y="2185"/>
                    </a:lnTo>
                    <a:lnTo>
                      <a:pt x="7926" y="2417"/>
                    </a:lnTo>
                    <a:lnTo>
                      <a:pt x="7907" y="2649"/>
                    </a:lnTo>
                    <a:lnTo>
                      <a:pt x="7791" y="3132"/>
                    </a:lnTo>
                    <a:lnTo>
                      <a:pt x="7694" y="3557"/>
                    </a:lnTo>
                    <a:lnTo>
                      <a:pt x="7598" y="4060"/>
                    </a:lnTo>
                    <a:lnTo>
                      <a:pt x="7520" y="4543"/>
                    </a:lnTo>
                    <a:lnTo>
                      <a:pt x="7462" y="5027"/>
                    </a:lnTo>
                    <a:lnTo>
                      <a:pt x="7404" y="5510"/>
                    </a:lnTo>
                    <a:lnTo>
                      <a:pt x="7153" y="8680"/>
                    </a:lnTo>
                    <a:lnTo>
                      <a:pt x="6902" y="11851"/>
                    </a:lnTo>
                    <a:lnTo>
                      <a:pt x="6650" y="15002"/>
                    </a:lnTo>
                    <a:lnTo>
                      <a:pt x="6380" y="18172"/>
                    </a:lnTo>
                    <a:lnTo>
                      <a:pt x="6109" y="21149"/>
                    </a:lnTo>
                    <a:lnTo>
                      <a:pt x="5819" y="24126"/>
                    </a:lnTo>
                    <a:lnTo>
                      <a:pt x="5201" y="30061"/>
                    </a:lnTo>
                    <a:lnTo>
                      <a:pt x="5046" y="31665"/>
                    </a:lnTo>
                    <a:lnTo>
                      <a:pt x="4911" y="33289"/>
                    </a:lnTo>
                    <a:lnTo>
                      <a:pt x="4795" y="34913"/>
                    </a:lnTo>
                    <a:lnTo>
                      <a:pt x="4698" y="36517"/>
                    </a:lnTo>
                    <a:lnTo>
                      <a:pt x="4659" y="38141"/>
                    </a:lnTo>
                    <a:lnTo>
                      <a:pt x="4659" y="38953"/>
                    </a:lnTo>
                    <a:lnTo>
                      <a:pt x="4659" y="39765"/>
                    </a:lnTo>
                    <a:lnTo>
                      <a:pt x="4679" y="40577"/>
                    </a:lnTo>
                    <a:lnTo>
                      <a:pt x="4698" y="41389"/>
                    </a:lnTo>
                    <a:lnTo>
                      <a:pt x="4756" y="42200"/>
                    </a:lnTo>
                    <a:lnTo>
                      <a:pt x="4814" y="43012"/>
                    </a:lnTo>
                    <a:lnTo>
                      <a:pt x="4814" y="43070"/>
                    </a:lnTo>
                    <a:lnTo>
                      <a:pt x="4853" y="43128"/>
                    </a:lnTo>
                    <a:lnTo>
                      <a:pt x="4872" y="43167"/>
                    </a:lnTo>
                    <a:lnTo>
                      <a:pt x="4911" y="43206"/>
                    </a:lnTo>
                    <a:lnTo>
                      <a:pt x="5007" y="43244"/>
                    </a:lnTo>
                    <a:lnTo>
                      <a:pt x="5123" y="43244"/>
                    </a:lnTo>
                    <a:lnTo>
                      <a:pt x="5220" y="43206"/>
                    </a:lnTo>
                    <a:lnTo>
                      <a:pt x="5317" y="43148"/>
                    </a:lnTo>
                    <a:lnTo>
                      <a:pt x="5336" y="43109"/>
                    </a:lnTo>
                    <a:lnTo>
                      <a:pt x="5375" y="43051"/>
                    </a:lnTo>
                    <a:lnTo>
                      <a:pt x="5375" y="42993"/>
                    </a:lnTo>
                    <a:lnTo>
                      <a:pt x="5375" y="42935"/>
                    </a:lnTo>
                    <a:lnTo>
                      <a:pt x="5317" y="42143"/>
                    </a:lnTo>
                    <a:lnTo>
                      <a:pt x="5278" y="41350"/>
                    </a:lnTo>
                    <a:lnTo>
                      <a:pt x="5259" y="40557"/>
                    </a:lnTo>
                    <a:lnTo>
                      <a:pt x="5239" y="39765"/>
                    </a:lnTo>
                    <a:lnTo>
                      <a:pt x="5239" y="38199"/>
                    </a:lnTo>
                    <a:lnTo>
                      <a:pt x="5278" y="36614"/>
                    </a:lnTo>
                    <a:lnTo>
                      <a:pt x="5355" y="35048"/>
                    </a:lnTo>
                    <a:lnTo>
                      <a:pt x="5471" y="33463"/>
                    </a:lnTo>
                    <a:lnTo>
                      <a:pt x="5607" y="31897"/>
                    </a:lnTo>
                    <a:lnTo>
                      <a:pt x="5761" y="30331"/>
                    </a:lnTo>
                    <a:lnTo>
                      <a:pt x="6399" y="23952"/>
                    </a:lnTo>
                    <a:lnTo>
                      <a:pt x="6728" y="20762"/>
                    </a:lnTo>
                    <a:lnTo>
                      <a:pt x="7018" y="17573"/>
                    </a:lnTo>
                    <a:lnTo>
                      <a:pt x="7288" y="14151"/>
                    </a:lnTo>
                    <a:lnTo>
                      <a:pt x="7540" y="10749"/>
                    </a:lnTo>
                    <a:lnTo>
                      <a:pt x="7656" y="9028"/>
                    </a:lnTo>
                    <a:lnTo>
                      <a:pt x="7733" y="8178"/>
                    </a:lnTo>
                    <a:lnTo>
                      <a:pt x="7810" y="7327"/>
                    </a:lnTo>
                    <a:lnTo>
                      <a:pt x="7868" y="6592"/>
                    </a:lnTo>
                    <a:lnTo>
                      <a:pt x="7926" y="5858"/>
                    </a:lnTo>
                    <a:lnTo>
                      <a:pt x="7984" y="5123"/>
                    </a:lnTo>
                    <a:lnTo>
                      <a:pt x="8042" y="4756"/>
                    </a:lnTo>
                    <a:lnTo>
                      <a:pt x="8100" y="4408"/>
                    </a:lnTo>
                    <a:lnTo>
                      <a:pt x="8294" y="3480"/>
                    </a:lnTo>
                    <a:lnTo>
                      <a:pt x="8390" y="3016"/>
                    </a:lnTo>
                    <a:lnTo>
                      <a:pt x="8468" y="2552"/>
                    </a:lnTo>
                    <a:lnTo>
                      <a:pt x="8506" y="2185"/>
                    </a:lnTo>
                    <a:lnTo>
                      <a:pt x="8526" y="1992"/>
                    </a:lnTo>
                    <a:lnTo>
                      <a:pt x="8526" y="1798"/>
                    </a:lnTo>
                    <a:lnTo>
                      <a:pt x="8506" y="1605"/>
                    </a:lnTo>
                    <a:lnTo>
                      <a:pt x="8468" y="1431"/>
                    </a:lnTo>
                    <a:lnTo>
                      <a:pt x="8390" y="1276"/>
                    </a:lnTo>
                    <a:lnTo>
                      <a:pt x="8352" y="1199"/>
                    </a:lnTo>
                    <a:lnTo>
                      <a:pt x="8274" y="1141"/>
                    </a:lnTo>
                    <a:lnTo>
                      <a:pt x="8120" y="1006"/>
                    </a:lnTo>
                    <a:lnTo>
                      <a:pt x="7946" y="909"/>
                    </a:lnTo>
                    <a:lnTo>
                      <a:pt x="7752" y="832"/>
                    </a:lnTo>
                    <a:lnTo>
                      <a:pt x="7559" y="774"/>
                    </a:lnTo>
                    <a:lnTo>
                      <a:pt x="7134" y="677"/>
                    </a:lnTo>
                    <a:lnTo>
                      <a:pt x="6747" y="600"/>
                    </a:lnTo>
                    <a:lnTo>
                      <a:pt x="5781" y="406"/>
                    </a:lnTo>
                    <a:lnTo>
                      <a:pt x="4814" y="232"/>
                    </a:lnTo>
                    <a:lnTo>
                      <a:pt x="4253" y="136"/>
                    </a:lnTo>
                    <a:lnTo>
                      <a:pt x="3673" y="39"/>
                    </a:lnTo>
                    <a:lnTo>
                      <a:pt x="3384" y="20"/>
                    </a:lnTo>
                    <a:lnTo>
                      <a:pt x="30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1191650" y="-1567800"/>
                <a:ext cx="169650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6786" h="4969" extrusionOk="0">
                    <a:moveTo>
                      <a:pt x="271" y="0"/>
                    </a:moveTo>
                    <a:lnTo>
                      <a:pt x="175" y="20"/>
                    </a:lnTo>
                    <a:lnTo>
                      <a:pt x="78" y="78"/>
                    </a:lnTo>
                    <a:lnTo>
                      <a:pt x="20" y="155"/>
                    </a:lnTo>
                    <a:lnTo>
                      <a:pt x="1" y="213"/>
                    </a:lnTo>
                    <a:lnTo>
                      <a:pt x="1" y="252"/>
                    </a:lnTo>
                    <a:lnTo>
                      <a:pt x="20" y="310"/>
                    </a:lnTo>
                    <a:lnTo>
                      <a:pt x="39" y="368"/>
                    </a:lnTo>
                    <a:lnTo>
                      <a:pt x="658" y="1508"/>
                    </a:lnTo>
                    <a:lnTo>
                      <a:pt x="1315" y="2649"/>
                    </a:lnTo>
                    <a:lnTo>
                      <a:pt x="1992" y="3751"/>
                    </a:lnTo>
                    <a:lnTo>
                      <a:pt x="2688" y="4853"/>
                    </a:lnTo>
                    <a:lnTo>
                      <a:pt x="2746" y="4911"/>
                    </a:lnTo>
                    <a:lnTo>
                      <a:pt x="2842" y="4949"/>
                    </a:lnTo>
                    <a:lnTo>
                      <a:pt x="2939" y="4969"/>
                    </a:lnTo>
                    <a:lnTo>
                      <a:pt x="3036" y="4949"/>
                    </a:lnTo>
                    <a:lnTo>
                      <a:pt x="3326" y="4756"/>
                    </a:lnTo>
                    <a:lnTo>
                      <a:pt x="3596" y="4563"/>
                    </a:lnTo>
                    <a:lnTo>
                      <a:pt x="3867" y="4331"/>
                    </a:lnTo>
                    <a:lnTo>
                      <a:pt x="4118" y="4099"/>
                    </a:lnTo>
                    <a:lnTo>
                      <a:pt x="4350" y="3847"/>
                    </a:lnTo>
                    <a:lnTo>
                      <a:pt x="4582" y="3577"/>
                    </a:lnTo>
                    <a:lnTo>
                      <a:pt x="5027" y="3035"/>
                    </a:lnTo>
                    <a:lnTo>
                      <a:pt x="5394" y="2533"/>
                    </a:lnTo>
                    <a:lnTo>
                      <a:pt x="5781" y="2011"/>
                    </a:lnTo>
                    <a:lnTo>
                      <a:pt x="5993" y="1760"/>
                    </a:lnTo>
                    <a:lnTo>
                      <a:pt x="6206" y="1528"/>
                    </a:lnTo>
                    <a:lnTo>
                      <a:pt x="6438" y="1296"/>
                    </a:lnTo>
                    <a:lnTo>
                      <a:pt x="6670" y="1083"/>
                    </a:lnTo>
                    <a:lnTo>
                      <a:pt x="6709" y="1044"/>
                    </a:lnTo>
                    <a:lnTo>
                      <a:pt x="6747" y="1006"/>
                    </a:lnTo>
                    <a:lnTo>
                      <a:pt x="6767" y="948"/>
                    </a:lnTo>
                    <a:lnTo>
                      <a:pt x="6786" y="890"/>
                    </a:lnTo>
                    <a:lnTo>
                      <a:pt x="6767" y="793"/>
                    </a:lnTo>
                    <a:lnTo>
                      <a:pt x="6709" y="696"/>
                    </a:lnTo>
                    <a:lnTo>
                      <a:pt x="6631" y="619"/>
                    </a:lnTo>
                    <a:lnTo>
                      <a:pt x="6535" y="580"/>
                    </a:lnTo>
                    <a:lnTo>
                      <a:pt x="6419" y="580"/>
                    </a:lnTo>
                    <a:lnTo>
                      <a:pt x="6380" y="600"/>
                    </a:lnTo>
                    <a:lnTo>
                      <a:pt x="6322" y="638"/>
                    </a:lnTo>
                    <a:lnTo>
                      <a:pt x="6071" y="851"/>
                    </a:lnTo>
                    <a:lnTo>
                      <a:pt x="5839" y="1064"/>
                    </a:lnTo>
                    <a:lnTo>
                      <a:pt x="5626" y="1315"/>
                    </a:lnTo>
                    <a:lnTo>
                      <a:pt x="5413" y="1547"/>
                    </a:lnTo>
                    <a:lnTo>
                      <a:pt x="5027" y="2069"/>
                    </a:lnTo>
                    <a:lnTo>
                      <a:pt x="4640" y="2610"/>
                    </a:lnTo>
                    <a:lnTo>
                      <a:pt x="4234" y="3113"/>
                    </a:lnTo>
                    <a:lnTo>
                      <a:pt x="4041" y="3364"/>
                    </a:lnTo>
                    <a:lnTo>
                      <a:pt x="3809" y="3615"/>
                    </a:lnTo>
                    <a:lnTo>
                      <a:pt x="3577" y="3828"/>
                    </a:lnTo>
                    <a:lnTo>
                      <a:pt x="3345" y="4041"/>
                    </a:lnTo>
                    <a:lnTo>
                      <a:pt x="3074" y="4234"/>
                    </a:lnTo>
                    <a:lnTo>
                      <a:pt x="3004" y="4279"/>
                    </a:lnTo>
                    <a:lnTo>
                      <a:pt x="3004" y="4279"/>
                    </a:lnTo>
                    <a:lnTo>
                      <a:pt x="2456" y="3441"/>
                    </a:lnTo>
                    <a:lnTo>
                      <a:pt x="1818" y="2359"/>
                    </a:lnTo>
                    <a:lnTo>
                      <a:pt x="1180" y="1257"/>
                    </a:lnTo>
                    <a:lnTo>
                      <a:pt x="581" y="155"/>
                    </a:lnTo>
                    <a:lnTo>
                      <a:pt x="542" y="97"/>
                    </a:lnTo>
                    <a:lnTo>
                      <a:pt x="484" y="58"/>
                    </a:lnTo>
                    <a:lnTo>
                      <a:pt x="445" y="2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1203250" y="-1464375"/>
                <a:ext cx="69625" cy="953525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38141" extrusionOk="0">
                    <a:moveTo>
                      <a:pt x="2494" y="0"/>
                    </a:moveTo>
                    <a:lnTo>
                      <a:pt x="2398" y="39"/>
                    </a:lnTo>
                    <a:lnTo>
                      <a:pt x="2301" y="97"/>
                    </a:lnTo>
                    <a:lnTo>
                      <a:pt x="2243" y="194"/>
                    </a:lnTo>
                    <a:lnTo>
                      <a:pt x="2224" y="252"/>
                    </a:lnTo>
                    <a:lnTo>
                      <a:pt x="2204" y="329"/>
                    </a:lnTo>
                    <a:lnTo>
                      <a:pt x="2204" y="1740"/>
                    </a:lnTo>
                    <a:lnTo>
                      <a:pt x="2185" y="3171"/>
                    </a:lnTo>
                    <a:lnTo>
                      <a:pt x="2069" y="6012"/>
                    </a:lnTo>
                    <a:lnTo>
                      <a:pt x="1857" y="10381"/>
                    </a:lnTo>
                    <a:lnTo>
                      <a:pt x="1605" y="14750"/>
                    </a:lnTo>
                    <a:lnTo>
                      <a:pt x="1354" y="19235"/>
                    </a:lnTo>
                    <a:lnTo>
                      <a:pt x="1064" y="23700"/>
                    </a:lnTo>
                    <a:lnTo>
                      <a:pt x="755" y="28185"/>
                    </a:lnTo>
                    <a:lnTo>
                      <a:pt x="445" y="32670"/>
                    </a:lnTo>
                    <a:lnTo>
                      <a:pt x="252" y="35260"/>
                    </a:lnTo>
                    <a:lnTo>
                      <a:pt x="136" y="36556"/>
                    </a:lnTo>
                    <a:lnTo>
                      <a:pt x="1" y="37831"/>
                    </a:lnTo>
                    <a:lnTo>
                      <a:pt x="1" y="37909"/>
                    </a:lnTo>
                    <a:lnTo>
                      <a:pt x="20" y="37967"/>
                    </a:lnTo>
                    <a:lnTo>
                      <a:pt x="39" y="38005"/>
                    </a:lnTo>
                    <a:lnTo>
                      <a:pt x="59" y="38063"/>
                    </a:lnTo>
                    <a:lnTo>
                      <a:pt x="155" y="38121"/>
                    </a:lnTo>
                    <a:lnTo>
                      <a:pt x="252" y="38141"/>
                    </a:lnTo>
                    <a:lnTo>
                      <a:pt x="368" y="38141"/>
                    </a:lnTo>
                    <a:lnTo>
                      <a:pt x="465" y="38102"/>
                    </a:lnTo>
                    <a:lnTo>
                      <a:pt x="503" y="38063"/>
                    </a:lnTo>
                    <a:lnTo>
                      <a:pt x="542" y="38025"/>
                    </a:lnTo>
                    <a:lnTo>
                      <a:pt x="561" y="37967"/>
                    </a:lnTo>
                    <a:lnTo>
                      <a:pt x="581" y="37909"/>
                    </a:lnTo>
                    <a:lnTo>
                      <a:pt x="697" y="36807"/>
                    </a:lnTo>
                    <a:lnTo>
                      <a:pt x="793" y="35724"/>
                    </a:lnTo>
                    <a:lnTo>
                      <a:pt x="948" y="33521"/>
                    </a:lnTo>
                    <a:lnTo>
                      <a:pt x="1257" y="29480"/>
                    </a:lnTo>
                    <a:lnTo>
                      <a:pt x="1528" y="25421"/>
                    </a:lnTo>
                    <a:lnTo>
                      <a:pt x="1818" y="20781"/>
                    </a:lnTo>
                    <a:lnTo>
                      <a:pt x="2108" y="16142"/>
                    </a:lnTo>
                    <a:lnTo>
                      <a:pt x="2378" y="11502"/>
                    </a:lnTo>
                    <a:lnTo>
                      <a:pt x="2591" y="6863"/>
                    </a:lnTo>
                    <a:lnTo>
                      <a:pt x="2668" y="5220"/>
                    </a:lnTo>
                    <a:lnTo>
                      <a:pt x="2746" y="3557"/>
                    </a:lnTo>
                    <a:lnTo>
                      <a:pt x="2784" y="1895"/>
                    </a:lnTo>
                    <a:lnTo>
                      <a:pt x="2784" y="1064"/>
                    </a:lnTo>
                    <a:lnTo>
                      <a:pt x="2784" y="252"/>
                    </a:lnTo>
                    <a:lnTo>
                      <a:pt x="2784" y="174"/>
                    </a:lnTo>
                    <a:lnTo>
                      <a:pt x="2765" y="116"/>
                    </a:lnTo>
                    <a:lnTo>
                      <a:pt x="2726" y="78"/>
                    </a:lnTo>
                    <a:lnTo>
                      <a:pt x="2688" y="39"/>
                    </a:lnTo>
                    <a:lnTo>
                      <a:pt x="2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866900" y="-1663500"/>
                <a:ext cx="242625" cy="113477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45391" extrusionOk="0">
                    <a:moveTo>
                      <a:pt x="3963" y="1"/>
                    </a:moveTo>
                    <a:lnTo>
                      <a:pt x="3751" y="20"/>
                    </a:lnTo>
                    <a:lnTo>
                      <a:pt x="3557" y="40"/>
                    </a:lnTo>
                    <a:lnTo>
                      <a:pt x="3383" y="98"/>
                    </a:lnTo>
                    <a:lnTo>
                      <a:pt x="3209" y="156"/>
                    </a:lnTo>
                    <a:lnTo>
                      <a:pt x="3035" y="233"/>
                    </a:lnTo>
                    <a:lnTo>
                      <a:pt x="2900" y="329"/>
                    </a:lnTo>
                    <a:lnTo>
                      <a:pt x="2765" y="465"/>
                    </a:lnTo>
                    <a:lnTo>
                      <a:pt x="2687" y="600"/>
                    </a:lnTo>
                    <a:lnTo>
                      <a:pt x="2591" y="735"/>
                    </a:lnTo>
                    <a:lnTo>
                      <a:pt x="2533" y="890"/>
                    </a:lnTo>
                    <a:lnTo>
                      <a:pt x="2475" y="1064"/>
                    </a:lnTo>
                    <a:lnTo>
                      <a:pt x="2397" y="1393"/>
                    </a:lnTo>
                    <a:lnTo>
                      <a:pt x="2339" y="1721"/>
                    </a:lnTo>
                    <a:lnTo>
                      <a:pt x="2281" y="2224"/>
                    </a:lnTo>
                    <a:lnTo>
                      <a:pt x="2223" y="2727"/>
                    </a:lnTo>
                    <a:lnTo>
                      <a:pt x="2204" y="3229"/>
                    </a:lnTo>
                    <a:lnTo>
                      <a:pt x="2185" y="3732"/>
                    </a:lnTo>
                    <a:lnTo>
                      <a:pt x="2069" y="6032"/>
                    </a:lnTo>
                    <a:lnTo>
                      <a:pt x="1933" y="8352"/>
                    </a:lnTo>
                    <a:lnTo>
                      <a:pt x="1199" y="19699"/>
                    </a:lnTo>
                    <a:lnTo>
                      <a:pt x="870" y="25383"/>
                    </a:lnTo>
                    <a:lnTo>
                      <a:pt x="561" y="31066"/>
                    </a:lnTo>
                    <a:lnTo>
                      <a:pt x="387" y="34565"/>
                    </a:lnTo>
                    <a:lnTo>
                      <a:pt x="232" y="38083"/>
                    </a:lnTo>
                    <a:lnTo>
                      <a:pt x="116" y="41582"/>
                    </a:lnTo>
                    <a:lnTo>
                      <a:pt x="0" y="45081"/>
                    </a:lnTo>
                    <a:lnTo>
                      <a:pt x="0" y="45159"/>
                    </a:lnTo>
                    <a:lnTo>
                      <a:pt x="20" y="45217"/>
                    </a:lnTo>
                    <a:lnTo>
                      <a:pt x="39" y="45255"/>
                    </a:lnTo>
                    <a:lnTo>
                      <a:pt x="78" y="45313"/>
                    </a:lnTo>
                    <a:lnTo>
                      <a:pt x="174" y="45371"/>
                    </a:lnTo>
                    <a:lnTo>
                      <a:pt x="271" y="45390"/>
                    </a:lnTo>
                    <a:lnTo>
                      <a:pt x="387" y="45390"/>
                    </a:lnTo>
                    <a:lnTo>
                      <a:pt x="484" y="45352"/>
                    </a:lnTo>
                    <a:lnTo>
                      <a:pt x="503" y="45313"/>
                    </a:lnTo>
                    <a:lnTo>
                      <a:pt x="542" y="45274"/>
                    </a:lnTo>
                    <a:lnTo>
                      <a:pt x="561" y="45217"/>
                    </a:lnTo>
                    <a:lnTo>
                      <a:pt x="561" y="45159"/>
                    </a:lnTo>
                    <a:lnTo>
                      <a:pt x="658" y="42297"/>
                    </a:lnTo>
                    <a:lnTo>
                      <a:pt x="774" y="39456"/>
                    </a:lnTo>
                    <a:lnTo>
                      <a:pt x="1006" y="33734"/>
                    </a:lnTo>
                    <a:lnTo>
                      <a:pt x="1295" y="28031"/>
                    </a:lnTo>
                    <a:lnTo>
                      <a:pt x="1624" y="22328"/>
                    </a:lnTo>
                    <a:lnTo>
                      <a:pt x="1972" y="16858"/>
                    </a:lnTo>
                    <a:lnTo>
                      <a:pt x="2320" y="11368"/>
                    </a:lnTo>
                    <a:lnTo>
                      <a:pt x="2513" y="8507"/>
                    </a:lnTo>
                    <a:lnTo>
                      <a:pt x="2610" y="7076"/>
                    </a:lnTo>
                    <a:lnTo>
                      <a:pt x="2687" y="5646"/>
                    </a:lnTo>
                    <a:lnTo>
                      <a:pt x="2726" y="4737"/>
                    </a:lnTo>
                    <a:lnTo>
                      <a:pt x="2745" y="3828"/>
                    </a:lnTo>
                    <a:lnTo>
                      <a:pt x="2784" y="2939"/>
                    </a:lnTo>
                    <a:lnTo>
                      <a:pt x="2823" y="2475"/>
                    </a:lnTo>
                    <a:lnTo>
                      <a:pt x="2881" y="2031"/>
                    </a:lnTo>
                    <a:lnTo>
                      <a:pt x="2939" y="1663"/>
                    </a:lnTo>
                    <a:lnTo>
                      <a:pt x="2958" y="1470"/>
                    </a:lnTo>
                    <a:lnTo>
                      <a:pt x="2997" y="1277"/>
                    </a:lnTo>
                    <a:lnTo>
                      <a:pt x="3074" y="1103"/>
                    </a:lnTo>
                    <a:lnTo>
                      <a:pt x="3151" y="929"/>
                    </a:lnTo>
                    <a:lnTo>
                      <a:pt x="3209" y="871"/>
                    </a:lnTo>
                    <a:lnTo>
                      <a:pt x="3267" y="793"/>
                    </a:lnTo>
                    <a:lnTo>
                      <a:pt x="3345" y="755"/>
                    </a:lnTo>
                    <a:lnTo>
                      <a:pt x="3422" y="697"/>
                    </a:lnTo>
                    <a:lnTo>
                      <a:pt x="3635" y="639"/>
                    </a:lnTo>
                    <a:lnTo>
                      <a:pt x="3847" y="600"/>
                    </a:lnTo>
                    <a:lnTo>
                      <a:pt x="4098" y="581"/>
                    </a:lnTo>
                    <a:lnTo>
                      <a:pt x="4330" y="600"/>
                    </a:lnTo>
                    <a:lnTo>
                      <a:pt x="4833" y="658"/>
                    </a:lnTo>
                    <a:lnTo>
                      <a:pt x="5278" y="735"/>
                    </a:lnTo>
                    <a:lnTo>
                      <a:pt x="5780" y="813"/>
                    </a:lnTo>
                    <a:lnTo>
                      <a:pt x="6302" y="929"/>
                    </a:lnTo>
                    <a:lnTo>
                      <a:pt x="7327" y="1161"/>
                    </a:lnTo>
                    <a:lnTo>
                      <a:pt x="7829" y="1257"/>
                    </a:lnTo>
                    <a:lnTo>
                      <a:pt x="8351" y="1354"/>
                    </a:lnTo>
                    <a:lnTo>
                      <a:pt x="8873" y="1431"/>
                    </a:lnTo>
                    <a:lnTo>
                      <a:pt x="9106" y="1449"/>
                    </a:lnTo>
                    <a:lnTo>
                      <a:pt x="9106" y="1449"/>
                    </a:lnTo>
                    <a:lnTo>
                      <a:pt x="9047" y="2340"/>
                    </a:lnTo>
                    <a:lnTo>
                      <a:pt x="8951" y="3538"/>
                    </a:lnTo>
                    <a:lnTo>
                      <a:pt x="8719" y="5897"/>
                    </a:lnTo>
                    <a:lnTo>
                      <a:pt x="8603" y="7095"/>
                    </a:lnTo>
                    <a:lnTo>
                      <a:pt x="8467" y="8294"/>
                    </a:lnTo>
                    <a:lnTo>
                      <a:pt x="8390" y="8874"/>
                    </a:lnTo>
                    <a:lnTo>
                      <a:pt x="8293" y="9473"/>
                    </a:lnTo>
                    <a:lnTo>
                      <a:pt x="8177" y="10053"/>
                    </a:lnTo>
                    <a:lnTo>
                      <a:pt x="8042" y="10633"/>
                    </a:lnTo>
                    <a:lnTo>
                      <a:pt x="8023" y="10710"/>
                    </a:lnTo>
                    <a:lnTo>
                      <a:pt x="8042" y="10768"/>
                    </a:lnTo>
                    <a:lnTo>
                      <a:pt x="8042" y="10826"/>
                    </a:lnTo>
                    <a:lnTo>
                      <a:pt x="8081" y="10865"/>
                    </a:lnTo>
                    <a:lnTo>
                      <a:pt x="8139" y="10962"/>
                    </a:lnTo>
                    <a:lnTo>
                      <a:pt x="8235" y="11020"/>
                    </a:lnTo>
                    <a:lnTo>
                      <a:pt x="8332" y="11039"/>
                    </a:lnTo>
                    <a:lnTo>
                      <a:pt x="8448" y="11020"/>
                    </a:lnTo>
                    <a:lnTo>
                      <a:pt x="8487" y="11000"/>
                    </a:lnTo>
                    <a:lnTo>
                      <a:pt x="8525" y="10962"/>
                    </a:lnTo>
                    <a:lnTo>
                      <a:pt x="8564" y="10904"/>
                    </a:lnTo>
                    <a:lnTo>
                      <a:pt x="8583" y="10846"/>
                    </a:lnTo>
                    <a:lnTo>
                      <a:pt x="8719" y="10266"/>
                    </a:lnTo>
                    <a:lnTo>
                      <a:pt x="8835" y="9686"/>
                    </a:lnTo>
                    <a:lnTo>
                      <a:pt x="8931" y="9087"/>
                    </a:lnTo>
                    <a:lnTo>
                      <a:pt x="9028" y="8487"/>
                    </a:lnTo>
                    <a:lnTo>
                      <a:pt x="9144" y="7308"/>
                    </a:lnTo>
                    <a:lnTo>
                      <a:pt x="9279" y="6110"/>
                    </a:lnTo>
                    <a:lnTo>
                      <a:pt x="9511" y="3674"/>
                    </a:lnTo>
                    <a:lnTo>
                      <a:pt x="9627" y="2437"/>
                    </a:lnTo>
                    <a:lnTo>
                      <a:pt x="9704" y="1219"/>
                    </a:lnTo>
                    <a:lnTo>
                      <a:pt x="9685" y="1103"/>
                    </a:lnTo>
                    <a:lnTo>
                      <a:pt x="9647" y="1006"/>
                    </a:lnTo>
                    <a:lnTo>
                      <a:pt x="9608" y="967"/>
                    </a:lnTo>
                    <a:lnTo>
                      <a:pt x="9569" y="929"/>
                    </a:lnTo>
                    <a:lnTo>
                      <a:pt x="9511" y="909"/>
                    </a:lnTo>
                    <a:lnTo>
                      <a:pt x="9453" y="890"/>
                    </a:lnTo>
                    <a:lnTo>
                      <a:pt x="8970" y="851"/>
                    </a:lnTo>
                    <a:lnTo>
                      <a:pt x="8506" y="793"/>
                    </a:lnTo>
                    <a:lnTo>
                      <a:pt x="8023" y="716"/>
                    </a:lnTo>
                    <a:lnTo>
                      <a:pt x="7559" y="619"/>
                    </a:lnTo>
                    <a:lnTo>
                      <a:pt x="6612" y="407"/>
                    </a:lnTo>
                    <a:lnTo>
                      <a:pt x="6148" y="310"/>
                    </a:lnTo>
                    <a:lnTo>
                      <a:pt x="5684" y="214"/>
                    </a:lnTo>
                    <a:lnTo>
                      <a:pt x="4988" y="98"/>
                    </a:lnTo>
                    <a:lnTo>
                      <a:pt x="4582" y="40"/>
                    </a:lnTo>
                    <a:lnTo>
                      <a:pt x="4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937925" y="-1657200"/>
                <a:ext cx="17160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6187" extrusionOk="0">
                    <a:moveTo>
                      <a:pt x="233" y="0"/>
                    </a:moveTo>
                    <a:lnTo>
                      <a:pt x="136" y="20"/>
                    </a:lnTo>
                    <a:lnTo>
                      <a:pt x="59" y="97"/>
                    </a:lnTo>
                    <a:lnTo>
                      <a:pt x="20" y="135"/>
                    </a:lnTo>
                    <a:lnTo>
                      <a:pt x="1" y="174"/>
                    </a:lnTo>
                    <a:lnTo>
                      <a:pt x="1" y="232"/>
                    </a:lnTo>
                    <a:lnTo>
                      <a:pt x="20" y="309"/>
                    </a:lnTo>
                    <a:lnTo>
                      <a:pt x="117" y="696"/>
                    </a:lnTo>
                    <a:lnTo>
                      <a:pt x="233" y="1063"/>
                    </a:lnTo>
                    <a:lnTo>
                      <a:pt x="368" y="1431"/>
                    </a:lnTo>
                    <a:lnTo>
                      <a:pt x="504" y="1798"/>
                    </a:lnTo>
                    <a:lnTo>
                      <a:pt x="832" y="2533"/>
                    </a:lnTo>
                    <a:lnTo>
                      <a:pt x="1180" y="3228"/>
                    </a:lnTo>
                    <a:lnTo>
                      <a:pt x="1567" y="3944"/>
                    </a:lnTo>
                    <a:lnTo>
                      <a:pt x="1953" y="4620"/>
                    </a:lnTo>
                    <a:lnTo>
                      <a:pt x="2359" y="5316"/>
                    </a:lnTo>
                    <a:lnTo>
                      <a:pt x="2727" y="6012"/>
                    </a:lnTo>
                    <a:lnTo>
                      <a:pt x="2785" y="6070"/>
                    </a:lnTo>
                    <a:lnTo>
                      <a:pt x="2843" y="6128"/>
                    </a:lnTo>
                    <a:lnTo>
                      <a:pt x="2901" y="6167"/>
                    </a:lnTo>
                    <a:lnTo>
                      <a:pt x="2959" y="6186"/>
                    </a:lnTo>
                    <a:lnTo>
                      <a:pt x="3036" y="6186"/>
                    </a:lnTo>
                    <a:lnTo>
                      <a:pt x="3113" y="6167"/>
                    </a:lnTo>
                    <a:lnTo>
                      <a:pt x="3171" y="6128"/>
                    </a:lnTo>
                    <a:lnTo>
                      <a:pt x="3229" y="6070"/>
                    </a:lnTo>
                    <a:lnTo>
                      <a:pt x="3713" y="5490"/>
                    </a:lnTo>
                    <a:lnTo>
                      <a:pt x="4196" y="4872"/>
                    </a:lnTo>
                    <a:lnTo>
                      <a:pt x="4660" y="4272"/>
                    </a:lnTo>
                    <a:lnTo>
                      <a:pt x="5104" y="3654"/>
                    </a:lnTo>
                    <a:lnTo>
                      <a:pt x="5974" y="2378"/>
                    </a:lnTo>
                    <a:lnTo>
                      <a:pt x="6806" y="1102"/>
                    </a:lnTo>
                    <a:lnTo>
                      <a:pt x="6844" y="1044"/>
                    </a:lnTo>
                    <a:lnTo>
                      <a:pt x="6844" y="986"/>
                    </a:lnTo>
                    <a:lnTo>
                      <a:pt x="6863" y="928"/>
                    </a:lnTo>
                    <a:lnTo>
                      <a:pt x="6844" y="870"/>
                    </a:lnTo>
                    <a:lnTo>
                      <a:pt x="6806" y="773"/>
                    </a:lnTo>
                    <a:lnTo>
                      <a:pt x="6728" y="696"/>
                    </a:lnTo>
                    <a:lnTo>
                      <a:pt x="6632" y="657"/>
                    </a:lnTo>
                    <a:lnTo>
                      <a:pt x="6535" y="638"/>
                    </a:lnTo>
                    <a:lnTo>
                      <a:pt x="6477" y="657"/>
                    </a:lnTo>
                    <a:lnTo>
                      <a:pt x="6438" y="677"/>
                    </a:lnTo>
                    <a:lnTo>
                      <a:pt x="6380" y="715"/>
                    </a:lnTo>
                    <a:lnTo>
                      <a:pt x="6342" y="754"/>
                    </a:lnTo>
                    <a:lnTo>
                      <a:pt x="5510" y="2030"/>
                    </a:lnTo>
                    <a:lnTo>
                      <a:pt x="4640" y="3306"/>
                    </a:lnTo>
                    <a:lnTo>
                      <a:pt x="4196" y="3924"/>
                    </a:lnTo>
                    <a:lnTo>
                      <a:pt x="3732" y="4543"/>
                    </a:lnTo>
                    <a:lnTo>
                      <a:pt x="3249" y="5142"/>
                    </a:lnTo>
                    <a:lnTo>
                      <a:pt x="3049" y="5382"/>
                    </a:lnTo>
                    <a:lnTo>
                      <a:pt x="2514" y="4408"/>
                    </a:lnTo>
                    <a:lnTo>
                      <a:pt x="2127" y="3731"/>
                    </a:lnTo>
                    <a:lnTo>
                      <a:pt x="1760" y="3035"/>
                    </a:lnTo>
                    <a:lnTo>
                      <a:pt x="1412" y="2359"/>
                    </a:lnTo>
                    <a:lnTo>
                      <a:pt x="1084" y="1663"/>
                    </a:lnTo>
                    <a:lnTo>
                      <a:pt x="929" y="1315"/>
                    </a:lnTo>
                    <a:lnTo>
                      <a:pt x="794" y="947"/>
                    </a:lnTo>
                    <a:lnTo>
                      <a:pt x="678" y="599"/>
                    </a:lnTo>
                    <a:lnTo>
                      <a:pt x="581" y="232"/>
                    </a:lnTo>
                    <a:lnTo>
                      <a:pt x="562" y="155"/>
                    </a:lnTo>
                    <a:lnTo>
                      <a:pt x="523" y="116"/>
                    </a:lnTo>
                    <a:lnTo>
                      <a:pt x="484" y="58"/>
                    </a:lnTo>
                    <a:lnTo>
                      <a:pt x="446" y="39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926825" y="-1519000"/>
                <a:ext cx="95225" cy="99220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9688" extrusionOk="0">
                    <a:moveTo>
                      <a:pt x="3441" y="1"/>
                    </a:moveTo>
                    <a:lnTo>
                      <a:pt x="3345" y="40"/>
                    </a:lnTo>
                    <a:lnTo>
                      <a:pt x="3306" y="78"/>
                    </a:lnTo>
                    <a:lnTo>
                      <a:pt x="3267" y="117"/>
                    </a:lnTo>
                    <a:lnTo>
                      <a:pt x="3248" y="175"/>
                    </a:lnTo>
                    <a:lnTo>
                      <a:pt x="3229" y="252"/>
                    </a:lnTo>
                    <a:lnTo>
                      <a:pt x="2919" y="2398"/>
                    </a:lnTo>
                    <a:lnTo>
                      <a:pt x="2649" y="4563"/>
                    </a:lnTo>
                    <a:lnTo>
                      <a:pt x="2417" y="6728"/>
                    </a:lnTo>
                    <a:lnTo>
                      <a:pt x="2204" y="8913"/>
                    </a:lnTo>
                    <a:lnTo>
                      <a:pt x="2011" y="11078"/>
                    </a:lnTo>
                    <a:lnTo>
                      <a:pt x="1837" y="13243"/>
                    </a:lnTo>
                    <a:lnTo>
                      <a:pt x="1489" y="17592"/>
                    </a:lnTo>
                    <a:lnTo>
                      <a:pt x="1180" y="21845"/>
                    </a:lnTo>
                    <a:lnTo>
                      <a:pt x="890" y="26117"/>
                    </a:lnTo>
                    <a:lnTo>
                      <a:pt x="348" y="34623"/>
                    </a:lnTo>
                    <a:lnTo>
                      <a:pt x="194" y="37001"/>
                    </a:lnTo>
                    <a:lnTo>
                      <a:pt x="116" y="38199"/>
                    </a:lnTo>
                    <a:lnTo>
                      <a:pt x="0" y="39379"/>
                    </a:lnTo>
                    <a:lnTo>
                      <a:pt x="0" y="39437"/>
                    </a:lnTo>
                    <a:lnTo>
                      <a:pt x="20" y="39494"/>
                    </a:lnTo>
                    <a:lnTo>
                      <a:pt x="39" y="39552"/>
                    </a:lnTo>
                    <a:lnTo>
                      <a:pt x="58" y="39591"/>
                    </a:lnTo>
                    <a:lnTo>
                      <a:pt x="155" y="39649"/>
                    </a:lnTo>
                    <a:lnTo>
                      <a:pt x="252" y="39688"/>
                    </a:lnTo>
                    <a:lnTo>
                      <a:pt x="368" y="39688"/>
                    </a:lnTo>
                    <a:lnTo>
                      <a:pt x="464" y="39649"/>
                    </a:lnTo>
                    <a:lnTo>
                      <a:pt x="503" y="39610"/>
                    </a:lnTo>
                    <a:lnTo>
                      <a:pt x="542" y="39552"/>
                    </a:lnTo>
                    <a:lnTo>
                      <a:pt x="561" y="39514"/>
                    </a:lnTo>
                    <a:lnTo>
                      <a:pt x="580" y="39437"/>
                    </a:lnTo>
                    <a:lnTo>
                      <a:pt x="716" y="38025"/>
                    </a:lnTo>
                    <a:lnTo>
                      <a:pt x="832" y="36614"/>
                    </a:lnTo>
                    <a:lnTo>
                      <a:pt x="928" y="35184"/>
                    </a:lnTo>
                    <a:lnTo>
                      <a:pt x="1025" y="33753"/>
                    </a:lnTo>
                    <a:lnTo>
                      <a:pt x="1180" y="30911"/>
                    </a:lnTo>
                    <a:lnTo>
                      <a:pt x="1334" y="28070"/>
                    </a:lnTo>
                    <a:lnTo>
                      <a:pt x="1643" y="23392"/>
                    </a:lnTo>
                    <a:lnTo>
                      <a:pt x="1991" y="18713"/>
                    </a:lnTo>
                    <a:lnTo>
                      <a:pt x="2339" y="14035"/>
                    </a:lnTo>
                    <a:lnTo>
                      <a:pt x="2552" y="11696"/>
                    </a:lnTo>
                    <a:lnTo>
                      <a:pt x="2765" y="9357"/>
                    </a:lnTo>
                    <a:lnTo>
                      <a:pt x="2977" y="7095"/>
                    </a:lnTo>
                    <a:lnTo>
                      <a:pt x="3209" y="4834"/>
                    </a:lnTo>
                    <a:lnTo>
                      <a:pt x="3480" y="2572"/>
                    </a:lnTo>
                    <a:lnTo>
                      <a:pt x="3635" y="1431"/>
                    </a:lnTo>
                    <a:lnTo>
                      <a:pt x="3789" y="310"/>
                    </a:lnTo>
                    <a:lnTo>
                      <a:pt x="3809" y="252"/>
                    </a:lnTo>
                    <a:lnTo>
                      <a:pt x="3789" y="194"/>
                    </a:lnTo>
                    <a:lnTo>
                      <a:pt x="3770" y="136"/>
                    </a:lnTo>
                    <a:lnTo>
                      <a:pt x="3731" y="98"/>
                    </a:lnTo>
                    <a:lnTo>
                      <a:pt x="3654" y="40"/>
                    </a:lnTo>
                    <a:lnTo>
                      <a:pt x="35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1336150" y="-1450375"/>
                <a:ext cx="248425" cy="963200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38528" extrusionOk="0">
                    <a:moveTo>
                      <a:pt x="5703" y="1"/>
                    </a:moveTo>
                    <a:lnTo>
                      <a:pt x="5375" y="20"/>
                    </a:lnTo>
                    <a:lnTo>
                      <a:pt x="5066" y="40"/>
                    </a:lnTo>
                    <a:lnTo>
                      <a:pt x="4737" y="98"/>
                    </a:lnTo>
                    <a:lnTo>
                      <a:pt x="4428" y="156"/>
                    </a:lnTo>
                    <a:lnTo>
                      <a:pt x="4138" y="233"/>
                    </a:lnTo>
                    <a:lnTo>
                      <a:pt x="3867" y="330"/>
                    </a:lnTo>
                    <a:lnTo>
                      <a:pt x="3654" y="465"/>
                    </a:lnTo>
                    <a:lnTo>
                      <a:pt x="3461" y="620"/>
                    </a:lnTo>
                    <a:lnTo>
                      <a:pt x="3287" y="793"/>
                    </a:lnTo>
                    <a:lnTo>
                      <a:pt x="3152" y="987"/>
                    </a:lnTo>
                    <a:lnTo>
                      <a:pt x="3036" y="1238"/>
                    </a:lnTo>
                    <a:lnTo>
                      <a:pt x="2939" y="1509"/>
                    </a:lnTo>
                    <a:lnTo>
                      <a:pt x="2746" y="2224"/>
                    </a:lnTo>
                    <a:lnTo>
                      <a:pt x="2572" y="2959"/>
                    </a:lnTo>
                    <a:lnTo>
                      <a:pt x="2436" y="3693"/>
                    </a:lnTo>
                    <a:lnTo>
                      <a:pt x="2321" y="4428"/>
                    </a:lnTo>
                    <a:lnTo>
                      <a:pt x="2224" y="5182"/>
                    </a:lnTo>
                    <a:lnTo>
                      <a:pt x="2127" y="5916"/>
                    </a:lnTo>
                    <a:lnTo>
                      <a:pt x="1953" y="7405"/>
                    </a:lnTo>
                    <a:lnTo>
                      <a:pt x="1644" y="9937"/>
                    </a:lnTo>
                    <a:lnTo>
                      <a:pt x="1393" y="12489"/>
                    </a:lnTo>
                    <a:lnTo>
                      <a:pt x="1141" y="15041"/>
                    </a:lnTo>
                    <a:lnTo>
                      <a:pt x="929" y="17592"/>
                    </a:lnTo>
                    <a:lnTo>
                      <a:pt x="735" y="20144"/>
                    </a:lnTo>
                    <a:lnTo>
                      <a:pt x="561" y="22715"/>
                    </a:lnTo>
                    <a:lnTo>
                      <a:pt x="407" y="25267"/>
                    </a:lnTo>
                    <a:lnTo>
                      <a:pt x="271" y="27818"/>
                    </a:lnTo>
                    <a:lnTo>
                      <a:pt x="155" y="30312"/>
                    </a:lnTo>
                    <a:lnTo>
                      <a:pt x="59" y="32787"/>
                    </a:lnTo>
                    <a:lnTo>
                      <a:pt x="20" y="34024"/>
                    </a:lnTo>
                    <a:lnTo>
                      <a:pt x="20" y="35261"/>
                    </a:lnTo>
                    <a:lnTo>
                      <a:pt x="1" y="36498"/>
                    </a:lnTo>
                    <a:lnTo>
                      <a:pt x="20" y="37735"/>
                    </a:lnTo>
                    <a:lnTo>
                      <a:pt x="20" y="37813"/>
                    </a:lnTo>
                    <a:lnTo>
                      <a:pt x="39" y="37851"/>
                    </a:lnTo>
                    <a:lnTo>
                      <a:pt x="78" y="37909"/>
                    </a:lnTo>
                    <a:lnTo>
                      <a:pt x="117" y="37929"/>
                    </a:lnTo>
                    <a:lnTo>
                      <a:pt x="213" y="37967"/>
                    </a:lnTo>
                    <a:lnTo>
                      <a:pt x="310" y="37987"/>
                    </a:lnTo>
                    <a:lnTo>
                      <a:pt x="407" y="37948"/>
                    </a:lnTo>
                    <a:lnTo>
                      <a:pt x="503" y="37871"/>
                    </a:lnTo>
                    <a:lnTo>
                      <a:pt x="561" y="37793"/>
                    </a:lnTo>
                    <a:lnTo>
                      <a:pt x="581" y="37716"/>
                    </a:lnTo>
                    <a:lnTo>
                      <a:pt x="600" y="37658"/>
                    </a:lnTo>
                    <a:lnTo>
                      <a:pt x="581" y="36479"/>
                    </a:lnTo>
                    <a:lnTo>
                      <a:pt x="581" y="35300"/>
                    </a:lnTo>
                    <a:lnTo>
                      <a:pt x="600" y="32961"/>
                    </a:lnTo>
                    <a:lnTo>
                      <a:pt x="677" y="30602"/>
                    </a:lnTo>
                    <a:lnTo>
                      <a:pt x="793" y="28244"/>
                    </a:lnTo>
                    <a:lnTo>
                      <a:pt x="909" y="25885"/>
                    </a:lnTo>
                    <a:lnTo>
                      <a:pt x="1083" y="23527"/>
                    </a:lnTo>
                    <a:lnTo>
                      <a:pt x="1431" y="18829"/>
                    </a:lnTo>
                    <a:lnTo>
                      <a:pt x="1625" y="16413"/>
                    </a:lnTo>
                    <a:lnTo>
                      <a:pt x="1837" y="13977"/>
                    </a:lnTo>
                    <a:lnTo>
                      <a:pt x="2069" y="11561"/>
                    </a:lnTo>
                    <a:lnTo>
                      <a:pt x="2321" y="9125"/>
                    </a:lnTo>
                    <a:lnTo>
                      <a:pt x="2514" y="7443"/>
                    </a:lnTo>
                    <a:lnTo>
                      <a:pt x="2726" y="5762"/>
                    </a:lnTo>
                    <a:lnTo>
                      <a:pt x="2842" y="4930"/>
                    </a:lnTo>
                    <a:lnTo>
                      <a:pt x="2978" y="4099"/>
                    </a:lnTo>
                    <a:lnTo>
                      <a:pt x="3132" y="3268"/>
                    </a:lnTo>
                    <a:lnTo>
                      <a:pt x="3287" y="2437"/>
                    </a:lnTo>
                    <a:lnTo>
                      <a:pt x="3384" y="1953"/>
                    </a:lnTo>
                    <a:lnTo>
                      <a:pt x="3442" y="1721"/>
                    </a:lnTo>
                    <a:lnTo>
                      <a:pt x="3519" y="1509"/>
                    </a:lnTo>
                    <a:lnTo>
                      <a:pt x="3616" y="1315"/>
                    </a:lnTo>
                    <a:lnTo>
                      <a:pt x="3732" y="1122"/>
                    </a:lnTo>
                    <a:lnTo>
                      <a:pt x="3809" y="1045"/>
                    </a:lnTo>
                    <a:lnTo>
                      <a:pt x="3886" y="967"/>
                    </a:lnTo>
                    <a:lnTo>
                      <a:pt x="3983" y="909"/>
                    </a:lnTo>
                    <a:lnTo>
                      <a:pt x="4099" y="851"/>
                    </a:lnTo>
                    <a:lnTo>
                      <a:pt x="4254" y="793"/>
                    </a:lnTo>
                    <a:lnTo>
                      <a:pt x="4408" y="736"/>
                    </a:lnTo>
                    <a:lnTo>
                      <a:pt x="4756" y="658"/>
                    </a:lnTo>
                    <a:lnTo>
                      <a:pt x="5124" y="600"/>
                    </a:lnTo>
                    <a:lnTo>
                      <a:pt x="5471" y="581"/>
                    </a:lnTo>
                    <a:lnTo>
                      <a:pt x="5839" y="562"/>
                    </a:lnTo>
                    <a:lnTo>
                      <a:pt x="6206" y="581"/>
                    </a:lnTo>
                    <a:lnTo>
                      <a:pt x="6902" y="600"/>
                    </a:lnTo>
                    <a:lnTo>
                      <a:pt x="8294" y="678"/>
                    </a:lnTo>
                    <a:lnTo>
                      <a:pt x="8990" y="697"/>
                    </a:lnTo>
                    <a:lnTo>
                      <a:pt x="9302" y="697"/>
                    </a:lnTo>
                    <a:lnTo>
                      <a:pt x="9202" y="1257"/>
                    </a:lnTo>
                    <a:lnTo>
                      <a:pt x="9067" y="2147"/>
                    </a:lnTo>
                    <a:lnTo>
                      <a:pt x="8951" y="3036"/>
                    </a:lnTo>
                    <a:lnTo>
                      <a:pt x="8835" y="3925"/>
                    </a:lnTo>
                    <a:lnTo>
                      <a:pt x="8642" y="5704"/>
                    </a:lnTo>
                    <a:lnTo>
                      <a:pt x="8487" y="7501"/>
                    </a:lnTo>
                    <a:lnTo>
                      <a:pt x="8352" y="9280"/>
                    </a:lnTo>
                    <a:lnTo>
                      <a:pt x="8236" y="11078"/>
                    </a:lnTo>
                    <a:lnTo>
                      <a:pt x="8004" y="14654"/>
                    </a:lnTo>
                    <a:lnTo>
                      <a:pt x="7753" y="18984"/>
                    </a:lnTo>
                    <a:lnTo>
                      <a:pt x="7540" y="23295"/>
                    </a:lnTo>
                    <a:lnTo>
                      <a:pt x="7366" y="27625"/>
                    </a:lnTo>
                    <a:lnTo>
                      <a:pt x="7231" y="31955"/>
                    </a:lnTo>
                    <a:lnTo>
                      <a:pt x="7192" y="33772"/>
                    </a:lnTo>
                    <a:lnTo>
                      <a:pt x="7153" y="35590"/>
                    </a:lnTo>
                    <a:lnTo>
                      <a:pt x="7153" y="37001"/>
                    </a:lnTo>
                    <a:lnTo>
                      <a:pt x="7115" y="37639"/>
                    </a:lnTo>
                    <a:lnTo>
                      <a:pt x="7134" y="37967"/>
                    </a:lnTo>
                    <a:lnTo>
                      <a:pt x="7134" y="38122"/>
                    </a:lnTo>
                    <a:lnTo>
                      <a:pt x="7153" y="38277"/>
                    </a:lnTo>
                    <a:lnTo>
                      <a:pt x="7192" y="38373"/>
                    </a:lnTo>
                    <a:lnTo>
                      <a:pt x="7250" y="38451"/>
                    </a:lnTo>
                    <a:lnTo>
                      <a:pt x="7327" y="38489"/>
                    </a:lnTo>
                    <a:lnTo>
                      <a:pt x="7405" y="38528"/>
                    </a:lnTo>
                    <a:lnTo>
                      <a:pt x="7540" y="38528"/>
                    </a:lnTo>
                    <a:lnTo>
                      <a:pt x="7637" y="38470"/>
                    </a:lnTo>
                    <a:lnTo>
                      <a:pt x="7714" y="38373"/>
                    </a:lnTo>
                    <a:lnTo>
                      <a:pt x="7733" y="38335"/>
                    </a:lnTo>
                    <a:lnTo>
                      <a:pt x="7753" y="38277"/>
                    </a:lnTo>
                    <a:lnTo>
                      <a:pt x="7753" y="38199"/>
                    </a:lnTo>
                    <a:lnTo>
                      <a:pt x="7753" y="38122"/>
                    </a:lnTo>
                    <a:lnTo>
                      <a:pt x="7733" y="38064"/>
                    </a:lnTo>
                    <a:lnTo>
                      <a:pt x="7711" y="38041"/>
                    </a:lnTo>
                    <a:lnTo>
                      <a:pt x="7711" y="38041"/>
                    </a:lnTo>
                    <a:lnTo>
                      <a:pt x="7695" y="37929"/>
                    </a:lnTo>
                    <a:lnTo>
                      <a:pt x="7695" y="37639"/>
                    </a:lnTo>
                    <a:lnTo>
                      <a:pt x="7714" y="37059"/>
                    </a:lnTo>
                    <a:lnTo>
                      <a:pt x="7733" y="35841"/>
                    </a:lnTo>
                    <a:lnTo>
                      <a:pt x="7753" y="34294"/>
                    </a:lnTo>
                    <a:lnTo>
                      <a:pt x="7791" y="32767"/>
                    </a:lnTo>
                    <a:lnTo>
                      <a:pt x="7907" y="28766"/>
                    </a:lnTo>
                    <a:lnTo>
                      <a:pt x="8062" y="24764"/>
                    </a:lnTo>
                    <a:lnTo>
                      <a:pt x="8255" y="20395"/>
                    </a:lnTo>
                    <a:lnTo>
                      <a:pt x="8506" y="16026"/>
                    </a:lnTo>
                    <a:lnTo>
                      <a:pt x="8642" y="13861"/>
                    </a:lnTo>
                    <a:lnTo>
                      <a:pt x="8777" y="11677"/>
                    </a:lnTo>
                    <a:lnTo>
                      <a:pt x="8951" y="9493"/>
                    </a:lnTo>
                    <a:lnTo>
                      <a:pt x="9125" y="7327"/>
                    </a:lnTo>
                    <a:lnTo>
                      <a:pt x="9280" y="5588"/>
                    </a:lnTo>
                    <a:lnTo>
                      <a:pt x="9454" y="3867"/>
                    </a:lnTo>
                    <a:lnTo>
                      <a:pt x="9550" y="3017"/>
                    </a:lnTo>
                    <a:lnTo>
                      <a:pt x="9666" y="2147"/>
                    </a:lnTo>
                    <a:lnTo>
                      <a:pt x="9802" y="1296"/>
                    </a:lnTo>
                    <a:lnTo>
                      <a:pt x="9937" y="446"/>
                    </a:lnTo>
                    <a:lnTo>
                      <a:pt x="9937" y="368"/>
                    </a:lnTo>
                    <a:lnTo>
                      <a:pt x="9918" y="310"/>
                    </a:lnTo>
                    <a:lnTo>
                      <a:pt x="9898" y="252"/>
                    </a:lnTo>
                    <a:lnTo>
                      <a:pt x="9860" y="214"/>
                    </a:lnTo>
                    <a:lnTo>
                      <a:pt x="9802" y="175"/>
                    </a:lnTo>
                    <a:lnTo>
                      <a:pt x="9744" y="156"/>
                    </a:lnTo>
                    <a:lnTo>
                      <a:pt x="9666" y="136"/>
                    </a:lnTo>
                    <a:lnTo>
                      <a:pt x="8970" y="136"/>
                    </a:lnTo>
                    <a:lnTo>
                      <a:pt x="8313" y="98"/>
                    </a:lnTo>
                    <a:lnTo>
                      <a:pt x="6999" y="20"/>
                    </a:lnTo>
                    <a:lnTo>
                      <a:pt x="6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1542525" y="-1596325"/>
                <a:ext cx="251800" cy="1130900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45236" extrusionOk="0">
                    <a:moveTo>
                      <a:pt x="4756" y="1"/>
                    </a:moveTo>
                    <a:lnTo>
                      <a:pt x="4543" y="20"/>
                    </a:lnTo>
                    <a:lnTo>
                      <a:pt x="4330" y="59"/>
                    </a:lnTo>
                    <a:lnTo>
                      <a:pt x="4118" y="117"/>
                    </a:lnTo>
                    <a:lnTo>
                      <a:pt x="4040" y="175"/>
                    </a:lnTo>
                    <a:lnTo>
                      <a:pt x="3944" y="233"/>
                    </a:lnTo>
                    <a:lnTo>
                      <a:pt x="3866" y="291"/>
                    </a:lnTo>
                    <a:lnTo>
                      <a:pt x="3808" y="388"/>
                    </a:lnTo>
                    <a:lnTo>
                      <a:pt x="3673" y="600"/>
                    </a:lnTo>
                    <a:lnTo>
                      <a:pt x="3576" y="851"/>
                    </a:lnTo>
                    <a:lnTo>
                      <a:pt x="3499" y="1122"/>
                    </a:lnTo>
                    <a:lnTo>
                      <a:pt x="3422" y="1393"/>
                    </a:lnTo>
                    <a:lnTo>
                      <a:pt x="3325" y="1953"/>
                    </a:lnTo>
                    <a:lnTo>
                      <a:pt x="3248" y="2475"/>
                    </a:lnTo>
                    <a:lnTo>
                      <a:pt x="3035" y="3635"/>
                    </a:lnTo>
                    <a:lnTo>
                      <a:pt x="2880" y="4814"/>
                    </a:lnTo>
                    <a:lnTo>
                      <a:pt x="2726" y="5994"/>
                    </a:lnTo>
                    <a:lnTo>
                      <a:pt x="2591" y="7173"/>
                    </a:lnTo>
                    <a:lnTo>
                      <a:pt x="2359" y="9531"/>
                    </a:lnTo>
                    <a:lnTo>
                      <a:pt x="2127" y="11890"/>
                    </a:lnTo>
                    <a:lnTo>
                      <a:pt x="1856" y="15118"/>
                    </a:lnTo>
                    <a:lnTo>
                      <a:pt x="1585" y="18346"/>
                    </a:lnTo>
                    <a:lnTo>
                      <a:pt x="1353" y="21594"/>
                    </a:lnTo>
                    <a:lnTo>
                      <a:pt x="1121" y="24822"/>
                    </a:lnTo>
                    <a:lnTo>
                      <a:pt x="715" y="30892"/>
                    </a:lnTo>
                    <a:lnTo>
                      <a:pt x="348" y="36962"/>
                    </a:lnTo>
                    <a:lnTo>
                      <a:pt x="155" y="40384"/>
                    </a:lnTo>
                    <a:lnTo>
                      <a:pt x="77" y="42085"/>
                    </a:lnTo>
                    <a:lnTo>
                      <a:pt x="19" y="43805"/>
                    </a:lnTo>
                    <a:lnTo>
                      <a:pt x="0" y="44057"/>
                    </a:lnTo>
                    <a:lnTo>
                      <a:pt x="19" y="44115"/>
                    </a:lnTo>
                    <a:lnTo>
                      <a:pt x="39" y="44173"/>
                    </a:lnTo>
                    <a:lnTo>
                      <a:pt x="58" y="44231"/>
                    </a:lnTo>
                    <a:lnTo>
                      <a:pt x="97" y="44269"/>
                    </a:lnTo>
                    <a:lnTo>
                      <a:pt x="193" y="44347"/>
                    </a:lnTo>
                    <a:lnTo>
                      <a:pt x="290" y="44366"/>
                    </a:lnTo>
                    <a:lnTo>
                      <a:pt x="406" y="44366"/>
                    </a:lnTo>
                    <a:lnTo>
                      <a:pt x="483" y="44327"/>
                    </a:lnTo>
                    <a:lnTo>
                      <a:pt x="522" y="44289"/>
                    </a:lnTo>
                    <a:lnTo>
                      <a:pt x="561" y="44250"/>
                    </a:lnTo>
                    <a:lnTo>
                      <a:pt x="580" y="44192"/>
                    </a:lnTo>
                    <a:lnTo>
                      <a:pt x="580" y="44115"/>
                    </a:lnTo>
                    <a:lnTo>
                      <a:pt x="580" y="43419"/>
                    </a:lnTo>
                    <a:lnTo>
                      <a:pt x="619" y="42703"/>
                    </a:lnTo>
                    <a:lnTo>
                      <a:pt x="677" y="41292"/>
                    </a:lnTo>
                    <a:lnTo>
                      <a:pt x="851" y="38470"/>
                    </a:lnTo>
                    <a:lnTo>
                      <a:pt x="1179" y="32787"/>
                    </a:lnTo>
                    <a:lnTo>
                      <a:pt x="1547" y="27123"/>
                    </a:lnTo>
                    <a:lnTo>
                      <a:pt x="1759" y="23894"/>
                    </a:lnTo>
                    <a:lnTo>
                      <a:pt x="1991" y="20685"/>
                    </a:lnTo>
                    <a:lnTo>
                      <a:pt x="2243" y="17457"/>
                    </a:lnTo>
                    <a:lnTo>
                      <a:pt x="2513" y="14248"/>
                    </a:lnTo>
                    <a:lnTo>
                      <a:pt x="2726" y="11677"/>
                    </a:lnTo>
                    <a:lnTo>
                      <a:pt x="2977" y="9106"/>
                    </a:lnTo>
                    <a:lnTo>
                      <a:pt x="3112" y="7830"/>
                    </a:lnTo>
                    <a:lnTo>
                      <a:pt x="3248" y="6554"/>
                    </a:lnTo>
                    <a:lnTo>
                      <a:pt x="3402" y="5259"/>
                    </a:lnTo>
                    <a:lnTo>
                      <a:pt x="3576" y="3983"/>
                    </a:lnTo>
                    <a:lnTo>
                      <a:pt x="3692" y="3287"/>
                    </a:lnTo>
                    <a:lnTo>
                      <a:pt x="3789" y="2572"/>
                    </a:lnTo>
                    <a:lnTo>
                      <a:pt x="3924" y="1876"/>
                    </a:lnTo>
                    <a:lnTo>
                      <a:pt x="4021" y="1528"/>
                    </a:lnTo>
                    <a:lnTo>
                      <a:pt x="4098" y="1180"/>
                    </a:lnTo>
                    <a:lnTo>
                      <a:pt x="4156" y="987"/>
                    </a:lnTo>
                    <a:lnTo>
                      <a:pt x="4234" y="813"/>
                    </a:lnTo>
                    <a:lnTo>
                      <a:pt x="4272" y="697"/>
                    </a:lnTo>
                    <a:lnTo>
                      <a:pt x="4292" y="677"/>
                    </a:lnTo>
                    <a:lnTo>
                      <a:pt x="4330" y="677"/>
                    </a:lnTo>
                    <a:lnTo>
                      <a:pt x="4601" y="639"/>
                    </a:lnTo>
                    <a:lnTo>
                      <a:pt x="4872" y="600"/>
                    </a:lnTo>
                    <a:lnTo>
                      <a:pt x="5142" y="581"/>
                    </a:lnTo>
                    <a:lnTo>
                      <a:pt x="5413" y="581"/>
                    </a:lnTo>
                    <a:lnTo>
                      <a:pt x="5993" y="619"/>
                    </a:lnTo>
                    <a:lnTo>
                      <a:pt x="6573" y="677"/>
                    </a:lnTo>
                    <a:lnTo>
                      <a:pt x="7153" y="774"/>
                    </a:lnTo>
                    <a:lnTo>
                      <a:pt x="7733" y="890"/>
                    </a:lnTo>
                    <a:lnTo>
                      <a:pt x="8757" y="1083"/>
                    </a:lnTo>
                    <a:lnTo>
                      <a:pt x="9455" y="1231"/>
                    </a:lnTo>
                    <a:lnTo>
                      <a:pt x="9455" y="1231"/>
                    </a:lnTo>
                    <a:lnTo>
                      <a:pt x="9376" y="1567"/>
                    </a:lnTo>
                    <a:lnTo>
                      <a:pt x="9260" y="2224"/>
                    </a:lnTo>
                    <a:lnTo>
                      <a:pt x="9163" y="2901"/>
                    </a:lnTo>
                    <a:lnTo>
                      <a:pt x="9086" y="3577"/>
                    </a:lnTo>
                    <a:lnTo>
                      <a:pt x="8970" y="4950"/>
                    </a:lnTo>
                    <a:lnTo>
                      <a:pt x="8854" y="6284"/>
                    </a:lnTo>
                    <a:lnTo>
                      <a:pt x="8622" y="8835"/>
                    </a:lnTo>
                    <a:lnTo>
                      <a:pt x="8409" y="11368"/>
                    </a:lnTo>
                    <a:lnTo>
                      <a:pt x="8023" y="16452"/>
                    </a:lnTo>
                    <a:lnTo>
                      <a:pt x="7617" y="21961"/>
                    </a:lnTo>
                    <a:lnTo>
                      <a:pt x="7230" y="27471"/>
                    </a:lnTo>
                    <a:lnTo>
                      <a:pt x="6882" y="32980"/>
                    </a:lnTo>
                    <a:lnTo>
                      <a:pt x="6573" y="38489"/>
                    </a:lnTo>
                    <a:lnTo>
                      <a:pt x="6476" y="40422"/>
                    </a:lnTo>
                    <a:lnTo>
                      <a:pt x="6379" y="42356"/>
                    </a:lnTo>
                    <a:lnTo>
                      <a:pt x="6360" y="43554"/>
                    </a:lnTo>
                    <a:lnTo>
                      <a:pt x="6360" y="43747"/>
                    </a:lnTo>
                    <a:lnTo>
                      <a:pt x="6379" y="43921"/>
                    </a:lnTo>
                    <a:lnTo>
                      <a:pt x="6437" y="44289"/>
                    </a:lnTo>
                    <a:lnTo>
                      <a:pt x="6495" y="44637"/>
                    </a:lnTo>
                    <a:lnTo>
                      <a:pt x="6573" y="45004"/>
                    </a:lnTo>
                    <a:lnTo>
                      <a:pt x="6573" y="45081"/>
                    </a:lnTo>
                    <a:lnTo>
                      <a:pt x="6611" y="45120"/>
                    </a:lnTo>
                    <a:lnTo>
                      <a:pt x="6650" y="45178"/>
                    </a:lnTo>
                    <a:lnTo>
                      <a:pt x="6689" y="45197"/>
                    </a:lnTo>
                    <a:lnTo>
                      <a:pt x="6785" y="45236"/>
                    </a:lnTo>
                    <a:lnTo>
                      <a:pt x="6882" y="45236"/>
                    </a:lnTo>
                    <a:lnTo>
                      <a:pt x="6998" y="45217"/>
                    </a:lnTo>
                    <a:lnTo>
                      <a:pt x="7075" y="45139"/>
                    </a:lnTo>
                    <a:lnTo>
                      <a:pt x="7114" y="45101"/>
                    </a:lnTo>
                    <a:lnTo>
                      <a:pt x="7133" y="45043"/>
                    </a:lnTo>
                    <a:lnTo>
                      <a:pt x="7133" y="44985"/>
                    </a:lnTo>
                    <a:lnTo>
                      <a:pt x="7133" y="44927"/>
                    </a:lnTo>
                    <a:lnTo>
                      <a:pt x="7075" y="44579"/>
                    </a:lnTo>
                    <a:lnTo>
                      <a:pt x="6998" y="44269"/>
                    </a:lnTo>
                    <a:lnTo>
                      <a:pt x="6940" y="43960"/>
                    </a:lnTo>
                    <a:lnTo>
                      <a:pt x="6921" y="43805"/>
                    </a:lnTo>
                    <a:lnTo>
                      <a:pt x="6921" y="43651"/>
                    </a:lnTo>
                    <a:lnTo>
                      <a:pt x="6959" y="42626"/>
                    </a:lnTo>
                    <a:lnTo>
                      <a:pt x="7017" y="41022"/>
                    </a:lnTo>
                    <a:lnTo>
                      <a:pt x="7095" y="39398"/>
                    </a:lnTo>
                    <a:lnTo>
                      <a:pt x="7365" y="34526"/>
                    </a:lnTo>
                    <a:lnTo>
                      <a:pt x="7675" y="29636"/>
                    </a:lnTo>
                    <a:lnTo>
                      <a:pt x="8042" y="24107"/>
                    </a:lnTo>
                    <a:lnTo>
                      <a:pt x="8429" y="18578"/>
                    </a:lnTo>
                    <a:lnTo>
                      <a:pt x="8854" y="13049"/>
                    </a:lnTo>
                    <a:lnTo>
                      <a:pt x="9086" y="10285"/>
                    </a:lnTo>
                    <a:lnTo>
                      <a:pt x="9318" y="7521"/>
                    </a:lnTo>
                    <a:lnTo>
                      <a:pt x="9511" y="5433"/>
                    </a:lnTo>
                    <a:lnTo>
                      <a:pt x="9743" y="3365"/>
                    </a:lnTo>
                    <a:lnTo>
                      <a:pt x="9878" y="2205"/>
                    </a:lnTo>
                    <a:lnTo>
                      <a:pt x="9956" y="1625"/>
                    </a:lnTo>
                    <a:lnTo>
                      <a:pt x="10072" y="1122"/>
                    </a:lnTo>
                    <a:lnTo>
                      <a:pt x="10072" y="1045"/>
                    </a:lnTo>
                    <a:lnTo>
                      <a:pt x="10072" y="987"/>
                    </a:lnTo>
                    <a:lnTo>
                      <a:pt x="10072" y="909"/>
                    </a:lnTo>
                    <a:lnTo>
                      <a:pt x="10033" y="871"/>
                    </a:lnTo>
                    <a:lnTo>
                      <a:pt x="10014" y="813"/>
                    </a:lnTo>
                    <a:lnTo>
                      <a:pt x="9956" y="774"/>
                    </a:lnTo>
                    <a:lnTo>
                      <a:pt x="9898" y="735"/>
                    </a:lnTo>
                    <a:lnTo>
                      <a:pt x="9840" y="716"/>
                    </a:lnTo>
                    <a:lnTo>
                      <a:pt x="8738" y="504"/>
                    </a:lnTo>
                    <a:lnTo>
                      <a:pt x="7617" y="272"/>
                    </a:lnTo>
                    <a:lnTo>
                      <a:pt x="7075" y="175"/>
                    </a:lnTo>
                    <a:lnTo>
                      <a:pt x="6515" y="98"/>
                    </a:lnTo>
                    <a:lnTo>
                      <a:pt x="5954" y="40"/>
                    </a:lnTo>
                    <a:lnTo>
                      <a:pt x="5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1415900" y="-1441675"/>
                <a:ext cx="1614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124" extrusionOk="0">
                    <a:moveTo>
                      <a:pt x="6090" y="1"/>
                    </a:moveTo>
                    <a:lnTo>
                      <a:pt x="6032" y="20"/>
                    </a:lnTo>
                    <a:lnTo>
                      <a:pt x="5974" y="59"/>
                    </a:lnTo>
                    <a:lnTo>
                      <a:pt x="5935" y="98"/>
                    </a:lnTo>
                    <a:lnTo>
                      <a:pt x="5432" y="639"/>
                    </a:lnTo>
                    <a:lnTo>
                      <a:pt x="4949" y="1199"/>
                    </a:lnTo>
                    <a:lnTo>
                      <a:pt x="4485" y="1779"/>
                    </a:lnTo>
                    <a:lnTo>
                      <a:pt x="4041" y="2359"/>
                    </a:lnTo>
                    <a:lnTo>
                      <a:pt x="3132" y="3519"/>
                    </a:lnTo>
                    <a:lnTo>
                      <a:pt x="2687" y="4099"/>
                    </a:lnTo>
                    <a:lnTo>
                      <a:pt x="2448" y="4386"/>
                    </a:lnTo>
                    <a:lnTo>
                      <a:pt x="2448" y="4386"/>
                    </a:lnTo>
                    <a:lnTo>
                      <a:pt x="2320" y="4215"/>
                    </a:lnTo>
                    <a:lnTo>
                      <a:pt x="2011" y="3732"/>
                    </a:lnTo>
                    <a:lnTo>
                      <a:pt x="1740" y="3249"/>
                    </a:lnTo>
                    <a:lnTo>
                      <a:pt x="1489" y="2746"/>
                    </a:lnTo>
                    <a:lnTo>
                      <a:pt x="1238" y="2224"/>
                    </a:lnTo>
                    <a:lnTo>
                      <a:pt x="1025" y="1702"/>
                    </a:lnTo>
                    <a:lnTo>
                      <a:pt x="561" y="677"/>
                    </a:lnTo>
                    <a:lnTo>
                      <a:pt x="522" y="619"/>
                    </a:lnTo>
                    <a:lnTo>
                      <a:pt x="484" y="561"/>
                    </a:lnTo>
                    <a:lnTo>
                      <a:pt x="445" y="542"/>
                    </a:lnTo>
                    <a:lnTo>
                      <a:pt x="387" y="523"/>
                    </a:lnTo>
                    <a:lnTo>
                      <a:pt x="290" y="503"/>
                    </a:lnTo>
                    <a:lnTo>
                      <a:pt x="174" y="523"/>
                    </a:lnTo>
                    <a:lnTo>
                      <a:pt x="97" y="581"/>
                    </a:lnTo>
                    <a:lnTo>
                      <a:pt x="20" y="677"/>
                    </a:lnTo>
                    <a:lnTo>
                      <a:pt x="0" y="716"/>
                    </a:lnTo>
                    <a:lnTo>
                      <a:pt x="0" y="774"/>
                    </a:lnTo>
                    <a:lnTo>
                      <a:pt x="0" y="832"/>
                    </a:lnTo>
                    <a:lnTo>
                      <a:pt x="20" y="890"/>
                    </a:lnTo>
                    <a:lnTo>
                      <a:pt x="503" y="1973"/>
                    </a:lnTo>
                    <a:lnTo>
                      <a:pt x="735" y="2495"/>
                    </a:lnTo>
                    <a:lnTo>
                      <a:pt x="986" y="3036"/>
                    </a:lnTo>
                    <a:lnTo>
                      <a:pt x="1257" y="3558"/>
                    </a:lnTo>
                    <a:lnTo>
                      <a:pt x="1547" y="4060"/>
                    </a:lnTo>
                    <a:lnTo>
                      <a:pt x="1856" y="4563"/>
                    </a:lnTo>
                    <a:lnTo>
                      <a:pt x="2030" y="4795"/>
                    </a:lnTo>
                    <a:lnTo>
                      <a:pt x="2223" y="5027"/>
                    </a:lnTo>
                    <a:lnTo>
                      <a:pt x="2262" y="5066"/>
                    </a:lnTo>
                    <a:lnTo>
                      <a:pt x="2320" y="5104"/>
                    </a:lnTo>
                    <a:lnTo>
                      <a:pt x="2378" y="5124"/>
                    </a:lnTo>
                    <a:lnTo>
                      <a:pt x="2513" y="5124"/>
                    </a:lnTo>
                    <a:lnTo>
                      <a:pt x="2571" y="5104"/>
                    </a:lnTo>
                    <a:lnTo>
                      <a:pt x="2629" y="5066"/>
                    </a:lnTo>
                    <a:lnTo>
                      <a:pt x="2668" y="5027"/>
                    </a:lnTo>
                    <a:lnTo>
                      <a:pt x="3132" y="4447"/>
                    </a:lnTo>
                    <a:lnTo>
                      <a:pt x="3596" y="3867"/>
                    </a:lnTo>
                    <a:lnTo>
                      <a:pt x="4505" y="2707"/>
                    </a:lnTo>
                    <a:lnTo>
                      <a:pt x="4949" y="2127"/>
                    </a:lnTo>
                    <a:lnTo>
                      <a:pt x="5413" y="1547"/>
                    </a:lnTo>
                    <a:lnTo>
                      <a:pt x="5896" y="987"/>
                    </a:lnTo>
                    <a:lnTo>
                      <a:pt x="6399" y="445"/>
                    </a:lnTo>
                    <a:lnTo>
                      <a:pt x="6438" y="388"/>
                    </a:lnTo>
                    <a:lnTo>
                      <a:pt x="6457" y="349"/>
                    </a:lnTo>
                    <a:lnTo>
                      <a:pt x="6457" y="291"/>
                    </a:lnTo>
                    <a:lnTo>
                      <a:pt x="6457" y="233"/>
                    </a:lnTo>
                    <a:lnTo>
                      <a:pt x="6418" y="156"/>
                    </a:lnTo>
                    <a:lnTo>
                      <a:pt x="6360" y="78"/>
                    </a:lnTo>
                    <a:lnTo>
                      <a:pt x="6244" y="20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1423625" y="-1333900"/>
                <a:ext cx="61400" cy="835625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33425" extrusionOk="0">
                    <a:moveTo>
                      <a:pt x="2050" y="1"/>
                    </a:moveTo>
                    <a:lnTo>
                      <a:pt x="2011" y="39"/>
                    </a:lnTo>
                    <a:lnTo>
                      <a:pt x="1972" y="59"/>
                    </a:lnTo>
                    <a:lnTo>
                      <a:pt x="1934" y="117"/>
                    </a:lnTo>
                    <a:lnTo>
                      <a:pt x="1914" y="175"/>
                    </a:lnTo>
                    <a:lnTo>
                      <a:pt x="1702" y="929"/>
                    </a:lnTo>
                    <a:lnTo>
                      <a:pt x="1509" y="1702"/>
                    </a:lnTo>
                    <a:lnTo>
                      <a:pt x="1354" y="2475"/>
                    </a:lnTo>
                    <a:lnTo>
                      <a:pt x="1219" y="3248"/>
                    </a:lnTo>
                    <a:lnTo>
                      <a:pt x="1103" y="4041"/>
                    </a:lnTo>
                    <a:lnTo>
                      <a:pt x="1006" y="4814"/>
                    </a:lnTo>
                    <a:lnTo>
                      <a:pt x="948" y="5607"/>
                    </a:lnTo>
                    <a:lnTo>
                      <a:pt x="890" y="6380"/>
                    </a:lnTo>
                    <a:lnTo>
                      <a:pt x="832" y="7173"/>
                    </a:lnTo>
                    <a:lnTo>
                      <a:pt x="793" y="7965"/>
                    </a:lnTo>
                    <a:lnTo>
                      <a:pt x="755" y="9531"/>
                    </a:lnTo>
                    <a:lnTo>
                      <a:pt x="735" y="12701"/>
                    </a:lnTo>
                    <a:lnTo>
                      <a:pt x="697" y="14344"/>
                    </a:lnTo>
                    <a:lnTo>
                      <a:pt x="619" y="15988"/>
                    </a:lnTo>
                    <a:lnTo>
                      <a:pt x="523" y="17611"/>
                    </a:lnTo>
                    <a:lnTo>
                      <a:pt x="407" y="19255"/>
                    </a:lnTo>
                    <a:lnTo>
                      <a:pt x="291" y="20898"/>
                    </a:lnTo>
                    <a:lnTo>
                      <a:pt x="175" y="22541"/>
                    </a:lnTo>
                    <a:lnTo>
                      <a:pt x="78" y="24184"/>
                    </a:lnTo>
                    <a:lnTo>
                      <a:pt x="20" y="25827"/>
                    </a:lnTo>
                    <a:lnTo>
                      <a:pt x="20" y="26736"/>
                    </a:lnTo>
                    <a:lnTo>
                      <a:pt x="1" y="27664"/>
                    </a:lnTo>
                    <a:lnTo>
                      <a:pt x="20" y="28592"/>
                    </a:lnTo>
                    <a:lnTo>
                      <a:pt x="39" y="29519"/>
                    </a:lnTo>
                    <a:lnTo>
                      <a:pt x="97" y="30428"/>
                    </a:lnTo>
                    <a:lnTo>
                      <a:pt x="155" y="31356"/>
                    </a:lnTo>
                    <a:lnTo>
                      <a:pt x="233" y="32284"/>
                    </a:lnTo>
                    <a:lnTo>
                      <a:pt x="329" y="33192"/>
                    </a:lnTo>
                    <a:lnTo>
                      <a:pt x="349" y="33270"/>
                    </a:lnTo>
                    <a:lnTo>
                      <a:pt x="368" y="33308"/>
                    </a:lnTo>
                    <a:lnTo>
                      <a:pt x="407" y="33366"/>
                    </a:lnTo>
                    <a:lnTo>
                      <a:pt x="445" y="33386"/>
                    </a:lnTo>
                    <a:lnTo>
                      <a:pt x="542" y="33424"/>
                    </a:lnTo>
                    <a:lnTo>
                      <a:pt x="658" y="33424"/>
                    </a:lnTo>
                    <a:lnTo>
                      <a:pt x="755" y="33405"/>
                    </a:lnTo>
                    <a:lnTo>
                      <a:pt x="832" y="33328"/>
                    </a:lnTo>
                    <a:lnTo>
                      <a:pt x="871" y="33289"/>
                    </a:lnTo>
                    <a:lnTo>
                      <a:pt x="890" y="33231"/>
                    </a:lnTo>
                    <a:lnTo>
                      <a:pt x="909" y="33173"/>
                    </a:lnTo>
                    <a:lnTo>
                      <a:pt x="909" y="33115"/>
                    </a:lnTo>
                    <a:lnTo>
                      <a:pt x="813" y="32284"/>
                    </a:lnTo>
                    <a:lnTo>
                      <a:pt x="735" y="31472"/>
                    </a:lnTo>
                    <a:lnTo>
                      <a:pt x="677" y="30641"/>
                    </a:lnTo>
                    <a:lnTo>
                      <a:pt x="619" y="29809"/>
                    </a:lnTo>
                    <a:lnTo>
                      <a:pt x="600" y="28978"/>
                    </a:lnTo>
                    <a:lnTo>
                      <a:pt x="581" y="28147"/>
                    </a:lnTo>
                    <a:lnTo>
                      <a:pt x="581" y="27316"/>
                    </a:lnTo>
                    <a:lnTo>
                      <a:pt x="581" y="26484"/>
                    </a:lnTo>
                    <a:lnTo>
                      <a:pt x="619" y="24822"/>
                    </a:lnTo>
                    <a:lnTo>
                      <a:pt x="697" y="23159"/>
                    </a:lnTo>
                    <a:lnTo>
                      <a:pt x="813" y="21516"/>
                    </a:lnTo>
                    <a:lnTo>
                      <a:pt x="929" y="19854"/>
                    </a:lnTo>
                    <a:lnTo>
                      <a:pt x="1064" y="18327"/>
                    </a:lnTo>
                    <a:lnTo>
                      <a:pt x="1161" y="16800"/>
                    </a:lnTo>
                    <a:lnTo>
                      <a:pt x="1257" y="15272"/>
                    </a:lnTo>
                    <a:lnTo>
                      <a:pt x="1296" y="13726"/>
                    </a:lnTo>
                    <a:lnTo>
                      <a:pt x="1315" y="10556"/>
                    </a:lnTo>
                    <a:lnTo>
                      <a:pt x="1354" y="8970"/>
                    </a:lnTo>
                    <a:lnTo>
                      <a:pt x="1393" y="7385"/>
                    </a:lnTo>
                    <a:lnTo>
                      <a:pt x="1451" y="6496"/>
                    </a:lnTo>
                    <a:lnTo>
                      <a:pt x="1509" y="5626"/>
                    </a:lnTo>
                    <a:lnTo>
                      <a:pt x="1605" y="4737"/>
                    </a:lnTo>
                    <a:lnTo>
                      <a:pt x="1702" y="3848"/>
                    </a:lnTo>
                    <a:lnTo>
                      <a:pt x="1837" y="2978"/>
                    </a:lnTo>
                    <a:lnTo>
                      <a:pt x="2011" y="2108"/>
                    </a:lnTo>
                    <a:lnTo>
                      <a:pt x="2204" y="1238"/>
                    </a:lnTo>
                    <a:lnTo>
                      <a:pt x="2456" y="387"/>
                    </a:lnTo>
                    <a:lnTo>
                      <a:pt x="2456" y="329"/>
                    </a:lnTo>
                    <a:lnTo>
                      <a:pt x="2456" y="252"/>
                    </a:lnTo>
                    <a:lnTo>
                      <a:pt x="2456" y="213"/>
                    </a:lnTo>
                    <a:lnTo>
                      <a:pt x="2417" y="155"/>
                    </a:lnTo>
                    <a:lnTo>
                      <a:pt x="2359" y="78"/>
                    </a:lnTo>
                    <a:lnTo>
                      <a:pt x="2262" y="20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1759025" y="-1422325"/>
                <a:ext cx="247950" cy="96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38528" extrusionOk="0">
                    <a:moveTo>
                      <a:pt x="5684" y="0"/>
                    </a:moveTo>
                    <a:lnTo>
                      <a:pt x="5375" y="19"/>
                    </a:lnTo>
                    <a:lnTo>
                      <a:pt x="5046" y="58"/>
                    </a:lnTo>
                    <a:lnTo>
                      <a:pt x="4717" y="97"/>
                    </a:lnTo>
                    <a:lnTo>
                      <a:pt x="4408" y="155"/>
                    </a:lnTo>
                    <a:lnTo>
                      <a:pt x="4118" y="251"/>
                    </a:lnTo>
                    <a:lnTo>
                      <a:pt x="3867" y="348"/>
                    </a:lnTo>
                    <a:lnTo>
                      <a:pt x="3635" y="464"/>
                    </a:lnTo>
                    <a:lnTo>
                      <a:pt x="3441" y="619"/>
                    </a:lnTo>
                    <a:lnTo>
                      <a:pt x="3267" y="793"/>
                    </a:lnTo>
                    <a:lnTo>
                      <a:pt x="3132" y="1005"/>
                    </a:lnTo>
                    <a:lnTo>
                      <a:pt x="3016" y="1237"/>
                    </a:lnTo>
                    <a:lnTo>
                      <a:pt x="2919" y="1508"/>
                    </a:lnTo>
                    <a:lnTo>
                      <a:pt x="2726" y="2223"/>
                    </a:lnTo>
                    <a:lnTo>
                      <a:pt x="2572" y="2958"/>
                    </a:lnTo>
                    <a:lnTo>
                      <a:pt x="2417" y="3692"/>
                    </a:lnTo>
                    <a:lnTo>
                      <a:pt x="2301" y="4427"/>
                    </a:lnTo>
                    <a:lnTo>
                      <a:pt x="2204" y="5181"/>
                    </a:lnTo>
                    <a:lnTo>
                      <a:pt x="2108" y="5935"/>
                    </a:lnTo>
                    <a:lnTo>
                      <a:pt x="1934" y="7404"/>
                    </a:lnTo>
                    <a:lnTo>
                      <a:pt x="1644" y="9956"/>
                    </a:lnTo>
                    <a:lnTo>
                      <a:pt x="1373" y="12507"/>
                    </a:lnTo>
                    <a:lnTo>
                      <a:pt x="1122" y="15040"/>
                    </a:lnTo>
                    <a:lnTo>
                      <a:pt x="909" y="17611"/>
                    </a:lnTo>
                    <a:lnTo>
                      <a:pt x="716" y="20163"/>
                    </a:lnTo>
                    <a:lnTo>
                      <a:pt x="542" y="22714"/>
                    </a:lnTo>
                    <a:lnTo>
                      <a:pt x="387" y="25266"/>
                    </a:lnTo>
                    <a:lnTo>
                      <a:pt x="252" y="27837"/>
                    </a:lnTo>
                    <a:lnTo>
                      <a:pt x="136" y="30311"/>
                    </a:lnTo>
                    <a:lnTo>
                      <a:pt x="39" y="32786"/>
                    </a:lnTo>
                    <a:lnTo>
                      <a:pt x="20" y="34023"/>
                    </a:lnTo>
                    <a:lnTo>
                      <a:pt x="0" y="35260"/>
                    </a:lnTo>
                    <a:lnTo>
                      <a:pt x="0" y="36517"/>
                    </a:lnTo>
                    <a:lnTo>
                      <a:pt x="0" y="37754"/>
                    </a:lnTo>
                    <a:lnTo>
                      <a:pt x="20" y="37812"/>
                    </a:lnTo>
                    <a:lnTo>
                      <a:pt x="39" y="37870"/>
                    </a:lnTo>
                    <a:lnTo>
                      <a:pt x="58" y="37909"/>
                    </a:lnTo>
                    <a:lnTo>
                      <a:pt x="97" y="37947"/>
                    </a:lnTo>
                    <a:lnTo>
                      <a:pt x="194" y="37986"/>
                    </a:lnTo>
                    <a:lnTo>
                      <a:pt x="290" y="37986"/>
                    </a:lnTo>
                    <a:lnTo>
                      <a:pt x="406" y="37947"/>
                    </a:lnTo>
                    <a:lnTo>
                      <a:pt x="484" y="37889"/>
                    </a:lnTo>
                    <a:lnTo>
                      <a:pt x="561" y="37793"/>
                    </a:lnTo>
                    <a:lnTo>
                      <a:pt x="580" y="37735"/>
                    </a:lnTo>
                    <a:lnTo>
                      <a:pt x="580" y="37657"/>
                    </a:lnTo>
                    <a:lnTo>
                      <a:pt x="561" y="36497"/>
                    </a:lnTo>
                    <a:lnTo>
                      <a:pt x="561" y="35318"/>
                    </a:lnTo>
                    <a:lnTo>
                      <a:pt x="600" y="32960"/>
                    </a:lnTo>
                    <a:lnTo>
                      <a:pt x="658" y="30601"/>
                    </a:lnTo>
                    <a:lnTo>
                      <a:pt x="774" y="28243"/>
                    </a:lnTo>
                    <a:lnTo>
                      <a:pt x="909" y="25885"/>
                    </a:lnTo>
                    <a:lnTo>
                      <a:pt x="1064" y="23546"/>
                    </a:lnTo>
                    <a:lnTo>
                      <a:pt x="1412" y="18848"/>
                    </a:lnTo>
                    <a:lnTo>
                      <a:pt x="1605" y="16412"/>
                    </a:lnTo>
                    <a:lnTo>
                      <a:pt x="1818" y="13977"/>
                    </a:lnTo>
                    <a:lnTo>
                      <a:pt x="2050" y="11560"/>
                    </a:lnTo>
                    <a:lnTo>
                      <a:pt x="2320" y="9144"/>
                    </a:lnTo>
                    <a:lnTo>
                      <a:pt x="2494" y="7462"/>
                    </a:lnTo>
                    <a:lnTo>
                      <a:pt x="2707" y="5780"/>
                    </a:lnTo>
                    <a:lnTo>
                      <a:pt x="2823" y="4930"/>
                    </a:lnTo>
                    <a:lnTo>
                      <a:pt x="2958" y="4098"/>
                    </a:lnTo>
                    <a:lnTo>
                      <a:pt x="3113" y="3267"/>
                    </a:lnTo>
                    <a:lnTo>
                      <a:pt x="3287" y="2436"/>
                    </a:lnTo>
                    <a:lnTo>
                      <a:pt x="3383" y="1953"/>
                    </a:lnTo>
                    <a:lnTo>
                      <a:pt x="3441" y="1740"/>
                    </a:lnTo>
                    <a:lnTo>
                      <a:pt x="3499" y="1508"/>
                    </a:lnTo>
                    <a:lnTo>
                      <a:pt x="3596" y="1315"/>
                    </a:lnTo>
                    <a:lnTo>
                      <a:pt x="3731" y="1141"/>
                    </a:lnTo>
                    <a:lnTo>
                      <a:pt x="3789" y="1063"/>
                    </a:lnTo>
                    <a:lnTo>
                      <a:pt x="3886" y="986"/>
                    </a:lnTo>
                    <a:lnTo>
                      <a:pt x="3963" y="928"/>
                    </a:lnTo>
                    <a:lnTo>
                      <a:pt x="4079" y="870"/>
                    </a:lnTo>
                    <a:lnTo>
                      <a:pt x="4234" y="793"/>
                    </a:lnTo>
                    <a:lnTo>
                      <a:pt x="4408" y="735"/>
                    </a:lnTo>
                    <a:lnTo>
                      <a:pt x="4737" y="657"/>
                    </a:lnTo>
                    <a:lnTo>
                      <a:pt x="5104" y="599"/>
                    </a:lnTo>
                    <a:lnTo>
                      <a:pt x="5471" y="580"/>
                    </a:lnTo>
                    <a:lnTo>
                      <a:pt x="6206" y="580"/>
                    </a:lnTo>
                    <a:lnTo>
                      <a:pt x="6902" y="619"/>
                    </a:lnTo>
                    <a:lnTo>
                      <a:pt x="8294" y="677"/>
                    </a:lnTo>
                    <a:lnTo>
                      <a:pt x="8970" y="715"/>
                    </a:lnTo>
                    <a:lnTo>
                      <a:pt x="9301" y="706"/>
                    </a:lnTo>
                    <a:lnTo>
                      <a:pt x="9301" y="706"/>
                    </a:lnTo>
                    <a:lnTo>
                      <a:pt x="9202" y="1276"/>
                    </a:lnTo>
                    <a:lnTo>
                      <a:pt x="9067" y="2146"/>
                    </a:lnTo>
                    <a:lnTo>
                      <a:pt x="8931" y="3035"/>
                    </a:lnTo>
                    <a:lnTo>
                      <a:pt x="8815" y="3924"/>
                    </a:lnTo>
                    <a:lnTo>
                      <a:pt x="8622" y="5703"/>
                    </a:lnTo>
                    <a:lnTo>
                      <a:pt x="8468" y="7501"/>
                    </a:lnTo>
                    <a:lnTo>
                      <a:pt x="8332" y="9298"/>
                    </a:lnTo>
                    <a:lnTo>
                      <a:pt x="8216" y="11077"/>
                    </a:lnTo>
                    <a:lnTo>
                      <a:pt x="8004" y="14653"/>
                    </a:lnTo>
                    <a:lnTo>
                      <a:pt x="7752" y="18983"/>
                    </a:lnTo>
                    <a:lnTo>
                      <a:pt x="7520" y="23314"/>
                    </a:lnTo>
                    <a:lnTo>
                      <a:pt x="7346" y="27644"/>
                    </a:lnTo>
                    <a:lnTo>
                      <a:pt x="7211" y="31955"/>
                    </a:lnTo>
                    <a:lnTo>
                      <a:pt x="7172" y="33791"/>
                    </a:lnTo>
                    <a:lnTo>
                      <a:pt x="7134" y="35608"/>
                    </a:lnTo>
                    <a:lnTo>
                      <a:pt x="7134" y="37000"/>
                    </a:lnTo>
                    <a:lnTo>
                      <a:pt x="7114" y="37657"/>
                    </a:lnTo>
                    <a:lnTo>
                      <a:pt x="7114" y="37967"/>
                    </a:lnTo>
                    <a:lnTo>
                      <a:pt x="7114" y="38141"/>
                    </a:lnTo>
                    <a:lnTo>
                      <a:pt x="7134" y="38276"/>
                    </a:lnTo>
                    <a:lnTo>
                      <a:pt x="7172" y="38373"/>
                    </a:lnTo>
                    <a:lnTo>
                      <a:pt x="7230" y="38450"/>
                    </a:lnTo>
                    <a:lnTo>
                      <a:pt x="7308" y="38508"/>
                    </a:lnTo>
                    <a:lnTo>
                      <a:pt x="7404" y="38527"/>
                    </a:lnTo>
                    <a:lnTo>
                      <a:pt x="7520" y="38527"/>
                    </a:lnTo>
                    <a:lnTo>
                      <a:pt x="7636" y="38469"/>
                    </a:lnTo>
                    <a:lnTo>
                      <a:pt x="7714" y="38392"/>
                    </a:lnTo>
                    <a:lnTo>
                      <a:pt x="7733" y="38334"/>
                    </a:lnTo>
                    <a:lnTo>
                      <a:pt x="7733" y="38276"/>
                    </a:lnTo>
                    <a:lnTo>
                      <a:pt x="7733" y="38199"/>
                    </a:lnTo>
                    <a:lnTo>
                      <a:pt x="7733" y="38141"/>
                    </a:lnTo>
                    <a:lnTo>
                      <a:pt x="7714" y="38083"/>
                    </a:lnTo>
                    <a:lnTo>
                      <a:pt x="7704" y="38069"/>
                    </a:lnTo>
                    <a:lnTo>
                      <a:pt x="7694" y="37928"/>
                    </a:lnTo>
                    <a:lnTo>
                      <a:pt x="7675" y="37638"/>
                    </a:lnTo>
                    <a:lnTo>
                      <a:pt x="7694" y="37077"/>
                    </a:lnTo>
                    <a:lnTo>
                      <a:pt x="7714" y="35840"/>
                    </a:lnTo>
                    <a:lnTo>
                      <a:pt x="7733" y="34294"/>
                    </a:lnTo>
                    <a:lnTo>
                      <a:pt x="7772" y="32766"/>
                    </a:lnTo>
                    <a:lnTo>
                      <a:pt x="7888" y="28765"/>
                    </a:lnTo>
                    <a:lnTo>
                      <a:pt x="8042" y="24763"/>
                    </a:lnTo>
                    <a:lnTo>
                      <a:pt x="8255" y="20414"/>
                    </a:lnTo>
                    <a:lnTo>
                      <a:pt x="8487" y="16045"/>
                    </a:lnTo>
                    <a:lnTo>
                      <a:pt x="8622" y="13861"/>
                    </a:lnTo>
                    <a:lnTo>
                      <a:pt x="8777" y="11676"/>
                    </a:lnTo>
                    <a:lnTo>
                      <a:pt x="8931" y="9492"/>
                    </a:lnTo>
                    <a:lnTo>
                      <a:pt x="9105" y="7327"/>
                    </a:lnTo>
                    <a:lnTo>
                      <a:pt x="9260" y="5606"/>
                    </a:lnTo>
                    <a:lnTo>
                      <a:pt x="9434" y="3886"/>
                    </a:lnTo>
                    <a:lnTo>
                      <a:pt x="9531" y="3016"/>
                    </a:lnTo>
                    <a:lnTo>
                      <a:pt x="9647" y="2165"/>
                    </a:lnTo>
                    <a:lnTo>
                      <a:pt x="9782" y="1295"/>
                    </a:lnTo>
                    <a:lnTo>
                      <a:pt x="9917" y="445"/>
                    </a:lnTo>
                    <a:lnTo>
                      <a:pt x="9917" y="387"/>
                    </a:lnTo>
                    <a:lnTo>
                      <a:pt x="9917" y="309"/>
                    </a:lnTo>
                    <a:lnTo>
                      <a:pt x="9879" y="271"/>
                    </a:lnTo>
                    <a:lnTo>
                      <a:pt x="9840" y="213"/>
                    </a:lnTo>
                    <a:lnTo>
                      <a:pt x="9782" y="174"/>
                    </a:lnTo>
                    <a:lnTo>
                      <a:pt x="9724" y="155"/>
                    </a:lnTo>
                    <a:lnTo>
                      <a:pt x="9666" y="135"/>
                    </a:lnTo>
                    <a:lnTo>
                      <a:pt x="8951" y="135"/>
                    </a:lnTo>
                    <a:lnTo>
                      <a:pt x="8294" y="116"/>
                    </a:lnTo>
                    <a:lnTo>
                      <a:pt x="6998" y="19"/>
                    </a:lnTo>
                    <a:lnTo>
                      <a:pt x="6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1838275" y="-1413150"/>
                <a:ext cx="1619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5124" extrusionOk="0">
                    <a:moveTo>
                      <a:pt x="6090" y="0"/>
                    </a:moveTo>
                    <a:lnTo>
                      <a:pt x="6032" y="20"/>
                    </a:lnTo>
                    <a:lnTo>
                      <a:pt x="5974" y="39"/>
                    </a:lnTo>
                    <a:lnTo>
                      <a:pt x="5935" y="78"/>
                    </a:lnTo>
                    <a:lnTo>
                      <a:pt x="5433" y="638"/>
                    </a:lnTo>
                    <a:lnTo>
                      <a:pt x="4950" y="1180"/>
                    </a:lnTo>
                    <a:lnTo>
                      <a:pt x="4486" y="1760"/>
                    </a:lnTo>
                    <a:lnTo>
                      <a:pt x="4041" y="2339"/>
                    </a:lnTo>
                    <a:lnTo>
                      <a:pt x="3132" y="3519"/>
                    </a:lnTo>
                    <a:lnTo>
                      <a:pt x="2688" y="4099"/>
                    </a:lnTo>
                    <a:lnTo>
                      <a:pt x="2459" y="4375"/>
                    </a:lnTo>
                    <a:lnTo>
                      <a:pt x="2459" y="4375"/>
                    </a:lnTo>
                    <a:lnTo>
                      <a:pt x="2340" y="4195"/>
                    </a:lnTo>
                    <a:lnTo>
                      <a:pt x="2031" y="3731"/>
                    </a:lnTo>
                    <a:lnTo>
                      <a:pt x="1741" y="3229"/>
                    </a:lnTo>
                    <a:lnTo>
                      <a:pt x="1489" y="2726"/>
                    </a:lnTo>
                    <a:lnTo>
                      <a:pt x="1257" y="2224"/>
                    </a:lnTo>
                    <a:lnTo>
                      <a:pt x="1025" y="1702"/>
                    </a:lnTo>
                    <a:lnTo>
                      <a:pt x="561" y="658"/>
                    </a:lnTo>
                    <a:lnTo>
                      <a:pt x="542" y="600"/>
                    </a:lnTo>
                    <a:lnTo>
                      <a:pt x="484" y="561"/>
                    </a:lnTo>
                    <a:lnTo>
                      <a:pt x="445" y="522"/>
                    </a:lnTo>
                    <a:lnTo>
                      <a:pt x="387" y="503"/>
                    </a:lnTo>
                    <a:lnTo>
                      <a:pt x="291" y="484"/>
                    </a:lnTo>
                    <a:lnTo>
                      <a:pt x="194" y="522"/>
                    </a:lnTo>
                    <a:lnTo>
                      <a:pt x="97" y="580"/>
                    </a:lnTo>
                    <a:lnTo>
                      <a:pt x="39" y="658"/>
                    </a:lnTo>
                    <a:lnTo>
                      <a:pt x="20" y="696"/>
                    </a:lnTo>
                    <a:lnTo>
                      <a:pt x="1" y="754"/>
                    </a:lnTo>
                    <a:lnTo>
                      <a:pt x="20" y="812"/>
                    </a:lnTo>
                    <a:lnTo>
                      <a:pt x="39" y="890"/>
                    </a:lnTo>
                    <a:lnTo>
                      <a:pt x="503" y="1953"/>
                    </a:lnTo>
                    <a:lnTo>
                      <a:pt x="735" y="2494"/>
                    </a:lnTo>
                    <a:lnTo>
                      <a:pt x="987" y="3016"/>
                    </a:lnTo>
                    <a:lnTo>
                      <a:pt x="1257" y="3538"/>
                    </a:lnTo>
                    <a:lnTo>
                      <a:pt x="1547" y="4060"/>
                    </a:lnTo>
                    <a:lnTo>
                      <a:pt x="1857" y="4543"/>
                    </a:lnTo>
                    <a:lnTo>
                      <a:pt x="2031" y="4775"/>
                    </a:lnTo>
                    <a:lnTo>
                      <a:pt x="2224" y="5007"/>
                    </a:lnTo>
                    <a:lnTo>
                      <a:pt x="2263" y="5065"/>
                    </a:lnTo>
                    <a:lnTo>
                      <a:pt x="2321" y="5085"/>
                    </a:lnTo>
                    <a:lnTo>
                      <a:pt x="2379" y="5104"/>
                    </a:lnTo>
                    <a:lnTo>
                      <a:pt x="2456" y="5123"/>
                    </a:lnTo>
                    <a:lnTo>
                      <a:pt x="2514" y="5104"/>
                    </a:lnTo>
                    <a:lnTo>
                      <a:pt x="2572" y="5085"/>
                    </a:lnTo>
                    <a:lnTo>
                      <a:pt x="2630" y="5046"/>
                    </a:lnTo>
                    <a:lnTo>
                      <a:pt x="2688" y="5007"/>
                    </a:lnTo>
                    <a:lnTo>
                      <a:pt x="3152" y="4427"/>
                    </a:lnTo>
                    <a:lnTo>
                      <a:pt x="3596" y="3847"/>
                    </a:lnTo>
                    <a:lnTo>
                      <a:pt x="4505" y="2687"/>
                    </a:lnTo>
                    <a:lnTo>
                      <a:pt x="4950" y="2108"/>
                    </a:lnTo>
                    <a:lnTo>
                      <a:pt x="5413" y="1528"/>
                    </a:lnTo>
                    <a:lnTo>
                      <a:pt x="5897" y="967"/>
                    </a:lnTo>
                    <a:lnTo>
                      <a:pt x="6399" y="426"/>
                    </a:lnTo>
                    <a:lnTo>
                      <a:pt x="6438" y="387"/>
                    </a:lnTo>
                    <a:lnTo>
                      <a:pt x="6457" y="329"/>
                    </a:lnTo>
                    <a:lnTo>
                      <a:pt x="6477" y="271"/>
                    </a:lnTo>
                    <a:lnTo>
                      <a:pt x="6477" y="232"/>
                    </a:lnTo>
                    <a:lnTo>
                      <a:pt x="6438" y="136"/>
                    </a:lnTo>
                    <a:lnTo>
                      <a:pt x="6361" y="58"/>
                    </a:lnTo>
                    <a:lnTo>
                      <a:pt x="6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1850850" y="-1305875"/>
                <a:ext cx="57050" cy="8453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33812" extrusionOk="0">
                    <a:moveTo>
                      <a:pt x="1972" y="1"/>
                    </a:moveTo>
                    <a:lnTo>
                      <a:pt x="1876" y="20"/>
                    </a:lnTo>
                    <a:lnTo>
                      <a:pt x="1818" y="40"/>
                    </a:lnTo>
                    <a:lnTo>
                      <a:pt x="1779" y="78"/>
                    </a:lnTo>
                    <a:lnTo>
                      <a:pt x="1740" y="117"/>
                    </a:lnTo>
                    <a:lnTo>
                      <a:pt x="1721" y="175"/>
                    </a:lnTo>
                    <a:lnTo>
                      <a:pt x="1508" y="968"/>
                    </a:lnTo>
                    <a:lnTo>
                      <a:pt x="1315" y="1741"/>
                    </a:lnTo>
                    <a:lnTo>
                      <a:pt x="1160" y="2533"/>
                    </a:lnTo>
                    <a:lnTo>
                      <a:pt x="1025" y="3326"/>
                    </a:lnTo>
                    <a:lnTo>
                      <a:pt x="909" y="4138"/>
                    </a:lnTo>
                    <a:lnTo>
                      <a:pt x="812" y="4930"/>
                    </a:lnTo>
                    <a:lnTo>
                      <a:pt x="735" y="5723"/>
                    </a:lnTo>
                    <a:lnTo>
                      <a:pt x="677" y="6535"/>
                    </a:lnTo>
                    <a:lnTo>
                      <a:pt x="638" y="7347"/>
                    </a:lnTo>
                    <a:lnTo>
                      <a:pt x="600" y="8159"/>
                    </a:lnTo>
                    <a:lnTo>
                      <a:pt x="561" y="9763"/>
                    </a:lnTo>
                    <a:lnTo>
                      <a:pt x="542" y="12991"/>
                    </a:lnTo>
                    <a:lnTo>
                      <a:pt x="503" y="14654"/>
                    </a:lnTo>
                    <a:lnTo>
                      <a:pt x="426" y="16297"/>
                    </a:lnTo>
                    <a:lnTo>
                      <a:pt x="348" y="17960"/>
                    </a:lnTo>
                    <a:lnTo>
                      <a:pt x="232" y="19603"/>
                    </a:lnTo>
                    <a:lnTo>
                      <a:pt x="136" y="21246"/>
                    </a:lnTo>
                    <a:lnTo>
                      <a:pt x="58" y="22908"/>
                    </a:lnTo>
                    <a:lnTo>
                      <a:pt x="0" y="24552"/>
                    </a:lnTo>
                    <a:lnTo>
                      <a:pt x="0" y="25383"/>
                    </a:lnTo>
                    <a:lnTo>
                      <a:pt x="0" y="26214"/>
                    </a:lnTo>
                    <a:lnTo>
                      <a:pt x="39" y="28050"/>
                    </a:lnTo>
                    <a:lnTo>
                      <a:pt x="78" y="28978"/>
                    </a:lnTo>
                    <a:lnTo>
                      <a:pt x="116" y="29906"/>
                    </a:lnTo>
                    <a:lnTo>
                      <a:pt x="174" y="30815"/>
                    </a:lnTo>
                    <a:lnTo>
                      <a:pt x="252" y="31743"/>
                    </a:lnTo>
                    <a:lnTo>
                      <a:pt x="329" y="32651"/>
                    </a:lnTo>
                    <a:lnTo>
                      <a:pt x="445" y="33579"/>
                    </a:lnTo>
                    <a:lnTo>
                      <a:pt x="464" y="33637"/>
                    </a:lnTo>
                    <a:lnTo>
                      <a:pt x="484" y="33695"/>
                    </a:lnTo>
                    <a:lnTo>
                      <a:pt x="522" y="33734"/>
                    </a:lnTo>
                    <a:lnTo>
                      <a:pt x="561" y="33773"/>
                    </a:lnTo>
                    <a:lnTo>
                      <a:pt x="658" y="33811"/>
                    </a:lnTo>
                    <a:lnTo>
                      <a:pt x="754" y="33811"/>
                    </a:lnTo>
                    <a:lnTo>
                      <a:pt x="870" y="33773"/>
                    </a:lnTo>
                    <a:lnTo>
                      <a:pt x="948" y="33715"/>
                    </a:lnTo>
                    <a:lnTo>
                      <a:pt x="986" y="33676"/>
                    </a:lnTo>
                    <a:lnTo>
                      <a:pt x="1006" y="33618"/>
                    </a:lnTo>
                    <a:lnTo>
                      <a:pt x="1025" y="33560"/>
                    </a:lnTo>
                    <a:lnTo>
                      <a:pt x="1006" y="33483"/>
                    </a:lnTo>
                    <a:lnTo>
                      <a:pt x="909" y="32671"/>
                    </a:lnTo>
                    <a:lnTo>
                      <a:pt x="832" y="31839"/>
                    </a:lnTo>
                    <a:lnTo>
                      <a:pt x="754" y="31008"/>
                    </a:lnTo>
                    <a:lnTo>
                      <a:pt x="696" y="30177"/>
                    </a:lnTo>
                    <a:lnTo>
                      <a:pt x="619" y="28514"/>
                    </a:lnTo>
                    <a:lnTo>
                      <a:pt x="561" y="26852"/>
                    </a:lnTo>
                    <a:lnTo>
                      <a:pt x="561" y="25189"/>
                    </a:lnTo>
                    <a:lnTo>
                      <a:pt x="580" y="23527"/>
                    </a:lnTo>
                    <a:lnTo>
                      <a:pt x="638" y="21845"/>
                    </a:lnTo>
                    <a:lnTo>
                      <a:pt x="735" y="20202"/>
                    </a:lnTo>
                    <a:lnTo>
                      <a:pt x="967" y="17070"/>
                    </a:lnTo>
                    <a:lnTo>
                      <a:pt x="1044" y="15505"/>
                    </a:lnTo>
                    <a:lnTo>
                      <a:pt x="1083" y="14712"/>
                    </a:lnTo>
                    <a:lnTo>
                      <a:pt x="1102" y="13939"/>
                    </a:lnTo>
                    <a:lnTo>
                      <a:pt x="1141" y="10710"/>
                    </a:lnTo>
                    <a:lnTo>
                      <a:pt x="1160" y="9106"/>
                    </a:lnTo>
                    <a:lnTo>
                      <a:pt x="1199" y="7501"/>
                    </a:lnTo>
                    <a:lnTo>
                      <a:pt x="1257" y="6593"/>
                    </a:lnTo>
                    <a:lnTo>
                      <a:pt x="1315" y="5704"/>
                    </a:lnTo>
                    <a:lnTo>
                      <a:pt x="1412" y="4795"/>
                    </a:lnTo>
                    <a:lnTo>
                      <a:pt x="1508" y="3906"/>
                    </a:lnTo>
                    <a:lnTo>
                      <a:pt x="1644" y="3017"/>
                    </a:lnTo>
                    <a:lnTo>
                      <a:pt x="1818" y="2147"/>
                    </a:lnTo>
                    <a:lnTo>
                      <a:pt x="2030" y="1257"/>
                    </a:lnTo>
                    <a:lnTo>
                      <a:pt x="2262" y="388"/>
                    </a:lnTo>
                    <a:lnTo>
                      <a:pt x="2281" y="330"/>
                    </a:lnTo>
                    <a:lnTo>
                      <a:pt x="2281" y="272"/>
                    </a:lnTo>
                    <a:lnTo>
                      <a:pt x="2262" y="214"/>
                    </a:lnTo>
                    <a:lnTo>
                      <a:pt x="2243" y="156"/>
                    </a:lnTo>
                    <a:lnTo>
                      <a:pt x="2165" y="78"/>
                    </a:lnTo>
                    <a:lnTo>
                      <a:pt x="2069" y="20"/>
                    </a:lnTo>
                    <a:lnTo>
                      <a:pt x="1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1638200" y="-1591000"/>
                <a:ext cx="150325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046" extrusionOk="0">
                    <a:moveTo>
                      <a:pt x="329" y="1"/>
                    </a:moveTo>
                    <a:lnTo>
                      <a:pt x="213" y="20"/>
                    </a:lnTo>
                    <a:lnTo>
                      <a:pt x="136" y="59"/>
                    </a:lnTo>
                    <a:lnTo>
                      <a:pt x="59" y="136"/>
                    </a:lnTo>
                    <a:lnTo>
                      <a:pt x="20" y="233"/>
                    </a:lnTo>
                    <a:lnTo>
                      <a:pt x="1" y="291"/>
                    </a:lnTo>
                    <a:lnTo>
                      <a:pt x="20" y="349"/>
                    </a:lnTo>
                    <a:lnTo>
                      <a:pt x="20" y="406"/>
                    </a:lnTo>
                    <a:lnTo>
                      <a:pt x="59" y="464"/>
                    </a:lnTo>
                    <a:lnTo>
                      <a:pt x="233" y="716"/>
                    </a:lnTo>
                    <a:lnTo>
                      <a:pt x="387" y="986"/>
                    </a:lnTo>
                    <a:lnTo>
                      <a:pt x="677" y="1508"/>
                    </a:lnTo>
                    <a:lnTo>
                      <a:pt x="948" y="2069"/>
                    </a:lnTo>
                    <a:lnTo>
                      <a:pt x="1180" y="2630"/>
                    </a:lnTo>
                    <a:lnTo>
                      <a:pt x="1644" y="3770"/>
                    </a:lnTo>
                    <a:lnTo>
                      <a:pt x="1876" y="4331"/>
                    </a:lnTo>
                    <a:lnTo>
                      <a:pt x="2146" y="4872"/>
                    </a:lnTo>
                    <a:lnTo>
                      <a:pt x="2185" y="4930"/>
                    </a:lnTo>
                    <a:lnTo>
                      <a:pt x="2224" y="4988"/>
                    </a:lnTo>
                    <a:lnTo>
                      <a:pt x="2282" y="5027"/>
                    </a:lnTo>
                    <a:lnTo>
                      <a:pt x="2340" y="5046"/>
                    </a:lnTo>
                    <a:lnTo>
                      <a:pt x="2475" y="5046"/>
                    </a:lnTo>
                    <a:lnTo>
                      <a:pt x="2533" y="5027"/>
                    </a:lnTo>
                    <a:lnTo>
                      <a:pt x="2591" y="4988"/>
                    </a:lnTo>
                    <a:lnTo>
                      <a:pt x="2842" y="4795"/>
                    </a:lnTo>
                    <a:lnTo>
                      <a:pt x="3094" y="4601"/>
                    </a:lnTo>
                    <a:lnTo>
                      <a:pt x="3577" y="4157"/>
                    </a:lnTo>
                    <a:lnTo>
                      <a:pt x="4022" y="3693"/>
                    </a:lnTo>
                    <a:lnTo>
                      <a:pt x="4447" y="3190"/>
                    </a:lnTo>
                    <a:lnTo>
                      <a:pt x="4853" y="2688"/>
                    </a:lnTo>
                    <a:lnTo>
                      <a:pt x="5239" y="2166"/>
                    </a:lnTo>
                    <a:lnTo>
                      <a:pt x="5607" y="1624"/>
                    </a:lnTo>
                    <a:lnTo>
                      <a:pt x="5974" y="1083"/>
                    </a:lnTo>
                    <a:lnTo>
                      <a:pt x="5993" y="1025"/>
                    </a:lnTo>
                    <a:lnTo>
                      <a:pt x="6013" y="967"/>
                    </a:lnTo>
                    <a:lnTo>
                      <a:pt x="6013" y="909"/>
                    </a:lnTo>
                    <a:lnTo>
                      <a:pt x="6013" y="851"/>
                    </a:lnTo>
                    <a:lnTo>
                      <a:pt x="5974" y="754"/>
                    </a:lnTo>
                    <a:lnTo>
                      <a:pt x="5897" y="677"/>
                    </a:lnTo>
                    <a:lnTo>
                      <a:pt x="5800" y="619"/>
                    </a:lnTo>
                    <a:lnTo>
                      <a:pt x="5645" y="619"/>
                    </a:lnTo>
                    <a:lnTo>
                      <a:pt x="5587" y="658"/>
                    </a:lnTo>
                    <a:lnTo>
                      <a:pt x="5549" y="677"/>
                    </a:lnTo>
                    <a:lnTo>
                      <a:pt x="5510" y="735"/>
                    </a:lnTo>
                    <a:lnTo>
                      <a:pt x="5162" y="1257"/>
                    </a:lnTo>
                    <a:lnTo>
                      <a:pt x="4814" y="1779"/>
                    </a:lnTo>
                    <a:lnTo>
                      <a:pt x="4428" y="2282"/>
                    </a:lnTo>
                    <a:lnTo>
                      <a:pt x="4041" y="2784"/>
                    </a:lnTo>
                    <a:lnTo>
                      <a:pt x="3635" y="3268"/>
                    </a:lnTo>
                    <a:lnTo>
                      <a:pt x="3190" y="3712"/>
                    </a:lnTo>
                    <a:lnTo>
                      <a:pt x="2726" y="4157"/>
                    </a:lnTo>
                    <a:lnTo>
                      <a:pt x="2518" y="4331"/>
                    </a:lnTo>
                    <a:lnTo>
                      <a:pt x="2398" y="4099"/>
                    </a:lnTo>
                    <a:lnTo>
                      <a:pt x="2146" y="3519"/>
                    </a:lnTo>
                    <a:lnTo>
                      <a:pt x="1683" y="2340"/>
                    </a:lnTo>
                    <a:lnTo>
                      <a:pt x="1431" y="1760"/>
                    </a:lnTo>
                    <a:lnTo>
                      <a:pt x="1161" y="1199"/>
                    </a:lnTo>
                    <a:lnTo>
                      <a:pt x="871" y="638"/>
                    </a:lnTo>
                    <a:lnTo>
                      <a:pt x="697" y="368"/>
                    </a:lnTo>
                    <a:lnTo>
                      <a:pt x="523" y="117"/>
                    </a:lnTo>
                    <a:lnTo>
                      <a:pt x="484" y="59"/>
                    </a:lnTo>
                    <a:lnTo>
                      <a:pt x="426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1622250" y="-1485650"/>
                <a:ext cx="88950" cy="101105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0442" extrusionOk="0">
                    <a:moveTo>
                      <a:pt x="3171" y="1"/>
                    </a:moveTo>
                    <a:lnTo>
                      <a:pt x="3132" y="20"/>
                    </a:lnTo>
                    <a:lnTo>
                      <a:pt x="3074" y="59"/>
                    </a:lnTo>
                    <a:lnTo>
                      <a:pt x="3036" y="97"/>
                    </a:lnTo>
                    <a:lnTo>
                      <a:pt x="2920" y="252"/>
                    </a:lnTo>
                    <a:lnTo>
                      <a:pt x="2804" y="407"/>
                    </a:lnTo>
                    <a:lnTo>
                      <a:pt x="2707" y="581"/>
                    </a:lnTo>
                    <a:lnTo>
                      <a:pt x="2630" y="755"/>
                    </a:lnTo>
                    <a:lnTo>
                      <a:pt x="2494" y="1103"/>
                    </a:lnTo>
                    <a:lnTo>
                      <a:pt x="2398" y="1470"/>
                    </a:lnTo>
                    <a:lnTo>
                      <a:pt x="2321" y="1857"/>
                    </a:lnTo>
                    <a:lnTo>
                      <a:pt x="2263" y="2224"/>
                    </a:lnTo>
                    <a:lnTo>
                      <a:pt x="2224" y="2610"/>
                    </a:lnTo>
                    <a:lnTo>
                      <a:pt x="2185" y="2978"/>
                    </a:lnTo>
                    <a:lnTo>
                      <a:pt x="2050" y="4795"/>
                    </a:lnTo>
                    <a:lnTo>
                      <a:pt x="1915" y="6593"/>
                    </a:lnTo>
                    <a:lnTo>
                      <a:pt x="1741" y="8661"/>
                    </a:lnTo>
                    <a:lnTo>
                      <a:pt x="1644" y="9686"/>
                    </a:lnTo>
                    <a:lnTo>
                      <a:pt x="1547" y="10710"/>
                    </a:lnTo>
                    <a:lnTo>
                      <a:pt x="1412" y="11754"/>
                    </a:lnTo>
                    <a:lnTo>
                      <a:pt x="1277" y="12798"/>
                    </a:lnTo>
                    <a:lnTo>
                      <a:pt x="1141" y="13842"/>
                    </a:lnTo>
                    <a:lnTo>
                      <a:pt x="1006" y="14866"/>
                    </a:lnTo>
                    <a:lnTo>
                      <a:pt x="909" y="15968"/>
                    </a:lnTo>
                    <a:lnTo>
                      <a:pt x="813" y="17051"/>
                    </a:lnTo>
                    <a:lnTo>
                      <a:pt x="716" y="18133"/>
                    </a:lnTo>
                    <a:lnTo>
                      <a:pt x="658" y="19235"/>
                    </a:lnTo>
                    <a:lnTo>
                      <a:pt x="542" y="21420"/>
                    </a:lnTo>
                    <a:lnTo>
                      <a:pt x="465" y="23604"/>
                    </a:lnTo>
                    <a:lnTo>
                      <a:pt x="407" y="25653"/>
                    </a:lnTo>
                    <a:lnTo>
                      <a:pt x="387" y="27702"/>
                    </a:lnTo>
                    <a:lnTo>
                      <a:pt x="349" y="29751"/>
                    </a:lnTo>
                    <a:lnTo>
                      <a:pt x="310" y="30776"/>
                    </a:lnTo>
                    <a:lnTo>
                      <a:pt x="271" y="31781"/>
                    </a:lnTo>
                    <a:lnTo>
                      <a:pt x="136" y="33888"/>
                    </a:lnTo>
                    <a:lnTo>
                      <a:pt x="78" y="34952"/>
                    </a:lnTo>
                    <a:lnTo>
                      <a:pt x="39" y="35995"/>
                    </a:lnTo>
                    <a:lnTo>
                      <a:pt x="1" y="37059"/>
                    </a:lnTo>
                    <a:lnTo>
                      <a:pt x="20" y="38122"/>
                    </a:lnTo>
                    <a:lnTo>
                      <a:pt x="39" y="38644"/>
                    </a:lnTo>
                    <a:lnTo>
                      <a:pt x="78" y="39166"/>
                    </a:lnTo>
                    <a:lnTo>
                      <a:pt x="136" y="39688"/>
                    </a:lnTo>
                    <a:lnTo>
                      <a:pt x="194" y="40210"/>
                    </a:lnTo>
                    <a:lnTo>
                      <a:pt x="213" y="40268"/>
                    </a:lnTo>
                    <a:lnTo>
                      <a:pt x="233" y="40326"/>
                    </a:lnTo>
                    <a:lnTo>
                      <a:pt x="271" y="40364"/>
                    </a:lnTo>
                    <a:lnTo>
                      <a:pt x="310" y="40403"/>
                    </a:lnTo>
                    <a:lnTo>
                      <a:pt x="407" y="40442"/>
                    </a:lnTo>
                    <a:lnTo>
                      <a:pt x="523" y="40442"/>
                    </a:lnTo>
                    <a:lnTo>
                      <a:pt x="619" y="40422"/>
                    </a:lnTo>
                    <a:lnTo>
                      <a:pt x="697" y="40345"/>
                    </a:lnTo>
                    <a:lnTo>
                      <a:pt x="735" y="40306"/>
                    </a:lnTo>
                    <a:lnTo>
                      <a:pt x="755" y="40248"/>
                    </a:lnTo>
                    <a:lnTo>
                      <a:pt x="755" y="40190"/>
                    </a:lnTo>
                    <a:lnTo>
                      <a:pt x="755" y="40132"/>
                    </a:lnTo>
                    <a:lnTo>
                      <a:pt x="697" y="39668"/>
                    </a:lnTo>
                    <a:lnTo>
                      <a:pt x="658" y="39204"/>
                    </a:lnTo>
                    <a:lnTo>
                      <a:pt x="600" y="38276"/>
                    </a:lnTo>
                    <a:lnTo>
                      <a:pt x="581" y="37349"/>
                    </a:lnTo>
                    <a:lnTo>
                      <a:pt x="600" y="36421"/>
                    </a:lnTo>
                    <a:lnTo>
                      <a:pt x="639" y="35493"/>
                    </a:lnTo>
                    <a:lnTo>
                      <a:pt x="677" y="34565"/>
                    </a:lnTo>
                    <a:lnTo>
                      <a:pt x="793" y="32709"/>
                    </a:lnTo>
                    <a:lnTo>
                      <a:pt x="851" y="31723"/>
                    </a:lnTo>
                    <a:lnTo>
                      <a:pt x="890" y="30718"/>
                    </a:lnTo>
                    <a:lnTo>
                      <a:pt x="929" y="28727"/>
                    </a:lnTo>
                    <a:lnTo>
                      <a:pt x="967" y="26755"/>
                    </a:lnTo>
                    <a:lnTo>
                      <a:pt x="1006" y="24764"/>
                    </a:lnTo>
                    <a:lnTo>
                      <a:pt x="1064" y="22676"/>
                    </a:lnTo>
                    <a:lnTo>
                      <a:pt x="1161" y="20608"/>
                    </a:lnTo>
                    <a:lnTo>
                      <a:pt x="1277" y="18520"/>
                    </a:lnTo>
                    <a:lnTo>
                      <a:pt x="1431" y="16452"/>
                    </a:lnTo>
                    <a:lnTo>
                      <a:pt x="1528" y="15427"/>
                    </a:lnTo>
                    <a:lnTo>
                      <a:pt x="1644" y="14402"/>
                    </a:lnTo>
                    <a:lnTo>
                      <a:pt x="1895" y="12353"/>
                    </a:lnTo>
                    <a:lnTo>
                      <a:pt x="2147" y="10304"/>
                    </a:lnTo>
                    <a:lnTo>
                      <a:pt x="2263" y="9280"/>
                    </a:lnTo>
                    <a:lnTo>
                      <a:pt x="2359" y="8236"/>
                    </a:lnTo>
                    <a:lnTo>
                      <a:pt x="2552" y="6167"/>
                    </a:lnTo>
                    <a:lnTo>
                      <a:pt x="2649" y="5124"/>
                    </a:lnTo>
                    <a:lnTo>
                      <a:pt x="2707" y="4080"/>
                    </a:lnTo>
                    <a:lnTo>
                      <a:pt x="2746" y="3152"/>
                    </a:lnTo>
                    <a:lnTo>
                      <a:pt x="2765" y="2668"/>
                    </a:lnTo>
                    <a:lnTo>
                      <a:pt x="2823" y="2185"/>
                    </a:lnTo>
                    <a:lnTo>
                      <a:pt x="2900" y="1702"/>
                    </a:lnTo>
                    <a:lnTo>
                      <a:pt x="2978" y="1470"/>
                    </a:lnTo>
                    <a:lnTo>
                      <a:pt x="3036" y="1257"/>
                    </a:lnTo>
                    <a:lnTo>
                      <a:pt x="3132" y="1045"/>
                    </a:lnTo>
                    <a:lnTo>
                      <a:pt x="3229" y="832"/>
                    </a:lnTo>
                    <a:lnTo>
                      <a:pt x="3345" y="639"/>
                    </a:lnTo>
                    <a:lnTo>
                      <a:pt x="3500" y="445"/>
                    </a:lnTo>
                    <a:lnTo>
                      <a:pt x="3519" y="387"/>
                    </a:lnTo>
                    <a:lnTo>
                      <a:pt x="3558" y="349"/>
                    </a:lnTo>
                    <a:lnTo>
                      <a:pt x="3558" y="291"/>
                    </a:lnTo>
                    <a:lnTo>
                      <a:pt x="3558" y="233"/>
                    </a:lnTo>
                    <a:lnTo>
                      <a:pt x="3519" y="136"/>
                    </a:lnTo>
                    <a:lnTo>
                      <a:pt x="3442" y="59"/>
                    </a:lnTo>
                    <a:lnTo>
                      <a:pt x="3345" y="20"/>
                    </a:lnTo>
                    <a:lnTo>
                      <a:pt x="32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46550" y="-739950"/>
                <a:ext cx="1289900" cy="284200"/>
              </a:xfrm>
              <a:custGeom>
                <a:avLst/>
                <a:gdLst/>
                <a:ahLst/>
                <a:cxnLst/>
                <a:rect l="l" t="t" r="r" b="b"/>
                <a:pathLst>
                  <a:path w="51596" h="11368" extrusionOk="0">
                    <a:moveTo>
                      <a:pt x="252" y="1"/>
                    </a:moveTo>
                    <a:lnTo>
                      <a:pt x="155" y="59"/>
                    </a:lnTo>
                    <a:lnTo>
                      <a:pt x="98" y="136"/>
                    </a:lnTo>
                    <a:lnTo>
                      <a:pt x="59" y="194"/>
                    </a:lnTo>
                    <a:lnTo>
                      <a:pt x="59" y="252"/>
                    </a:lnTo>
                    <a:lnTo>
                      <a:pt x="20" y="697"/>
                    </a:lnTo>
                    <a:lnTo>
                      <a:pt x="1" y="1141"/>
                    </a:lnTo>
                    <a:lnTo>
                      <a:pt x="1" y="1586"/>
                    </a:lnTo>
                    <a:lnTo>
                      <a:pt x="1" y="2031"/>
                    </a:lnTo>
                    <a:lnTo>
                      <a:pt x="59" y="2920"/>
                    </a:lnTo>
                    <a:lnTo>
                      <a:pt x="136" y="3809"/>
                    </a:lnTo>
                    <a:lnTo>
                      <a:pt x="252" y="4698"/>
                    </a:lnTo>
                    <a:lnTo>
                      <a:pt x="368" y="5568"/>
                    </a:lnTo>
                    <a:lnTo>
                      <a:pt x="484" y="6457"/>
                    </a:lnTo>
                    <a:lnTo>
                      <a:pt x="561" y="7347"/>
                    </a:lnTo>
                    <a:lnTo>
                      <a:pt x="581" y="7424"/>
                    </a:lnTo>
                    <a:lnTo>
                      <a:pt x="619" y="7482"/>
                    </a:lnTo>
                    <a:lnTo>
                      <a:pt x="677" y="7540"/>
                    </a:lnTo>
                    <a:lnTo>
                      <a:pt x="735" y="7579"/>
                    </a:lnTo>
                    <a:lnTo>
                      <a:pt x="1470" y="7830"/>
                    </a:lnTo>
                    <a:lnTo>
                      <a:pt x="2205" y="8062"/>
                    </a:lnTo>
                    <a:lnTo>
                      <a:pt x="2939" y="8275"/>
                    </a:lnTo>
                    <a:lnTo>
                      <a:pt x="3693" y="8448"/>
                    </a:lnTo>
                    <a:lnTo>
                      <a:pt x="4447" y="8584"/>
                    </a:lnTo>
                    <a:lnTo>
                      <a:pt x="5201" y="8700"/>
                    </a:lnTo>
                    <a:lnTo>
                      <a:pt x="5955" y="8796"/>
                    </a:lnTo>
                    <a:lnTo>
                      <a:pt x="6728" y="8874"/>
                    </a:lnTo>
                    <a:lnTo>
                      <a:pt x="7501" y="8951"/>
                    </a:lnTo>
                    <a:lnTo>
                      <a:pt x="8275" y="8990"/>
                    </a:lnTo>
                    <a:lnTo>
                      <a:pt x="9802" y="9048"/>
                    </a:lnTo>
                    <a:lnTo>
                      <a:pt x="11348" y="9086"/>
                    </a:lnTo>
                    <a:lnTo>
                      <a:pt x="12875" y="9106"/>
                    </a:lnTo>
                    <a:lnTo>
                      <a:pt x="14499" y="9144"/>
                    </a:lnTo>
                    <a:lnTo>
                      <a:pt x="16123" y="9241"/>
                    </a:lnTo>
                    <a:lnTo>
                      <a:pt x="19371" y="9434"/>
                    </a:lnTo>
                    <a:lnTo>
                      <a:pt x="22947" y="9647"/>
                    </a:lnTo>
                    <a:lnTo>
                      <a:pt x="26523" y="9860"/>
                    </a:lnTo>
                    <a:lnTo>
                      <a:pt x="28321" y="9976"/>
                    </a:lnTo>
                    <a:lnTo>
                      <a:pt x="30099" y="10130"/>
                    </a:lnTo>
                    <a:lnTo>
                      <a:pt x="31897" y="10304"/>
                    </a:lnTo>
                    <a:lnTo>
                      <a:pt x="33676" y="10478"/>
                    </a:lnTo>
                    <a:lnTo>
                      <a:pt x="37233" y="10846"/>
                    </a:lnTo>
                    <a:lnTo>
                      <a:pt x="39030" y="11020"/>
                    </a:lnTo>
                    <a:lnTo>
                      <a:pt x="40809" y="11155"/>
                    </a:lnTo>
                    <a:lnTo>
                      <a:pt x="42568" y="11271"/>
                    </a:lnTo>
                    <a:lnTo>
                      <a:pt x="44327" y="11348"/>
                    </a:lnTo>
                    <a:lnTo>
                      <a:pt x="46067" y="11367"/>
                    </a:lnTo>
                    <a:lnTo>
                      <a:pt x="48503" y="11367"/>
                    </a:lnTo>
                    <a:lnTo>
                      <a:pt x="49160" y="11348"/>
                    </a:lnTo>
                    <a:lnTo>
                      <a:pt x="49508" y="11309"/>
                    </a:lnTo>
                    <a:lnTo>
                      <a:pt x="49836" y="11290"/>
                    </a:lnTo>
                    <a:lnTo>
                      <a:pt x="50165" y="11232"/>
                    </a:lnTo>
                    <a:lnTo>
                      <a:pt x="50494" y="11155"/>
                    </a:lnTo>
                    <a:lnTo>
                      <a:pt x="50706" y="11097"/>
                    </a:lnTo>
                    <a:lnTo>
                      <a:pt x="50900" y="11000"/>
                    </a:lnTo>
                    <a:lnTo>
                      <a:pt x="51054" y="10904"/>
                    </a:lnTo>
                    <a:lnTo>
                      <a:pt x="51190" y="10788"/>
                    </a:lnTo>
                    <a:lnTo>
                      <a:pt x="51306" y="10652"/>
                    </a:lnTo>
                    <a:lnTo>
                      <a:pt x="51402" y="10498"/>
                    </a:lnTo>
                    <a:lnTo>
                      <a:pt x="51480" y="10304"/>
                    </a:lnTo>
                    <a:lnTo>
                      <a:pt x="51518" y="10092"/>
                    </a:lnTo>
                    <a:lnTo>
                      <a:pt x="51557" y="9782"/>
                    </a:lnTo>
                    <a:lnTo>
                      <a:pt x="51576" y="9492"/>
                    </a:lnTo>
                    <a:lnTo>
                      <a:pt x="51576" y="8893"/>
                    </a:lnTo>
                    <a:lnTo>
                      <a:pt x="51557" y="7675"/>
                    </a:lnTo>
                    <a:lnTo>
                      <a:pt x="51557" y="7076"/>
                    </a:lnTo>
                    <a:lnTo>
                      <a:pt x="51576" y="6457"/>
                    </a:lnTo>
                    <a:lnTo>
                      <a:pt x="51596" y="6148"/>
                    </a:lnTo>
                    <a:lnTo>
                      <a:pt x="51576" y="5858"/>
                    </a:lnTo>
                    <a:lnTo>
                      <a:pt x="51557" y="5549"/>
                    </a:lnTo>
                    <a:lnTo>
                      <a:pt x="51499" y="5240"/>
                    </a:lnTo>
                    <a:lnTo>
                      <a:pt x="51422" y="4988"/>
                    </a:lnTo>
                    <a:lnTo>
                      <a:pt x="51325" y="4776"/>
                    </a:lnTo>
                    <a:lnTo>
                      <a:pt x="51190" y="4582"/>
                    </a:lnTo>
                    <a:lnTo>
                      <a:pt x="51054" y="4408"/>
                    </a:lnTo>
                    <a:lnTo>
                      <a:pt x="50880" y="4254"/>
                    </a:lnTo>
                    <a:lnTo>
                      <a:pt x="50687" y="4118"/>
                    </a:lnTo>
                    <a:lnTo>
                      <a:pt x="50494" y="4002"/>
                    </a:lnTo>
                    <a:lnTo>
                      <a:pt x="50281" y="3906"/>
                    </a:lnTo>
                    <a:lnTo>
                      <a:pt x="50049" y="3809"/>
                    </a:lnTo>
                    <a:lnTo>
                      <a:pt x="49836" y="3732"/>
                    </a:lnTo>
                    <a:lnTo>
                      <a:pt x="49353" y="3616"/>
                    </a:lnTo>
                    <a:lnTo>
                      <a:pt x="48870" y="3500"/>
                    </a:lnTo>
                    <a:lnTo>
                      <a:pt x="48425" y="3384"/>
                    </a:lnTo>
                    <a:lnTo>
                      <a:pt x="48348" y="3364"/>
                    </a:lnTo>
                    <a:lnTo>
                      <a:pt x="48290" y="3364"/>
                    </a:lnTo>
                    <a:lnTo>
                      <a:pt x="48232" y="3384"/>
                    </a:lnTo>
                    <a:lnTo>
                      <a:pt x="48193" y="3403"/>
                    </a:lnTo>
                    <a:lnTo>
                      <a:pt x="48097" y="3480"/>
                    </a:lnTo>
                    <a:lnTo>
                      <a:pt x="48058" y="3577"/>
                    </a:lnTo>
                    <a:lnTo>
                      <a:pt x="48019" y="3674"/>
                    </a:lnTo>
                    <a:lnTo>
                      <a:pt x="48039" y="3770"/>
                    </a:lnTo>
                    <a:lnTo>
                      <a:pt x="48058" y="3809"/>
                    </a:lnTo>
                    <a:lnTo>
                      <a:pt x="48097" y="3867"/>
                    </a:lnTo>
                    <a:lnTo>
                      <a:pt x="48155" y="3886"/>
                    </a:lnTo>
                    <a:lnTo>
                      <a:pt x="48213" y="3906"/>
                    </a:lnTo>
                    <a:lnTo>
                      <a:pt x="48599" y="4002"/>
                    </a:lnTo>
                    <a:lnTo>
                      <a:pt x="49024" y="4099"/>
                    </a:lnTo>
                    <a:lnTo>
                      <a:pt x="49450" y="4215"/>
                    </a:lnTo>
                    <a:lnTo>
                      <a:pt x="49875" y="4350"/>
                    </a:lnTo>
                    <a:lnTo>
                      <a:pt x="50068" y="4428"/>
                    </a:lnTo>
                    <a:lnTo>
                      <a:pt x="50262" y="4524"/>
                    </a:lnTo>
                    <a:lnTo>
                      <a:pt x="50436" y="4640"/>
                    </a:lnTo>
                    <a:lnTo>
                      <a:pt x="50571" y="4756"/>
                    </a:lnTo>
                    <a:lnTo>
                      <a:pt x="50706" y="4911"/>
                    </a:lnTo>
                    <a:lnTo>
                      <a:pt x="50822" y="5085"/>
                    </a:lnTo>
                    <a:lnTo>
                      <a:pt x="50900" y="5259"/>
                    </a:lnTo>
                    <a:lnTo>
                      <a:pt x="50958" y="5491"/>
                    </a:lnTo>
                    <a:lnTo>
                      <a:pt x="50996" y="5742"/>
                    </a:lnTo>
                    <a:lnTo>
                      <a:pt x="51016" y="6013"/>
                    </a:lnTo>
                    <a:lnTo>
                      <a:pt x="50996" y="6515"/>
                    </a:lnTo>
                    <a:lnTo>
                      <a:pt x="50977" y="7037"/>
                    </a:lnTo>
                    <a:lnTo>
                      <a:pt x="50977" y="7559"/>
                    </a:lnTo>
                    <a:lnTo>
                      <a:pt x="50996" y="8622"/>
                    </a:lnTo>
                    <a:lnTo>
                      <a:pt x="50996" y="9144"/>
                    </a:lnTo>
                    <a:lnTo>
                      <a:pt x="50977" y="9666"/>
                    </a:lnTo>
                    <a:lnTo>
                      <a:pt x="50977" y="9879"/>
                    </a:lnTo>
                    <a:lnTo>
                      <a:pt x="50938" y="10092"/>
                    </a:lnTo>
                    <a:lnTo>
                      <a:pt x="50900" y="10208"/>
                    </a:lnTo>
                    <a:lnTo>
                      <a:pt x="50861" y="10304"/>
                    </a:lnTo>
                    <a:lnTo>
                      <a:pt x="50803" y="10382"/>
                    </a:lnTo>
                    <a:lnTo>
                      <a:pt x="50726" y="10459"/>
                    </a:lnTo>
                    <a:lnTo>
                      <a:pt x="50590" y="10536"/>
                    </a:lnTo>
                    <a:lnTo>
                      <a:pt x="50436" y="10594"/>
                    </a:lnTo>
                    <a:lnTo>
                      <a:pt x="50281" y="10633"/>
                    </a:lnTo>
                    <a:lnTo>
                      <a:pt x="50126" y="10672"/>
                    </a:lnTo>
                    <a:lnTo>
                      <a:pt x="49798" y="10710"/>
                    </a:lnTo>
                    <a:lnTo>
                      <a:pt x="49488" y="10730"/>
                    </a:lnTo>
                    <a:lnTo>
                      <a:pt x="48773" y="10768"/>
                    </a:lnTo>
                    <a:lnTo>
                      <a:pt x="48058" y="10807"/>
                    </a:lnTo>
                    <a:lnTo>
                      <a:pt x="46627" y="10807"/>
                    </a:lnTo>
                    <a:lnTo>
                      <a:pt x="44984" y="10788"/>
                    </a:lnTo>
                    <a:lnTo>
                      <a:pt x="43322" y="10730"/>
                    </a:lnTo>
                    <a:lnTo>
                      <a:pt x="41659" y="10633"/>
                    </a:lnTo>
                    <a:lnTo>
                      <a:pt x="40016" y="10517"/>
                    </a:lnTo>
                    <a:lnTo>
                      <a:pt x="38354" y="10382"/>
                    </a:lnTo>
                    <a:lnTo>
                      <a:pt x="36691" y="10208"/>
                    </a:lnTo>
                    <a:lnTo>
                      <a:pt x="33366" y="9879"/>
                    </a:lnTo>
                    <a:lnTo>
                      <a:pt x="31704" y="9705"/>
                    </a:lnTo>
                    <a:lnTo>
                      <a:pt x="30041" y="9550"/>
                    </a:lnTo>
                    <a:lnTo>
                      <a:pt x="28379" y="9396"/>
                    </a:lnTo>
                    <a:lnTo>
                      <a:pt x="26697" y="9280"/>
                    </a:lnTo>
                    <a:lnTo>
                      <a:pt x="23353" y="9086"/>
                    </a:lnTo>
                    <a:lnTo>
                      <a:pt x="19989" y="8912"/>
                    </a:lnTo>
                    <a:lnTo>
                      <a:pt x="16935" y="8700"/>
                    </a:lnTo>
                    <a:lnTo>
                      <a:pt x="15408" y="8603"/>
                    </a:lnTo>
                    <a:lnTo>
                      <a:pt x="13881" y="8545"/>
                    </a:lnTo>
                    <a:lnTo>
                      <a:pt x="12257" y="8526"/>
                    </a:lnTo>
                    <a:lnTo>
                      <a:pt x="10614" y="8487"/>
                    </a:lnTo>
                    <a:lnTo>
                      <a:pt x="8970" y="8448"/>
                    </a:lnTo>
                    <a:lnTo>
                      <a:pt x="8159" y="8410"/>
                    </a:lnTo>
                    <a:lnTo>
                      <a:pt x="7347" y="8352"/>
                    </a:lnTo>
                    <a:lnTo>
                      <a:pt x="6515" y="8294"/>
                    </a:lnTo>
                    <a:lnTo>
                      <a:pt x="5704" y="8197"/>
                    </a:lnTo>
                    <a:lnTo>
                      <a:pt x="4892" y="8081"/>
                    </a:lnTo>
                    <a:lnTo>
                      <a:pt x="4099" y="7946"/>
                    </a:lnTo>
                    <a:lnTo>
                      <a:pt x="3306" y="7772"/>
                    </a:lnTo>
                    <a:lnTo>
                      <a:pt x="2514" y="7559"/>
                    </a:lnTo>
                    <a:lnTo>
                      <a:pt x="1721" y="7308"/>
                    </a:lnTo>
                    <a:lnTo>
                      <a:pt x="1122" y="7098"/>
                    </a:lnTo>
                    <a:lnTo>
                      <a:pt x="1122" y="7098"/>
                    </a:lnTo>
                    <a:lnTo>
                      <a:pt x="1045" y="6399"/>
                    </a:lnTo>
                    <a:lnTo>
                      <a:pt x="948" y="5529"/>
                    </a:lnTo>
                    <a:lnTo>
                      <a:pt x="716" y="3790"/>
                    </a:lnTo>
                    <a:lnTo>
                      <a:pt x="639" y="2920"/>
                    </a:lnTo>
                    <a:lnTo>
                      <a:pt x="581" y="2050"/>
                    </a:lnTo>
                    <a:lnTo>
                      <a:pt x="561" y="1625"/>
                    </a:lnTo>
                    <a:lnTo>
                      <a:pt x="581" y="1180"/>
                    </a:lnTo>
                    <a:lnTo>
                      <a:pt x="600" y="755"/>
                    </a:lnTo>
                    <a:lnTo>
                      <a:pt x="607" y="607"/>
                    </a:lnTo>
                    <a:lnTo>
                      <a:pt x="607" y="607"/>
                    </a:lnTo>
                    <a:lnTo>
                      <a:pt x="2727" y="793"/>
                    </a:lnTo>
                    <a:lnTo>
                      <a:pt x="5162" y="1025"/>
                    </a:lnTo>
                    <a:lnTo>
                      <a:pt x="5278" y="1025"/>
                    </a:lnTo>
                    <a:lnTo>
                      <a:pt x="5336" y="1006"/>
                    </a:lnTo>
                    <a:lnTo>
                      <a:pt x="5375" y="967"/>
                    </a:lnTo>
                    <a:lnTo>
                      <a:pt x="5433" y="871"/>
                    </a:lnTo>
                    <a:lnTo>
                      <a:pt x="5472" y="774"/>
                    </a:lnTo>
                    <a:lnTo>
                      <a:pt x="5452" y="658"/>
                    </a:lnTo>
                    <a:lnTo>
                      <a:pt x="5414" y="561"/>
                    </a:lnTo>
                    <a:lnTo>
                      <a:pt x="5394" y="523"/>
                    </a:lnTo>
                    <a:lnTo>
                      <a:pt x="5336" y="503"/>
                    </a:lnTo>
                    <a:lnTo>
                      <a:pt x="5278" y="465"/>
                    </a:lnTo>
                    <a:lnTo>
                      <a:pt x="5220" y="465"/>
                    </a:lnTo>
                    <a:lnTo>
                      <a:pt x="2804" y="233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58150" y="-570800"/>
                <a:ext cx="1329525" cy="1345950"/>
              </a:xfrm>
              <a:custGeom>
                <a:avLst/>
                <a:gdLst/>
                <a:ahLst/>
                <a:cxnLst/>
                <a:rect l="l" t="t" r="r" b="b"/>
                <a:pathLst>
                  <a:path w="53181" h="53838" extrusionOk="0">
                    <a:moveTo>
                      <a:pt x="349" y="1"/>
                    </a:moveTo>
                    <a:lnTo>
                      <a:pt x="252" y="59"/>
                    </a:lnTo>
                    <a:lnTo>
                      <a:pt x="213" y="78"/>
                    </a:lnTo>
                    <a:lnTo>
                      <a:pt x="175" y="136"/>
                    </a:lnTo>
                    <a:lnTo>
                      <a:pt x="155" y="194"/>
                    </a:lnTo>
                    <a:lnTo>
                      <a:pt x="136" y="252"/>
                    </a:lnTo>
                    <a:lnTo>
                      <a:pt x="117" y="871"/>
                    </a:lnTo>
                    <a:lnTo>
                      <a:pt x="136" y="1509"/>
                    </a:lnTo>
                    <a:lnTo>
                      <a:pt x="155" y="2127"/>
                    </a:lnTo>
                    <a:lnTo>
                      <a:pt x="194" y="2765"/>
                    </a:lnTo>
                    <a:lnTo>
                      <a:pt x="291" y="4022"/>
                    </a:lnTo>
                    <a:lnTo>
                      <a:pt x="329" y="4640"/>
                    </a:lnTo>
                    <a:lnTo>
                      <a:pt x="329" y="5278"/>
                    </a:lnTo>
                    <a:lnTo>
                      <a:pt x="310" y="6689"/>
                    </a:lnTo>
                    <a:lnTo>
                      <a:pt x="194" y="11889"/>
                    </a:lnTo>
                    <a:lnTo>
                      <a:pt x="117" y="15872"/>
                    </a:lnTo>
                    <a:lnTo>
                      <a:pt x="59" y="19854"/>
                    </a:lnTo>
                    <a:lnTo>
                      <a:pt x="20" y="23836"/>
                    </a:lnTo>
                    <a:lnTo>
                      <a:pt x="1" y="27818"/>
                    </a:lnTo>
                    <a:lnTo>
                      <a:pt x="1" y="31839"/>
                    </a:lnTo>
                    <a:lnTo>
                      <a:pt x="20" y="33850"/>
                    </a:lnTo>
                    <a:lnTo>
                      <a:pt x="39" y="35879"/>
                    </a:lnTo>
                    <a:lnTo>
                      <a:pt x="97" y="37890"/>
                    </a:lnTo>
                    <a:lnTo>
                      <a:pt x="155" y="39900"/>
                    </a:lnTo>
                    <a:lnTo>
                      <a:pt x="233" y="41911"/>
                    </a:lnTo>
                    <a:lnTo>
                      <a:pt x="349" y="43902"/>
                    </a:lnTo>
                    <a:lnTo>
                      <a:pt x="445" y="45274"/>
                    </a:lnTo>
                    <a:lnTo>
                      <a:pt x="561" y="46627"/>
                    </a:lnTo>
                    <a:lnTo>
                      <a:pt x="639" y="47304"/>
                    </a:lnTo>
                    <a:lnTo>
                      <a:pt x="735" y="48000"/>
                    </a:lnTo>
                    <a:lnTo>
                      <a:pt x="832" y="48657"/>
                    </a:lnTo>
                    <a:lnTo>
                      <a:pt x="948" y="49334"/>
                    </a:lnTo>
                    <a:lnTo>
                      <a:pt x="1064" y="49972"/>
                    </a:lnTo>
                    <a:lnTo>
                      <a:pt x="1161" y="50339"/>
                    </a:lnTo>
                    <a:lnTo>
                      <a:pt x="1257" y="50687"/>
                    </a:lnTo>
                    <a:lnTo>
                      <a:pt x="1393" y="51016"/>
                    </a:lnTo>
                    <a:lnTo>
                      <a:pt x="1470" y="51170"/>
                    </a:lnTo>
                    <a:lnTo>
                      <a:pt x="1567" y="51325"/>
                    </a:lnTo>
                    <a:lnTo>
                      <a:pt x="1663" y="51460"/>
                    </a:lnTo>
                    <a:lnTo>
                      <a:pt x="1779" y="51576"/>
                    </a:lnTo>
                    <a:lnTo>
                      <a:pt x="1895" y="51673"/>
                    </a:lnTo>
                    <a:lnTo>
                      <a:pt x="2050" y="51750"/>
                    </a:lnTo>
                    <a:lnTo>
                      <a:pt x="2340" y="51886"/>
                    </a:lnTo>
                    <a:lnTo>
                      <a:pt x="2649" y="52002"/>
                    </a:lnTo>
                    <a:lnTo>
                      <a:pt x="2958" y="52098"/>
                    </a:lnTo>
                    <a:lnTo>
                      <a:pt x="3287" y="52195"/>
                    </a:lnTo>
                    <a:lnTo>
                      <a:pt x="3925" y="52350"/>
                    </a:lnTo>
                    <a:lnTo>
                      <a:pt x="4563" y="52465"/>
                    </a:lnTo>
                    <a:lnTo>
                      <a:pt x="5433" y="52639"/>
                    </a:lnTo>
                    <a:lnTo>
                      <a:pt x="6303" y="52775"/>
                    </a:lnTo>
                    <a:lnTo>
                      <a:pt x="7173" y="52910"/>
                    </a:lnTo>
                    <a:lnTo>
                      <a:pt x="8043" y="53007"/>
                    </a:lnTo>
                    <a:lnTo>
                      <a:pt x="9144" y="53142"/>
                    </a:lnTo>
                    <a:lnTo>
                      <a:pt x="10266" y="53258"/>
                    </a:lnTo>
                    <a:lnTo>
                      <a:pt x="11387" y="53355"/>
                    </a:lnTo>
                    <a:lnTo>
                      <a:pt x="12489" y="53432"/>
                    </a:lnTo>
                    <a:lnTo>
                      <a:pt x="14731" y="53567"/>
                    </a:lnTo>
                    <a:lnTo>
                      <a:pt x="16973" y="53664"/>
                    </a:lnTo>
                    <a:lnTo>
                      <a:pt x="19429" y="53741"/>
                    </a:lnTo>
                    <a:lnTo>
                      <a:pt x="21864" y="53799"/>
                    </a:lnTo>
                    <a:lnTo>
                      <a:pt x="24319" y="53819"/>
                    </a:lnTo>
                    <a:lnTo>
                      <a:pt x="26774" y="53838"/>
                    </a:lnTo>
                    <a:lnTo>
                      <a:pt x="29229" y="53819"/>
                    </a:lnTo>
                    <a:lnTo>
                      <a:pt x="31684" y="53761"/>
                    </a:lnTo>
                    <a:lnTo>
                      <a:pt x="34120" y="53703"/>
                    </a:lnTo>
                    <a:lnTo>
                      <a:pt x="36575" y="53625"/>
                    </a:lnTo>
                    <a:lnTo>
                      <a:pt x="38373" y="53548"/>
                    </a:lnTo>
                    <a:lnTo>
                      <a:pt x="40190" y="53451"/>
                    </a:lnTo>
                    <a:lnTo>
                      <a:pt x="41988" y="53335"/>
                    </a:lnTo>
                    <a:lnTo>
                      <a:pt x="43786" y="53200"/>
                    </a:lnTo>
                    <a:lnTo>
                      <a:pt x="44501" y="53123"/>
                    </a:lnTo>
                    <a:lnTo>
                      <a:pt x="45216" y="53026"/>
                    </a:lnTo>
                    <a:lnTo>
                      <a:pt x="45951" y="52949"/>
                    </a:lnTo>
                    <a:lnTo>
                      <a:pt x="46299" y="52929"/>
                    </a:lnTo>
                    <a:lnTo>
                      <a:pt x="46666" y="52910"/>
                    </a:lnTo>
                    <a:lnTo>
                      <a:pt x="47884" y="52910"/>
                    </a:lnTo>
                    <a:lnTo>
                      <a:pt x="48503" y="52929"/>
                    </a:lnTo>
                    <a:lnTo>
                      <a:pt x="49121" y="52910"/>
                    </a:lnTo>
                    <a:lnTo>
                      <a:pt x="49430" y="52891"/>
                    </a:lnTo>
                    <a:lnTo>
                      <a:pt x="49740" y="52871"/>
                    </a:lnTo>
                    <a:lnTo>
                      <a:pt x="50049" y="52833"/>
                    </a:lnTo>
                    <a:lnTo>
                      <a:pt x="50339" y="52775"/>
                    </a:lnTo>
                    <a:lnTo>
                      <a:pt x="50648" y="52697"/>
                    </a:lnTo>
                    <a:lnTo>
                      <a:pt x="50919" y="52601"/>
                    </a:lnTo>
                    <a:lnTo>
                      <a:pt x="51209" y="52485"/>
                    </a:lnTo>
                    <a:lnTo>
                      <a:pt x="51479" y="52330"/>
                    </a:lnTo>
                    <a:lnTo>
                      <a:pt x="51750" y="52156"/>
                    </a:lnTo>
                    <a:lnTo>
                      <a:pt x="51982" y="51963"/>
                    </a:lnTo>
                    <a:lnTo>
                      <a:pt x="52195" y="51731"/>
                    </a:lnTo>
                    <a:lnTo>
                      <a:pt x="52369" y="51499"/>
                    </a:lnTo>
                    <a:lnTo>
                      <a:pt x="52523" y="51248"/>
                    </a:lnTo>
                    <a:lnTo>
                      <a:pt x="52659" y="50977"/>
                    </a:lnTo>
                    <a:lnTo>
                      <a:pt x="52755" y="50687"/>
                    </a:lnTo>
                    <a:lnTo>
                      <a:pt x="52852" y="50397"/>
                    </a:lnTo>
                    <a:lnTo>
                      <a:pt x="52910" y="50088"/>
                    </a:lnTo>
                    <a:lnTo>
                      <a:pt x="52968" y="49798"/>
                    </a:lnTo>
                    <a:lnTo>
                      <a:pt x="53045" y="49179"/>
                    </a:lnTo>
                    <a:lnTo>
                      <a:pt x="53084" y="48541"/>
                    </a:lnTo>
                    <a:lnTo>
                      <a:pt x="53123" y="47942"/>
                    </a:lnTo>
                    <a:lnTo>
                      <a:pt x="53161" y="47091"/>
                    </a:lnTo>
                    <a:lnTo>
                      <a:pt x="53181" y="46260"/>
                    </a:lnTo>
                    <a:lnTo>
                      <a:pt x="53181" y="44559"/>
                    </a:lnTo>
                    <a:lnTo>
                      <a:pt x="53161" y="42858"/>
                    </a:lnTo>
                    <a:lnTo>
                      <a:pt x="53123" y="41157"/>
                    </a:lnTo>
                    <a:lnTo>
                      <a:pt x="53045" y="38818"/>
                    </a:lnTo>
                    <a:lnTo>
                      <a:pt x="52949" y="36459"/>
                    </a:lnTo>
                    <a:lnTo>
                      <a:pt x="52833" y="34120"/>
                    </a:lnTo>
                    <a:lnTo>
                      <a:pt x="52697" y="31781"/>
                    </a:lnTo>
                    <a:lnTo>
                      <a:pt x="52427" y="27084"/>
                    </a:lnTo>
                    <a:lnTo>
                      <a:pt x="52117" y="22386"/>
                    </a:lnTo>
                    <a:lnTo>
                      <a:pt x="51847" y="18249"/>
                    </a:lnTo>
                    <a:lnTo>
                      <a:pt x="51576" y="14093"/>
                    </a:lnTo>
                    <a:lnTo>
                      <a:pt x="51441" y="12005"/>
                    </a:lnTo>
                    <a:lnTo>
                      <a:pt x="51325" y="9937"/>
                    </a:lnTo>
                    <a:lnTo>
                      <a:pt x="51228" y="7868"/>
                    </a:lnTo>
                    <a:lnTo>
                      <a:pt x="51151" y="5781"/>
                    </a:lnTo>
                    <a:lnTo>
                      <a:pt x="51132" y="4563"/>
                    </a:lnTo>
                    <a:lnTo>
                      <a:pt x="51112" y="3326"/>
                    </a:lnTo>
                    <a:lnTo>
                      <a:pt x="51112" y="3268"/>
                    </a:lnTo>
                    <a:lnTo>
                      <a:pt x="51093" y="3210"/>
                    </a:lnTo>
                    <a:lnTo>
                      <a:pt x="51074" y="3152"/>
                    </a:lnTo>
                    <a:lnTo>
                      <a:pt x="51035" y="3113"/>
                    </a:lnTo>
                    <a:lnTo>
                      <a:pt x="50938" y="3055"/>
                    </a:lnTo>
                    <a:lnTo>
                      <a:pt x="50842" y="3016"/>
                    </a:lnTo>
                    <a:lnTo>
                      <a:pt x="50726" y="3016"/>
                    </a:lnTo>
                    <a:lnTo>
                      <a:pt x="50629" y="3074"/>
                    </a:lnTo>
                    <a:lnTo>
                      <a:pt x="50590" y="3094"/>
                    </a:lnTo>
                    <a:lnTo>
                      <a:pt x="50571" y="3152"/>
                    </a:lnTo>
                    <a:lnTo>
                      <a:pt x="50552" y="3190"/>
                    </a:lnTo>
                    <a:lnTo>
                      <a:pt x="50552" y="3268"/>
                    </a:lnTo>
                    <a:lnTo>
                      <a:pt x="50552" y="5027"/>
                    </a:lnTo>
                    <a:lnTo>
                      <a:pt x="50590" y="6767"/>
                    </a:lnTo>
                    <a:lnTo>
                      <a:pt x="50668" y="8526"/>
                    </a:lnTo>
                    <a:lnTo>
                      <a:pt x="50745" y="10285"/>
                    </a:lnTo>
                    <a:lnTo>
                      <a:pt x="50861" y="12044"/>
                    </a:lnTo>
                    <a:lnTo>
                      <a:pt x="50977" y="13803"/>
                    </a:lnTo>
                    <a:lnTo>
                      <a:pt x="51209" y="17302"/>
                    </a:lnTo>
                    <a:lnTo>
                      <a:pt x="51827" y="26774"/>
                    </a:lnTo>
                    <a:lnTo>
                      <a:pt x="52117" y="31510"/>
                    </a:lnTo>
                    <a:lnTo>
                      <a:pt x="52349" y="36247"/>
                    </a:lnTo>
                    <a:lnTo>
                      <a:pt x="52446" y="38276"/>
                    </a:lnTo>
                    <a:lnTo>
                      <a:pt x="52523" y="40306"/>
                    </a:lnTo>
                    <a:lnTo>
                      <a:pt x="52581" y="42317"/>
                    </a:lnTo>
                    <a:lnTo>
                      <a:pt x="52601" y="44346"/>
                    </a:lnTo>
                    <a:lnTo>
                      <a:pt x="52620" y="45700"/>
                    </a:lnTo>
                    <a:lnTo>
                      <a:pt x="52601" y="47053"/>
                    </a:lnTo>
                    <a:lnTo>
                      <a:pt x="52562" y="47729"/>
                    </a:lnTo>
                    <a:lnTo>
                      <a:pt x="52523" y="48406"/>
                    </a:lnTo>
                    <a:lnTo>
                      <a:pt x="52465" y="49083"/>
                    </a:lnTo>
                    <a:lnTo>
                      <a:pt x="52388" y="49759"/>
                    </a:lnTo>
                    <a:lnTo>
                      <a:pt x="52330" y="50088"/>
                    </a:lnTo>
                    <a:lnTo>
                      <a:pt x="52253" y="50397"/>
                    </a:lnTo>
                    <a:lnTo>
                      <a:pt x="52137" y="50706"/>
                    </a:lnTo>
                    <a:lnTo>
                      <a:pt x="52001" y="50996"/>
                    </a:lnTo>
                    <a:lnTo>
                      <a:pt x="51847" y="51248"/>
                    </a:lnTo>
                    <a:lnTo>
                      <a:pt x="51750" y="51383"/>
                    </a:lnTo>
                    <a:lnTo>
                      <a:pt x="51634" y="51499"/>
                    </a:lnTo>
                    <a:lnTo>
                      <a:pt x="51518" y="51615"/>
                    </a:lnTo>
                    <a:lnTo>
                      <a:pt x="51383" y="51712"/>
                    </a:lnTo>
                    <a:lnTo>
                      <a:pt x="51248" y="51808"/>
                    </a:lnTo>
                    <a:lnTo>
                      <a:pt x="51093" y="51886"/>
                    </a:lnTo>
                    <a:lnTo>
                      <a:pt x="50803" y="52021"/>
                    </a:lnTo>
                    <a:lnTo>
                      <a:pt x="50532" y="52118"/>
                    </a:lnTo>
                    <a:lnTo>
                      <a:pt x="50223" y="52214"/>
                    </a:lnTo>
                    <a:lnTo>
                      <a:pt x="49933" y="52272"/>
                    </a:lnTo>
                    <a:lnTo>
                      <a:pt x="49624" y="52311"/>
                    </a:lnTo>
                    <a:lnTo>
                      <a:pt x="49295" y="52350"/>
                    </a:lnTo>
                    <a:lnTo>
                      <a:pt x="48676" y="52369"/>
                    </a:lnTo>
                    <a:lnTo>
                      <a:pt x="48039" y="52369"/>
                    </a:lnTo>
                    <a:lnTo>
                      <a:pt x="47401" y="52350"/>
                    </a:lnTo>
                    <a:lnTo>
                      <a:pt x="46163" y="52350"/>
                    </a:lnTo>
                    <a:lnTo>
                      <a:pt x="45506" y="52408"/>
                    </a:lnTo>
                    <a:lnTo>
                      <a:pt x="44849" y="52485"/>
                    </a:lnTo>
                    <a:lnTo>
                      <a:pt x="44211" y="52562"/>
                    </a:lnTo>
                    <a:lnTo>
                      <a:pt x="43554" y="52639"/>
                    </a:lnTo>
                    <a:lnTo>
                      <a:pt x="41930" y="52755"/>
                    </a:lnTo>
                    <a:lnTo>
                      <a:pt x="40306" y="52871"/>
                    </a:lnTo>
                    <a:lnTo>
                      <a:pt x="37986" y="52987"/>
                    </a:lnTo>
                    <a:lnTo>
                      <a:pt x="35686" y="53084"/>
                    </a:lnTo>
                    <a:lnTo>
                      <a:pt x="33386" y="53161"/>
                    </a:lnTo>
                    <a:lnTo>
                      <a:pt x="31085" y="53219"/>
                    </a:lnTo>
                    <a:lnTo>
                      <a:pt x="28765" y="53239"/>
                    </a:lnTo>
                    <a:lnTo>
                      <a:pt x="26465" y="53258"/>
                    </a:lnTo>
                    <a:lnTo>
                      <a:pt x="24165" y="53239"/>
                    </a:lnTo>
                    <a:lnTo>
                      <a:pt x="21845" y="53219"/>
                    </a:lnTo>
                    <a:lnTo>
                      <a:pt x="19467" y="53161"/>
                    </a:lnTo>
                    <a:lnTo>
                      <a:pt x="17070" y="53084"/>
                    </a:lnTo>
                    <a:lnTo>
                      <a:pt x="14692" y="52987"/>
                    </a:lnTo>
                    <a:lnTo>
                      <a:pt x="12315" y="52833"/>
                    </a:lnTo>
                    <a:lnTo>
                      <a:pt x="10401" y="52678"/>
                    </a:lnTo>
                    <a:lnTo>
                      <a:pt x="9454" y="52601"/>
                    </a:lnTo>
                    <a:lnTo>
                      <a:pt x="8506" y="52504"/>
                    </a:lnTo>
                    <a:lnTo>
                      <a:pt x="7540" y="52388"/>
                    </a:lnTo>
                    <a:lnTo>
                      <a:pt x="6593" y="52253"/>
                    </a:lnTo>
                    <a:lnTo>
                      <a:pt x="5665" y="52098"/>
                    </a:lnTo>
                    <a:lnTo>
                      <a:pt x="4718" y="51905"/>
                    </a:lnTo>
                    <a:lnTo>
                      <a:pt x="4099" y="51789"/>
                    </a:lnTo>
                    <a:lnTo>
                      <a:pt x="3461" y="51634"/>
                    </a:lnTo>
                    <a:lnTo>
                      <a:pt x="3152" y="51557"/>
                    </a:lnTo>
                    <a:lnTo>
                      <a:pt x="2842" y="51460"/>
                    </a:lnTo>
                    <a:lnTo>
                      <a:pt x="2533" y="51344"/>
                    </a:lnTo>
                    <a:lnTo>
                      <a:pt x="2243" y="51209"/>
                    </a:lnTo>
                    <a:lnTo>
                      <a:pt x="2185" y="51170"/>
                    </a:lnTo>
                    <a:lnTo>
                      <a:pt x="2069" y="51016"/>
                    </a:lnTo>
                    <a:lnTo>
                      <a:pt x="1953" y="50803"/>
                    </a:lnTo>
                    <a:lnTo>
                      <a:pt x="1837" y="50532"/>
                    </a:lnTo>
                    <a:lnTo>
                      <a:pt x="1683" y="50030"/>
                    </a:lnTo>
                    <a:lnTo>
                      <a:pt x="1547" y="49508"/>
                    </a:lnTo>
                    <a:lnTo>
                      <a:pt x="1451" y="49005"/>
                    </a:lnTo>
                    <a:lnTo>
                      <a:pt x="1354" y="48464"/>
                    </a:lnTo>
                    <a:lnTo>
                      <a:pt x="1296" y="47942"/>
                    </a:lnTo>
                    <a:lnTo>
                      <a:pt x="1238" y="47420"/>
                    </a:lnTo>
                    <a:lnTo>
                      <a:pt x="1122" y="46376"/>
                    </a:lnTo>
                    <a:lnTo>
                      <a:pt x="967" y="44520"/>
                    </a:lnTo>
                    <a:lnTo>
                      <a:pt x="851" y="42665"/>
                    </a:lnTo>
                    <a:lnTo>
                      <a:pt x="755" y="40809"/>
                    </a:lnTo>
                    <a:lnTo>
                      <a:pt x="677" y="38953"/>
                    </a:lnTo>
                    <a:lnTo>
                      <a:pt x="639" y="37097"/>
                    </a:lnTo>
                    <a:lnTo>
                      <a:pt x="600" y="35241"/>
                    </a:lnTo>
                    <a:lnTo>
                      <a:pt x="581" y="31530"/>
                    </a:lnTo>
                    <a:lnTo>
                      <a:pt x="581" y="27393"/>
                    </a:lnTo>
                    <a:lnTo>
                      <a:pt x="600" y="23275"/>
                    </a:lnTo>
                    <a:lnTo>
                      <a:pt x="639" y="19158"/>
                    </a:lnTo>
                    <a:lnTo>
                      <a:pt x="716" y="15021"/>
                    </a:lnTo>
                    <a:lnTo>
                      <a:pt x="774" y="12605"/>
                    </a:lnTo>
                    <a:lnTo>
                      <a:pt x="832" y="10169"/>
                    </a:lnTo>
                    <a:lnTo>
                      <a:pt x="871" y="7733"/>
                    </a:lnTo>
                    <a:lnTo>
                      <a:pt x="909" y="5297"/>
                    </a:lnTo>
                    <a:lnTo>
                      <a:pt x="890" y="4679"/>
                    </a:lnTo>
                    <a:lnTo>
                      <a:pt x="871" y="4060"/>
                    </a:lnTo>
                    <a:lnTo>
                      <a:pt x="774" y="2804"/>
                    </a:lnTo>
                    <a:lnTo>
                      <a:pt x="735" y="2185"/>
                    </a:lnTo>
                    <a:lnTo>
                      <a:pt x="697" y="1566"/>
                    </a:lnTo>
                    <a:lnTo>
                      <a:pt x="697" y="948"/>
                    </a:lnTo>
                    <a:lnTo>
                      <a:pt x="716" y="310"/>
                    </a:lnTo>
                    <a:lnTo>
                      <a:pt x="716" y="252"/>
                    </a:lnTo>
                    <a:lnTo>
                      <a:pt x="697" y="194"/>
                    </a:lnTo>
                    <a:lnTo>
                      <a:pt x="677" y="136"/>
                    </a:lnTo>
                    <a:lnTo>
                      <a:pt x="639" y="97"/>
                    </a:lnTo>
                    <a:lnTo>
                      <a:pt x="561" y="39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13225" y="-737525"/>
                <a:ext cx="105850" cy="1461450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58458" extrusionOk="0">
                    <a:moveTo>
                      <a:pt x="1604" y="0"/>
                    </a:moveTo>
                    <a:lnTo>
                      <a:pt x="1488" y="20"/>
                    </a:lnTo>
                    <a:lnTo>
                      <a:pt x="1450" y="39"/>
                    </a:lnTo>
                    <a:lnTo>
                      <a:pt x="1392" y="78"/>
                    </a:lnTo>
                    <a:lnTo>
                      <a:pt x="1373" y="116"/>
                    </a:lnTo>
                    <a:lnTo>
                      <a:pt x="1334" y="174"/>
                    </a:lnTo>
                    <a:lnTo>
                      <a:pt x="1257" y="406"/>
                    </a:lnTo>
                    <a:lnTo>
                      <a:pt x="1199" y="658"/>
                    </a:lnTo>
                    <a:lnTo>
                      <a:pt x="1160" y="928"/>
                    </a:lnTo>
                    <a:lnTo>
                      <a:pt x="1141" y="1180"/>
                    </a:lnTo>
                    <a:lnTo>
                      <a:pt x="1102" y="1721"/>
                    </a:lnTo>
                    <a:lnTo>
                      <a:pt x="1063" y="2223"/>
                    </a:lnTo>
                    <a:lnTo>
                      <a:pt x="986" y="3287"/>
                    </a:lnTo>
                    <a:lnTo>
                      <a:pt x="928" y="4369"/>
                    </a:lnTo>
                    <a:lnTo>
                      <a:pt x="812" y="6534"/>
                    </a:lnTo>
                    <a:lnTo>
                      <a:pt x="677" y="9840"/>
                    </a:lnTo>
                    <a:lnTo>
                      <a:pt x="561" y="13146"/>
                    </a:lnTo>
                    <a:lnTo>
                      <a:pt x="445" y="16451"/>
                    </a:lnTo>
                    <a:lnTo>
                      <a:pt x="367" y="19757"/>
                    </a:lnTo>
                    <a:lnTo>
                      <a:pt x="271" y="23565"/>
                    </a:lnTo>
                    <a:lnTo>
                      <a:pt x="193" y="27373"/>
                    </a:lnTo>
                    <a:lnTo>
                      <a:pt x="116" y="31182"/>
                    </a:lnTo>
                    <a:lnTo>
                      <a:pt x="58" y="34990"/>
                    </a:lnTo>
                    <a:lnTo>
                      <a:pt x="19" y="38083"/>
                    </a:lnTo>
                    <a:lnTo>
                      <a:pt x="0" y="41156"/>
                    </a:lnTo>
                    <a:lnTo>
                      <a:pt x="0" y="44230"/>
                    </a:lnTo>
                    <a:lnTo>
                      <a:pt x="39" y="47323"/>
                    </a:lnTo>
                    <a:lnTo>
                      <a:pt x="77" y="49082"/>
                    </a:lnTo>
                    <a:lnTo>
                      <a:pt x="97" y="49972"/>
                    </a:lnTo>
                    <a:lnTo>
                      <a:pt x="155" y="50861"/>
                    </a:lnTo>
                    <a:lnTo>
                      <a:pt x="193" y="51286"/>
                    </a:lnTo>
                    <a:lnTo>
                      <a:pt x="213" y="51518"/>
                    </a:lnTo>
                    <a:lnTo>
                      <a:pt x="251" y="51731"/>
                    </a:lnTo>
                    <a:lnTo>
                      <a:pt x="406" y="52330"/>
                    </a:lnTo>
                    <a:lnTo>
                      <a:pt x="580" y="52949"/>
                    </a:lnTo>
                    <a:lnTo>
                      <a:pt x="793" y="53548"/>
                    </a:lnTo>
                    <a:lnTo>
                      <a:pt x="1025" y="54166"/>
                    </a:lnTo>
                    <a:lnTo>
                      <a:pt x="1276" y="54766"/>
                    </a:lnTo>
                    <a:lnTo>
                      <a:pt x="1546" y="55346"/>
                    </a:lnTo>
                    <a:lnTo>
                      <a:pt x="1836" y="55906"/>
                    </a:lnTo>
                    <a:lnTo>
                      <a:pt x="2146" y="56447"/>
                    </a:lnTo>
                    <a:lnTo>
                      <a:pt x="2494" y="56989"/>
                    </a:lnTo>
                    <a:lnTo>
                      <a:pt x="2687" y="57240"/>
                    </a:lnTo>
                    <a:lnTo>
                      <a:pt x="2880" y="57491"/>
                    </a:lnTo>
                    <a:lnTo>
                      <a:pt x="3074" y="57743"/>
                    </a:lnTo>
                    <a:lnTo>
                      <a:pt x="3306" y="57975"/>
                    </a:lnTo>
                    <a:lnTo>
                      <a:pt x="3538" y="58187"/>
                    </a:lnTo>
                    <a:lnTo>
                      <a:pt x="3770" y="58400"/>
                    </a:lnTo>
                    <a:lnTo>
                      <a:pt x="3828" y="58419"/>
                    </a:lnTo>
                    <a:lnTo>
                      <a:pt x="3886" y="58439"/>
                    </a:lnTo>
                    <a:lnTo>
                      <a:pt x="3944" y="58458"/>
                    </a:lnTo>
                    <a:lnTo>
                      <a:pt x="4002" y="58439"/>
                    </a:lnTo>
                    <a:lnTo>
                      <a:pt x="4098" y="58400"/>
                    </a:lnTo>
                    <a:lnTo>
                      <a:pt x="4176" y="58323"/>
                    </a:lnTo>
                    <a:lnTo>
                      <a:pt x="4214" y="58226"/>
                    </a:lnTo>
                    <a:lnTo>
                      <a:pt x="4234" y="58129"/>
                    </a:lnTo>
                    <a:lnTo>
                      <a:pt x="4214" y="58071"/>
                    </a:lnTo>
                    <a:lnTo>
                      <a:pt x="4195" y="58033"/>
                    </a:lnTo>
                    <a:lnTo>
                      <a:pt x="4176" y="57975"/>
                    </a:lnTo>
                    <a:lnTo>
                      <a:pt x="4118" y="57936"/>
                    </a:lnTo>
                    <a:lnTo>
                      <a:pt x="3847" y="57704"/>
                    </a:lnTo>
                    <a:lnTo>
                      <a:pt x="3596" y="57453"/>
                    </a:lnTo>
                    <a:lnTo>
                      <a:pt x="3344" y="57182"/>
                    </a:lnTo>
                    <a:lnTo>
                      <a:pt x="3132" y="56911"/>
                    </a:lnTo>
                    <a:lnTo>
                      <a:pt x="2919" y="56621"/>
                    </a:lnTo>
                    <a:lnTo>
                      <a:pt x="2726" y="56331"/>
                    </a:lnTo>
                    <a:lnTo>
                      <a:pt x="2532" y="56003"/>
                    </a:lnTo>
                    <a:lnTo>
                      <a:pt x="2358" y="55694"/>
                    </a:lnTo>
                    <a:lnTo>
                      <a:pt x="2030" y="55036"/>
                    </a:lnTo>
                    <a:lnTo>
                      <a:pt x="1759" y="54360"/>
                    </a:lnTo>
                    <a:lnTo>
                      <a:pt x="1508" y="53683"/>
                    </a:lnTo>
                    <a:lnTo>
                      <a:pt x="1257" y="53026"/>
                    </a:lnTo>
                    <a:lnTo>
                      <a:pt x="1102" y="52562"/>
                    </a:lnTo>
                    <a:lnTo>
                      <a:pt x="947" y="52098"/>
                    </a:lnTo>
                    <a:lnTo>
                      <a:pt x="831" y="51615"/>
                    </a:lnTo>
                    <a:lnTo>
                      <a:pt x="793" y="51383"/>
                    </a:lnTo>
                    <a:lnTo>
                      <a:pt x="754" y="51131"/>
                    </a:lnTo>
                    <a:lnTo>
                      <a:pt x="696" y="50358"/>
                    </a:lnTo>
                    <a:lnTo>
                      <a:pt x="657" y="49585"/>
                    </a:lnTo>
                    <a:lnTo>
                      <a:pt x="619" y="48038"/>
                    </a:lnTo>
                    <a:lnTo>
                      <a:pt x="580" y="45119"/>
                    </a:lnTo>
                    <a:lnTo>
                      <a:pt x="580" y="42200"/>
                    </a:lnTo>
                    <a:lnTo>
                      <a:pt x="599" y="39281"/>
                    </a:lnTo>
                    <a:lnTo>
                      <a:pt x="619" y="36362"/>
                    </a:lnTo>
                    <a:lnTo>
                      <a:pt x="677" y="32631"/>
                    </a:lnTo>
                    <a:lnTo>
                      <a:pt x="735" y="28901"/>
                    </a:lnTo>
                    <a:lnTo>
                      <a:pt x="812" y="25170"/>
                    </a:lnTo>
                    <a:lnTo>
                      <a:pt x="889" y="21419"/>
                    </a:lnTo>
                    <a:lnTo>
                      <a:pt x="986" y="18056"/>
                    </a:lnTo>
                    <a:lnTo>
                      <a:pt x="1083" y="14673"/>
                    </a:lnTo>
                    <a:lnTo>
                      <a:pt x="1199" y="11309"/>
                    </a:lnTo>
                    <a:lnTo>
                      <a:pt x="1334" y="7926"/>
                    </a:lnTo>
                    <a:lnTo>
                      <a:pt x="1431" y="5548"/>
                    </a:lnTo>
                    <a:lnTo>
                      <a:pt x="1585" y="3171"/>
                    </a:lnTo>
                    <a:lnTo>
                      <a:pt x="1662" y="1876"/>
                    </a:lnTo>
                    <a:lnTo>
                      <a:pt x="1720" y="1218"/>
                    </a:lnTo>
                    <a:lnTo>
                      <a:pt x="1817" y="580"/>
                    </a:lnTo>
                    <a:lnTo>
                      <a:pt x="1836" y="464"/>
                    </a:lnTo>
                    <a:lnTo>
                      <a:pt x="1875" y="387"/>
                    </a:lnTo>
                    <a:lnTo>
                      <a:pt x="1894" y="329"/>
                    </a:lnTo>
                    <a:lnTo>
                      <a:pt x="1894" y="271"/>
                    </a:lnTo>
                    <a:lnTo>
                      <a:pt x="1875" y="213"/>
                    </a:lnTo>
                    <a:lnTo>
                      <a:pt x="1856" y="155"/>
                    </a:lnTo>
                    <a:lnTo>
                      <a:pt x="1798" y="78"/>
                    </a:lnTo>
                    <a:lnTo>
                      <a:pt x="1701" y="20"/>
                    </a:lnTo>
                    <a:lnTo>
                      <a:pt x="16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1220175" y="-164850"/>
                <a:ext cx="491025" cy="480900"/>
              </a:xfrm>
              <a:custGeom>
                <a:avLst/>
                <a:gdLst/>
                <a:ahLst/>
                <a:cxnLst/>
                <a:rect l="l" t="t" r="r" b="b"/>
                <a:pathLst>
                  <a:path w="19641" h="19236" extrusionOk="0">
                    <a:moveTo>
                      <a:pt x="10033" y="581"/>
                    </a:moveTo>
                    <a:lnTo>
                      <a:pt x="10439" y="619"/>
                    </a:lnTo>
                    <a:lnTo>
                      <a:pt x="10864" y="658"/>
                    </a:lnTo>
                    <a:lnTo>
                      <a:pt x="11290" y="716"/>
                    </a:lnTo>
                    <a:lnTo>
                      <a:pt x="11696" y="793"/>
                    </a:lnTo>
                    <a:lnTo>
                      <a:pt x="12121" y="871"/>
                    </a:lnTo>
                    <a:lnTo>
                      <a:pt x="12527" y="967"/>
                    </a:lnTo>
                    <a:lnTo>
                      <a:pt x="12933" y="1083"/>
                    </a:lnTo>
                    <a:lnTo>
                      <a:pt x="13339" y="1199"/>
                    </a:lnTo>
                    <a:lnTo>
                      <a:pt x="13725" y="1354"/>
                    </a:lnTo>
                    <a:lnTo>
                      <a:pt x="14131" y="1509"/>
                    </a:lnTo>
                    <a:lnTo>
                      <a:pt x="14499" y="1683"/>
                    </a:lnTo>
                    <a:lnTo>
                      <a:pt x="14866" y="1876"/>
                    </a:lnTo>
                    <a:lnTo>
                      <a:pt x="15233" y="2108"/>
                    </a:lnTo>
                    <a:lnTo>
                      <a:pt x="15581" y="2340"/>
                    </a:lnTo>
                    <a:lnTo>
                      <a:pt x="15929" y="2591"/>
                    </a:lnTo>
                    <a:lnTo>
                      <a:pt x="16258" y="2862"/>
                    </a:lnTo>
                    <a:lnTo>
                      <a:pt x="16567" y="3152"/>
                    </a:lnTo>
                    <a:lnTo>
                      <a:pt x="16799" y="3403"/>
                    </a:lnTo>
                    <a:lnTo>
                      <a:pt x="17012" y="3654"/>
                    </a:lnTo>
                    <a:lnTo>
                      <a:pt x="17224" y="3906"/>
                    </a:lnTo>
                    <a:lnTo>
                      <a:pt x="17418" y="4176"/>
                    </a:lnTo>
                    <a:lnTo>
                      <a:pt x="17611" y="4447"/>
                    </a:lnTo>
                    <a:lnTo>
                      <a:pt x="17785" y="4737"/>
                    </a:lnTo>
                    <a:lnTo>
                      <a:pt x="17940" y="5027"/>
                    </a:lnTo>
                    <a:lnTo>
                      <a:pt x="18094" y="5317"/>
                    </a:lnTo>
                    <a:lnTo>
                      <a:pt x="18249" y="5626"/>
                    </a:lnTo>
                    <a:lnTo>
                      <a:pt x="18365" y="5916"/>
                    </a:lnTo>
                    <a:lnTo>
                      <a:pt x="18481" y="6226"/>
                    </a:lnTo>
                    <a:lnTo>
                      <a:pt x="18597" y="6554"/>
                    </a:lnTo>
                    <a:lnTo>
                      <a:pt x="18693" y="6863"/>
                    </a:lnTo>
                    <a:lnTo>
                      <a:pt x="18771" y="7192"/>
                    </a:lnTo>
                    <a:lnTo>
                      <a:pt x="18906" y="7849"/>
                    </a:lnTo>
                    <a:lnTo>
                      <a:pt x="19003" y="8468"/>
                    </a:lnTo>
                    <a:lnTo>
                      <a:pt x="19061" y="9087"/>
                    </a:lnTo>
                    <a:lnTo>
                      <a:pt x="19080" y="9705"/>
                    </a:lnTo>
                    <a:lnTo>
                      <a:pt x="19061" y="10343"/>
                    </a:lnTo>
                    <a:lnTo>
                      <a:pt x="19003" y="10962"/>
                    </a:lnTo>
                    <a:lnTo>
                      <a:pt x="18925" y="11580"/>
                    </a:lnTo>
                    <a:lnTo>
                      <a:pt x="18790" y="12199"/>
                    </a:lnTo>
                    <a:lnTo>
                      <a:pt x="18635" y="12798"/>
                    </a:lnTo>
                    <a:lnTo>
                      <a:pt x="18423" y="13378"/>
                    </a:lnTo>
                    <a:lnTo>
                      <a:pt x="18326" y="13668"/>
                    </a:lnTo>
                    <a:lnTo>
                      <a:pt x="18191" y="13939"/>
                    </a:lnTo>
                    <a:lnTo>
                      <a:pt x="18056" y="14190"/>
                    </a:lnTo>
                    <a:lnTo>
                      <a:pt x="17920" y="14461"/>
                    </a:lnTo>
                    <a:lnTo>
                      <a:pt x="17766" y="14712"/>
                    </a:lnTo>
                    <a:lnTo>
                      <a:pt x="17611" y="14944"/>
                    </a:lnTo>
                    <a:lnTo>
                      <a:pt x="17437" y="15176"/>
                    </a:lnTo>
                    <a:lnTo>
                      <a:pt x="17244" y="15408"/>
                    </a:lnTo>
                    <a:lnTo>
                      <a:pt x="17070" y="15640"/>
                    </a:lnTo>
                    <a:lnTo>
                      <a:pt x="16857" y="15852"/>
                    </a:lnTo>
                    <a:lnTo>
                      <a:pt x="16432" y="16278"/>
                    </a:lnTo>
                    <a:lnTo>
                      <a:pt x="15948" y="16664"/>
                    </a:lnTo>
                    <a:lnTo>
                      <a:pt x="15659" y="16877"/>
                    </a:lnTo>
                    <a:lnTo>
                      <a:pt x="15369" y="17070"/>
                    </a:lnTo>
                    <a:lnTo>
                      <a:pt x="15079" y="17264"/>
                    </a:lnTo>
                    <a:lnTo>
                      <a:pt x="14769" y="17438"/>
                    </a:lnTo>
                    <a:lnTo>
                      <a:pt x="14460" y="17612"/>
                    </a:lnTo>
                    <a:lnTo>
                      <a:pt x="14131" y="17766"/>
                    </a:lnTo>
                    <a:lnTo>
                      <a:pt x="13803" y="17902"/>
                    </a:lnTo>
                    <a:lnTo>
                      <a:pt x="13493" y="18018"/>
                    </a:lnTo>
                    <a:lnTo>
                      <a:pt x="13145" y="18134"/>
                    </a:lnTo>
                    <a:lnTo>
                      <a:pt x="12817" y="18249"/>
                    </a:lnTo>
                    <a:lnTo>
                      <a:pt x="12488" y="18346"/>
                    </a:lnTo>
                    <a:lnTo>
                      <a:pt x="12140" y="18423"/>
                    </a:lnTo>
                    <a:lnTo>
                      <a:pt x="11792" y="18481"/>
                    </a:lnTo>
                    <a:lnTo>
                      <a:pt x="11444" y="18539"/>
                    </a:lnTo>
                    <a:lnTo>
                      <a:pt x="11096" y="18597"/>
                    </a:lnTo>
                    <a:lnTo>
                      <a:pt x="10748" y="18617"/>
                    </a:lnTo>
                    <a:lnTo>
                      <a:pt x="10400" y="18636"/>
                    </a:lnTo>
                    <a:lnTo>
                      <a:pt x="10052" y="18655"/>
                    </a:lnTo>
                    <a:lnTo>
                      <a:pt x="9705" y="18655"/>
                    </a:lnTo>
                    <a:lnTo>
                      <a:pt x="9357" y="18636"/>
                    </a:lnTo>
                    <a:lnTo>
                      <a:pt x="9009" y="18617"/>
                    </a:lnTo>
                    <a:lnTo>
                      <a:pt x="8661" y="18559"/>
                    </a:lnTo>
                    <a:lnTo>
                      <a:pt x="8313" y="18520"/>
                    </a:lnTo>
                    <a:lnTo>
                      <a:pt x="7965" y="18462"/>
                    </a:lnTo>
                    <a:lnTo>
                      <a:pt x="7617" y="18385"/>
                    </a:lnTo>
                    <a:lnTo>
                      <a:pt x="7288" y="18288"/>
                    </a:lnTo>
                    <a:lnTo>
                      <a:pt x="6940" y="18192"/>
                    </a:lnTo>
                    <a:lnTo>
                      <a:pt x="6612" y="18076"/>
                    </a:lnTo>
                    <a:lnTo>
                      <a:pt x="6283" y="17960"/>
                    </a:lnTo>
                    <a:lnTo>
                      <a:pt x="5954" y="17805"/>
                    </a:lnTo>
                    <a:lnTo>
                      <a:pt x="5626" y="17670"/>
                    </a:lnTo>
                    <a:lnTo>
                      <a:pt x="5316" y="17496"/>
                    </a:lnTo>
                    <a:lnTo>
                      <a:pt x="4988" y="17322"/>
                    </a:lnTo>
                    <a:lnTo>
                      <a:pt x="4678" y="17128"/>
                    </a:lnTo>
                    <a:lnTo>
                      <a:pt x="4388" y="16935"/>
                    </a:lnTo>
                    <a:lnTo>
                      <a:pt x="4079" y="16722"/>
                    </a:lnTo>
                    <a:lnTo>
                      <a:pt x="3809" y="16490"/>
                    </a:lnTo>
                    <a:lnTo>
                      <a:pt x="3538" y="16239"/>
                    </a:lnTo>
                    <a:lnTo>
                      <a:pt x="3267" y="16007"/>
                    </a:lnTo>
                    <a:lnTo>
                      <a:pt x="3016" y="15736"/>
                    </a:lnTo>
                    <a:lnTo>
                      <a:pt x="2765" y="15466"/>
                    </a:lnTo>
                    <a:lnTo>
                      <a:pt x="2533" y="15195"/>
                    </a:lnTo>
                    <a:lnTo>
                      <a:pt x="2320" y="14905"/>
                    </a:lnTo>
                    <a:lnTo>
                      <a:pt x="2107" y="14615"/>
                    </a:lnTo>
                    <a:lnTo>
                      <a:pt x="1895" y="14325"/>
                    </a:lnTo>
                    <a:lnTo>
                      <a:pt x="1721" y="14016"/>
                    </a:lnTo>
                    <a:lnTo>
                      <a:pt x="1547" y="13687"/>
                    </a:lnTo>
                    <a:lnTo>
                      <a:pt x="1373" y="13378"/>
                    </a:lnTo>
                    <a:lnTo>
                      <a:pt x="1238" y="13049"/>
                    </a:lnTo>
                    <a:lnTo>
                      <a:pt x="1102" y="12701"/>
                    </a:lnTo>
                    <a:lnTo>
                      <a:pt x="967" y="12373"/>
                    </a:lnTo>
                    <a:lnTo>
                      <a:pt x="870" y="12025"/>
                    </a:lnTo>
                    <a:lnTo>
                      <a:pt x="774" y="11677"/>
                    </a:lnTo>
                    <a:lnTo>
                      <a:pt x="696" y="11329"/>
                    </a:lnTo>
                    <a:lnTo>
                      <a:pt x="638" y="10981"/>
                    </a:lnTo>
                    <a:lnTo>
                      <a:pt x="580" y="10614"/>
                    </a:lnTo>
                    <a:lnTo>
                      <a:pt x="561" y="10266"/>
                    </a:lnTo>
                    <a:lnTo>
                      <a:pt x="542" y="9898"/>
                    </a:lnTo>
                    <a:lnTo>
                      <a:pt x="542" y="9550"/>
                    </a:lnTo>
                    <a:lnTo>
                      <a:pt x="561" y="9183"/>
                    </a:lnTo>
                    <a:lnTo>
                      <a:pt x="580" y="8816"/>
                    </a:lnTo>
                    <a:lnTo>
                      <a:pt x="638" y="8449"/>
                    </a:lnTo>
                    <a:lnTo>
                      <a:pt x="716" y="8101"/>
                    </a:lnTo>
                    <a:lnTo>
                      <a:pt x="793" y="7733"/>
                    </a:lnTo>
                    <a:lnTo>
                      <a:pt x="909" y="7327"/>
                    </a:lnTo>
                    <a:lnTo>
                      <a:pt x="1044" y="6941"/>
                    </a:lnTo>
                    <a:lnTo>
                      <a:pt x="1180" y="6573"/>
                    </a:lnTo>
                    <a:lnTo>
                      <a:pt x="1353" y="6187"/>
                    </a:lnTo>
                    <a:lnTo>
                      <a:pt x="1527" y="5820"/>
                    </a:lnTo>
                    <a:lnTo>
                      <a:pt x="1721" y="5472"/>
                    </a:lnTo>
                    <a:lnTo>
                      <a:pt x="1933" y="5124"/>
                    </a:lnTo>
                    <a:lnTo>
                      <a:pt x="2146" y="4776"/>
                    </a:lnTo>
                    <a:lnTo>
                      <a:pt x="2378" y="4447"/>
                    </a:lnTo>
                    <a:lnTo>
                      <a:pt x="2629" y="4118"/>
                    </a:lnTo>
                    <a:lnTo>
                      <a:pt x="2900" y="3809"/>
                    </a:lnTo>
                    <a:lnTo>
                      <a:pt x="3171" y="3519"/>
                    </a:lnTo>
                    <a:lnTo>
                      <a:pt x="3441" y="3229"/>
                    </a:lnTo>
                    <a:lnTo>
                      <a:pt x="3751" y="2939"/>
                    </a:lnTo>
                    <a:lnTo>
                      <a:pt x="4060" y="2688"/>
                    </a:lnTo>
                    <a:lnTo>
                      <a:pt x="4369" y="2437"/>
                    </a:lnTo>
                    <a:lnTo>
                      <a:pt x="4698" y="2185"/>
                    </a:lnTo>
                    <a:lnTo>
                      <a:pt x="5026" y="1973"/>
                    </a:lnTo>
                    <a:lnTo>
                      <a:pt x="5374" y="1760"/>
                    </a:lnTo>
                    <a:lnTo>
                      <a:pt x="5722" y="1567"/>
                    </a:lnTo>
                    <a:lnTo>
                      <a:pt x="6090" y="1393"/>
                    </a:lnTo>
                    <a:lnTo>
                      <a:pt x="6457" y="1238"/>
                    </a:lnTo>
                    <a:lnTo>
                      <a:pt x="6824" y="1083"/>
                    </a:lnTo>
                    <a:lnTo>
                      <a:pt x="7211" y="948"/>
                    </a:lnTo>
                    <a:lnTo>
                      <a:pt x="7597" y="851"/>
                    </a:lnTo>
                    <a:lnTo>
                      <a:pt x="8003" y="755"/>
                    </a:lnTo>
                    <a:lnTo>
                      <a:pt x="8390" y="677"/>
                    </a:lnTo>
                    <a:lnTo>
                      <a:pt x="8796" y="639"/>
                    </a:lnTo>
                    <a:lnTo>
                      <a:pt x="9202" y="600"/>
                    </a:lnTo>
                    <a:lnTo>
                      <a:pt x="9608" y="581"/>
                    </a:lnTo>
                    <a:close/>
                    <a:moveTo>
                      <a:pt x="9724" y="1"/>
                    </a:moveTo>
                    <a:lnTo>
                      <a:pt x="9337" y="20"/>
                    </a:lnTo>
                    <a:lnTo>
                      <a:pt x="8951" y="40"/>
                    </a:lnTo>
                    <a:lnTo>
                      <a:pt x="8564" y="78"/>
                    </a:lnTo>
                    <a:lnTo>
                      <a:pt x="8177" y="136"/>
                    </a:lnTo>
                    <a:lnTo>
                      <a:pt x="7810" y="214"/>
                    </a:lnTo>
                    <a:lnTo>
                      <a:pt x="7443" y="291"/>
                    </a:lnTo>
                    <a:lnTo>
                      <a:pt x="7075" y="407"/>
                    </a:lnTo>
                    <a:lnTo>
                      <a:pt x="6708" y="523"/>
                    </a:lnTo>
                    <a:lnTo>
                      <a:pt x="6360" y="658"/>
                    </a:lnTo>
                    <a:lnTo>
                      <a:pt x="5993" y="793"/>
                    </a:lnTo>
                    <a:lnTo>
                      <a:pt x="5664" y="967"/>
                    </a:lnTo>
                    <a:lnTo>
                      <a:pt x="5316" y="1141"/>
                    </a:lnTo>
                    <a:lnTo>
                      <a:pt x="4988" y="1315"/>
                    </a:lnTo>
                    <a:lnTo>
                      <a:pt x="4659" y="1528"/>
                    </a:lnTo>
                    <a:lnTo>
                      <a:pt x="4350" y="1741"/>
                    </a:lnTo>
                    <a:lnTo>
                      <a:pt x="4041" y="1953"/>
                    </a:lnTo>
                    <a:lnTo>
                      <a:pt x="3731" y="2205"/>
                    </a:lnTo>
                    <a:lnTo>
                      <a:pt x="3441" y="2437"/>
                    </a:lnTo>
                    <a:lnTo>
                      <a:pt x="3171" y="2707"/>
                    </a:lnTo>
                    <a:lnTo>
                      <a:pt x="2900" y="2978"/>
                    </a:lnTo>
                    <a:lnTo>
                      <a:pt x="2629" y="3248"/>
                    </a:lnTo>
                    <a:lnTo>
                      <a:pt x="2378" y="3538"/>
                    </a:lnTo>
                    <a:lnTo>
                      <a:pt x="2127" y="3828"/>
                    </a:lnTo>
                    <a:lnTo>
                      <a:pt x="1895" y="4138"/>
                    </a:lnTo>
                    <a:lnTo>
                      <a:pt x="1663" y="4466"/>
                    </a:lnTo>
                    <a:lnTo>
                      <a:pt x="1469" y="4776"/>
                    </a:lnTo>
                    <a:lnTo>
                      <a:pt x="1257" y="5104"/>
                    </a:lnTo>
                    <a:lnTo>
                      <a:pt x="1083" y="5452"/>
                    </a:lnTo>
                    <a:lnTo>
                      <a:pt x="909" y="5800"/>
                    </a:lnTo>
                    <a:lnTo>
                      <a:pt x="735" y="6148"/>
                    </a:lnTo>
                    <a:lnTo>
                      <a:pt x="580" y="6515"/>
                    </a:lnTo>
                    <a:lnTo>
                      <a:pt x="464" y="6883"/>
                    </a:lnTo>
                    <a:lnTo>
                      <a:pt x="348" y="7250"/>
                    </a:lnTo>
                    <a:lnTo>
                      <a:pt x="252" y="7617"/>
                    </a:lnTo>
                    <a:lnTo>
                      <a:pt x="155" y="7985"/>
                    </a:lnTo>
                    <a:lnTo>
                      <a:pt x="97" y="8371"/>
                    </a:lnTo>
                    <a:lnTo>
                      <a:pt x="39" y="8739"/>
                    </a:lnTo>
                    <a:lnTo>
                      <a:pt x="20" y="9125"/>
                    </a:lnTo>
                    <a:lnTo>
                      <a:pt x="0" y="9492"/>
                    </a:lnTo>
                    <a:lnTo>
                      <a:pt x="0" y="9860"/>
                    </a:lnTo>
                    <a:lnTo>
                      <a:pt x="0" y="10246"/>
                    </a:lnTo>
                    <a:lnTo>
                      <a:pt x="39" y="10614"/>
                    </a:lnTo>
                    <a:lnTo>
                      <a:pt x="78" y="10981"/>
                    </a:lnTo>
                    <a:lnTo>
                      <a:pt x="136" y="11348"/>
                    </a:lnTo>
                    <a:lnTo>
                      <a:pt x="213" y="11716"/>
                    </a:lnTo>
                    <a:lnTo>
                      <a:pt x="310" y="12083"/>
                    </a:lnTo>
                    <a:lnTo>
                      <a:pt x="406" y="12431"/>
                    </a:lnTo>
                    <a:lnTo>
                      <a:pt x="522" y="12798"/>
                    </a:lnTo>
                    <a:lnTo>
                      <a:pt x="658" y="13146"/>
                    </a:lnTo>
                    <a:lnTo>
                      <a:pt x="793" y="13494"/>
                    </a:lnTo>
                    <a:lnTo>
                      <a:pt x="967" y="13823"/>
                    </a:lnTo>
                    <a:lnTo>
                      <a:pt x="1141" y="14151"/>
                    </a:lnTo>
                    <a:lnTo>
                      <a:pt x="1315" y="14480"/>
                    </a:lnTo>
                    <a:lnTo>
                      <a:pt x="1527" y="14809"/>
                    </a:lnTo>
                    <a:lnTo>
                      <a:pt x="1740" y="15118"/>
                    </a:lnTo>
                    <a:lnTo>
                      <a:pt x="1972" y="15427"/>
                    </a:lnTo>
                    <a:lnTo>
                      <a:pt x="2204" y="15717"/>
                    </a:lnTo>
                    <a:lnTo>
                      <a:pt x="2455" y="16007"/>
                    </a:lnTo>
                    <a:lnTo>
                      <a:pt x="2726" y="16278"/>
                    </a:lnTo>
                    <a:lnTo>
                      <a:pt x="2997" y="16548"/>
                    </a:lnTo>
                    <a:lnTo>
                      <a:pt x="3287" y="16819"/>
                    </a:lnTo>
                    <a:lnTo>
                      <a:pt x="3596" y="17070"/>
                    </a:lnTo>
                    <a:lnTo>
                      <a:pt x="3886" y="17283"/>
                    </a:lnTo>
                    <a:lnTo>
                      <a:pt x="4214" y="17515"/>
                    </a:lnTo>
                    <a:lnTo>
                      <a:pt x="4524" y="17708"/>
                    </a:lnTo>
                    <a:lnTo>
                      <a:pt x="4852" y="17902"/>
                    </a:lnTo>
                    <a:lnTo>
                      <a:pt x="5181" y="18076"/>
                    </a:lnTo>
                    <a:lnTo>
                      <a:pt x="5510" y="18249"/>
                    </a:lnTo>
                    <a:lnTo>
                      <a:pt x="5858" y="18404"/>
                    </a:lnTo>
                    <a:lnTo>
                      <a:pt x="6206" y="18539"/>
                    </a:lnTo>
                    <a:lnTo>
                      <a:pt x="6573" y="18675"/>
                    </a:lnTo>
                    <a:lnTo>
                      <a:pt x="6921" y="18791"/>
                    </a:lnTo>
                    <a:lnTo>
                      <a:pt x="7288" y="18887"/>
                    </a:lnTo>
                    <a:lnTo>
                      <a:pt x="7655" y="18965"/>
                    </a:lnTo>
                    <a:lnTo>
                      <a:pt x="8023" y="19042"/>
                    </a:lnTo>
                    <a:lnTo>
                      <a:pt x="8390" y="19119"/>
                    </a:lnTo>
                    <a:lnTo>
                      <a:pt x="8757" y="19158"/>
                    </a:lnTo>
                    <a:lnTo>
                      <a:pt x="9125" y="19197"/>
                    </a:lnTo>
                    <a:lnTo>
                      <a:pt x="9511" y="19216"/>
                    </a:lnTo>
                    <a:lnTo>
                      <a:pt x="9879" y="19235"/>
                    </a:lnTo>
                    <a:lnTo>
                      <a:pt x="10265" y="19235"/>
                    </a:lnTo>
                    <a:lnTo>
                      <a:pt x="10632" y="19216"/>
                    </a:lnTo>
                    <a:lnTo>
                      <a:pt x="11019" y="19177"/>
                    </a:lnTo>
                    <a:lnTo>
                      <a:pt x="11386" y="19139"/>
                    </a:lnTo>
                    <a:lnTo>
                      <a:pt x="11754" y="19081"/>
                    </a:lnTo>
                    <a:lnTo>
                      <a:pt x="12121" y="19023"/>
                    </a:lnTo>
                    <a:lnTo>
                      <a:pt x="12488" y="18945"/>
                    </a:lnTo>
                    <a:lnTo>
                      <a:pt x="12855" y="18849"/>
                    </a:lnTo>
                    <a:lnTo>
                      <a:pt x="13223" y="18733"/>
                    </a:lnTo>
                    <a:lnTo>
                      <a:pt x="13571" y="18617"/>
                    </a:lnTo>
                    <a:lnTo>
                      <a:pt x="13919" y="18481"/>
                    </a:lnTo>
                    <a:lnTo>
                      <a:pt x="14267" y="18327"/>
                    </a:lnTo>
                    <a:lnTo>
                      <a:pt x="14615" y="18172"/>
                    </a:lnTo>
                    <a:lnTo>
                      <a:pt x="14943" y="17998"/>
                    </a:lnTo>
                    <a:lnTo>
                      <a:pt x="15543" y="17650"/>
                    </a:lnTo>
                    <a:lnTo>
                      <a:pt x="16103" y="17283"/>
                    </a:lnTo>
                    <a:lnTo>
                      <a:pt x="16374" y="17070"/>
                    </a:lnTo>
                    <a:lnTo>
                      <a:pt x="16644" y="16858"/>
                    </a:lnTo>
                    <a:lnTo>
                      <a:pt x="16896" y="16645"/>
                    </a:lnTo>
                    <a:lnTo>
                      <a:pt x="17147" y="16413"/>
                    </a:lnTo>
                    <a:lnTo>
                      <a:pt x="17379" y="16162"/>
                    </a:lnTo>
                    <a:lnTo>
                      <a:pt x="17611" y="15910"/>
                    </a:lnTo>
                    <a:lnTo>
                      <a:pt x="17824" y="15659"/>
                    </a:lnTo>
                    <a:lnTo>
                      <a:pt x="18017" y="15388"/>
                    </a:lnTo>
                    <a:lnTo>
                      <a:pt x="18210" y="15118"/>
                    </a:lnTo>
                    <a:lnTo>
                      <a:pt x="18384" y="14828"/>
                    </a:lnTo>
                    <a:lnTo>
                      <a:pt x="18558" y="14519"/>
                    </a:lnTo>
                    <a:lnTo>
                      <a:pt x="18713" y="14209"/>
                    </a:lnTo>
                    <a:lnTo>
                      <a:pt x="18848" y="13919"/>
                    </a:lnTo>
                    <a:lnTo>
                      <a:pt x="18964" y="13610"/>
                    </a:lnTo>
                    <a:lnTo>
                      <a:pt x="19177" y="12991"/>
                    </a:lnTo>
                    <a:lnTo>
                      <a:pt x="19351" y="12373"/>
                    </a:lnTo>
                    <a:lnTo>
                      <a:pt x="19486" y="11735"/>
                    </a:lnTo>
                    <a:lnTo>
                      <a:pt x="19563" y="11078"/>
                    </a:lnTo>
                    <a:lnTo>
                      <a:pt x="19621" y="10420"/>
                    </a:lnTo>
                    <a:lnTo>
                      <a:pt x="19641" y="9763"/>
                    </a:lnTo>
                    <a:lnTo>
                      <a:pt x="19641" y="9125"/>
                    </a:lnTo>
                    <a:lnTo>
                      <a:pt x="19602" y="8719"/>
                    </a:lnTo>
                    <a:lnTo>
                      <a:pt x="19563" y="8313"/>
                    </a:lnTo>
                    <a:lnTo>
                      <a:pt x="19505" y="7907"/>
                    </a:lnTo>
                    <a:lnTo>
                      <a:pt x="19447" y="7521"/>
                    </a:lnTo>
                    <a:lnTo>
                      <a:pt x="19351" y="7115"/>
                    </a:lnTo>
                    <a:lnTo>
                      <a:pt x="19254" y="6728"/>
                    </a:lnTo>
                    <a:lnTo>
                      <a:pt x="19138" y="6341"/>
                    </a:lnTo>
                    <a:lnTo>
                      <a:pt x="19003" y="5955"/>
                    </a:lnTo>
                    <a:lnTo>
                      <a:pt x="18848" y="5588"/>
                    </a:lnTo>
                    <a:lnTo>
                      <a:pt x="18693" y="5220"/>
                    </a:lnTo>
                    <a:lnTo>
                      <a:pt x="18520" y="4853"/>
                    </a:lnTo>
                    <a:lnTo>
                      <a:pt x="18326" y="4505"/>
                    </a:lnTo>
                    <a:lnTo>
                      <a:pt x="18114" y="4157"/>
                    </a:lnTo>
                    <a:lnTo>
                      <a:pt x="17882" y="3828"/>
                    </a:lnTo>
                    <a:lnTo>
                      <a:pt x="17630" y="3500"/>
                    </a:lnTo>
                    <a:lnTo>
                      <a:pt x="17379" y="3191"/>
                    </a:lnTo>
                    <a:lnTo>
                      <a:pt x="17050" y="2823"/>
                    </a:lnTo>
                    <a:lnTo>
                      <a:pt x="16683" y="2495"/>
                    </a:lnTo>
                    <a:lnTo>
                      <a:pt x="16316" y="2166"/>
                    </a:lnTo>
                    <a:lnTo>
                      <a:pt x="15929" y="1876"/>
                    </a:lnTo>
                    <a:lnTo>
                      <a:pt x="15543" y="1625"/>
                    </a:lnTo>
                    <a:lnTo>
                      <a:pt x="15117" y="1373"/>
                    </a:lnTo>
                    <a:lnTo>
                      <a:pt x="14692" y="1161"/>
                    </a:lnTo>
                    <a:lnTo>
                      <a:pt x="14267" y="948"/>
                    </a:lnTo>
                    <a:lnTo>
                      <a:pt x="13822" y="774"/>
                    </a:lnTo>
                    <a:lnTo>
                      <a:pt x="13358" y="619"/>
                    </a:lnTo>
                    <a:lnTo>
                      <a:pt x="12894" y="465"/>
                    </a:lnTo>
                    <a:lnTo>
                      <a:pt x="12430" y="349"/>
                    </a:lnTo>
                    <a:lnTo>
                      <a:pt x="11947" y="252"/>
                    </a:lnTo>
                    <a:lnTo>
                      <a:pt x="11483" y="156"/>
                    </a:lnTo>
                    <a:lnTo>
                      <a:pt x="11000" y="98"/>
                    </a:lnTo>
                    <a:lnTo>
                      <a:pt x="10516" y="40"/>
                    </a:lnTo>
                    <a:lnTo>
                      <a:pt x="10110" y="20"/>
                    </a:lnTo>
                    <a:lnTo>
                      <a:pt x="97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68300" y="-183700"/>
                <a:ext cx="552425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22097" h="3442" extrusionOk="0">
                    <a:moveTo>
                      <a:pt x="252" y="1"/>
                    </a:moveTo>
                    <a:lnTo>
                      <a:pt x="155" y="40"/>
                    </a:lnTo>
                    <a:lnTo>
                      <a:pt x="78" y="117"/>
                    </a:lnTo>
                    <a:lnTo>
                      <a:pt x="20" y="214"/>
                    </a:lnTo>
                    <a:lnTo>
                      <a:pt x="1" y="330"/>
                    </a:lnTo>
                    <a:lnTo>
                      <a:pt x="20" y="368"/>
                    </a:lnTo>
                    <a:lnTo>
                      <a:pt x="39" y="426"/>
                    </a:lnTo>
                    <a:lnTo>
                      <a:pt x="78" y="484"/>
                    </a:lnTo>
                    <a:lnTo>
                      <a:pt x="117" y="523"/>
                    </a:lnTo>
                    <a:lnTo>
                      <a:pt x="581" y="852"/>
                    </a:lnTo>
                    <a:lnTo>
                      <a:pt x="1045" y="1141"/>
                    </a:lnTo>
                    <a:lnTo>
                      <a:pt x="1528" y="1393"/>
                    </a:lnTo>
                    <a:lnTo>
                      <a:pt x="2011" y="1625"/>
                    </a:lnTo>
                    <a:lnTo>
                      <a:pt x="2514" y="1818"/>
                    </a:lnTo>
                    <a:lnTo>
                      <a:pt x="2997" y="1973"/>
                    </a:lnTo>
                    <a:lnTo>
                      <a:pt x="3519" y="2108"/>
                    </a:lnTo>
                    <a:lnTo>
                      <a:pt x="4022" y="2205"/>
                    </a:lnTo>
                    <a:lnTo>
                      <a:pt x="4544" y="2282"/>
                    </a:lnTo>
                    <a:lnTo>
                      <a:pt x="5065" y="2340"/>
                    </a:lnTo>
                    <a:lnTo>
                      <a:pt x="5607" y="2379"/>
                    </a:lnTo>
                    <a:lnTo>
                      <a:pt x="6148" y="2398"/>
                    </a:lnTo>
                    <a:lnTo>
                      <a:pt x="6670" y="2398"/>
                    </a:lnTo>
                    <a:lnTo>
                      <a:pt x="7231" y="2379"/>
                    </a:lnTo>
                    <a:lnTo>
                      <a:pt x="7772" y="2340"/>
                    </a:lnTo>
                    <a:lnTo>
                      <a:pt x="8313" y="2301"/>
                    </a:lnTo>
                    <a:lnTo>
                      <a:pt x="9415" y="2205"/>
                    </a:lnTo>
                    <a:lnTo>
                      <a:pt x="10517" y="2069"/>
                    </a:lnTo>
                    <a:lnTo>
                      <a:pt x="11619" y="1934"/>
                    </a:lnTo>
                    <a:lnTo>
                      <a:pt x="12721" y="1799"/>
                    </a:lnTo>
                    <a:lnTo>
                      <a:pt x="13803" y="1702"/>
                    </a:lnTo>
                    <a:lnTo>
                      <a:pt x="14344" y="1663"/>
                    </a:lnTo>
                    <a:lnTo>
                      <a:pt x="14886" y="1644"/>
                    </a:lnTo>
                    <a:lnTo>
                      <a:pt x="15408" y="1625"/>
                    </a:lnTo>
                    <a:lnTo>
                      <a:pt x="15949" y="1625"/>
                    </a:lnTo>
                    <a:lnTo>
                      <a:pt x="16471" y="1644"/>
                    </a:lnTo>
                    <a:lnTo>
                      <a:pt x="16973" y="1683"/>
                    </a:lnTo>
                    <a:lnTo>
                      <a:pt x="17611" y="1760"/>
                    </a:lnTo>
                    <a:lnTo>
                      <a:pt x="18230" y="1876"/>
                    </a:lnTo>
                    <a:lnTo>
                      <a:pt x="18829" y="2031"/>
                    </a:lnTo>
                    <a:lnTo>
                      <a:pt x="19428" y="2224"/>
                    </a:lnTo>
                    <a:lnTo>
                      <a:pt x="20008" y="2437"/>
                    </a:lnTo>
                    <a:lnTo>
                      <a:pt x="20569" y="2707"/>
                    </a:lnTo>
                    <a:lnTo>
                      <a:pt x="20840" y="2862"/>
                    </a:lnTo>
                    <a:lnTo>
                      <a:pt x="21110" y="3017"/>
                    </a:lnTo>
                    <a:lnTo>
                      <a:pt x="21381" y="3191"/>
                    </a:lnTo>
                    <a:lnTo>
                      <a:pt x="21632" y="3384"/>
                    </a:lnTo>
                    <a:lnTo>
                      <a:pt x="21690" y="3423"/>
                    </a:lnTo>
                    <a:lnTo>
                      <a:pt x="21748" y="3442"/>
                    </a:lnTo>
                    <a:lnTo>
                      <a:pt x="21806" y="3442"/>
                    </a:lnTo>
                    <a:lnTo>
                      <a:pt x="21864" y="3423"/>
                    </a:lnTo>
                    <a:lnTo>
                      <a:pt x="21961" y="3384"/>
                    </a:lnTo>
                    <a:lnTo>
                      <a:pt x="22038" y="3307"/>
                    </a:lnTo>
                    <a:lnTo>
                      <a:pt x="22077" y="3229"/>
                    </a:lnTo>
                    <a:lnTo>
                      <a:pt x="22096" y="3113"/>
                    </a:lnTo>
                    <a:lnTo>
                      <a:pt x="22077" y="3055"/>
                    </a:lnTo>
                    <a:lnTo>
                      <a:pt x="22058" y="3017"/>
                    </a:lnTo>
                    <a:lnTo>
                      <a:pt x="22038" y="2959"/>
                    </a:lnTo>
                    <a:lnTo>
                      <a:pt x="21980" y="2920"/>
                    </a:lnTo>
                    <a:lnTo>
                      <a:pt x="21497" y="2591"/>
                    </a:lnTo>
                    <a:lnTo>
                      <a:pt x="21014" y="2301"/>
                    </a:lnTo>
                    <a:lnTo>
                      <a:pt x="20530" y="2050"/>
                    </a:lnTo>
                    <a:lnTo>
                      <a:pt x="20028" y="1818"/>
                    </a:lnTo>
                    <a:lnTo>
                      <a:pt x="19525" y="1625"/>
                    </a:lnTo>
                    <a:lnTo>
                      <a:pt x="19023" y="1470"/>
                    </a:lnTo>
                    <a:lnTo>
                      <a:pt x="18501" y="1335"/>
                    </a:lnTo>
                    <a:lnTo>
                      <a:pt x="17979" y="1238"/>
                    </a:lnTo>
                    <a:lnTo>
                      <a:pt x="17457" y="1161"/>
                    </a:lnTo>
                    <a:lnTo>
                      <a:pt x="16935" y="1103"/>
                    </a:lnTo>
                    <a:lnTo>
                      <a:pt x="16394" y="1064"/>
                    </a:lnTo>
                    <a:lnTo>
                      <a:pt x="15852" y="1045"/>
                    </a:lnTo>
                    <a:lnTo>
                      <a:pt x="15311" y="1045"/>
                    </a:lnTo>
                    <a:lnTo>
                      <a:pt x="14770" y="1064"/>
                    </a:lnTo>
                    <a:lnTo>
                      <a:pt x="14228" y="1083"/>
                    </a:lnTo>
                    <a:lnTo>
                      <a:pt x="13687" y="1122"/>
                    </a:lnTo>
                    <a:lnTo>
                      <a:pt x="12585" y="1219"/>
                    </a:lnTo>
                    <a:lnTo>
                      <a:pt x="11464" y="1354"/>
                    </a:lnTo>
                    <a:lnTo>
                      <a:pt x="10362" y="1489"/>
                    </a:lnTo>
                    <a:lnTo>
                      <a:pt x="9260" y="1605"/>
                    </a:lnTo>
                    <a:lnTo>
                      <a:pt x="8158" y="1702"/>
                    </a:lnTo>
                    <a:lnTo>
                      <a:pt x="7617" y="1741"/>
                    </a:lnTo>
                    <a:lnTo>
                      <a:pt x="7076" y="1779"/>
                    </a:lnTo>
                    <a:lnTo>
                      <a:pt x="5993" y="1779"/>
                    </a:lnTo>
                    <a:lnTo>
                      <a:pt x="5471" y="1760"/>
                    </a:lnTo>
                    <a:lnTo>
                      <a:pt x="4930" y="1721"/>
                    </a:lnTo>
                    <a:lnTo>
                      <a:pt x="4331" y="1644"/>
                    </a:lnTo>
                    <a:lnTo>
                      <a:pt x="3732" y="1528"/>
                    </a:lnTo>
                    <a:lnTo>
                      <a:pt x="3152" y="1393"/>
                    </a:lnTo>
                    <a:lnTo>
                      <a:pt x="2572" y="1199"/>
                    </a:lnTo>
                    <a:lnTo>
                      <a:pt x="2031" y="987"/>
                    </a:lnTo>
                    <a:lnTo>
                      <a:pt x="1489" y="716"/>
                    </a:lnTo>
                    <a:lnTo>
                      <a:pt x="1219" y="581"/>
                    </a:lnTo>
                    <a:lnTo>
                      <a:pt x="967" y="407"/>
                    </a:lnTo>
                    <a:lnTo>
                      <a:pt x="716" y="233"/>
                    </a:lnTo>
                    <a:lnTo>
                      <a:pt x="465" y="59"/>
                    </a:lnTo>
                    <a:lnTo>
                      <a:pt x="407" y="2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1693775" y="153650"/>
                <a:ext cx="38037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15215" h="3384" extrusionOk="0">
                    <a:moveTo>
                      <a:pt x="213" y="0"/>
                    </a:moveTo>
                    <a:lnTo>
                      <a:pt x="155" y="19"/>
                    </a:lnTo>
                    <a:lnTo>
                      <a:pt x="78" y="77"/>
                    </a:lnTo>
                    <a:lnTo>
                      <a:pt x="39" y="174"/>
                    </a:lnTo>
                    <a:lnTo>
                      <a:pt x="1" y="290"/>
                    </a:lnTo>
                    <a:lnTo>
                      <a:pt x="20" y="387"/>
                    </a:lnTo>
                    <a:lnTo>
                      <a:pt x="39" y="445"/>
                    </a:lnTo>
                    <a:lnTo>
                      <a:pt x="78" y="483"/>
                    </a:lnTo>
                    <a:lnTo>
                      <a:pt x="117" y="541"/>
                    </a:lnTo>
                    <a:lnTo>
                      <a:pt x="175" y="580"/>
                    </a:lnTo>
                    <a:lnTo>
                      <a:pt x="1025" y="1005"/>
                    </a:lnTo>
                    <a:lnTo>
                      <a:pt x="1895" y="1411"/>
                    </a:lnTo>
                    <a:lnTo>
                      <a:pt x="2784" y="1798"/>
                    </a:lnTo>
                    <a:lnTo>
                      <a:pt x="3693" y="2165"/>
                    </a:lnTo>
                    <a:lnTo>
                      <a:pt x="4621" y="2475"/>
                    </a:lnTo>
                    <a:lnTo>
                      <a:pt x="5568" y="2745"/>
                    </a:lnTo>
                    <a:lnTo>
                      <a:pt x="6032" y="2880"/>
                    </a:lnTo>
                    <a:lnTo>
                      <a:pt x="6515" y="2996"/>
                    </a:lnTo>
                    <a:lnTo>
                      <a:pt x="6979" y="3093"/>
                    </a:lnTo>
                    <a:lnTo>
                      <a:pt x="7463" y="3170"/>
                    </a:lnTo>
                    <a:lnTo>
                      <a:pt x="7946" y="3248"/>
                    </a:lnTo>
                    <a:lnTo>
                      <a:pt x="8429" y="3306"/>
                    </a:lnTo>
                    <a:lnTo>
                      <a:pt x="8893" y="3344"/>
                    </a:lnTo>
                    <a:lnTo>
                      <a:pt x="9376" y="3364"/>
                    </a:lnTo>
                    <a:lnTo>
                      <a:pt x="9860" y="3383"/>
                    </a:lnTo>
                    <a:lnTo>
                      <a:pt x="10343" y="3383"/>
                    </a:lnTo>
                    <a:lnTo>
                      <a:pt x="10826" y="3364"/>
                    </a:lnTo>
                    <a:lnTo>
                      <a:pt x="11290" y="3325"/>
                    </a:lnTo>
                    <a:lnTo>
                      <a:pt x="11773" y="3267"/>
                    </a:lnTo>
                    <a:lnTo>
                      <a:pt x="12237" y="3190"/>
                    </a:lnTo>
                    <a:lnTo>
                      <a:pt x="12721" y="3093"/>
                    </a:lnTo>
                    <a:lnTo>
                      <a:pt x="13185" y="2977"/>
                    </a:lnTo>
                    <a:lnTo>
                      <a:pt x="13649" y="2842"/>
                    </a:lnTo>
                    <a:lnTo>
                      <a:pt x="14112" y="2687"/>
                    </a:lnTo>
                    <a:lnTo>
                      <a:pt x="14576" y="2513"/>
                    </a:lnTo>
                    <a:lnTo>
                      <a:pt x="15040" y="2320"/>
                    </a:lnTo>
                    <a:lnTo>
                      <a:pt x="15098" y="2281"/>
                    </a:lnTo>
                    <a:lnTo>
                      <a:pt x="15137" y="2243"/>
                    </a:lnTo>
                    <a:lnTo>
                      <a:pt x="15176" y="2204"/>
                    </a:lnTo>
                    <a:lnTo>
                      <a:pt x="15195" y="2146"/>
                    </a:lnTo>
                    <a:lnTo>
                      <a:pt x="15214" y="2049"/>
                    </a:lnTo>
                    <a:lnTo>
                      <a:pt x="15176" y="1933"/>
                    </a:lnTo>
                    <a:lnTo>
                      <a:pt x="15118" y="1856"/>
                    </a:lnTo>
                    <a:lnTo>
                      <a:pt x="15040" y="1779"/>
                    </a:lnTo>
                    <a:lnTo>
                      <a:pt x="14982" y="1759"/>
                    </a:lnTo>
                    <a:lnTo>
                      <a:pt x="14886" y="1759"/>
                    </a:lnTo>
                    <a:lnTo>
                      <a:pt x="14808" y="1798"/>
                    </a:lnTo>
                    <a:lnTo>
                      <a:pt x="14364" y="1972"/>
                    </a:lnTo>
                    <a:lnTo>
                      <a:pt x="13919" y="2146"/>
                    </a:lnTo>
                    <a:lnTo>
                      <a:pt x="13475" y="2301"/>
                    </a:lnTo>
                    <a:lnTo>
                      <a:pt x="13011" y="2436"/>
                    </a:lnTo>
                    <a:lnTo>
                      <a:pt x="12566" y="2532"/>
                    </a:lnTo>
                    <a:lnTo>
                      <a:pt x="12102" y="2629"/>
                    </a:lnTo>
                    <a:lnTo>
                      <a:pt x="11638" y="2706"/>
                    </a:lnTo>
                    <a:lnTo>
                      <a:pt x="11174" y="2745"/>
                    </a:lnTo>
                    <a:lnTo>
                      <a:pt x="10710" y="2784"/>
                    </a:lnTo>
                    <a:lnTo>
                      <a:pt x="10246" y="2803"/>
                    </a:lnTo>
                    <a:lnTo>
                      <a:pt x="9782" y="2803"/>
                    </a:lnTo>
                    <a:lnTo>
                      <a:pt x="9318" y="2784"/>
                    </a:lnTo>
                    <a:lnTo>
                      <a:pt x="8854" y="2764"/>
                    </a:lnTo>
                    <a:lnTo>
                      <a:pt x="8390" y="2726"/>
                    </a:lnTo>
                    <a:lnTo>
                      <a:pt x="7927" y="2668"/>
                    </a:lnTo>
                    <a:lnTo>
                      <a:pt x="7463" y="2590"/>
                    </a:lnTo>
                    <a:lnTo>
                      <a:pt x="6999" y="2494"/>
                    </a:lnTo>
                    <a:lnTo>
                      <a:pt x="6535" y="2397"/>
                    </a:lnTo>
                    <a:lnTo>
                      <a:pt x="6071" y="2301"/>
                    </a:lnTo>
                    <a:lnTo>
                      <a:pt x="5607" y="2165"/>
                    </a:lnTo>
                    <a:lnTo>
                      <a:pt x="4698" y="1895"/>
                    </a:lnTo>
                    <a:lnTo>
                      <a:pt x="3809" y="1585"/>
                    </a:lnTo>
                    <a:lnTo>
                      <a:pt x="2920" y="1237"/>
                    </a:lnTo>
                    <a:lnTo>
                      <a:pt x="2050" y="851"/>
                    </a:lnTo>
                    <a:lnTo>
                      <a:pt x="1199" y="464"/>
                    </a:lnTo>
                    <a:lnTo>
                      <a:pt x="387" y="39"/>
                    </a:lnTo>
                    <a:lnTo>
                      <a:pt x="329" y="1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761550" y="210175"/>
                <a:ext cx="1317900" cy="370700"/>
              </a:xfrm>
              <a:custGeom>
                <a:avLst/>
                <a:gdLst/>
                <a:ahLst/>
                <a:cxnLst/>
                <a:rect l="l" t="t" r="r" b="b"/>
                <a:pathLst>
                  <a:path w="52716" h="14828" extrusionOk="0">
                    <a:moveTo>
                      <a:pt x="1044" y="1"/>
                    </a:moveTo>
                    <a:lnTo>
                      <a:pt x="251" y="20"/>
                    </a:lnTo>
                    <a:lnTo>
                      <a:pt x="174" y="20"/>
                    </a:lnTo>
                    <a:lnTo>
                      <a:pt x="135" y="40"/>
                    </a:lnTo>
                    <a:lnTo>
                      <a:pt x="77" y="78"/>
                    </a:lnTo>
                    <a:lnTo>
                      <a:pt x="58" y="117"/>
                    </a:lnTo>
                    <a:lnTo>
                      <a:pt x="19" y="194"/>
                    </a:lnTo>
                    <a:lnTo>
                      <a:pt x="0" y="310"/>
                    </a:lnTo>
                    <a:lnTo>
                      <a:pt x="39" y="407"/>
                    </a:lnTo>
                    <a:lnTo>
                      <a:pt x="116" y="503"/>
                    </a:lnTo>
                    <a:lnTo>
                      <a:pt x="155" y="542"/>
                    </a:lnTo>
                    <a:lnTo>
                      <a:pt x="193" y="561"/>
                    </a:lnTo>
                    <a:lnTo>
                      <a:pt x="271" y="581"/>
                    </a:lnTo>
                    <a:lnTo>
                      <a:pt x="1063" y="581"/>
                    </a:lnTo>
                    <a:lnTo>
                      <a:pt x="1779" y="600"/>
                    </a:lnTo>
                    <a:lnTo>
                      <a:pt x="2513" y="639"/>
                    </a:lnTo>
                    <a:lnTo>
                      <a:pt x="3228" y="697"/>
                    </a:lnTo>
                    <a:lnTo>
                      <a:pt x="3944" y="793"/>
                    </a:lnTo>
                    <a:lnTo>
                      <a:pt x="4659" y="909"/>
                    </a:lnTo>
                    <a:lnTo>
                      <a:pt x="5374" y="1064"/>
                    </a:lnTo>
                    <a:lnTo>
                      <a:pt x="6089" y="1219"/>
                    </a:lnTo>
                    <a:lnTo>
                      <a:pt x="6785" y="1393"/>
                    </a:lnTo>
                    <a:lnTo>
                      <a:pt x="7481" y="1605"/>
                    </a:lnTo>
                    <a:lnTo>
                      <a:pt x="8177" y="1818"/>
                    </a:lnTo>
                    <a:lnTo>
                      <a:pt x="8873" y="2050"/>
                    </a:lnTo>
                    <a:lnTo>
                      <a:pt x="9550" y="2321"/>
                    </a:lnTo>
                    <a:lnTo>
                      <a:pt x="10226" y="2591"/>
                    </a:lnTo>
                    <a:lnTo>
                      <a:pt x="10884" y="2862"/>
                    </a:lnTo>
                    <a:lnTo>
                      <a:pt x="11541" y="3171"/>
                    </a:lnTo>
                    <a:lnTo>
                      <a:pt x="12198" y="3480"/>
                    </a:lnTo>
                    <a:lnTo>
                      <a:pt x="12855" y="3828"/>
                    </a:lnTo>
                    <a:lnTo>
                      <a:pt x="13474" y="4176"/>
                    </a:lnTo>
                    <a:lnTo>
                      <a:pt x="14112" y="4524"/>
                    </a:lnTo>
                    <a:lnTo>
                      <a:pt x="14730" y="4892"/>
                    </a:lnTo>
                    <a:lnTo>
                      <a:pt x="15349" y="5278"/>
                    </a:lnTo>
                    <a:lnTo>
                      <a:pt x="16548" y="6071"/>
                    </a:lnTo>
                    <a:lnTo>
                      <a:pt x="18964" y="7656"/>
                    </a:lnTo>
                    <a:lnTo>
                      <a:pt x="20162" y="8468"/>
                    </a:lnTo>
                    <a:lnTo>
                      <a:pt x="21400" y="9241"/>
                    </a:lnTo>
                    <a:lnTo>
                      <a:pt x="22482" y="9898"/>
                    </a:lnTo>
                    <a:lnTo>
                      <a:pt x="23603" y="10517"/>
                    </a:lnTo>
                    <a:lnTo>
                      <a:pt x="24744" y="11116"/>
                    </a:lnTo>
                    <a:lnTo>
                      <a:pt x="25904" y="11696"/>
                    </a:lnTo>
                    <a:lnTo>
                      <a:pt x="27064" y="12218"/>
                    </a:lnTo>
                    <a:lnTo>
                      <a:pt x="28262" y="12721"/>
                    </a:lnTo>
                    <a:lnTo>
                      <a:pt x="28842" y="12953"/>
                    </a:lnTo>
                    <a:lnTo>
                      <a:pt x="29461" y="13165"/>
                    </a:lnTo>
                    <a:lnTo>
                      <a:pt x="30060" y="13378"/>
                    </a:lnTo>
                    <a:lnTo>
                      <a:pt x="30659" y="13571"/>
                    </a:lnTo>
                    <a:lnTo>
                      <a:pt x="31278" y="13745"/>
                    </a:lnTo>
                    <a:lnTo>
                      <a:pt x="31896" y="13919"/>
                    </a:lnTo>
                    <a:lnTo>
                      <a:pt x="32515" y="14074"/>
                    </a:lnTo>
                    <a:lnTo>
                      <a:pt x="33134" y="14209"/>
                    </a:lnTo>
                    <a:lnTo>
                      <a:pt x="33752" y="14345"/>
                    </a:lnTo>
                    <a:lnTo>
                      <a:pt x="34371" y="14461"/>
                    </a:lnTo>
                    <a:lnTo>
                      <a:pt x="35009" y="14557"/>
                    </a:lnTo>
                    <a:lnTo>
                      <a:pt x="35647" y="14654"/>
                    </a:lnTo>
                    <a:lnTo>
                      <a:pt x="36265" y="14712"/>
                    </a:lnTo>
                    <a:lnTo>
                      <a:pt x="36903" y="14770"/>
                    </a:lnTo>
                    <a:lnTo>
                      <a:pt x="37541" y="14809"/>
                    </a:lnTo>
                    <a:lnTo>
                      <a:pt x="38198" y="14828"/>
                    </a:lnTo>
                    <a:lnTo>
                      <a:pt x="38836" y="14828"/>
                    </a:lnTo>
                    <a:lnTo>
                      <a:pt x="39474" y="14809"/>
                    </a:lnTo>
                    <a:lnTo>
                      <a:pt x="40131" y="14789"/>
                    </a:lnTo>
                    <a:lnTo>
                      <a:pt x="40769" y="14731"/>
                    </a:lnTo>
                    <a:lnTo>
                      <a:pt x="41523" y="14654"/>
                    </a:lnTo>
                    <a:lnTo>
                      <a:pt x="42277" y="14538"/>
                    </a:lnTo>
                    <a:lnTo>
                      <a:pt x="43031" y="14422"/>
                    </a:lnTo>
                    <a:lnTo>
                      <a:pt x="43785" y="14267"/>
                    </a:lnTo>
                    <a:lnTo>
                      <a:pt x="44520" y="14093"/>
                    </a:lnTo>
                    <a:lnTo>
                      <a:pt x="45254" y="13900"/>
                    </a:lnTo>
                    <a:lnTo>
                      <a:pt x="45989" y="13687"/>
                    </a:lnTo>
                    <a:lnTo>
                      <a:pt x="46704" y="13436"/>
                    </a:lnTo>
                    <a:lnTo>
                      <a:pt x="47458" y="13165"/>
                    </a:lnTo>
                    <a:lnTo>
                      <a:pt x="48193" y="12875"/>
                    </a:lnTo>
                    <a:lnTo>
                      <a:pt x="48946" y="12547"/>
                    </a:lnTo>
                    <a:lnTo>
                      <a:pt x="49662" y="12218"/>
                    </a:lnTo>
                    <a:lnTo>
                      <a:pt x="51112" y="11522"/>
                    </a:lnTo>
                    <a:lnTo>
                      <a:pt x="52542" y="10807"/>
                    </a:lnTo>
                    <a:lnTo>
                      <a:pt x="52600" y="10768"/>
                    </a:lnTo>
                    <a:lnTo>
                      <a:pt x="52639" y="10730"/>
                    </a:lnTo>
                    <a:lnTo>
                      <a:pt x="52677" y="10672"/>
                    </a:lnTo>
                    <a:lnTo>
                      <a:pt x="52697" y="10633"/>
                    </a:lnTo>
                    <a:lnTo>
                      <a:pt x="52716" y="10517"/>
                    </a:lnTo>
                    <a:lnTo>
                      <a:pt x="52677" y="10420"/>
                    </a:lnTo>
                    <a:lnTo>
                      <a:pt x="52619" y="10324"/>
                    </a:lnTo>
                    <a:lnTo>
                      <a:pt x="52542" y="10266"/>
                    </a:lnTo>
                    <a:lnTo>
                      <a:pt x="52503" y="10246"/>
                    </a:lnTo>
                    <a:lnTo>
                      <a:pt x="52387" y="10246"/>
                    </a:lnTo>
                    <a:lnTo>
                      <a:pt x="52329" y="10266"/>
                    </a:lnTo>
                    <a:lnTo>
                      <a:pt x="51092" y="10884"/>
                    </a:lnTo>
                    <a:lnTo>
                      <a:pt x="49836" y="11503"/>
                    </a:lnTo>
                    <a:lnTo>
                      <a:pt x="48579" y="12083"/>
                    </a:lnTo>
                    <a:lnTo>
                      <a:pt x="47941" y="12353"/>
                    </a:lnTo>
                    <a:lnTo>
                      <a:pt x="47303" y="12605"/>
                    </a:lnTo>
                    <a:lnTo>
                      <a:pt x="46627" y="12856"/>
                    </a:lnTo>
                    <a:lnTo>
                      <a:pt x="45950" y="13088"/>
                    </a:lnTo>
                    <a:lnTo>
                      <a:pt x="45274" y="13301"/>
                    </a:lnTo>
                    <a:lnTo>
                      <a:pt x="44578" y="13475"/>
                    </a:lnTo>
                    <a:lnTo>
                      <a:pt x="43862" y="13649"/>
                    </a:lnTo>
                    <a:lnTo>
                      <a:pt x="43166" y="13803"/>
                    </a:lnTo>
                    <a:lnTo>
                      <a:pt x="42451" y="13919"/>
                    </a:lnTo>
                    <a:lnTo>
                      <a:pt x="41755" y="14035"/>
                    </a:lnTo>
                    <a:lnTo>
                      <a:pt x="41098" y="14113"/>
                    </a:lnTo>
                    <a:lnTo>
                      <a:pt x="40441" y="14171"/>
                    </a:lnTo>
                    <a:lnTo>
                      <a:pt x="39783" y="14229"/>
                    </a:lnTo>
                    <a:lnTo>
                      <a:pt x="39146" y="14248"/>
                    </a:lnTo>
                    <a:lnTo>
                      <a:pt x="37831" y="14248"/>
                    </a:lnTo>
                    <a:lnTo>
                      <a:pt x="37174" y="14209"/>
                    </a:lnTo>
                    <a:lnTo>
                      <a:pt x="36517" y="14171"/>
                    </a:lnTo>
                    <a:lnTo>
                      <a:pt x="35859" y="14113"/>
                    </a:lnTo>
                    <a:lnTo>
                      <a:pt x="35221" y="14016"/>
                    </a:lnTo>
                    <a:lnTo>
                      <a:pt x="34564" y="13919"/>
                    </a:lnTo>
                    <a:lnTo>
                      <a:pt x="33926" y="13823"/>
                    </a:lnTo>
                    <a:lnTo>
                      <a:pt x="33288" y="13687"/>
                    </a:lnTo>
                    <a:lnTo>
                      <a:pt x="32650" y="13533"/>
                    </a:lnTo>
                    <a:lnTo>
                      <a:pt x="32012" y="13378"/>
                    </a:lnTo>
                    <a:lnTo>
                      <a:pt x="31374" y="13204"/>
                    </a:lnTo>
                    <a:lnTo>
                      <a:pt x="30756" y="13011"/>
                    </a:lnTo>
                    <a:lnTo>
                      <a:pt x="30118" y="12817"/>
                    </a:lnTo>
                    <a:lnTo>
                      <a:pt x="29499" y="12585"/>
                    </a:lnTo>
                    <a:lnTo>
                      <a:pt x="28900" y="12373"/>
                    </a:lnTo>
                    <a:lnTo>
                      <a:pt x="28281" y="12122"/>
                    </a:lnTo>
                    <a:lnTo>
                      <a:pt x="27682" y="11870"/>
                    </a:lnTo>
                    <a:lnTo>
                      <a:pt x="26484" y="11348"/>
                    </a:lnTo>
                    <a:lnTo>
                      <a:pt x="25305" y="10768"/>
                    </a:lnTo>
                    <a:lnTo>
                      <a:pt x="24145" y="10169"/>
                    </a:lnTo>
                    <a:lnTo>
                      <a:pt x="23004" y="9531"/>
                    </a:lnTo>
                    <a:lnTo>
                      <a:pt x="21883" y="8855"/>
                    </a:lnTo>
                    <a:lnTo>
                      <a:pt x="20704" y="8120"/>
                    </a:lnTo>
                    <a:lnTo>
                      <a:pt x="19525" y="7347"/>
                    </a:lnTo>
                    <a:lnTo>
                      <a:pt x="17205" y="5781"/>
                    </a:lnTo>
                    <a:lnTo>
                      <a:pt x="16026" y="5027"/>
                    </a:lnTo>
                    <a:lnTo>
                      <a:pt x="14827" y="4292"/>
                    </a:lnTo>
                    <a:lnTo>
                      <a:pt x="14228" y="3925"/>
                    </a:lnTo>
                    <a:lnTo>
                      <a:pt x="13629" y="3577"/>
                    </a:lnTo>
                    <a:lnTo>
                      <a:pt x="13010" y="3248"/>
                    </a:lnTo>
                    <a:lnTo>
                      <a:pt x="12372" y="2939"/>
                    </a:lnTo>
                    <a:lnTo>
                      <a:pt x="11657" y="2591"/>
                    </a:lnTo>
                    <a:lnTo>
                      <a:pt x="10942" y="2263"/>
                    </a:lnTo>
                    <a:lnTo>
                      <a:pt x="10226" y="1953"/>
                    </a:lnTo>
                    <a:lnTo>
                      <a:pt x="9492" y="1663"/>
                    </a:lnTo>
                    <a:lnTo>
                      <a:pt x="8738" y="1412"/>
                    </a:lnTo>
                    <a:lnTo>
                      <a:pt x="8003" y="1161"/>
                    </a:lnTo>
                    <a:lnTo>
                      <a:pt x="7249" y="929"/>
                    </a:lnTo>
                    <a:lnTo>
                      <a:pt x="6476" y="735"/>
                    </a:lnTo>
                    <a:lnTo>
                      <a:pt x="5722" y="542"/>
                    </a:lnTo>
                    <a:lnTo>
                      <a:pt x="4949" y="387"/>
                    </a:lnTo>
                    <a:lnTo>
                      <a:pt x="4176" y="252"/>
                    </a:lnTo>
                    <a:lnTo>
                      <a:pt x="3402" y="156"/>
                    </a:lnTo>
                    <a:lnTo>
                      <a:pt x="2610" y="78"/>
                    </a:lnTo>
                    <a:lnTo>
                      <a:pt x="1817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40"/>
            <p:cNvGrpSpPr/>
            <p:nvPr/>
          </p:nvGrpSpPr>
          <p:grpSpPr>
            <a:xfrm>
              <a:off x="1496048" y="2224383"/>
              <a:ext cx="2365243" cy="1573546"/>
              <a:chOff x="781850" y="-4290600"/>
              <a:chExt cx="2653700" cy="1765450"/>
            </a:xfrm>
          </p:grpSpPr>
          <p:sp>
            <p:nvSpPr>
              <p:cNvPr id="1047" name="Google Shape;1047;p40"/>
              <p:cNvSpPr/>
              <p:nvPr/>
            </p:nvSpPr>
            <p:spPr>
              <a:xfrm>
                <a:off x="912325" y="-4284800"/>
                <a:ext cx="2472950" cy="909550"/>
              </a:xfrm>
              <a:custGeom>
                <a:avLst/>
                <a:gdLst/>
                <a:ahLst/>
                <a:cxnLst/>
                <a:rect l="l" t="t" r="r" b="b"/>
                <a:pathLst>
                  <a:path w="98918" h="36382" extrusionOk="0">
                    <a:moveTo>
                      <a:pt x="46550" y="1"/>
                    </a:moveTo>
                    <a:lnTo>
                      <a:pt x="45718" y="20"/>
                    </a:lnTo>
                    <a:lnTo>
                      <a:pt x="44868" y="59"/>
                    </a:lnTo>
                    <a:lnTo>
                      <a:pt x="44037" y="97"/>
                    </a:lnTo>
                    <a:lnTo>
                      <a:pt x="43186" y="155"/>
                    </a:lnTo>
                    <a:lnTo>
                      <a:pt x="42336" y="213"/>
                    </a:lnTo>
                    <a:lnTo>
                      <a:pt x="41504" y="310"/>
                    </a:lnTo>
                    <a:lnTo>
                      <a:pt x="39822" y="503"/>
                    </a:lnTo>
                    <a:lnTo>
                      <a:pt x="38141" y="735"/>
                    </a:lnTo>
                    <a:lnTo>
                      <a:pt x="36459" y="1025"/>
                    </a:lnTo>
                    <a:lnTo>
                      <a:pt x="34796" y="1334"/>
                    </a:lnTo>
                    <a:lnTo>
                      <a:pt x="33134" y="1682"/>
                    </a:lnTo>
                    <a:lnTo>
                      <a:pt x="31491" y="2050"/>
                    </a:lnTo>
                    <a:lnTo>
                      <a:pt x="29848" y="2456"/>
                    </a:lnTo>
                    <a:lnTo>
                      <a:pt x="28224" y="2881"/>
                    </a:lnTo>
                    <a:lnTo>
                      <a:pt x="26619" y="3306"/>
                    </a:lnTo>
                    <a:lnTo>
                      <a:pt x="25865" y="3519"/>
                    </a:lnTo>
                    <a:lnTo>
                      <a:pt x="25112" y="3770"/>
                    </a:lnTo>
                    <a:lnTo>
                      <a:pt x="24358" y="4002"/>
                    </a:lnTo>
                    <a:lnTo>
                      <a:pt x="23604" y="4273"/>
                    </a:lnTo>
                    <a:lnTo>
                      <a:pt x="22850" y="4543"/>
                    </a:lnTo>
                    <a:lnTo>
                      <a:pt x="22115" y="4833"/>
                    </a:lnTo>
                    <a:lnTo>
                      <a:pt x="21381" y="5123"/>
                    </a:lnTo>
                    <a:lnTo>
                      <a:pt x="20646" y="5433"/>
                    </a:lnTo>
                    <a:lnTo>
                      <a:pt x="19177" y="6090"/>
                    </a:lnTo>
                    <a:lnTo>
                      <a:pt x="17746" y="6786"/>
                    </a:lnTo>
                    <a:lnTo>
                      <a:pt x="16335" y="7501"/>
                    </a:lnTo>
                    <a:lnTo>
                      <a:pt x="14943" y="8255"/>
                    </a:lnTo>
                    <a:lnTo>
                      <a:pt x="14209" y="8680"/>
                    </a:lnTo>
                    <a:lnTo>
                      <a:pt x="13513" y="9125"/>
                    </a:lnTo>
                    <a:lnTo>
                      <a:pt x="12836" y="9608"/>
                    </a:lnTo>
                    <a:lnTo>
                      <a:pt x="12198" y="10111"/>
                    </a:lnTo>
                    <a:lnTo>
                      <a:pt x="11580" y="10633"/>
                    </a:lnTo>
                    <a:lnTo>
                      <a:pt x="10980" y="11174"/>
                    </a:lnTo>
                    <a:lnTo>
                      <a:pt x="10401" y="11735"/>
                    </a:lnTo>
                    <a:lnTo>
                      <a:pt x="9840" y="12315"/>
                    </a:lnTo>
                    <a:lnTo>
                      <a:pt x="9299" y="12933"/>
                    </a:lnTo>
                    <a:lnTo>
                      <a:pt x="8777" y="13552"/>
                    </a:lnTo>
                    <a:lnTo>
                      <a:pt x="8274" y="14170"/>
                    </a:lnTo>
                    <a:lnTo>
                      <a:pt x="7772" y="14828"/>
                    </a:lnTo>
                    <a:lnTo>
                      <a:pt x="7269" y="15485"/>
                    </a:lnTo>
                    <a:lnTo>
                      <a:pt x="6786" y="16142"/>
                    </a:lnTo>
                    <a:lnTo>
                      <a:pt x="5838" y="17515"/>
                    </a:lnTo>
                    <a:lnTo>
                      <a:pt x="5529" y="17940"/>
                    </a:lnTo>
                    <a:lnTo>
                      <a:pt x="5123" y="18462"/>
                    </a:lnTo>
                    <a:lnTo>
                      <a:pt x="4157" y="19660"/>
                    </a:lnTo>
                    <a:lnTo>
                      <a:pt x="3615" y="20318"/>
                    </a:lnTo>
                    <a:lnTo>
                      <a:pt x="3055" y="21033"/>
                    </a:lnTo>
                    <a:lnTo>
                      <a:pt x="2513" y="21767"/>
                    </a:lnTo>
                    <a:lnTo>
                      <a:pt x="1972" y="22521"/>
                    </a:lnTo>
                    <a:lnTo>
                      <a:pt x="1470" y="23295"/>
                    </a:lnTo>
                    <a:lnTo>
                      <a:pt x="1238" y="23701"/>
                    </a:lnTo>
                    <a:lnTo>
                      <a:pt x="1006" y="24087"/>
                    </a:lnTo>
                    <a:lnTo>
                      <a:pt x="812" y="24474"/>
                    </a:lnTo>
                    <a:lnTo>
                      <a:pt x="619" y="24860"/>
                    </a:lnTo>
                    <a:lnTo>
                      <a:pt x="464" y="25247"/>
                    </a:lnTo>
                    <a:lnTo>
                      <a:pt x="310" y="25614"/>
                    </a:lnTo>
                    <a:lnTo>
                      <a:pt x="194" y="26001"/>
                    </a:lnTo>
                    <a:lnTo>
                      <a:pt x="97" y="26368"/>
                    </a:lnTo>
                    <a:lnTo>
                      <a:pt x="39" y="26736"/>
                    </a:lnTo>
                    <a:lnTo>
                      <a:pt x="0" y="27084"/>
                    </a:lnTo>
                    <a:lnTo>
                      <a:pt x="0" y="27431"/>
                    </a:lnTo>
                    <a:lnTo>
                      <a:pt x="39" y="27760"/>
                    </a:lnTo>
                    <a:lnTo>
                      <a:pt x="97" y="28089"/>
                    </a:lnTo>
                    <a:lnTo>
                      <a:pt x="213" y="28398"/>
                    </a:lnTo>
                    <a:lnTo>
                      <a:pt x="194" y="28939"/>
                    </a:lnTo>
                    <a:lnTo>
                      <a:pt x="213" y="29461"/>
                    </a:lnTo>
                    <a:lnTo>
                      <a:pt x="271" y="29945"/>
                    </a:lnTo>
                    <a:lnTo>
                      <a:pt x="368" y="30408"/>
                    </a:lnTo>
                    <a:lnTo>
                      <a:pt x="503" y="30834"/>
                    </a:lnTo>
                    <a:lnTo>
                      <a:pt x="677" y="31240"/>
                    </a:lnTo>
                    <a:lnTo>
                      <a:pt x="851" y="31607"/>
                    </a:lnTo>
                    <a:lnTo>
                      <a:pt x="1083" y="31955"/>
                    </a:lnTo>
                    <a:lnTo>
                      <a:pt x="1334" y="32284"/>
                    </a:lnTo>
                    <a:lnTo>
                      <a:pt x="1605" y="32593"/>
                    </a:lnTo>
                    <a:lnTo>
                      <a:pt x="1895" y="32864"/>
                    </a:lnTo>
                    <a:lnTo>
                      <a:pt x="2223" y="33115"/>
                    </a:lnTo>
                    <a:lnTo>
                      <a:pt x="2571" y="33347"/>
                    </a:lnTo>
                    <a:lnTo>
                      <a:pt x="2939" y="33559"/>
                    </a:lnTo>
                    <a:lnTo>
                      <a:pt x="3306" y="33753"/>
                    </a:lnTo>
                    <a:lnTo>
                      <a:pt x="3712" y="33927"/>
                    </a:lnTo>
                    <a:lnTo>
                      <a:pt x="4118" y="34081"/>
                    </a:lnTo>
                    <a:lnTo>
                      <a:pt x="4543" y="34217"/>
                    </a:lnTo>
                    <a:lnTo>
                      <a:pt x="4988" y="34352"/>
                    </a:lnTo>
                    <a:lnTo>
                      <a:pt x="5432" y="34449"/>
                    </a:lnTo>
                    <a:lnTo>
                      <a:pt x="5877" y="34545"/>
                    </a:lnTo>
                    <a:lnTo>
                      <a:pt x="6341" y="34623"/>
                    </a:lnTo>
                    <a:lnTo>
                      <a:pt x="6805" y="34681"/>
                    </a:lnTo>
                    <a:lnTo>
                      <a:pt x="7288" y="34739"/>
                    </a:lnTo>
                    <a:lnTo>
                      <a:pt x="8235" y="34816"/>
                    </a:lnTo>
                    <a:lnTo>
                      <a:pt x="9183" y="34835"/>
                    </a:lnTo>
                    <a:lnTo>
                      <a:pt x="10111" y="34835"/>
                    </a:lnTo>
                    <a:lnTo>
                      <a:pt x="11019" y="34816"/>
                    </a:lnTo>
                    <a:lnTo>
                      <a:pt x="11251" y="34951"/>
                    </a:lnTo>
                    <a:lnTo>
                      <a:pt x="11502" y="35067"/>
                    </a:lnTo>
                    <a:lnTo>
                      <a:pt x="11754" y="35183"/>
                    </a:lnTo>
                    <a:lnTo>
                      <a:pt x="12005" y="35261"/>
                    </a:lnTo>
                    <a:lnTo>
                      <a:pt x="12256" y="35357"/>
                    </a:lnTo>
                    <a:lnTo>
                      <a:pt x="12527" y="35415"/>
                    </a:lnTo>
                    <a:lnTo>
                      <a:pt x="12817" y="35473"/>
                    </a:lnTo>
                    <a:lnTo>
                      <a:pt x="13088" y="35512"/>
                    </a:lnTo>
                    <a:lnTo>
                      <a:pt x="13667" y="35570"/>
                    </a:lnTo>
                    <a:lnTo>
                      <a:pt x="14267" y="35589"/>
                    </a:lnTo>
                    <a:lnTo>
                      <a:pt x="14866" y="35570"/>
                    </a:lnTo>
                    <a:lnTo>
                      <a:pt x="15485" y="35531"/>
                    </a:lnTo>
                    <a:lnTo>
                      <a:pt x="16103" y="35473"/>
                    </a:lnTo>
                    <a:lnTo>
                      <a:pt x="16702" y="35396"/>
                    </a:lnTo>
                    <a:lnTo>
                      <a:pt x="17901" y="35222"/>
                    </a:lnTo>
                    <a:lnTo>
                      <a:pt x="19022" y="35029"/>
                    </a:lnTo>
                    <a:lnTo>
                      <a:pt x="20027" y="34893"/>
                    </a:lnTo>
                    <a:lnTo>
                      <a:pt x="20801" y="34797"/>
                    </a:lnTo>
                    <a:lnTo>
                      <a:pt x="21574" y="34719"/>
                    </a:lnTo>
                    <a:lnTo>
                      <a:pt x="23120" y="34603"/>
                    </a:lnTo>
                    <a:lnTo>
                      <a:pt x="24609" y="34642"/>
                    </a:lnTo>
                    <a:lnTo>
                      <a:pt x="26117" y="34719"/>
                    </a:lnTo>
                    <a:lnTo>
                      <a:pt x="29113" y="34874"/>
                    </a:lnTo>
                    <a:lnTo>
                      <a:pt x="32109" y="35048"/>
                    </a:lnTo>
                    <a:lnTo>
                      <a:pt x="35106" y="35241"/>
                    </a:lnTo>
                    <a:lnTo>
                      <a:pt x="38102" y="35415"/>
                    </a:lnTo>
                    <a:lnTo>
                      <a:pt x="41098" y="35589"/>
                    </a:lnTo>
                    <a:lnTo>
                      <a:pt x="44095" y="35725"/>
                    </a:lnTo>
                    <a:lnTo>
                      <a:pt x="45602" y="35783"/>
                    </a:lnTo>
                    <a:lnTo>
                      <a:pt x="47110" y="35821"/>
                    </a:lnTo>
                    <a:lnTo>
                      <a:pt x="49449" y="35879"/>
                    </a:lnTo>
                    <a:lnTo>
                      <a:pt x="51808" y="35899"/>
                    </a:lnTo>
                    <a:lnTo>
                      <a:pt x="51982" y="35957"/>
                    </a:lnTo>
                    <a:lnTo>
                      <a:pt x="52175" y="35976"/>
                    </a:lnTo>
                    <a:lnTo>
                      <a:pt x="52388" y="35995"/>
                    </a:lnTo>
                    <a:lnTo>
                      <a:pt x="52600" y="35995"/>
                    </a:lnTo>
                    <a:lnTo>
                      <a:pt x="53548" y="35918"/>
                    </a:lnTo>
                    <a:lnTo>
                      <a:pt x="57066" y="35937"/>
                    </a:lnTo>
                    <a:lnTo>
                      <a:pt x="60584" y="35957"/>
                    </a:lnTo>
                    <a:lnTo>
                      <a:pt x="67621" y="35976"/>
                    </a:lnTo>
                    <a:lnTo>
                      <a:pt x="71120" y="36015"/>
                    </a:lnTo>
                    <a:lnTo>
                      <a:pt x="74638" y="36073"/>
                    </a:lnTo>
                    <a:lnTo>
                      <a:pt x="78156" y="36169"/>
                    </a:lnTo>
                    <a:lnTo>
                      <a:pt x="79915" y="36227"/>
                    </a:lnTo>
                    <a:lnTo>
                      <a:pt x="81674" y="36304"/>
                    </a:lnTo>
                    <a:lnTo>
                      <a:pt x="82873" y="36362"/>
                    </a:lnTo>
                    <a:lnTo>
                      <a:pt x="84110" y="36382"/>
                    </a:lnTo>
                    <a:lnTo>
                      <a:pt x="85367" y="36382"/>
                    </a:lnTo>
                    <a:lnTo>
                      <a:pt x="86623" y="36324"/>
                    </a:lnTo>
                    <a:lnTo>
                      <a:pt x="87261" y="36285"/>
                    </a:lnTo>
                    <a:lnTo>
                      <a:pt x="87899" y="36247"/>
                    </a:lnTo>
                    <a:lnTo>
                      <a:pt x="88517" y="36169"/>
                    </a:lnTo>
                    <a:lnTo>
                      <a:pt x="89136" y="36092"/>
                    </a:lnTo>
                    <a:lnTo>
                      <a:pt x="89755" y="35995"/>
                    </a:lnTo>
                    <a:lnTo>
                      <a:pt x="90354" y="35879"/>
                    </a:lnTo>
                    <a:lnTo>
                      <a:pt x="90953" y="35744"/>
                    </a:lnTo>
                    <a:lnTo>
                      <a:pt x="91552" y="35589"/>
                    </a:lnTo>
                    <a:lnTo>
                      <a:pt x="92132" y="35435"/>
                    </a:lnTo>
                    <a:lnTo>
                      <a:pt x="92712" y="35222"/>
                    </a:lnTo>
                    <a:lnTo>
                      <a:pt x="93254" y="35009"/>
                    </a:lnTo>
                    <a:lnTo>
                      <a:pt x="93795" y="34777"/>
                    </a:lnTo>
                    <a:lnTo>
                      <a:pt x="94336" y="34507"/>
                    </a:lnTo>
                    <a:lnTo>
                      <a:pt x="94839" y="34217"/>
                    </a:lnTo>
                    <a:lnTo>
                      <a:pt x="95322" y="33907"/>
                    </a:lnTo>
                    <a:lnTo>
                      <a:pt x="95805" y="33559"/>
                    </a:lnTo>
                    <a:lnTo>
                      <a:pt x="96250" y="33173"/>
                    </a:lnTo>
                    <a:lnTo>
                      <a:pt x="96695" y="32767"/>
                    </a:lnTo>
                    <a:lnTo>
                      <a:pt x="97100" y="32342"/>
                    </a:lnTo>
                    <a:lnTo>
                      <a:pt x="97487" y="31878"/>
                    </a:lnTo>
                    <a:lnTo>
                      <a:pt x="97835" y="31375"/>
                    </a:lnTo>
                    <a:lnTo>
                      <a:pt x="98183" y="30834"/>
                    </a:lnTo>
                    <a:lnTo>
                      <a:pt x="98473" y="30254"/>
                    </a:lnTo>
                    <a:lnTo>
                      <a:pt x="98763" y="29655"/>
                    </a:lnTo>
                    <a:lnTo>
                      <a:pt x="98821" y="29461"/>
                    </a:lnTo>
                    <a:lnTo>
                      <a:pt x="98879" y="29268"/>
                    </a:lnTo>
                    <a:lnTo>
                      <a:pt x="98918" y="29075"/>
                    </a:lnTo>
                    <a:lnTo>
                      <a:pt x="98918" y="28881"/>
                    </a:lnTo>
                    <a:lnTo>
                      <a:pt x="98918" y="28707"/>
                    </a:lnTo>
                    <a:lnTo>
                      <a:pt x="98898" y="28514"/>
                    </a:lnTo>
                    <a:lnTo>
                      <a:pt x="98860" y="28340"/>
                    </a:lnTo>
                    <a:lnTo>
                      <a:pt x="98802" y="28185"/>
                    </a:lnTo>
                    <a:lnTo>
                      <a:pt x="98744" y="28031"/>
                    </a:lnTo>
                    <a:lnTo>
                      <a:pt x="98647" y="27876"/>
                    </a:lnTo>
                    <a:lnTo>
                      <a:pt x="98570" y="27721"/>
                    </a:lnTo>
                    <a:lnTo>
                      <a:pt x="98454" y="27586"/>
                    </a:lnTo>
                    <a:lnTo>
                      <a:pt x="98338" y="27451"/>
                    </a:lnTo>
                    <a:lnTo>
                      <a:pt x="98222" y="27335"/>
                    </a:lnTo>
                    <a:lnTo>
                      <a:pt x="98086" y="27219"/>
                    </a:lnTo>
                    <a:lnTo>
                      <a:pt x="97951" y="27122"/>
                    </a:lnTo>
                    <a:lnTo>
                      <a:pt x="97912" y="26987"/>
                    </a:lnTo>
                    <a:lnTo>
                      <a:pt x="97854" y="26832"/>
                    </a:lnTo>
                    <a:lnTo>
                      <a:pt x="97236" y="25595"/>
                    </a:lnTo>
                    <a:lnTo>
                      <a:pt x="96617" y="24396"/>
                    </a:lnTo>
                    <a:lnTo>
                      <a:pt x="95979" y="23217"/>
                    </a:lnTo>
                    <a:lnTo>
                      <a:pt x="95670" y="22657"/>
                    </a:lnTo>
                    <a:lnTo>
                      <a:pt x="95322" y="22077"/>
                    </a:lnTo>
                    <a:lnTo>
                      <a:pt x="94974" y="21535"/>
                    </a:lnTo>
                    <a:lnTo>
                      <a:pt x="94607" y="20975"/>
                    </a:lnTo>
                    <a:lnTo>
                      <a:pt x="94239" y="20434"/>
                    </a:lnTo>
                    <a:lnTo>
                      <a:pt x="93834" y="19892"/>
                    </a:lnTo>
                    <a:lnTo>
                      <a:pt x="93428" y="19370"/>
                    </a:lnTo>
                    <a:lnTo>
                      <a:pt x="92983" y="18848"/>
                    </a:lnTo>
                    <a:lnTo>
                      <a:pt x="92538" y="18346"/>
                    </a:lnTo>
                    <a:lnTo>
                      <a:pt x="92055" y="17843"/>
                    </a:lnTo>
                    <a:lnTo>
                      <a:pt x="90857" y="16664"/>
                    </a:lnTo>
                    <a:lnTo>
                      <a:pt x="89619" y="15504"/>
                    </a:lnTo>
                    <a:lnTo>
                      <a:pt x="88363" y="14364"/>
                    </a:lnTo>
                    <a:lnTo>
                      <a:pt x="87068" y="13242"/>
                    </a:lnTo>
                    <a:lnTo>
                      <a:pt x="85753" y="12179"/>
                    </a:lnTo>
                    <a:lnTo>
                      <a:pt x="85077" y="11638"/>
                    </a:lnTo>
                    <a:lnTo>
                      <a:pt x="84400" y="11135"/>
                    </a:lnTo>
                    <a:lnTo>
                      <a:pt x="83723" y="10633"/>
                    </a:lnTo>
                    <a:lnTo>
                      <a:pt x="83047" y="10130"/>
                    </a:lnTo>
                    <a:lnTo>
                      <a:pt x="82351" y="9647"/>
                    </a:lnTo>
                    <a:lnTo>
                      <a:pt x="81655" y="9183"/>
                    </a:lnTo>
                    <a:lnTo>
                      <a:pt x="80882" y="8680"/>
                    </a:lnTo>
                    <a:lnTo>
                      <a:pt x="80070" y="8197"/>
                    </a:lnTo>
                    <a:lnTo>
                      <a:pt x="79277" y="7733"/>
                    </a:lnTo>
                    <a:lnTo>
                      <a:pt x="78446" y="7288"/>
                    </a:lnTo>
                    <a:lnTo>
                      <a:pt x="77615" y="6863"/>
                    </a:lnTo>
                    <a:lnTo>
                      <a:pt x="76784" y="6457"/>
                    </a:lnTo>
                    <a:lnTo>
                      <a:pt x="75933" y="6051"/>
                    </a:lnTo>
                    <a:lnTo>
                      <a:pt x="75082" y="5684"/>
                    </a:lnTo>
                    <a:lnTo>
                      <a:pt x="74212" y="5336"/>
                    </a:lnTo>
                    <a:lnTo>
                      <a:pt x="73343" y="4988"/>
                    </a:lnTo>
                    <a:lnTo>
                      <a:pt x="72453" y="4679"/>
                    </a:lnTo>
                    <a:lnTo>
                      <a:pt x="71564" y="4369"/>
                    </a:lnTo>
                    <a:lnTo>
                      <a:pt x="70675" y="4060"/>
                    </a:lnTo>
                    <a:lnTo>
                      <a:pt x="69786" y="3789"/>
                    </a:lnTo>
                    <a:lnTo>
                      <a:pt x="68877" y="3519"/>
                    </a:lnTo>
                    <a:lnTo>
                      <a:pt x="67969" y="3268"/>
                    </a:lnTo>
                    <a:lnTo>
                      <a:pt x="67041" y="3016"/>
                    </a:lnTo>
                    <a:lnTo>
                      <a:pt x="66132" y="2784"/>
                    </a:lnTo>
                    <a:lnTo>
                      <a:pt x="64296" y="2359"/>
                    </a:lnTo>
                    <a:lnTo>
                      <a:pt x="62440" y="1972"/>
                    </a:lnTo>
                    <a:lnTo>
                      <a:pt x="60584" y="1605"/>
                    </a:lnTo>
                    <a:lnTo>
                      <a:pt x="58748" y="1276"/>
                    </a:lnTo>
                    <a:lnTo>
                      <a:pt x="56892" y="986"/>
                    </a:lnTo>
                    <a:lnTo>
                      <a:pt x="55055" y="696"/>
                    </a:lnTo>
                    <a:lnTo>
                      <a:pt x="53238" y="426"/>
                    </a:lnTo>
                    <a:lnTo>
                      <a:pt x="52407" y="310"/>
                    </a:lnTo>
                    <a:lnTo>
                      <a:pt x="51576" y="213"/>
                    </a:lnTo>
                    <a:lnTo>
                      <a:pt x="50745" y="136"/>
                    </a:lnTo>
                    <a:lnTo>
                      <a:pt x="49913" y="78"/>
                    </a:lnTo>
                    <a:lnTo>
                      <a:pt x="49082" y="39"/>
                    </a:lnTo>
                    <a:lnTo>
                      <a:pt x="48231" y="20"/>
                    </a:lnTo>
                    <a:lnTo>
                      <a:pt x="47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90525" y="-3063075"/>
                <a:ext cx="2634375" cy="525850"/>
              </a:xfrm>
              <a:custGeom>
                <a:avLst/>
                <a:gdLst/>
                <a:ahLst/>
                <a:cxnLst/>
                <a:rect l="l" t="t" r="r" b="b"/>
                <a:pathLst>
                  <a:path w="105375" h="21034" extrusionOk="0">
                    <a:moveTo>
                      <a:pt x="104331" y="1"/>
                    </a:moveTo>
                    <a:lnTo>
                      <a:pt x="104196" y="20"/>
                    </a:lnTo>
                    <a:lnTo>
                      <a:pt x="104060" y="59"/>
                    </a:lnTo>
                    <a:lnTo>
                      <a:pt x="103925" y="117"/>
                    </a:lnTo>
                    <a:lnTo>
                      <a:pt x="103809" y="194"/>
                    </a:lnTo>
                    <a:lnTo>
                      <a:pt x="103712" y="291"/>
                    </a:lnTo>
                    <a:lnTo>
                      <a:pt x="102707" y="1509"/>
                    </a:lnTo>
                    <a:lnTo>
                      <a:pt x="102224" y="2069"/>
                    </a:lnTo>
                    <a:lnTo>
                      <a:pt x="101721" y="2630"/>
                    </a:lnTo>
                    <a:lnTo>
                      <a:pt x="101199" y="3171"/>
                    </a:lnTo>
                    <a:lnTo>
                      <a:pt x="100658" y="3693"/>
                    </a:lnTo>
                    <a:lnTo>
                      <a:pt x="100368" y="3944"/>
                    </a:lnTo>
                    <a:lnTo>
                      <a:pt x="100059" y="4176"/>
                    </a:lnTo>
                    <a:lnTo>
                      <a:pt x="99730" y="4408"/>
                    </a:lnTo>
                    <a:lnTo>
                      <a:pt x="99401" y="4640"/>
                    </a:lnTo>
                    <a:lnTo>
                      <a:pt x="99053" y="4853"/>
                    </a:lnTo>
                    <a:lnTo>
                      <a:pt x="98706" y="5046"/>
                    </a:lnTo>
                    <a:lnTo>
                      <a:pt x="98319" y="5201"/>
                    </a:lnTo>
                    <a:lnTo>
                      <a:pt x="97952" y="5356"/>
                    </a:lnTo>
                    <a:lnTo>
                      <a:pt x="97546" y="5491"/>
                    </a:lnTo>
                    <a:lnTo>
                      <a:pt x="97159" y="5607"/>
                    </a:lnTo>
                    <a:lnTo>
                      <a:pt x="96753" y="5723"/>
                    </a:lnTo>
                    <a:lnTo>
                      <a:pt x="96347" y="5819"/>
                    </a:lnTo>
                    <a:lnTo>
                      <a:pt x="95516" y="5993"/>
                    </a:lnTo>
                    <a:lnTo>
                      <a:pt x="94685" y="6148"/>
                    </a:lnTo>
                    <a:lnTo>
                      <a:pt x="93873" y="6303"/>
                    </a:lnTo>
                    <a:lnTo>
                      <a:pt x="93080" y="6457"/>
                    </a:lnTo>
                    <a:lnTo>
                      <a:pt x="91495" y="6786"/>
                    </a:lnTo>
                    <a:lnTo>
                      <a:pt x="89891" y="7076"/>
                    </a:lnTo>
                    <a:lnTo>
                      <a:pt x="88286" y="7347"/>
                    </a:lnTo>
                    <a:lnTo>
                      <a:pt x="86682" y="7598"/>
                    </a:lnTo>
                    <a:lnTo>
                      <a:pt x="83453" y="8081"/>
                    </a:lnTo>
                    <a:lnTo>
                      <a:pt x="81849" y="8333"/>
                    </a:lnTo>
                    <a:lnTo>
                      <a:pt x="80244" y="8584"/>
                    </a:lnTo>
                    <a:lnTo>
                      <a:pt x="80012" y="8468"/>
                    </a:lnTo>
                    <a:lnTo>
                      <a:pt x="79780" y="8390"/>
                    </a:lnTo>
                    <a:lnTo>
                      <a:pt x="79645" y="8371"/>
                    </a:lnTo>
                    <a:lnTo>
                      <a:pt x="79510" y="8352"/>
                    </a:lnTo>
                    <a:lnTo>
                      <a:pt x="79374" y="8352"/>
                    </a:lnTo>
                    <a:lnTo>
                      <a:pt x="79239" y="8371"/>
                    </a:lnTo>
                    <a:lnTo>
                      <a:pt x="77789" y="8584"/>
                    </a:lnTo>
                    <a:lnTo>
                      <a:pt x="76339" y="8758"/>
                    </a:lnTo>
                    <a:lnTo>
                      <a:pt x="74890" y="8912"/>
                    </a:lnTo>
                    <a:lnTo>
                      <a:pt x="73440" y="9048"/>
                    </a:lnTo>
                    <a:lnTo>
                      <a:pt x="71990" y="9164"/>
                    </a:lnTo>
                    <a:lnTo>
                      <a:pt x="70540" y="9260"/>
                    </a:lnTo>
                    <a:lnTo>
                      <a:pt x="69071" y="9357"/>
                    </a:lnTo>
                    <a:lnTo>
                      <a:pt x="67621" y="9434"/>
                    </a:lnTo>
                    <a:lnTo>
                      <a:pt x="64702" y="9570"/>
                    </a:lnTo>
                    <a:lnTo>
                      <a:pt x="61802" y="9686"/>
                    </a:lnTo>
                    <a:lnTo>
                      <a:pt x="58883" y="9802"/>
                    </a:lnTo>
                    <a:lnTo>
                      <a:pt x="55964" y="9937"/>
                    </a:lnTo>
                    <a:lnTo>
                      <a:pt x="54379" y="10014"/>
                    </a:lnTo>
                    <a:lnTo>
                      <a:pt x="52775" y="10072"/>
                    </a:lnTo>
                    <a:lnTo>
                      <a:pt x="51190" y="10111"/>
                    </a:lnTo>
                    <a:lnTo>
                      <a:pt x="48000" y="10111"/>
                    </a:lnTo>
                    <a:lnTo>
                      <a:pt x="46415" y="10072"/>
                    </a:lnTo>
                    <a:lnTo>
                      <a:pt x="44810" y="10034"/>
                    </a:lnTo>
                    <a:lnTo>
                      <a:pt x="43225" y="9956"/>
                    </a:lnTo>
                    <a:lnTo>
                      <a:pt x="42123" y="9879"/>
                    </a:lnTo>
                    <a:lnTo>
                      <a:pt x="41022" y="9802"/>
                    </a:lnTo>
                    <a:lnTo>
                      <a:pt x="39900" y="9686"/>
                    </a:lnTo>
                    <a:lnTo>
                      <a:pt x="38779" y="9589"/>
                    </a:lnTo>
                    <a:lnTo>
                      <a:pt x="37658" y="9512"/>
                    </a:lnTo>
                    <a:lnTo>
                      <a:pt x="37097" y="9492"/>
                    </a:lnTo>
                    <a:lnTo>
                      <a:pt x="36537" y="9473"/>
                    </a:lnTo>
                    <a:lnTo>
                      <a:pt x="35976" y="9473"/>
                    </a:lnTo>
                    <a:lnTo>
                      <a:pt x="35416" y="9492"/>
                    </a:lnTo>
                    <a:lnTo>
                      <a:pt x="34874" y="9531"/>
                    </a:lnTo>
                    <a:lnTo>
                      <a:pt x="34333" y="9589"/>
                    </a:lnTo>
                    <a:lnTo>
                      <a:pt x="34198" y="9434"/>
                    </a:lnTo>
                    <a:lnTo>
                      <a:pt x="34062" y="9318"/>
                    </a:lnTo>
                    <a:lnTo>
                      <a:pt x="33908" y="9202"/>
                    </a:lnTo>
                    <a:lnTo>
                      <a:pt x="33734" y="9125"/>
                    </a:lnTo>
                    <a:lnTo>
                      <a:pt x="33560" y="9048"/>
                    </a:lnTo>
                    <a:lnTo>
                      <a:pt x="33386" y="8990"/>
                    </a:lnTo>
                    <a:lnTo>
                      <a:pt x="33192" y="8951"/>
                    </a:lnTo>
                    <a:lnTo>
                      <a:pt x="33018" y="8932"/>
                    </a:lnTo>
                    <a:lnTo>
                      <a:pt x="32613" y="8932"/>
                    </a:lnTo>
                    <a:lnTo>
                      <a:pt x="32419" y="8970"/>
                    </a:lnTo>
                    <a:lnTo>
                      <a:pt x="32245" y="9009"/>
                    </a:lnTo>
                    <a:lnTo>
                      <a:pt x="32052" y="9086"/>
                    </a:lnTo>
                    <a:lnTo>
                      <a:pt x="31878" y="9164"/>
                    </a:lnTo>
                    <a:lnTo>
                      <a:pt x="31704" y="9260"/>
                    </a:lnTo>
                    <a:lnTo>
                      <a:pt x="31530" y="9357"/>
                    </a:lnTo>
                    <a:lnTo>
                      <a:pt x="29752" y="9241"/>
                    </a:lnTo>
                    <a:lnTo>
                      <a:pt x="27973" y="9164"/>
                    </a:lnTo>
                    <a:lnTo>
                      <a:pt x="26195" y="9086"/>
                    </a:lnTo>
                    <a:lnTo>
                      <a:pt x="24397" y="8990"/>
                    </a:lnTo>
                    <a:lnTo>
                      <a:pt x="22618" y="8874"/>
                    </a:lnTo>
                    <a:lnTo>
                      <a:pt x="21748" y="8796"/>
                    </a:lnTo>
                    <a:lnTo>
                      <a:pt x="20859" y="8719"/>
                    </a:lnTo>
                    <a:lnTo>
                      <a:pt x="19970" y="8622"/>
                    </a:lnTo>
                    <a:lnTo>
                      <a:pt x="19081" y="8487"/>
                    </a:lnTo>
                    <a:lnTo>
                      <a:pt x="18211" y="8352"/>
                    </a:lnTo>
                    <a:lnTo>
                      <a:pt x="17322" y="8178"/>
                    </a:lnTo>
                    <a:lnTo>
                      <a:pt x="16297" y="7985"/>
                    </a:lnTo>
                    <a:lnTo>
                      <a:pt x="15273" y="7791"/>
                    </a:lnTo>
                    <a:lnTo>
                      <a:pt x="13262" y="7424"/>
                    </a:lnTo>
                    <a:lnTo>
                      <a:pt x="12257" y="7231"/>
                    </a:lnTo>
                    <a:lnTo>
                      <a:pt x="11252" y="7018"/>
                    </a:lnTo>
                    <a:lnTo>
                      <a:pt x="10266" y="6805"/>
                    </a:lnTo>
                    <a:lnTo>
                      <a:pt x="9299" y="6554"/>
                    </a:lnTo>
                    <a:lnTo>
                      <a:pt x="8333" y="6264"/>
                    </a:lnTo>
                    <a:lnTo>
                      <a:pt x="7869" y="6109"/>
                    </a:lnTo>
                    <a:lnTo>
                      <a:pt x="7405" y="5935"/>
                    </a:lnTo>
                    <a:lnTo>
                      <a:pt x="6941" y="5761"/>
                    </a:lnTo>
                    <a:lnTo>
                      <a:pt x="6477" y="5568"/>
                    </a:lnTo>
                    <a:lnTo>
                      <a:pt x="6013" y="5375"/>
                    </a:lnTo>
                    <a:lnTo>
                      <a:pt x="5568" y="5143"/>
                    </a:lnTo>
                    <a:lnTo>
                      <a:pt x="5124" y="4930"/>
                    </a:lnTo>
                    <a:lnTo>
                      <a:pt x="4698" y="4679"/>
                    </a:lnTo>
                    <a:lnTo>
                      <a:pt x="4254" y="4408"/>
                    </a:lnTo>
                    <a:lnTo>
                      <a:pt x="3829" y="4138"/>
                    </a:lnTo>
                    <a:lnTo>
                      <a:pt x="3423" y="3828"/>
                    </a:lnTo>
                    <a:lnTo>
                      <a:pt x="2997" y="3519"/>
                    </a:lnTo>
                    <a:lnTo>
                      <a:pt x="2591" y="3190"/>
                    </a:lnTo>
                    <a:lnTo>
                      <a:pt x="2205" y="2823"/>
                    </a:lnTo>
                    <a:lnTo>
                      <a:pt x="1973" y="2533"/>
                    </a:lnTo>
                    <a:lnTo>
                      <a:pt x="1857" y="2417"/>
                    </a:lnTo>
                    <a:lnTo>
                      <a:pt x="1721" y="2301"/>
                    </a:lnTo>
                    <a:lnTo>
                      <a:pt x="1586" y="2205"/>
                    </a:lnTo>
                    <a:lnTo>
                      <a:pt x="1451" y="2127"/>
                    </a:lnTo>
                    <a:lnTo>
                      <a:pt x="1315" y="2050"/>
                    </a:lnTo>
                    <a:lnTo>
                      <a:pt x="1161" y="2011"/>
                    </a:lnTo>
                    <a:lnTo>
                      <a:pt x="987" y="1992"/>
                    </a:lnTo>
                    <a:lnTo>
                      <a:pt x="813" y="1992"/>
                    </a:lnTo>
                    <a:lnTo>
                      <a:pt x="658" y="2011"/>
                    </a:lnTo>
                    <a:lnTo>
                      <a:pt x="523" y="2069"/>
                    </a:lnTo>
                    <a:lnTo>
                      <a:pt x="388" y="2147"/>
                    </a:lnTo>
                    <a:lnTo>
                      <a:pt x="272" y="2243"/>
                    </a:lnTo>
                    <a:lnTo>
                      <a:pt x="175" y="2359"/>
                    </a:lnTo>
                    <a:lnTo>
                      <a:pt x="98" y="2494"/>
                    </a:lnTo>
                    <a:lnTo>
                      <a:pt x="40" y="2630"/>
                    </a:lnTo>
                    <a:lnTo>
                      <a:pt x="1" y="2784"/>
                    </a:lnTo>
                    <a:lnTo>
                      <a:pt x="1" y="2920"/>
                    </a:lnTo>
                    <a:lnTo>
                      <a:pt x="1" y="3074"/>
                    </a:lnTo>
                    <a:lnTo>
                      <a:pt x="20" y="3229"/>
                    </a:lnTo>
                    <a:lnTo>
                      <a:pt x="78" y="3384"/>
                    </a:lnTo>
                    <a:lnTo>
                      <a:pt x="156" y="3519"/>
                    </a:lnTo>
                    <a:lnTo>
                      <a:pt x="272" y="3654"/>
                    </a:lnTo>
                    <a:lnTo>
                      <a:pt x="736" y="4118"/>
                    </a:lnTo>
                    <a:lnTo>
                      <a:pt x="910" y="4505"/>
                    </a:lnTo>
                    <a:lnTo>
                      <a:pt x="1161" y="5046"/>
                    </a:lnTo>
                    <a:lnTo>
                      <a:pt x="1818" y="6419"/>
                    </a:lnTo>
                    <a:lnTo>
                      <a:pt x="2591" y="7907"/>
                    </a:lnTo>
                    <a:lnTo>
                      <a:pt x="3268" y="9183"/>
                    </a:lnTo>
                    <a:lnTo>
                      <a:pt x="3249" y="9299"/>
                    </a:lnTo>
                    <a:lnTo>
                      <a:pt x="3229" y="9415"/>
                    </a:lnTo>
                    <a:lnTo>
                      <a:pt x="3249" y="9550"/>
                    </a:lnTo>
                    <a:lnTo>
                      <a:pt x="3268" y="9686"/>
                    </a:lnTo>
                    <a:lnTo>
                      <a:pt x="3384" y="10092"/>
                    </a:lnTo>
                    <a:lnTo>
                      <a:pt x="3558" y="10498"/>
                    </a:lnTo>
                    <a:lnTo>
                      <a:pt x="3771" y="10865"/>
                    </a:lnTo>
                    <a:lnTo>
                      <a:pt x="4022" y="11252"/>
                    </a:lnTo>
                    <a:lnTo>
                      <a:pt x="4292" y="11599"/>
                    </a:lnTo>
                    <a:lnTo>
                      <a:pt x="4602" y="11947"/>
                    </a:lnTo>
                    <a:lnTo>
                      <a:pt x="4950" y="12295"/>
                    </a:lnTo>
                    <a:lnTo>
                      <a:pt x="5317" y="12605"/>
                    </a:lnTo>
                    <a:lnTo>
                      <a:pt x="5704" y="12914"/>
                    </a:lnTo>
                    <a:lnTo>
                      <a:pt x="6110" y="13204"/>
                    </a:lnTo>
                    <a:lnTo>
                      <a:pt x="6535" y="13475"/>
                    </a:lnTo>
                    <a:lnTo>
                      <a:pt x="6980" y="13745"/>
                    </a:lnTo>
                    <a:lnTo>
                      <a:pt x="7443" y="13977"/>
                    </a:lnTo>
                    <a:lnTo>
                      <a:pt x="7907" y="14209"/>
                    </a:lnTo>
                    <a:lnTo>
                      <a:pt x="8371" y="14402"/>
                    </a:lnTo>
                    <a:lnTo>
                      <a:pt x="8835" y="14596"/>
                    </a:lnTo>
                    <a:lnTo>
                      <a:pt x="9686" y="15098"/>
                    </a:lnTo>
                    <a:lnTo>
                      <a:pt x="10536" y="15562"/>
                    </a:lnTo>
                    <a:lnTo>
                      <a:pt x="11426" y="16007"/>
                    </a:lnTo>
                    <a:lnTo>
                      <a:pt x="12296" y="16413"/>
                    </a:lnTo>
                    <a:lnTo>
                      <a:pt x="13204" y="16800"/>
                    </a:lnTo>
                    <a:lnTo>
                      <a:pt x="14113" y="17148"/>
                    </a:lnTo>
                    <a:lnTo>
                      <a:pt x="15021" y="17457"/>
                    </a:lnTo>
                    <a:lnTo>
                      <a:pt x="15949" y="17766"/>
                    </a:lnTo>
                    <a:lnTo>
                      <a:pt x="16896" y="18037"/>
                    </a:lnTo>
                    <a:lnTo>
                      <a:pt x="17844" y="18288"/>
                    </a:lnTo>
                    <a:lnTo>
                      <a:pt x="18791" y="18501"/>
                    </a:lnTo>
                    <a:lnTo>
                      <a:pt x="19757" y="18713"/>
                    </a:lnTo>
                    <a:lnTo>
                      <a:pt x="20724" y="18907"/>
                    </a:lnTo>
                    <a:lnTo>
                      <a:pt x="21690" y="19081"/>
                    </a:lnTo>
                    <a:lnTo>
                      <a:pt x="22676" y="19235"/>
                    </a:lnTo>
                    <a:lnTo>
                      <a:pt x="23662" y="19371"/>
                    </a:lnTo>
                    <a:lnTo>
                      <a:pt x="24764" y="19641"/>
                    </a:lnTo>
                    <a:lnTo>
                      <a:pt x="25885" y="19893"/>
                    </a:lnTo>
                    <a:lnTo>
                      <a:pt x="27007" y="20125"/>
                    </a:lnTo>
                    <a:lnTo>
                      <a:pt x="28147" y="20318"/>
                    </a:lnTo>
                    <a:lnTo>
                      <a:pt x="28708" y="20414"/>
                    </a:lnTo>
                    <a:lnTo>
                      <a:pt x="29268" y="20472"/>
                    </a:lnTo>
                    <a:lnTo>
                      <a:pt x="29848" y="20530"/>
                    </a:lnTo>
                    <a:lnTo>
                      <a:pt x="30409" y="20569"/>
                    </a:lnTo>
                    <a:lnTo>
                      <a:pt x="30969" y="20608"/>
                    </a:lnTo>
                    <a:lnTo>
                      <a:pt x="32110" y="20608"/>
                    </a:lnTo>
                    <a:lnTo>
                      <a:pt x="32671" y="20588"/>
                    </a:lnTo>
                    <a:lnTo>
                      <a:pt x="32902" y="20666"/>
                    </a:lnTo>
                    <a:lnTo>
                      <a:pt x="33173" y="20743"/>
                    </a:lnTo>
                    <a:lnTo>
                      <a:pt x="33424" y="20801"/>
                    </a:lnTo>
                    <a:lnTo>
                      <a:pt x="33695" y="20820"/>
                    </a:lnTo>
                    <a:lnTo>
                      <a:pt x="35010" y="20917"/>
                    </a:lnTo>
                    <a:lnTo>
                      <a:pt x="36324" y="20975"/>
                    </a:lnTo>
                    <a:lnTo>
                      <a:pt x="37658" y="21014"/>
                    </a:lnTo>
                    <a:lnTo>
                      <a:pt x="38992" y="21033"/>
                    </a:lnTo>
                    <a:lnTo>
                      <a:pt x="40326" y="21033"/>
                    </a:lnTo>
                    <a:lnTo>
                      <a:pt x="41679" y="20994"/>
                    </a:lnTo>
                    <a:lnTo>
                      <a:pt x="43032" y="20956"/>
                    </a:lnTo>
                    <a:lnTo>
                      <a:pt x="44366" y="20898"/>
                    </a:lnTo>
                    <a:lnTo>
                      <a:pt x="47072" y="20762"/>
                    </a:lnTo>
                    <a:lnTo>
                      <a:pt x="49759" y="20588"/>
                    </a:lnTo>
                    <a:lnTo>
                      <a:pt x="52427" y="20434"/>
                    </a:lnTo>
                    <a:lnTo>
                      <a:pt x="55056" y="20279"/>
                    </a:lnTo>
                    <a:lnTo>
                      <a:pt x="57782" y="20144"/>
                    </a:lnTo>
                    <a:lnTo>
                      <a:pt x="60507" y="19970"/>
                    </a:lnTo>
                    <a:lnTo>
                      <a:pt x="63214" y="19777"/>
                    </a:lnTo>
                    <a:lnTo>
                      <a:pt x="65939" y="19564"/>
                    </a:lnTo>
                    <a:lnTo>
                      <a:pt x="71371" y="19119"/>
                    </a:lnTo>
                    <a:lnTo>
                      <a:pt x="76803" y="18636"/>
                    </a:lnTo>
                    <a:lnTo>
                      <a:pt x="77480" y="18559"/>
                    </a:lnTo>
                    <a:lnTo>
                      <a:pt x="78099" y="18462"/>
                    </a:lnTo>
                    <a:lnTo>
                      <a:pt x="78640" y="18327"/>
                    </a:lnTo>
                    <a:lnTo>
                      <a:pt x="79142" y="18153"/>
                    </a:lnTo>
                    <a:lnTo>
                      <a:pt x="80148" y="18017"/>
                    </a:lnTo>
                    <a:lnTo>
                      <a:pt x="81153" y="17863"/>
                    </a:lnTo>
                    <a:lnTo>
                      <a:pt x="82158" y="17669"/>
                    </a:lnTo>
                    <a:lnTo>
                      <a:pt x="83163" y="17437"/>
                    </a:lnTo>
                    <a:lnTo>
                      <a:pt x="84149" y="17206"/>
                    </a:lnTo>
                    <a:lnTo>
                      <a:pt x="85135" y="16954"/>
                    </a:lnTo>
                    <a:lnTo>
                      <a:pt x="87126" y="16432"/>
                    </a:lnTo>
                    <a:lnTo>
                      <a:pt x="88209" y="16162"/>
                    </a:lnTo>
                    <a:lnTo>
                      <a:pt x="89311" y="15910"/>
                    </a:lnTo>
                    <a:lnTo>
                      <a:pt x="90412" y="15659"/>
                    </a:lnTo>
                    <a:lnTo>
                      <a:pt x="91514" y="15408"/>
                    </a:lnTo>
                    <a:lnTo>
                      <a:pt x="92616" y="15137"/>
                    </a:lnTo>
                    <a:lnTo>
                      <a:pt x="93177" y="14982"/>
                    </a:lnTo>
                    <a:lnTo>
                      <a:pt x="93718" y="14808"/>
                    </a:lnTo>
                    <a:lnTo>
                      <a:pt x="94240" y="14634"/>
                    </a:lnTo>
                    <a:lnTo>
                      <a:pt x="94781" y="14441"/>
                    </a:lnTo>
                    <a:lnTo>
                      <a:pt x="95284" y="14248"/>
                    </a:lnTo>
                    <a:lnTo>
                      <a:pt x="95806" y="14016"/>
                    </a:lnTo>
                    <a:lnTo>
                      <a:pt x="96308" y="13765"/>
                    </a:lnTo>
                    <a:lnTo>
                      <a:pt x="96792" y="13513"/>
                    </a:lnTo>
                    <a:lnTo>
                      <a:pt x="97275" y="13262"/>
                    </a:lnTo>
                    <a:lnTo>
                      <a:pt x="97739" y="12972"/>
                    </a:lnTo>
                    <a:lnTo>
                      <a:pt x="98184" y="12682"/>
                    </a:lnTo>
                    <a:lnTo>
                      <a:pt x="98628" y="12392"/>
                    </a:lnTo>
                    <a:lnTo>
                      <a:pt x="99073" y="12063"/>
                    </a:lnTo>
                    <a:lnTo>
                      <a:pt x="99479" y="11735"/>
                    </a:lnTo>
                    <a:lnTo>
                      <a:pt x="99885" y="11406"/>
                    </a:lnTo>
                    <a:lnTo>
                      <a:pt x="100291" y="11058"/>
                    </a:lnTo>
                    <a:lnTo>
                      <a:pt x="100677" y="10691"/>
                    </a:lnTo>
                    <a:lnTo>
                      <a:pt x="101045" y="10324"/>
                    </a:lnTo>
                    <a:lnTo>
                      <a:pt x="101393" y="9956"/>
                    </a:lnTo>
                    <a:lnTo>
                      <a:pt x="101741" y="9550"/>
                    </a:lnTo>
                    <a:lnTo>
                      <a:pt x="102069" y="9164"/>
                    </a:lnTo>
                    <a:lnTo>
                      <a:pt x="102398" y="8738"/>
                    </a:lnTo>
                    <a:lnTo>
                      <a:pt x="102707" y="8333"/>
                    </a:lnTo>
                    <a:lnTo>
                      <a:pt x="102978" y="7888"/>
                    </a:lnTo>
                    <a:lnTo>
                      <a:pt x="103268" y="7443"/>
                    </a:lnTo>
                    <a:lnTo>
                      <a:pt x="103519" y="6999"/>
                    </a:lnTo>
                    <a:lnTo>
                      <a:pt x="103770" y="6535"/>
                    </a:lnTo>
                    <a:lnTo>
                      <a:pt x="103983" y="6071"/>
                    </a:lnTo>
                    <a:lnTo>
                      <a:pt x="104196" y="5587"/>
                    </a:lnTo>
                    <a:lnTo>
                      <a:pt x="104408" y="5104"/>
                    </a:lnTo>
                    <a:lnTo>
                      <a:pt x="104582" y="4621"/>
                    </a:lnTo>
                    <a:lnTo>
                      <a:pt x="104756" y="4118"/>
                    </a:lnTo>
                    <a:lnTo>
                      <a:pt x="104891" y="3596"/>
                    </a:lnTo>
                    <a:lnTo>
                      <a:pt x="105027" y="3074"/>
                    </a:lnTo>
                    <a:lnTo>
                      <a:pt x="105143" y="2552"/>
                    </a:lnTo>
                    <a:lnTo>
                      <a:pt x="105239" y="2011"/>
                    </a:lnTo>
                    <a:lnTo>
                      <a:pt x="105317" y="1470"/>
                    </a:lnTo>
                    <a:lnTo>
                      <a:pt x="105375" y="909"/>
                    </a:lnTo>
                    <a:lnTo>
                      <a:pt x="105375" y="774"/>
                    </a:lnTo>
                    <a:lnTo>
                      <a:pt x="105336" y="619"/>
                    </a:lnTo>
                    <a:lnTo>
                      <a:pt x="105297" y="503"/>
                    </a:lnTo>
                    <a:lnTo>
                      <a:pt x="105220" y="387"/>
                    </a:lnTo>
                    <a:lnTo>
                      <a:pt x="105123" y="271"/>
                    </a:lnTo>
                    <a:lnTo>
                      <a:pt x="105007" y="194"/>
                    </a:lnTo>
                    <a:lnTo>
                      <a:pt x="104891" y="117"/>
                    </a:lnTo>
                    <a:lnTo>
                      <a:pt x="104756" y="59"/>
                    </a:lnTo>
                    <a:lnTo>
                      <a:pt x="104621" y="20"/>
                    </a:lnTo>
                    <a:lnTo>
                      <a:pt x="104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987725" y="-3412000"/>
                <a:ext cx="2333275" cy="377950"/>
              </a:xfrm>
              <a:custGeom>
                <a:avLst/>
                <a:gdLst/>
                <a:ahLst/>
                <a:cxnLst/>
                <a:rect l="l" t="t" r="r" b="b"/>
                <a:pathLst>
                  <a:path w="93331" h="15118" extrusionOk="0">
                    <a:moveTo>
                      <a:pt x="90740" y="1"/>
                    </a:moveTo>
                    <a:lnTo>
                      <a:pt x="90431" y="39"/>
                    </a:lnTo>
                    <a:lnTo>
                      <a:pt x="90122" y="97"/>
                    </a:lnTo>
                    <a:lnTo>
                      <a:pt x="89484" y="233"/>
                    </a:lnTo>
                    <a:lnTo>
                      <a:pt x="88865" y="387"/>
                    </a:lnTo>
                    <a:lnTo>
                      <a:pt x="88246" y="581"/>
                    </a:lnTo>
                    <a:lnTo>
                      <a:pt x="87609" y="774"/>
                    </a:lnTo>
                    <a:lnTo>
                      <a:pt x="86990" y="948"/>
                    </a:lnTo>
                    <a:lnTo>
                      <a:pt x="86352" y="1083"/>
                    </a:lnTo>
                    <a:lnTo>
                      <a:pt x="86023" y="1141"/>
                    </a:lnTo>
                    <a:lnTo>
                      <a:pt x="85714" y="1199"/>
                    </a:lnTo>
                    <a:lnTo>
                      <a:pt x="84980" y="1277"/>
                    </a:lnTo>
                    <a:lnTo>
                      <a:pt x="84245" y="1315"/>
                    </a:lnTo>
                    <a:lnTo>
                      <a:pt x="83491" y="1335"/>
                    </a:lnTo>
                    <a:lnTo>
                      <a:pt x="82756" y="1335"/>
                    </a:lnTo>
                    <a:lnTo>
                      <a:pt x="81268" y="1315"/>
                    </a:lnTo>
                    <a:lnTo>
                      <a:pt x="80533" y="1315"/>
                    </a:lnTo>
                    <a:lnTo>
                      <a:pt x="79779" y="1335"/>
                    </a:lnTo>
                    <a:lnTo>
                      <a:pt x="78948" y="1354"/>
                    </a:lnTo>
                    <a:lnTo>
                      <a:pt x="78117" y="1412"/>
                    </a:lnTo>
                    <a:lnTo>
                      <a:pt x="76474" y="1528"/>
                    </a:lnTo>
                    <a:lnTo>
                      <a:pt x="74811" y="1663"/>
                    </a:lnTo>
                    <a:lnTo>
                      <a:pt x="73999" y="1721"/>
                    </a:lnTo>
                    <a:lnTo>
                      <a:pt x="73168" y="1760"/>
                    </a:lnTo>
                    <a:lnTo>
                      <a:pt x="73072" y="1663"/>
                    </a:lnTo>
                    <a:lnTo>
                      <a:pt x="72956" y="1566"/>
                    </a:lnTo>
                    <a:lnTo>
                      <a:pt x="72820" y="1489"/>
                    </a:lnTo>
                    <a:lnTo>
                      <a:pt x="72666" y="1450"/>
                    </a:lnTo>
                    <a:lnTo>
                      <a:pt x="72028" y="1373"/>
                    </a:lnTo>
                    <a:lnTo>
                      <a:pt x="71409" y="1315"/>
                    </a:lnTo>
                    <a:lnTo>
                      <a:pt x="70791" y="1296"/>
                    </a:lnTo>
                    <a:lnTo>
                      <a:pt x="70153" y="1296"/>
                    </a:lnTo>
                    <a:lnTo>
                      <a:pt x="68915" y="1315"/>
                    </a:lnTo>
                    <a:lnTo>
                      <a:pt x="67659" y="1373"/>
                    </a:lnTo>
                    <a:lnTo>
                      <a:pt x="67524" y="1392"/>
                    </a:lnTo>
                    <a:lnTo>
                      <a:pt x="67408" y="1412"/>
                    </a:lnTo>
                    <a:lnTo>
                      <a:pt x="67002" y="1315"/>
                    </a:lnTo>
                    <a:lnTo>
                      <a:pt x="66847" y="1296"/>
                    </a:lnTo>
                    <a:lnTo>
                      <a:pt x="66692" y="1296"/>
                    </a:lnTo>
                    <a:lnTo>
                      <a:pt x="66557" y="1219"/>
                    </a:lnTo>
                    <a:lnTo>
                      <a:pt x="66364" y="1180"/>
                    </a:lnTo>
                    <a:lnTo>
                      <a:pt x="65764" y="1083"/>
                    </a:lnTo>
                    <a:lnTo>
                      <a:pt x="65146" y="1006"/>
                    </a:lnTo>
                    <a:lnTo>
                      <a:pt x="64527" y="929"/>
                    </a:lnTo>
                    <a:lnTo>
                      <a:pt x="63928" y="871"/>
                    </a:lnTo>
                    <a:lnTo>
                      <a:pt x="63309" y="832"/>
                    </a:lnTo>
                    <a:lnTo>
                      <a:pt x="62691" y="813"/>
                    </a:lnTo>
                    <a:lnTo>
                      <a:pt x="62072" y="793"/>
                    </a:lnTo>
                    <a:lnTo>
                      <a:pt x="61473" y="793"/>
                    </a:lnTo>
                    <a:lnTo>
                      <a:pt x="60854" y="813"/>
                    </a:lnTo>
                    <a:lnTo>
                      <a:pt x="60236" y="832"/>
                    </a:lnTo>
                    <a:lnTo>
                      <a:pt x="59636" y="871"/>
                    </a:lnTo>
                    <a:lnTo>
                      <a:pt x="59018" y="909"/>
                    </a:lnTo>
                    <a:lnTo>
                      <a:pt x="57800" y="1045"/>
                    </a:lnTo>
                    <a:lnTo>
                      <a:pt x="56582" y="1219"/>
                    </a:lnTo>
                    <a:lnTo>
                      <a:pt x="54359" y="1180"/>
                    </a:lnTo>
                    <a:lnTo>
                      <a:pt x="54301" y="1103"/>
                    </a:lnTo>
                    <a:lnTo>
                      <a:pt x="54224" y="1025"/>
                    </a:lnTo>
                    <a:lnTo>
                      <a:pt x="54146" y="987"/>
                    </a:lnTo>
                    <a:lnTo>
                      <a:pt x="54050" y="929"/>
                    </a:lnTo>
                    <a:lnTo>
                      <a:pt x="53953" y="890"/>
                    </a:lnTo>
                    <a:lnTo>
                      <a:pt x="53837" y="871"/>
                    </a:lnTo>
                    <a:lnTo>
                      <a:pt x="53605" y="871"/>
                    </a:lnTo>
                    <a:lnTo>
                      <a:pt x="52484" y="948"/>
                    </a:lnTo>
                    <a:lnTo>
                      <a:pt x="51363" y="967"/>
                    </a:lnTo>
                    <a:lnTo>
                      <a:pt x="50242" y="987"/>
                    </a:lnTo>
                    <a:lnTo>
                      <a:pt x="49120" y="987"/>
                    </a:lnTo>
                    <a:lnTo>
                      <a:pt x="46897" y="929"/>
                    </a:lnTo>
                    <a:lnTo>
                      <a:pt x="44133" y="929"/>
                    </a:lnTo>
                    <a:lnTo>
                      <a:pt x="43630" y="967"/>
                    </a:lnTo>
                    <a:lnTo>
                      <a:pt x="42586" y="1045"/>
                    </a:lnTo>
                    <a:lnTo>
                      <a:pt x="40982" y="1025"/>
                    </a:lnTo>
                    <a:lnTo>
                      <a:pt x="39377" y="987"/>
                    </a:lnTo>
                    <a:lnTo>
                      <a:pt x="38566" y="948"/>
                    </a:lnTo>
                    <a:lnTo>
                      <a:pt x="37754" y="890"/>
                    </a:lnTo>
                    <a:lnTo>
                      <a:pt x="36961" y="813"/>
                    </a:lnTo>
                    <a:lnTo>
                      <a:pt x="36169" y="716"/>
                    </a:lnTo>
                    <a:lnTo>
                      <a:pt x="35917" y="716"/>
                    </a:lnTo>
                    <a:lnTo>
                      <a:pt x="35821" y="735"/>
                    </a:lnTo>
                    <a:lnTo>
                      <a:pt x="35724" y="755"/>
                    </a:lnTo>
                    <a:lnTo>
                      <a:pt x="35531" y="832"/>
                    </a:lnTo>
                    <a:lnTo>
                      <a:pt x="35376" y="948"/>
                    </a:lnTo>
                    <a:lnTo>
                      <a:pt x="34912" y="793"/>
                    </a:lnTo>
                    <a:lnTo>
                      <a:pt x="34467" y="619"/>
                    </a:lnTo>
                    <a:lnTo>
                      <a:pt x="34274" y="561"/>
                    </a:lnTo>
                    <a:lnTo>
                      <a:pt x="34100" y="542"/>
                    </a:lnTo>
                    <a:lnTo>
                      <a:pt x="33926" y="542"/>
                    </a:lnTo>
                    <a:lnTo>
                      <a:pt x="33771" y="581"/>
                    </a:lnTo>
                    <a:lnTo>
                      <a:pt x="33617" y="639"/>
                    </a:lnTo>
                    <a:lnTo>
                      <a:pt x="33482" y="716"/>
                    </a:lnTo>
                    <a:lnTo>
                      <a:pt x="33346" y="832"/>
                    </a:lnTo>
                    <a:lnTo>
                      <a:pt x="33250" y="948"/>
                    </a:lnTo>
                    <a:lnTo>
                      <a:pt x="32070" y="871"/>
                    </a:lnTo>
                    <a:lnTo>
                      <a:pt x="30891" y="832"/>
                    </a:lnTo>
                    <a:lnTo>
                      <a:pt x="29093" y="832"/>
                    </a:lnTo>
                    <a:lnTo>
                      <a:pt x="28513" y="851"/>
                    </a:lnTo>
                    <a:lnTo>
                      <a:pt x="28378" y="793"/>
                    </a:lnTo>
                    <a:lnTo>
                      <a:pt x="28243" y="735"/>
                    </a:lnTo>
                    <a:lnTo>
                      <a:pt x="28107" y="697"/>
                    </a:lnTo>
                    <a:lnTo>
                      <a:pt x="27953" y="697"/>
                    </a:lnTo>
                    <a:lnTo>
                      <a:pt x="25730" y="677"/>
                    </a:lnTo>
                    <a:lnTo>
                      <a:pt x="23526" y="658"/>
                    </a:lnTo>
                    <a:lnTo>
                      <a:pt x="19080" y="600"/>
                    </a:lnTo>
                    <a:lnTo>
                      <a:pt x="16857" y="581"/>
                    </a:lnTo>
                    <a:lnTo>
                      <a:pt x="12430" y="581"/>
                    </a:lnTo>
                    <a:lnTo>
                      <a:pt x="10207" y="619"/>
                    </a:lnTo>
                    <a:lnTo>
                      <a:pt x="9646" y="619"/>
                    </a:lnTo>
                    <a:lnTo>
                      <a:pt x="9066" y="581"/>
                    </a:lnTo>
                    <a:lnTo>
                      <a:pt x="8467" y="523"/>
                    </a:lnTo>
                    <a:lnTo>
                      <a:pt x="7829" y="465"/>
                    </a:lnTo>
                    <a:lnTo>
                      <a:pt x="6515" y="329"/>
                    </a:lnTo>
                    <a:lnTo>
                      <a:pt x="5838" y="252"/>
                    </a:lnTo>
                    <a:lnTo>
                      <a:pt x="5181" y="213"/>
                    </a:lnTo>
                    <a:lnTo>
                      <a:pt x="4504" y="175"/>
                    </a:lnTo>
                    <a:lnTo>
                      <a:pt x="3847" y="175"/>
                    </a:lnTo>
                    <a:lnTo>
                      <a:pt x="3209" y="213"/>
                    </a:lnTo>
                    <a:lnTo>
                      <a:pt x="2900" y="233"/>
                    </a:lnTo>
                    <a:lnTo>
                      <a:pt x="2590" y="271"/>
                    </a:lnTo>
                    <a:lnTo>
                      <a:pt x="2281" y="329"/>
                    </a:lnTo>
                    <a:lnTo>
                      <a:pt x="1991" y="407"/>
                    </a:lnTo>
                    <a:lnTo>
                      <a:pt x="1701" y="484"/>
                    </a:lnTo>
                    <a:lnTo>
                      <a:pt x="1431" y="581"/>
                    </a:lnTo>
                    <a:lnTo>
                      <a:pt x="1160" y="677"/>
                    </a:lnTo>
                    <a:lnTo>
                      <a:pt x="889" y="813"/>
                    </a:lnTo>
                    <a:lnTo>
                      <a:pt x="657" y="948"/>
                    </a:lnTo>
                    <a:lnTo>
                      <a:pt x="406" y="1122"/>
                    </a:lnTo>
                    <a:lnTo>
                      <a:pt x="271" y="1238"/>
                    </a:lnTo>
                    <a:lnTo>
                      <a:pt x="155" y="1392"/>
                    </a:lnTo>
                    <a:lnTo>
                      <a:pt x="77" y="1547"/>
                    </a:lnTo>
                    <a:lnTo>
                      <a:pt x="19" y="1702"/>
                    </a:lnTo>
                    <a:lnTo>
                      <a:pt x="0" y="1876"/>
                    </a:lnTo>
                    <a:lnTo>
                      <a:pt x="0" y="2030"/>
                    </a:lnTo>
                    <a:lnTo>
                      <a:pt x="39" y="2204"/>
                    </a:lnTo>
                    <a:lnTo>
                      <a:pt x="77" y="2359"/>
                    </a:lnTo>
                    <a:lnTo>
                      <a:pt x="155" y="2514"/>
                    </a:lnTo>
                    <a:lnTo>
                      <a:pt x="251" y="2630"/>
                    </a:lnTo>
                    <a:lnTo>
                      <a:pt x="367" y="2746"/>
                    </a:lnTo>
                    <a:lnTo>
                      <a:pt x="503" y="2823"/>
                    </a:lnTo>
                    <a:lnTo>
                      <a:pt x="657" y="2881"/>
                    </a:lnTo>
                    <a:lnTo>
                      <a:pt x="831" y="2920"/>
                    </a:lnTo>
                    <a:lnTo>
                      <a:pt x="1005" y="2900"/>
                    </a:lnTo>
                    <a:lnTo>
                      <a:pt x="1199" y="2862"/>
                    </a:lnTo>
                    <a:lnTo>
                      <a:pt x="1566" y="2746"/>
                    </a:lnTo>
                    <a:lnTo>
                      <a:pt x="1933" y="2649"/>
                    </a:lnTo>
                    <a:lnTo>
                      <a:pt x="2339" y="2552"/>
                    </a:lnTo>
                    <a:lnTo>
                      <a:pt x="2764" y="2475"/>
                    </a:lnTo>
                    <a:lnTo>
                      <a:pt x="3209" y="2398"/>
                    </a:lnTo>
                    <a:lnTo>
                      <a:pt x="3673" y="2340"/>
                    </a:lnTo>
                    <a:lnTo>
                      <a:pt x="4137" y="2301"/>
                    </a:lnTo>
                    <a:lnTo>
                      <a:pt x="4601" y="2282"/>
                    </a:lnTo>
                    <a:lnTo>
                      <a:pt x="5529" y="2436"/>
                    </a:lnTo>
                    <a:lnTo>
                      <a:pt x="5993" y="2494"/>
                    </a:lnTo>
                    <a:lnTo>
                      <a:pt x="6457" y="2552"/>
                    </a:lnTo>
                    <a:lnTo>
                      <a:pt x="6070" y="3094"/>
                    </a:lnTo>
                    <a:lnTo>
                      <a:pt x="5683" y="3616"/>
                    </a:lnTo>
                    <a:lnTo>
                      <a:pt x="5316" y="4138"/>
                    </a:lnTo>
                    <a:lnTo>
                      <a:pt x="4929" y="4659"/>
                    </a:lnTo>
                    <a:lnTo>
                      <a:pt x="4582" y="5201"/>
                    </a:lnTo>
                    <a:lnTo>
                      <a:pt x="4234" y="5761"/>
                    </a:lnTo>
                    <a:lnTo>
                      <a:pt x="4079" y="6032"/>
                    </a:lnTo>
                    <a:lnTo>
                      <a:pt x="3944" y="6341"/>
                    </a:lnTo>
                    <a:lnTo>
                      <a:pt x="3808" y="6631"/>
                    </a:lnTo>
                    <a:lnTo>
                      <a:pt x="3692" y="6960"/>
                    </a:lnTo>
                    <a:lnTo>
                      <a:pt x="3634" y="7095"/>
                    </a:lnTo>
                    <a:lnTo>
                      <a:pt x="3615" y="7231"/>
                    </a:lnTo>
                    <a:lnTo>
                      <a:pt x="3596" y="7366"/>
                    </a:lnTo>
                    <a:lnTo>
                      <a:pt x="3596" y="7482"/>
                    </a:lnTo>
                    <a:lnTo>
                      <a:pt x="3596" y="7598"/>
                    </a:lnTo>
                    <a:lnTo>
                      <a:pt x="3634" y="7714"/>
                    </a:lnTo>
                    <a:lnTo>
                      <a:pt x="3654" y="7810"/>
                    </a:lnTo>
                    <a:lnTo>
                      <a:pt x="3712" y="7926"/>
                    </a:lnTo>
                    <a:lnTo>
                      <a:pt x="3828" y="8100"/>
                    </a:lnTo>
                    <a:lnTo>
                      <a:pt x="3963" y="8255"/>
                    </a:lnTo>
                    <a:lnTo>
                      <a:pt x="4156" y="8390"/>
                    </a:lnTo>
                    <a:lnTo>
                      <a:pt x="4350" y="8487"/>
                    </a:lnTo>
                    <a:lnTo>
                      <a:pt x="4582" y="8564"/>
                    </a:lnTo>
                    <a:lnTo>
                      <a:pt x="4814" y="8622"/>
                    </a:lnTo>
                    <a:lnTo>
                      <a:pt x="5045" y="8642"/>
                    </a:lnTo>
                    <a:lnTo>
                      <a:pt x="5277" y="8622"/>
                    </a:lnTo>
                    <a:lnTo>
                      <a:pt x="5529" y="8584"/>
                    </a:lnTo>
                    <a:lnTo>
                      <a:pt x="5741" y="8526"/>
                    </a:lnTo>
                    <a:lnTo>
                      <a:pt x="5954" y="8410"/>
                    </a:lnTo>
                    <a:lnTo>
                      <a:pt x="6147" y="8274"/>
                    </a:lnTo>
                    <a:lnTo>
                      <a:pt x="6495" y="7965"/>
                    </a:lnTo>
                    <a:lnTo>
                      <a:pt x="6824" y="7636"/>
                    </a:lnTo>
                    <a:lnTo>
                      <a:pt x="7114" y="7289"/>
                    </a:lnTo>
                    <a:lnTo>
                      <a:pt x="7423" y="6921"/>
                    </a:lnTo>
                    <a:lnTo>
                      <a:pt x="7984" y="6187"/>
                    </a:lnTo>
                    <a:lnTo>
                      <a:pt x="8274" y="5819"/>
                    </a:lnTo>
                    <a:lnTo>
                      <a:pt x="8564" y="5471"/>
                    </a:lnTo>
                    <a:lnTo>
                      <a:pt x="8873" y="5123"/>
                    </a:lnTo>
                    <a:lnTo>
                      <a:pt x="9144" y="4853"/>
                    </a:lnTo>
                    <a:lnTo>
                      <a:pt x="9279" y="4756"/>
                    </a:lnTo>
                    <a:lnTo>
                      <a:pt x="9414" y="4659"/>
                    </a:lnTo>
                    <a:lnTo>
                      <a:pt x="9550" y="4601"/>
                    </a:lnTo>
                    <a:lnTo>
                      <a:pt x="9685" y="4563"/>
                    </a:lnTo>
                    <a:lnTo>
                      <a:pt x="9956" y="4563"/>
                    </a:lnTo>
                    <a:lnTo>
                      <a:pt x="10110" y="4601"/>
                    </a:lnTo>
                    <a:lnTo>
                      <a:pt x="10246" y="4659"/>
                    </a:lnTo>
                    <a:lnTo>
                      <a:pt x="10420" y="4737"/>
                    </a:lnTo>
                    <a:lnTo>
                      <a:pt x="10574" y="4853"/>
                    </a:lnTo>
                    <a:lnTo>
                      <a:pt x="10748" y="5007"/>
                    </a:lnTo>
                    <a:lnTo>
                      <a:pt x="10941" y="5162"/>
                    </a:lnTo>
                    <a:lnTo>
                      <a:pt x="10980" y="5201"/>
                    </a:lnTo>
                    <a:lnTo>
                      <a:pt x="10806" y="5723"/>
                    </a:lnTo>
                    <a:lnTo>
                      <a:pt x="10651" y="6264"/>
                    </a:lnTo>
                    <a:lnTo>
                      <a:pt x="10536" y="6825"/>
                    </a:lnTo>
                    <a:lnTo>
                      <a:pt x="10458" y="7366"/>
                    </a:lnTo>
                    <a:lnTo>
                      <a:pt x="10400" y="7926"/>
                    </a:lnTo>
                    <a:lnTo>
                      <a:pt x="10400" y="8197"/>
                    </a:lnTo>
                    <a:lnTo>
                      <a:pt x="10400" y="8487"/>
                    </a:lnTo>
                    <a:lnTo>
                      <a:pt x="10420" y="8758"/>
                    </a:lnTo>
                    <a:lnTo>
                      <a:pt x="10458" y="9028"/>
                    </a:lnTo>
                    <a:lnTo>
                      <a:pt x="10497" y="9299"/>
                    </a:lnTo>
                    <a:lnTo>
                      <a:pt x="10555" y="9589"/>
                    </a:lnTo>
                    <a:lnTo>
                      <a:pt x="10632" y="9782"/>
                    </a:lnTo>
                    <a:lnTo>
                      <a:pt x="10709" y="9956"/>
                    </a:lnTo>
                    <a:lnTo>
                      <a:pt x="10825" y="10111"/>
                    </a:lnTo>
                    <a:lnTo>
                      <a:pt x="10961" y="10246"/>
                    </a:lnTo>
                    <a:lnTo>
                      <a:pt x="11096" y="10343"/>
                    </a:lnTo>
                    <a:lnTo>
                      <a:pt x="11251" y="10439"/>
                    </a:lnTo>
                    <a:lnTo>
                      <a:pt x="11425" y="10497"/>
                    </a:lnTo>
                    <a:lnTo>
                      <a:pt x="11599" y="10555"/>
                    </a:lnTo>
                    <a:lnTo>
                      <a:pt x="11792" y="10575"/>
                    </a:lnTo>
                    <a:lnTo>
                      <a:pt x="11966" y="10575"/>
                    </a:lnTo>
                    <a:lnTo>
                      <a:pt x="12159" y="10555"/>
                    </a:lnTo>
                    <a:lnTo>
                      <a:pt x="12333" y="10517"/>
                    </a:lnTo>
                    <a:lnTo>
                      <a:pt x="12507" y="10459"/>
                    </a:lnTo>
                    <a:lnTo>
                      <a:pt x="12681" y="10362"/>
                    </a:lnTo>
                    <a:lnTo>
                      <a:pt x="12855" y="10266"/>
                    </a:lnTo>
                    <a:lnTo>
                      <a:pt x="12991" y="10150"/>
                    </a:lnTo>
                    <a:lnTo>
                      <a:pt x="13203" y="9956"/>
                    </a:lnTo>
                    <a:lnTo>
                      <a:pt x="13377" y="9744"/>
                    </a:lnTo>
                    <a:lnTo>
                      <a:pt x="13551" y="9512"/>
                    </a:lnTo>
                    <a:lnTo>
                      <a:pt x="13686" y="9299"/>
                    </a:lnTo>
                    <a:lnTo>
                      <a:pt x="13822" y="9067"/>
                    </a:lnTo>
                    <a:lnTo>
                      <a:pt x="13938" y="8816"/>
                    </a:lnTo>
                    <a:lnTo>
                      <a:pt x="14034" y="8584"/>
                    </a:lnTo>
                    <a:lnTo>
                      <a:pt x="14131" y="8332"/>
                    </a:lnTo>
                    <a:lnTo>
                      <a:pt x="14286" y="7810"/>
                    </a:lnTo>
                    <a:lnTo>
                      <a:pt x="14421" y="7289"/>
                    </a:lnTo>
                    <a:lnTo>
                      <a:pt x="14653" y="6206"/>
                    </a:lnTo>
                    <a:lnTo>
                      <a:pt x="14672" y="6013"/>
                    </a:lnTo>
                    <a:lnTo>
                      <a:pt x="14692" y="5819"/>
                    </a:lnTo>
                    <a:lnTo>
                      <a:pt x="14672" y="5645"/>
                    </a:lnTo>
                    <a:lnTo>
                      <a:pt x="14634" y="5471"/>
                    </a:lnTo>
                    <a:lnTo>
                      <a:pt x="14827" y="5471"/>
                    </a:lnTo>
                    <a:lnTo>
                      <a:pt x="15040" y="5433"/>
                    </a:lnTo>
                    <a:lnTo>
                      <a:pt x="15446" y="5336"/>
                    </a:lnTo>
                    <a:lnTo>
                      <a:pt x="15813" y="5259"/>
                    </a:lnTo>
                    <a:lnTo>
                      <a:pt x="16142" y="5220"/>
                    </a:lnTo>
                    <a:lnTo>
                      <a:pt x="16451" y="5201"/>
                    </a:lnTo>
                    <a:lnTo>
                      <a:pt x="16741" y="5201"/>
                    </a:lnTo>
                    <a:lnTo>
                      <a:pt x="16992" y="5239"/>
                    </a:lnTo>
                    <a:lnTo>
                      <a:pt x="17205" y="5278"/>
                    </a:lnTo>
                    <a:lnTo>
                      <a:pt x="17417" y="5355"/>
                    </a:lnTo>
                    <a:lnTo>
                      <a:pt x="17591" y="5452"/>
                    </a:lnTo>
                    <a:lnTo>
                      <a:pt x="17746" y="5568"/>
                    </a:lnTo>
                    <a:lnTo>
                      <a:pt x="17881" y="5703"/>
                    </a:lnTo>
                    <a:lnTo>
                      <a:pt x="18017" y="5839"/>
                    </a:lnTo>
                    <a:lnTo>
                      <a:pt x="18113" y="6013"/>
                    </a:lnTo>
                    <a:lnTo>
                      <a:pt x="18191" y="6187"/>
                    </a:lnTo>
                    <a:lnTo>
                      <a:pt x="18268" y="6380"/>
                    </a:lnTo>
                    <a:lnTo>
                      <a:pt x="18326" y="6573"/>
                    </a:lnTo>
                    <a:lnTo>
                      <a:pt x="18384" y="6786"/>
                    </a:lnTo>
                    <a:lnTo>
                      <a:pt x="18423" y="6999"/>
                    </a:lnTo>
                    <a:lnTo>
                      <a:pt x="18461" y="7462"/>
                    </a:lnTo>
                    <a:lnTo>
                      <a:pt x="18481" y="7946"/>
                    </a:lnTo>
                    <a:lnTo>
                      <a:pt x="18500" y="8429"/>
                    </a:lnTo>
                    <a:lnTo>
                      <a:pt x="18519" y="8912"/>
                    </a:lnTo>
                    <a:lnTo>
                      <a:pt x="18539" y="9396"/>
                    </a:lnTo>
                    <a:lnTo>
                      <a:pt x="18577" y="9840"/>
                    </a:lnTo>
                    <a:lnTo>
                      <a:pt x="18635" y="10266"/>
                    </a:lnTo>
                    <a:lnTo>
                      <a:pt x="18713" y="10555"/>
                    </a:lnTo>
                    <a:lnTo>
                      <a:pt x="18790" y="10826"/>
                    </a:lnTo>
                    <a:lnTo>
                      <a:pt x="18887" y="11097"/>
                    </a:lnTo>
                    <a:lnTo>
                      <a:pt x="19003" y="11329"/>
                    </a:lnTo>
                    <a:lnTo>
                      <a:pt x="19119" y="11541"/>
                    </a:lnTo>
                    <a:lnTo>
                      <a:pt x="19254" y="11754"/>
                    </a:lnTo>
                    <a:lnTo>
                      <a:pt x="19408" y="11928"/>
                    </a:lnTo>
                    <a:lnTo>
                      <a:pt x="19563" y="12102"/>
                    </a:lnTo>
                    <a:lnTo>
                      <a:pt x="19737" y="12276"/>
                    </a:lnTo>
                    <a:lnTo>
                      <a:pt x="19930" y="12411"/>
                    </a:lnTo>
                    <a:lnTo>
                      <a:pt x="20124" y="12547"/>
                    </a:lnTo>
                    <a:lnTo>
                      <a:pt x="20336" y="12682"/>
                    </a:lnTo>
                    <a:lnTo>
                      <a:pt x="20568" y="12798"/>
                    </a:lnTo>
                    <a:lnTo>
                      <a:pt x="20820" y="12895"/>
                    </a:lnTo>
                    <a:lnTo>
                      <a:pt x="21090" y="12991"/>
                    </a:lnTo>
                    <a:lnTo>
                      <a:pt x="21361" y="13088"/>
                    </a:lnTo>
                    <a:lnTo>
                      <a:pt x="21554" y="13127"/>
                    </a:lnTo>
                    <a:lnTo>
                      <a:pt x="21960" y="13127"/>
                    </a:lnTo>
                    <a:lnTo>
                      <a:pt x="22153" y="13088"/>
                    </a:lnTo>
                    <a:lnTo>
                      <a:pt x="22366" y="13049"/>
                    </a:lnTo>
                    <a:lnTo>
                      <a:pt x="22579" y="12991"/>
                    </a:lnTo>
                    <a:lnTo>
                      <a:pt x="22791" y="12895"/>
                    </a:lnTo>
                    <a:lnTo>
                      <a:pt x="23004" y="12798"/>
                    </a:lnTo>
                    <a:lnTo>
                      <a:pt x="23197" y="12682"/>
                    </a:lnTo>
                    <a:lnTo>
                      <a:pt x="23391" y="12566"/>
                    </a:lnTo>
                    <a:lnTo>
                      <a:pt x="23565" y="12431"/>
                    </a:lnTo>
                    <a:lnTo>
                      <a:pt x="23719" y="12276"/>
                    </a:lnTo>
                    <a:lnTo>
                      <a:pt x="23855" y="12121"/>
                    </a:lnTo>
                    <a:lnTo>
                      <a:pt x="23990" y="11947"/>
                    </a:lnTo>
                    <a:lnTo>
                      <a:pt x="24067" y="11793"/>
                    </a:lnTo>
                    <a:lnTo>
                      <a:pt x="24145" y="11619"/>
                    </a:lnTo>
                    <a:lnTo>
                      <a:pt x="24299" y="11039"/>
                    </a:lnTo>
                    <a:lnTo>
                      <a:pt x="24357" y="10787"/>
                    </a:lnTo>
                    <a:lnTo>
                      <a:pt x="24396" y="10536"/>
                    </a:lnTo>
                    <a:lnTo>
                      <a:pt x="24415" y="10285"/>
                    </a:lnTo>
                    <a:lnTo>
                      <a:pt x="24396" y="10034"/>
                    </a:lnTo>
                    <a:lnTo>
                      <a:pt x="24357" y="9744"/>
                    </a:lnTo>
                    <a:lnTo>
                      <a:pt x="24299" y="9434"/>
                    </a:lnTo>
                    <a:lnTo>
                      <a:pt x="24203" y="8932"/>
                    </a:lnTo>
                    <a:lnTo>
                      <a:pt x="24164" y="8468"/>
                    </a:lnTo>
                    <a:lnTo>
                      <a:pt x="24145" y="8023"/>
                    </a:lnTo>
                    <a:lnTo>
                      <a:pt x="24183" y="7598"/>
                    </a:lnTo>
                    <a:lnTo>
                      <a:pt x="24261" y="7211"/>
                    </a:lnTo>
                    <a:lnTo>
                      <a:pt x="24377" y="6844"/>
                    </a:lnTo>
                    <a:lnTo>
                      <a:pt x="24531" y="6515"/>
                    </a:lnTo>
                    <a:lnTo>
                      <a:pt x="24744" y="6187"/>
                    </a:lnTo>
                    <a:lnTo>
                      <a:pt x="24957" y="5897"/>
                    </a:lnTo>
                    <a:lnTo>
                      <a:pt x="25227" y="5645"/>
                    </a:lnTo>
                    <a:lnTo>
                      <a:pt x="25517" y="5394"/>
                    </a:lnTo>
                    <a:lnTo>
                      <a:pt x="25846" y="5181"/>
                    </a:lnTo>
                    <a:lnTo>
                      <a:pt x="26194" y="4988"/>
                    </a:lnTo>
                    <a:lnTo>
                      <a:pt x="26580" y="4833"/>
                    </a:lnTo>
                    <a:lnTo>
                      <a:pt x="26986" y="4679"/>
                    </a:lnTo>
                    <a:lnTo>
                      <a:pt x="27431" y="4563"/>
                    </a:lnTo>
                    <a:lnTo>
                      <a:pt x="27489" y="4640"/>
                    </a:lnTo>
                    <a:lnTo>
                      <a:pt x="27586" y="4698"/>
                    </a:lnTo>
                    <a:lnTo>
                      <a:pt x="27682" y="4756"/>
                    </a:lnTo>
                    <a:lnTo>
                      <a:pt x="27779" y="4814"/>
                    </a:lnTo>
                    <a:lnTo>
                      <a:pt x="28165" y="4988"/>
                    </a:lnTo>
                    <a:lnTo>
                      <a:pt x="28513" y="5201"/>
                    </a:lnTo>
                    <a:lnTo>
                      <a:pt x="28823" y="5433"/>
                    </a:lnTo>
                    <a:lnTo>
                      <a:pt x="29113" y="5703"/>
                    </a:lnTo>
                    <a:lnTo>
                      <a:pt x="29364" y="5993"/>
                    </a:lnTo>
                    <a:lnTo>
                      <a:pt x="29596" y="6303"/>
                    </a:lnTo>
                    <a:lnTo>
                      <a:pt x="29789" y="6631"/>
                    </a:lnTo>
                    <a:lnTo>
                      <a:pt x="29963" y="6979"/>
                    </a:lnTo>
                    <a:lnTo>
                      <a:pt x="30137" y="7327"/>
                    </a:lnTo>
                    <a:lnTo>
                      <a:pt x="30273" y="7714"/>
                    </a:lnTo>
                    <a:lnTo>
                      <a:pt x="30408" y="8100"/>
                    </a:lnTo>
                    <a:lnTo>
                      <a:pt x="30524" y="8487"/>
                    </a:lnTo>
                    <a:lnTo>
                      <a:pt x="30736" y="9299"/>
                    </a:lnTo>
                    <a:lnTo>
                      <a:pt x="30930" y="10111"/>
                    </a:lnTo>
                    <a:lnTo>
                      <a:pt x="31104" y="10923"/>
                    </a:lnTo>
                    <a:lnTo>
                      <a:pt x="31316" y="11715"/>
                    </a:lnTo>
                    <a:lnTo>
                      <a:pt x="31432" y="12083"/>
                    </a:lnTo>
                    <a:lnTo>
                      <a:pt x="31548" y="12450"/>
                    </a:lnTo>
                    <a:lnTo>
                      <a:pt x="31684" y="12798"/>
                    </a:lnTo>
                    <a:lnTo>
                      <a:pt x="31838" y="13146"/>
                    </a:lnTo>
                    <a:lnTo>
                      <a:pt x="32012" y="13455"/>
                    </a:lnTo>
                    <a:lnTo>
                      <a:pt x="32206" y="13745"/>
                    </a:lnTo>
                    <a:lnTo>
                      <a:pt x="32418" y="14016"/>
                    </a:lnTo>
                    <a:lnTo>
                      <a:pt x="32670" y="14267"/>
                    </a:lnTo>
                    <a:lnTo>
                      <a:pt x="32940" y="14480"/>
                    </a:lnTo>
                    <a:lnTo>
                      <a:pt x="33230" y="14673"/>
                    </a:lnTo>
                    <a:lnTo>
                      <a:pt x="33559" y="14828"/>
                    </a:lnTo>
                    <a:lnTo>
                      <a:pt x="33926" y="14944"/>
                    </a:lnTo>
                    <a:lnTo>
                      <a:pt x="34158" y="15002"/>
                    </a:lnTo>
                    <a:lnTo>
                      <a:pt x="34390" y="15060"/>
                    </a:lnTo>
                    <a:lnTo>
                      <a:pt x="34603" y="15079"/>
                    </a:lnTo>
                    <a:lnTo>
                      <a:pt x="34815" y="15098"/>
                    </a:lnTo>
                    <a:lnTo>
                      <a:pt x="35009" y="15118"/>
                    </a:lnTo>
                    <a:lnTo>
                      <a:pt x="35202" y="15098"/>
                    </a:lnTo>
                    <a:lnTo>
                      <a:pt x="35395" y="15079"/>
                    </a:lnTo>
                    <a:lnTo>
                      <a:pt x="35569" y="15060"/>
                    </a:lnTo>
                    <a:lnTo>
                      <a:pt x="35724" y="15021"/>
                    </a:lnTo>
                    <a:lnTo>
                      <a:pt x="35898" y="14963"/>
                    </a:lnTo>
                    <a:lnTo>
                      <a:pt x="36053" y="14905"/>
                    </a:lnTo>
                    <a:lnTo>
                      <a:pt x="36188" y="14828"/>
                    </a:lnTo>
                    <a:lnTo>
                      <a:pt x="36459" y="14654"/>
                    </a:lnTo>
                    <a:lnTo>
                      <a:pt x="36690" y="14441"/>
                    </a:lnTo>
                    <a:lnTo>
                      <a:pt x="36845" y="14480"/>
                    </a:lnTo>
                    <a:lnTo>
                      <a:pt x="37000" y="14499"/>
                    </a:lnTo>
                    <a:lnTo>
                      <a:pt x="37154" y="14499"/>
                    </a:lnTo>
                    <a:lnTo>
                      <a:pt x="37309" y="14460"/>
                    </a:lnTo>
                    <a:lnTo>
                      <a:pt x="37464" y="14402"/>
                    </a:lnTo>
                    <a:lnTo>
                      <a:pt x="37599" y="14306"/>
                    </a:lnTo>
                    <a:lnTo>
                      <a:pt x="37734" y="14170"/>
                    </a:lnTo>
                    <a:lnTo>
                      <a:pt x="37850" y="14016"/>
                    </a:lnTo>
                    <a:lnTo>
                      <a:pt x="37986" y="13764"/>
                    </a:lnTo>
                    <a:lnTo>
                      <a:pt x="38102" y="13513"/>
                    </a:lnTo>
                    <a:lnTo>
                      <a:pt x="38198" y="13262"/>
                    </a:lnTo>
                    <a:lnTo>
                      <a:pt x="38276" y="13011"/>
                    </a:lnTo>
                    <a:lnTo>
                      <a:pt x="38353" y="12759"/>
                    </a:lnTo>
                    <a:lnTo>
                      <a:pt x="38392" y="12489"/>
                    </a:lnTo>
                    <a:lnTo>
                      <a:pt x="38469" y="11909"/>
                    </a:lnTo>
                    <a:lnTo>
                      <a:pt x="38469" y="11793"/>
                    </a:lnTo>
                    <a:lnTo>
                      <a:pt x="38469" y="11677"/>
                    </a:lnTo>
                    <a:lnTo>
                      <a:pt x="38430" y="11561"/>
                    </a:lnTo>
                    <a:lnTo>
                      <a:pt x="38392" y="11464"/>
                    </a:lnTo>
                    <a:lnTo>
                      <a:pt x="38353" y="11367"/>
                    </a:lnTo>
                    <a:lnTo>
                      <a:pt x="38295" y="11290"/>
                    </a:lnTo>
                    <a:lnTo>
                      <a:pt x="38218" y="11232"/>
                    </a:lnTo>
                    <a:lnTo>
                      <a:pt x="38140" y="11174"/>
                    </a:lnTo>
                    <a:lnTo>
                      <a:pt x="38237" y="10613"/>
                    </a:lnTo>
                    <a:lnTo>
                      <a:pt x="38372" y="10092"/>
                    </a:lnTo>
                    <a:lnTo>
                      <a:pt x="38527" y="9589"/>
                    </a:lnTo>
                    <a:lnTo>
                      <a:pt x="38701" y="9144"/>
                    </a:lnTo>
                    <a:lnTo>
                      <a:pt x="38914" y="8719"/>
                    </a:lnTo>
                    <a:lnTo>
                      <a:pt x="39165" y="8332"/>
                    </a:lnTo>
                    <a:lnTo>
                      <a:pt x="39435" y="7984"/>
                    </a:lnTo>
                    <a:lnTo>
                      <a:pt x="39590" y="7830"/>
                    </a:lnTo>
                    <a:lnTo>
                      <a:pt x="39745" y="7675"/>
                    </a:lnTo>
                    <a:lnTo>
                      <a:pt x="39899" y="7540"/>
                    </a:lnTo>
                    <a:lnTo>
                      <a:pt x="40073" y="7404"/>
                    </a:lnTo>
                    <a:lnTo>
                      <a:pt x="40247" y="7269"/>
                    </a:lnTo>
                    <a:lnTo>
                      <a:pt x="40441" y="7153"/>
                    </a:lnTo>
                    <a:lnTo>
                      <a:pt x="40634" y="7057"/>
                    </a:lnTo>
                    <a:lnTo>
                      <a:pt x="40827" y="6960"/>
                    </a:lnTo>
                    <a:lnTo>
                      <a:pt x="41253" y="6786"/>
                    </a:lnTo>
                    <a:lnTo>
                      <a:pt x="41717" y="6651"/>
                    </a:lnTo>
                    <a:lnTo>
                      <a:pt x="42200" y="6554"/>
                    </a:lnTo>
                    <a:lnTo>
                      <a:pt x="42741" y="6496"/>
                    </a:lnTo>
                    <a:lnTo>
                      <a:pt x="43302" y="6477"/>
                    </a:lnTo>
                    <a:lnTo>
                      <a:pt x="43302" y="6496"/>
                    </a:lnTo>
                    <a:lnTo>
                      <a:pt x="43650" y="6805"/>
                    </a:lnTo>
                    <a:lnTo>
                      <a:pt x="43978" y="7115"/>
                    </a:lnTo>
                    <a:lnTo>
                      <a:pt x="44288" y="7424"/>
                    </a:lnTo>
                    <a:lnTo>
                      <a:pt x="44597" y="7752"/>
                    </a:lnTo>
                    <a:lnTo>
                      <a:pt x="45177" y="8390"/>
                    </a:lnTo>
                    <a:lnTo>
                      <a:pt x="45718" y="9067"/>
                    </a:lnTo>
                    <a:lnTo>
                      <a:pt x="46781" y="10439"/>
                    </a:lnTo>
                    <a:lnTo>
                      <a:pt x="47323" y="11135"/>
                    </a:lnTo>
                    <a:lnTo>
                      <a:pt x="47883" y="11831"/>
                    </a:lnTo>
                    <a:lnTo>
                      <a:pt x="48096" y="12063"/>
                    </a:lnTo>
                    <a:lnTo>
                      <a:pt x="48308" y="12295"/>
                    </a:lnTo>
                    <a:lnTo>
                      <a:pt x="48521" y="12489"/>
                    </a:lnTo>
                    <a:lnTo>
                      <a:pt x="48734" y="12682"/>
                    </a:lnTo>
                    <a:lnTo>
                      <a:pt x="48946" y="12856"/>
                    </a:lnTo>
                    <a:lnTo>
                      <a:pt x="49159" y="13011"/>
                    </a:lnTo>
                    <a:lnTo>
                      <a:pt x="49391" y="13146"/>
                    </a:lnTo>
                    <a:lnTo>
                      <a:pt x="49623" y="13262"/>
                    </a:lnTo>
                    <a:lnTo>
                      <a:pt x="49855" y="13378"/>
                    </a:lnTo>
                    <a:lnTo>
                      <a:pt x="50106" y="13455"/>
                    </a:lnTo>
                    <a:lnTo>
                      <a:pt x="50358" y="13532"/>
                    </a:lnTo>
                    <a:lnTo>
                      <a:pt x="50628" y="13571"/>
                    </a:lnTo>
                    <a:lnTo>
                      <a:pt x="50899" y="13610"/>
                    </a:lnTo>
                    <a:lnTo>
                      <a:pt x="51189" y="13629"/>
                    </a:lnTo>
                    <a:lnTo>
                      <a:pt x="51498" y="13629"/>
                    </a:lnTo>
                    <a:lnTo>
                      <a:pt x="51807" y="13610"/>
                    </a:lnTo>
                    <a:lnTo>
                      <a:pt x="52059" y="13590"/>
                    </a:lnTo>
                    <a:lnTo>
                      <a:pt x="52310" y="13532"/>
                    </a:lnTo>
                    <a:lnTo>
                      <a:pt x="52542" y="13455"/>
                    </a:lnTo>
                    <a:lnTo>
                      <a:pt x="52774" y="13358"/>
                    </a:lnTo>
                    <a:lnTo>
                      <a:pt x="52987" y="13243"/>
                    </a:lnTo>
                    <a:lnTo>
                      <a:pt x="53180" y="13107"/>
                    </a:lnTo>
                    <a:lnTo>
                      <a:pt x="53373" y="12953"/>
                    </a:lnTo>
                    <a:lnTo>
                      <a:pt x="53547" y="12798"/>
                    </a:lnTo>
                    <a:lnTo>
                      <a:pt x="53721" y="12605"/>
                    </a:lnTo>
                    <a:lnTo>
                      <a:pt x="53895" y="12431"/>
                    </a:lnTo>
                    <a:lnTo>
                      <a:pt x="54030" y="12237"/>
                    </a:lnTo>
                    <a:lnTo>
                      <a:pt x="54185" y="12025"/>
                    </a:lnTo>
                    <a:lnTo>
                      <a:pt x="54436" y="11599"/>
                    </a:lnTo>
                    <a:lnTo>
                      <a:pt x="54668" y="11174"/>
                    </a:lnTo>
                    <a:lnTo>
                      <a:pt x="54823" y="10826"/>
                    </a:lnTo>
                    <a:lnTo>
                      <a:pt x="54939" y="10497"/>
                    </a:lnTo>
                    <a:lnTo>
                      <a:pt x="55190" y="9782"/>
                    </a:lnTo>
                    <a:lnTo>
                      <a:pt x="55422" y="9086"/>
                    </a:lnTo>
                    <a:lnTo>
                      <a:pt x="55558" y="8738"/>
                    </a:lnTo>
                    <a:lnTo>
                      <a:pt x="55712" y="8410"/>
                    </a:lnTo>
                    <a:lnTo>
                      <a:pt x="55867" y="8120"/>
                    </a:lnTo>
                    <a:lnTo>
                      <a:pt x="56041" y="7849"/>
                    </a:lnTo>
                    <a:lnTo>
                      <a:pt x="56234" y="7636"/>
                    </a:lnTo>
                    <a:lnTo>
                      <a:pt x="56447" y="7462"/>
                    </a:lnTo>
                    <a:lnTo>
                      <a:pt x="56679" y="7308"/>
                    </a:lnTo>
                    <a:lnTo>
                      <a:pt x="56911" y="7173"/>
                    </a:lnTo>
                    <a:lnTo>
                      <a:pt x="57162" y="7057"/>
                    </a:lnTo>
                    <a:lnTo>
                      <a:pt x="57413" y="6979"/>
                    </a:lnTo>
                    <a:lnTo>
                      <a:pt x="57684" y="6921"/>
                    </a:lnTo>
                    <a:lnTo>
                      <a:pt x="57955" y="6863"/>
                    </a:lnTo>
                    <a:lnTo>
                      <a:pt x="58515" y="6805"/>
                    </a:lnTo>
                    <a:lnTo>
                      <a:pt x="59656" y="6709"/>
                    </a:lnTo>
                    <a:lnTo>
                      <a:pt x="60081" y="7115"/>
                    </a:lnTo>
                    <a:lnTo>
                      <a:pt x="60526" y="7501"/>
                    </a:lnTo>
                    <a:lnTo>
                      <a:pt x="60970" y="7868"/>
                    </a:lnTo>
                    <a:lnTo>
                      <a:pt x="61434" y="8216"/>
                    </a:lnTo>
                    <a:lnTo>
                      <a:pt x="61512" y="8274"/>
                    </a:lnTo>
                    <a:lnTo>
                      <a:pt x="61821" y="8796"/>
                    </a:lnTo>
                    <a:lnTo>
                      <a:pt x="61976" y="9048"/>
                    </a:lnTo>
                    <a:lnTo>
                      <a:pt x="62150" y="9299"/>
                    </a:lnTo>
                    <a:lnTo>
                      <a:pt x="62343" y="9531"/>
                    </a:lnTo>
                    <a:lnTo>
                      <a:pt x="62536" y="9763"/>
                    </a:lnTo>
                    <a:lnTo>
                      <a:pt x="62749" y="9976"/>
                    </a:lnTo>
                    <a:lnTo>
                      <a:pt x="62961" y="10169"/>
                    </a:lnTo>
                    <a:lnTo>
                      <a:pt x="63174" y="10304"/>
                    </a:lnTo>
                    <a:lnTo>
                      <a:pt x="63387" y="10381"/>
                    </a:lnTo>
                    <a:lnTo>
                      <a:pt x="63580" y="10420"/>
                    </a:lnTo>
                    <a:lnTo>
                      <a:pt x="63793" y="10401"/>
                    </a:lnTo>
                    <a:lnTo>
                      <a:pt x="63986" y="10362"/>
                    </a:lnTo>
                    <a:lnTo>
                      <a:pt x="64160" y="10246"/>
                    </a:lnTo>
                    <a:lnTo>
                      <a:pt x="64334" y="10111"/>
                    </a:lnTo>
                    <a:lnTo>
                      <a:pt x="64489" y="9937"/>
                    </a:lnTo>
                    <a:lnTo>
                      <a:pt x="64759" y="9492"/>
                    </a:lnTo>
                    <a:lnTo>
                      <a:pt x="65030" y="9048"/>
                    </a:lnTo>
                    <a:lnTo>
                      <a:pt x="65262" y="8584"/>
                    </a:lnTo>
                    <a:lnTo>
                      <a:pt x="65474" y="8100"/>
                    </a:lnTo>
                    <a:lnTo>
                      <a:pt x="65668" y="7598"/>
                    </a:lnTo>
                    <a:lnTo>
                      <a:pt x="65842" y="7115"/>
                    </a:lnTo>
                    <a:lnTo>
                      <a:pt x="66190" y="6129"/>
                    </a:lnTo>
                    <a:lnTo>
                      <a:pt x="66422" y="5471"/>
                    </a:lnTo>
                    <a:lnTo>
                      <a:pt x="66905" y="5433"/>
                    </a:lnTo>
                    <a:lnTo>
                      <a:pt x="67388" y="5394"/>
                    </a:lnTo>
                    <a:lnTo>
                      <a:pt x="67891" y="5394"/>
                    </a:lnTo>
                    <a:lnTo>
                      <a:pt x="68374" y="5413"/>
                    </a:lnTo>
                    <a:lnTo>
                      <a:pt x="68625" y="6071"/>
                    </a:lnTo>
                    <a:lnTo>
                      <a:pt x="68896" y="6728"/>
                    </a:lnTo>
                    <a:lnTo>
                      <a:pt x="69167" y="7366"/>
                    </a:lnTo>
                    <a:lnTo>
                      <a:pt x="69457" y="8004"/>
                    </a:lnTo>
                    <a:lnTo>
                      <a:pt x="70056" y="9280"/>
                    </a:lnTo>
                    <a:lnTo>
                      <a:pt x="70636" y="10555"/>
                    </a:lnTo>
                    <a:lnTo>
                      <a:pt x="70829" y="10961"/>
                    </a:lnTo>
                    <a:lnTo>
                      <a:pt x="70945" y="11174"/>
                    </a:lnTo>
                    <a:lnTo>
                      <a:pt x="71061" y="11367"/>
                    </a:lnTo>
                    <a:lnTo>
                      <a:pt x="71196" y="11561"/>
                    </a:lnTo>
                    <a:lnTo>
                      <a:pt x="71351" y="11754"/>
                    </a:lnTo>
                    <a:lnTo>
                      <a:pt x="71506" y="11909"/>
                    </a:lnTo>
                    <a:lnTo>
                      <a:pt x="71680" y="12063"/>
                    </a:lnTo>
                    <a:lnTo>
                      <a:pt x="71854" y="12179"/>
                    </a:lnTo>
                    <a:lnTo>
                      <a:pt x="72047" y="12295"/>
                    </a:lnTo>
                    <a:lnTo>
                      <a:pt x="72240" y="12353"/>
                    </a:lnTo>
                    <a:lnTo>
                      <a:pt x="72453" y="12392"/>
                    </a:lnTo>
                    <a:lnTo>
                      <a:pt x="72666" y="12392"/>
                    </a:lnTo>
                    <a:lnTo>
                      <a:pt x="72898" y="12373"/>
                    </a:lnTo>
                    <a:lnTo>
                      <a:pt x="73130" y="12276"/>
                    </a:lnTo>
                    <a:lnTo>
                      <a:pt x="73362" y="12160"/>
                    </a:lnTo>
                    <a:lnTo>
                      <a:pt x="73516" y="12044"/>
                    </a:lnTo>
                    <a:lnTo>
                      <a:pt x="73652" y="11928"/>
                    </a:lnTo>
                    <a:lnTo>
                      <a:pt x="73787" y="11793"/>
                    </a:lnTo>
                    <a:lnTo>
                      <a:pt x="73903" y="11638"/>
                    </a:lnTo>
                    <a:lnTo>
                      <a:pt x="74019" y="11483"/>
                    </a:lnTo>
                    <a:lnTo>
                      <a:pt x="74115" y="11329"/>
                    </a:lnTo>
                    <a:lnTo>
                      <a:pt x="74309" y="10961"/>
                    </a:lnTo>
                    <a:lnTo>
                      <a:pt x="74405" y="10768"/>
                    </a:lnTo>
                    <a:lnTo>
                      <a:pt x="74502" y="10555"/>
                    </a:lnTo>
                    <a:lnTo>
                      <a:pt x="74599" y="10343"/>
                    </a:lnTo>
                    <a:lnTo>
                      <a:pt x="74657" y="10130"/>
                    </a:lnTo>
                    <a:lnTo>
                      <a:pt x="74715" y="9898"/>
                    </a:lnTo>
                    <a:lnTo>
                      <a:pt x="74773" y="9666"/>
                    </a:lnTo>
                    <a:lnTo>
                      <a:pt x="74831" y="9202"/>
                    </a:lnTo>
                    <a:lnTo>
                      <a:pt x="74927" y="8854"/>
                    </a:lnTo>
                    <a:lnTo>
                      <a:pt x="75101" y="7926"/>
                    </a:lnTo>
                    <a:lnTo>
                      <a:pt x="75256" y="6979"/>
                    </a:lnTo>
                    <a:lnTo>
                      <a:pt x="75314" y="6515"/>
                    </a:lnTo>
                    <a:lnTo>
                      <a:pt x="75372" y="6032"/>
                    </a:lnTo>
                    <a:lnTo>
                      <a:pt x="75391" y="5568"/>
                    </a:lnTo>
                    <a:lnTo>
                      <a:pt x="75411" y="5085"/>
                    </a:lnTo>
                    <a:lnTo>
                      <a:pt x="76513" y="4969"/>
                    </a:lnTo>
                    <a:lnTo>
                      <a:pt x="76532" y="5104"/>
                    </a:lnTo>
                    <a:lnTo>
                      <a:pt x="76571" y="5220"/>
                    </a:lnTo>
                    <a:lnTo>
                      <a:pt x="76629" y="5336"/>
                    </a:lnTo>
                    <a:lnTo>
                      <a:pt x="76706" y="5433"/>
                    </a:lnTo>
                    <a:lnTo>
                      <a:pt x="76802" y="5529"/>
                    </a:lnTo>
                    <a:lnTo>
                      <a:pt x="76938" y="5607"/>
                    </a:lnTo>
                    <a:lnTo>
                      <a:pt x="77073" y="5665"/>
                    </a:lnTo>
                    <a:lnTo>
                      <a:pt x="77228" y="5703"/>
                    </a:lnTo>
                    <a:lnTo>
                      <a:pt x="77498" y="5761"/>
                    </a:lnTo>
                    <a:lnTo>
                      <a:pt x="77750" y="5839"/>
                    </a:lnTo>
                    <a:lnTo>
                      <a:pt x="78001" y="5935"/>
                    </a:lnTo>
                    <a:lnTo>
                      <a:pt x="78233" y="6032"/>
                    </a:lnTo>
                    <a:lnTo>
                      <a:pt x="78446" y="6167"/>
                    </a:lnTo>
                    <a:lnTo>
                      <a:pt x="78658" y="6322"/>
                    </a:lnTo>
                    <a:lnTo>
                      <a:pt x="78852" y="6477"/>
                    </a:lnTo>
                    <a:lnTo>
                      <a:pt x="79026" y="6651"/>
                    </a:lnTo>
                    <a:lnTo>
                      <a:pt x="79064" y="6689"/>
                    </a:lnTo>
                    <a:lnTo>
                      <a:pt x="79180" y="7057"/>
                    </a:lnTo>
                    <a:lnTo>
                      <a:pt x="79335" y="7424"/>
                    </a:lnTo>
                    <a:lnTo>
                      <a:pt x="79490" y="7772"/>
                    </a:lnTo>
                    <a:lnTo>
                      <a:pt x="79683" y="8120"/>
                    </a:lnTo>
                    <a:lnTo>
                      <a:pt x="79702" y="8216"/>
                    </a:lnTo>
                    <a:lnTo>
                      <a:pt x="79741" y="8313"/>
                    </a:lnTo>
                    <a:lnTo>
                      <a:pt x="80147" y="9202"/>
                    </a:lnTo>
                    <a:lnTo>
                      <a:pt x="80359" y="9647"/>
                    </a:lnTo>
                    <a:lnTo>
                      <a:pt x="80591" y="10092"/>
                    </a:lnTo>
                    <a:lnTo>
                      <a:pt x="80843" y="10517"/>
                    </a:lnTo>
                    <a:lnTo>
                      <a:pt x="81133" y="10903"/>
                    </a:lnTo>
                    <a:lnTo>
                      <a:pt x="81442" y="11290"/>
                    </a:lnTo>
                    <a:lnTo>
                      <a:pt x="81616" y="11464"/>
                    </a:lnTo>
                    <a:lnTo>
                      <a:pt x="81809" y="11638"/>
                    </a:lnTo>
                    <a:lnTo>
                      <a:pt x="81964" y="11909"/>
                    </a:lnTo>
                    <a:lnTo>
                      <a:pt x="82138" y="12160"/>
                    </a:lnTo>
                    <a:lnTo>
                      <a:pt x="82331" y="12392"/>
                    </a:lnTo>
                    <a:lnTo>
                      <a:pt x="82524" y="12624"/>
                    </a:lnTo>
                    <a:lnTo>
                      <a:pt x="82582" y="12701"/>
                    </a:lnTo>
                    <a:lnTo>
                      <a:pt x="82660" y="12740"/>
                    </a:lnTo>
                    <a:lnTo>
                      <a:pt x="82834" y="12837"/>
                    </a:lnTo>
                    <a:lnTo>
                      <a:pt x="83027" y="12875"/>
                    </a:lnTo>
                    <a:lnTo>
                      <a:pt x="83201" y="12895"/>
                    </a:lnTo>
                    <a:lnTo>
                      <a:pt x="83394" y="12856"/>
                    </a:lnTo>
                    <a:lnTo>
                      <a:pt x="83588" y="12798"/>
                    </a:lnTo>
                    <a:lnTo>
                      <a:pt x="83742" y="12721"/>
                    </a:lnTo>
                    <a:lnTo>
                      <a:pt x="83878" y="12585"/>
                    </a:lnTo>
                    <a:lnTo>
                      <a:pt x="84032" y="12431"/>
                    </a:lnTo>
                    <a:lnTo>
                      <a:pt x="84168" y="12257"/>
                    </a:lnTo>
                    <a:lnTo>
                      <a:pt x="84264" y="12083"/>
                    </a:lnTo>
                    <a:lnTo>
                      <a:pt x="84380" y="11909"/>
                    </a:lnTo>
                    <a:lnTo>
                      <a:pt x="84458" y="11735"/>
                    </a:lnTo>
                    <a:lnTo>
                      <a:pt x="84535" y="11561"/>
                    </a:lnTo>
                    <a:lnTo>
                      <a:pt x="84651" y="11193"/>
                    </a:lnTo>
                    <a:lnTo>
                      <a:pt x="84728" y="10826"/>
                    </a:lnTo>
                    <a:lnTo>
                      <a:pt x="84786" y="10439"/>
                    </a:lnTo>
                    <a:lnTo>
                      <a:pt x="84806" y="10053"/>
                    </a:lnTo>
                    <a:lnTo>
                      <a:pt x="84786" y="9666"/>
                    </a:lnTo>
                    <a:lnTo>
                      <a:pt x="84767" y="9260"/>
                    </a:lnTo>
                    <a:lnTo>
                      <a:pt x="84728" y="8874"/>
                    </a:lnTo>
                    <a:lnTo>
                      <a:pt x="84632" y="8062"/>
                    </a:lnTo>
                    <a:lnTo>
                      <a:pt x="84554" y="7250"/>
                    </a:lnTo>
                    <a:lnTo>
                      <a:pt x="84535" y="6863"/>
                    </a:lnTo>
                    <a:lnTo>
                      <a:pt x="84535" y="6477"/>
                    </a:lnTo>
                    <a:lnTo>
                      <a:pt x="84709" y="6419"/>
                    </a:lnTo>
                    <a:lnTo>
                      <a:pt x="84883" y="6341"/>
                    </a:lnTo>
                    <a:lnTo>
                      <a:pt x="85038" y="6264"/>
                    </a:lnTo>
                    <a:lnTo>
                      <a:pt x="85192" y="6167"/>
                    </a:lnTo>
                    <a:lnTo>
                      <a:pt x="85347" y="6071"/>
                    </a:lnTo>
                    <a:lnTo>
                      <a:pt x="85501" y="5974"/>
                    </a:lnTo>
                    <a:lnTo>
                      <a:pt x="85753" y="5723"/>
                    </a:lnTo>
                    <a:lnTo>
                      <a:pt x="86023" y="6129"/>
                    </a:lnTo>
                    <a:lnTo>
                      <a:pt x="86333" y="6515"/>
                    </a:lnTo>
                    <a:lnTo>
                      <a:pt x="86661" y="6902"/>
                    </a:lnTo>
                    <a:lnTo>
                      <a:pt x="87029" y="7231"/>
                    </a:lnTo>
                    <a:lnTo>
                      <a:pt x="87396" y="7540"/>
                    </a:lnTo>
                    <a:lnTo>
                      <a:pt x="87589" y="7675"/>
                    </a:lnTo>
                    <a:lnTo>
                      <a:pt x="87783" y="7791"/>
                    </a:lnTo>
                    <a:lnTo>
                      <a:pt x="87995" y="7888"/>
                    </a:lnTo>
                    <a:lnTo>
                      <a:pt x="88189" y="7984"/>
                    </a:lnTo>
                    <a:lnTo>
                      <a:pt x="88382" y="8062"/>
                    </a:lnTo>
                    <a:lnTo>
                      <a:pt x="88575" y="8120"/>
                    </a:lnTo>
                    <a:lnTo>
                      <a:pt x="88614" y="8274"/>
                    </a:lnTo>
                    <a:lnTo>
                      <a:pt x="88691" y="8468"/>
                    </a:lnTo>
                    <a:lnTo>
                      <a:pt x="88788" y="8642"/>
                    </a:lnTo>
                    <a:lnTo>
                      <a:pt x="88923" y="8758"/>
                    </a:lnTo>
                    <a:lnTo>
                      <a:pt x="89078" y="8854"/>
                    </a:lnTo>
                    <a:lnTo>
                      <a:pt x="89252" y="8912"/>
                    </a:lnTo>
                    <a:lnTo>
                      <a:pt x="89426" y="8932"/>
                    </a:lnTo>
                    <a:lnTo>
                      <a:pt x="89600" y="8932"/>
                    </a:lnTo>
                    <a:lnTo>
                      <a:pt x="89774" y="8893"/>
                    </a:lnTo>
                    <a:lnTo>
                      <a:pt x="89948" y="8816"/>
                    </a:lnTo>
                    <a:lnTo>
                      <a:pt x="90102" y="8719"/>
                    </a:lnTo>
                    <a:lnTo>
                      <a:pt x="90238" y="8603"/>
                    </a:lnTo>
                    <a:lnTo>
                      <a:pt x="90354" y="8468"/>
                    </a:lnTo>
                    <a:lnTo>
                      <a:pt x="90431" y="8294"/>
                    </a:lnTo>
                    <a:lnTo>
                      <a:pt x="90489" y="8120"/>
                    </a:lnTo>
                    <a:lnTo>
                      <a:pt x="90489" y="7907"/>
                    </a:lnTo>
                    <a:lnTo>
                      <a:pt x="90470" y="7694"/>
                    </a:lnTo>
                    <a:lnTo>
                      <a:pt x="90412" y="7520"/>
                    </a:lnTo>
                    <a:lnTo>
                      <a:pt x="90489" y="7404"/>
                    </a:lnTo>
                    <a:lnTo>
                      <a:pt x="90547" y="7269"/>
                    </a:lnTo>
                    <a:lnTo>
                      <a:pt x="90605" y="7134"/>
                    </a:lnTo>
                    <a:lnTo>
                      <a:pt x="90644" y="6999"/>
                    </a:lnTo>
                    <a:lnTo>
                      <a:pt x="90682" y="6863"/>
                    </a:lnTo>
                    <a:lnTo>
                      <a:pt x="90702" y="6728"/>
                    </a:lnTo>
                    <a:lnTo>
                      <a:pt x="90702" y="6438"/>
                    </a:lnTo>
                    <a:lnTo>
                      <a:pt x="90663" y="6148"/>
                    </a:lnTo>
                    <a:lnTo>
                      <a:pt x="90586" y="5858"/>
                    </a:lnTo>
                    <a:lnTo>
                      <a:pt x="90489" y="5568"/>
                    </a:lnTo>
                    <a:lnTo>
                      <a:pt x="90334" y="5297"/>
                    </a:lnTo>
                    <a:lnTo>
                      <a:pt x="90276" y="5239"/>
                    </a:lnTo>
                    <a:lnTo>
                      <a:pt x="90218" y="5181"/>
                    </a:lnTo>
                    <a:lnTo>
                      <a:pt x="90914" y="4949"/>
                    </a:lnTo>
                    <a:lnTo>
                      <a:pt x="91591" y="4698"/>
                    </a:lnTo>
                    <a:lnTo>
                      <a:pt x="91939" y="4563"/>
                    </a:lnTo>
                    <a:lnTo>
                      <a:pt x="92267" y="4408"/>
                    </a:lnTo>
                    <a:lnTo>
                      <a:pt x="92577" y="4234"/>
                    </a:lnTo>
                    <a:lnTo>
                      <a:pt x="92886" y="4041"/>
                    </a:lnTo>
                    <a:lnTo>
                      <a:pt x="93021" y="3906"/>
                    </a:lnTo>
                    <a:lnTo>
                      <a:pt x="93157" y="3770"/>
                    </a:lnTo>
                    <a:lnTo>
                      <a:pt x="93253" y="3616"/>
                    </a:lnTo>
                    <a:lnTo>
                      <a:pt x="93311" y="3442"/>
                    </a:lnTo>
                    <a:lnTo>
                      <a:pt x="93331" y="3248"/>
                    </a:lnTo>
                    <a:lnTo>
                      <a:pt x="93331" y="3074"/>
                    </a:lnTo>
                    <a:lnTo>
                      <a:pt x="93273" y="2881"/>
                    </a:lnTo>
                    <a:lnTo>
                      <a:pt x="93195" y="2707"/>
                    </a:lnTo>
                    <a:lnTo>
                      <a:pt x="93137" y="2649"/>
                    </a:lnTo>
                    <a:lnTo>
                      <a:pt x="93079" y="2591"/>
                    </a:lnTo>
                    <a:lnTo>
                      <a:pt x="93157" y="2417"/>
                    </a:lnTo>
                    <a:lnTo>
                      <a:pt x="93195" y="2224"/>
                    </a:lnTo>
                    <a:lnTo>
                      <a:pt x="93253" y="1934"/>
                    </a:lnTo>
                    <a:lnTo>
                      <a:pt x="93253" y="1644"/>
                    </a:lnTo>
                    <a:lnTo>
                      <a:pt x="93234" y="1392"/>
                    </a:lnTo>
                    <a:lnTo>
                      <a:pt x="93157" y="1161"/>
                    </a:lnTo>
                    <a:lnTo>
                      <a:pt x="93060" y="967"/>
                    </a:lnTo>
                    <a:lnTo>
                      <a:pt x="92925" y="774"/>
                    </a:lnTo>
                    <a:lnTo>
                      <a:pt x="92770" y="600"/>
                    </a:lnTo>
                    <a:lnTo>
                      <a:pt x="92596" y="465"/>
                    </a:lnTo>
                    <a:lnTo>
                      <a:pt x="92383" y="329"/>
                    </a:lnTo>
                    <a:lnTo>
                      <a:pt x="92171" y="233"/>
                    </a:lnTo>
                    <a:lnTo>
                      <a:pt x="91939" y="136"/>
                    </a:lnTo>
                    <a:lnTo>
                      <a:pt x="91707" y="78"/>
                    </a:lnTo>
                    <a:lnTo>
                      <a:pt x="91455" y="39"/>
                    </a:lnTo>
                    <a:lnTo>
                      <a:pt x="912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961625" y="-3333700"/>
                <a:ext cx="23917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95670" h="14944" extrusionOk="0">
                    <a:moveTo>
                      <a:pt x="4968" y="0"/>
                    </a:moveTo>
                    <a:lnTo>
                      <a:pt x="4756" y="58"/>
                    </a:lnTo>
                    <a:lnTo>
                      <a:pt x="3963" y="310"/>
                    </a:lnTo>
                    <a:lnTo>
                      <a:pt x="3248" y="542"/>
                    </a:lnTo>
                    <a:lnTo>
                      <a:pt x="3112" y="426"/>
                    </a:lnTo>
                    <a:lnTo>
                      <a:pt x="2958" y="329"/>
                    </a:lnTo>
                    <a:lnTo>
                      <a:pt x="2803" y="271"/>
                    </a:lnTo>
                    <a:lnTo>
                      <a:pt x="2649" y="232"/>
                    </a:lnTo>
                    <a:lnTo>
                      <a:pt x="2552" y="194"/>
                    </a:lnTo>
                    <a:lnTo>
                      <a:pt x="2436" y="174"/>
                    </a:lnTo>
                    <a:lnTo>
                      <a:pt x="2339" y="155"/>
                    </a:lnTo>
                    <a:lnTo>
                      <a:pt x="2243" y="155"/>
                    </a:lnTo>
                    <a:lnTo>
                      <a:pt x="2146" y="174"/>
                    </a:lnTo>
                    <a:lnTo>
                      <a:pt x="2030" y="213"/>
                    </a:lnTo>
                    <a:lnTo>
                      <a:pt x="1933" y="252"/>
                    </a:lnTo>
                    <a:lnTo>
                      <a:pt x="1837" y="329"/>
                    </a:lnTo>
                    <a:lnTo>
                      <a:pt x="1682" y="464"/>
                    </a:lnTo>
                    <a:lnTo>
                      <a:pt x="1547" y="600"/>
                    </a:lnTo>
                    <a:lnTo>
                      <a:pt x="1431" y="735"/>
                    </a:lnTo>
                    <a:lnTo>
                      <a:pt x="1315" y="909"/>
                    </a:lnTo>
                    <a:lnTo>
                      <a:pt x="1257" y="1006"/>
                    </a:lnTo>
                    <a:lnTo>
                      <a:pt x="1218" y="1122"/>
                    </a:lnTo>
                    <a:lnTo>
                      <a:pt x="1199" y="1237"/>
                    </a:lnTo>
                    <a:lnTo>
                      <a:pt x="1179" y="1334"/>
                    </a:lnTo>
                    <a:lnTo>
                      <a:pt x="1044" y="1701"/>
                    </a:lnTo>
                    <a:lnTo>
                      <a:pt x="967" y="2069"/>
                    </a:lnTo>
                    <a:lnTo>
                      <a:pt x="889" y="2436"/>
                    </a:lnTo>
                    <a:lnTo>
                      <a:pt x="870" y="2803"/>
                    </a:lnTo>
                    <a:lnTo>
                      <a:pt x="812" y="2977"/>
                    </a:lnTo>
                    <a:lnTo>
                      <a:pt x="754" y="3151"/>
                    </a:lnTo>
                    <a:lnTo>
                      <a:pt x="696" y="3480"/>
                    </a:lnTo>
                    <a:lnTo>
                      <a:pt x="638" y="3789"/>
                    </a:lnTo>
                    <a:lnTo>
                      <a:pt x="619" y="4118"/>
                    </a:lnTo>
                    <a:lnTo>
                      <a:pt x="619" y="4446"/>
                    </a:lnTo>
                    <a:lnTo>
                      <a:pt x="483" y="4504"/>
                    </a:lnTo>
                    <a:lnTo>
                      <a:pt x="367" y="4582"/>
                    </a:lnTo>
                    <a:lnTo>
                      <a:pt x="271" y="4659"/>
                    </a:lnTo>
                    <a:lnTo>
                      <a:pt x="174" y="4775"/>
                    </a:lnTo>
                    <a:lnTo>
                      <a:pt x="116" y="4891"/>
                    </a:lnTo>
                    <a:lnTo>
                      <a:pt x="58" y="5026"/>
                    </a:lnTo>
                    <a:lnTo>
                      <a:pt x="20" y="5181"/>
                    </a:lnTo>
                    <a:lnTo>
                      <a:pt x="0" y="5355"/>
                    </a:lnTo>
                    <a:lnTo>
                      <a:pt x="20" y="5800"/>
                    </a:lnTo>
                    <a:lnTo>
                      <a:pt x="78" y="6186"/>
                    </a:lnTo>
                    <a:lnTo>
                      <a:pt x="155" y="6573"/>
                    </a:lnTo>
                    <a:lnTo>
                      <a:pt x="271" y="6940"/>
                    </a:lnTo>
                    <a:lnTo>
                      <a:pt x="406" y="7288"/>
                    </a:lnTo>
                    <a:lnTo>
                      <a:pt x="580" y="7597"/>
                    </a:lnTo>
                    <a:lnTo>
                      <a:pt x="793" y="7907"/>
                    </a:lnTo>
                    <a:lnTo>
                      <a:pt x="1005" y="8197"/>
                    </a:lnTo>
                    <a:lnTo>
                      <a:pt x="1257" y="8467"/>
                    </a:lnTo>
                    <a:lnTo>
                      <a:pt x="1508" y="8699"/>
                    </a:lnTo>
                    <a:lnTo>
                      <a:pt x="1798" y="8931"/>
                    </a:lnTo>
                    <a:lnTo>
                      <a:pt x="2088" y="9163"/>
                    </a:lnTo>
                    <a:lnTo>
                      <a:pt x="2417" y="9357"/>
                    </a:lnTo>
                    <a:lnTo>
                      <a:pt x="2745" y="9550"/>
                    </a:lnTo>
                    <a:lnTo>
                      <a:pt x="3074" y="9724"/>
                    </a:lnTo>
                    <a:lnTo>
                      <a:pt x="3441" y="9879"/>
                    </a:lnTo>
                    <a:lnTo>
                      <a:pt x="3828" y="10169"/>
                    </a:lnTo>
                    <a:lnTo>
                      <a:pt x="4253" y="10420"/>
                    </a:lnTo>
                    <a:lnTo>
                      <a:pt x="4698" y="10652"/>
                    </a:lnTo>
                    <a:lnTo>
                      <a:pt x="5162" y="10826"/>
                    </a:lnTo>
                    <a:lnTo>
                      <a:pt x="5664" y="10980"/>
                    </a:lnTo>
                    <a:lnTo>
                      <a:pt x="6167" y="11096"/>
                    </a:lnTo>
                    <a:lnTo>
                      <a:pt x="6708" y="11174"/>
                    </a:lnTo>
                    <a:lnTo>
                      <a:pt x="7269" y="11193"/>
                    </a:lnTo>
                    <a:lnTo>
                      <a:pt x="7365" y="11193"/>
                    </a:lnTo>
                    <a:lnTo>
                      <a:pt x="7462" y="11174"/>
                    </a:lnTo>
                    <a:lnTo>
                      <a:pt x="8235" y="11483"/>
                    </a:lnTo>
                    <a:lnTo>
                      <a:pt x="9008" y="11792"/>
                    </a:lnTo>
                    <a:lnTo>
                      <a:pt x="9782" y="12102"/>
                    </a:lnTo>
                    <a:lnTo>
                      <a:pt x="10574" y="12411"/>
                    </a:lnTo>
                    <a:lnTo>
                      <a:pt x="10690" y="12430"/>
                    </a:lnTo>
                    <a:lnTo>
                      <a:pt x="10806" y="12450"/>
                    </a:lnTo>
                    <a:lnTo>
                      <a:pt x="10922" y="12450"/>
                    </a:lnTo>
                    <a:lnTo>
                      <a:pt x="11019" y="12430"/>
                    </a:lnTo>
                    <a:lnTo>
                      <a:pt x="11116" y="12392"/>
                    </a:lnTo>
                    <a:lnTo>
                      <a:pt x="11212" y="12334"/>
                    </a:lnTo>
                    <a:lnTo>
                      <a:pt x="11309" y="12276"/>
                    </a:lnTo>
                    <a:lnTo>
                      <a:pt x="11386" y="12198"/>
                    </a:lnTo>
                    <a:lnTo>
                      <a:pt x="11773" y="12276"/>
                    </a:lnTo>
                    <a:lnTo>
                      <a:pt x="11869" y="12411"/>
                    </a:lnTo>
                    <a:lnTo>
                      <a:pt x="12005" y="12527"/>
                    </a:lnTo>
                    <a:lnTo>
                      <a:pt x="12159" y="12624"/>
                    </a:lnTo>
                    <a:lnTo>
                      <a:pt x="12353" y="12682"/>
                    </a:lnTo>
                    <a:lnTo>
                      <a:pt x="13880" y="13068"/>
                    </a:lnTo>
                    <a:lnTo>
                      <a:pt x="14866" y="13300"/>
                    </a:lnTo>
                    <a:lnTo>
                      <a:pt x="15407" y="13397"/>
                    </a:lnTo>
                    <a:lnTo>
                      <a:pt x="15968" y="13493"/>
                    </a:lnTo>
                    <a:lnTo>
                      <a:pt x="16528" y="13590"/>
                    </a:lnTo>
                    <a:lnTo>
                      <a:pt x="17089" y="13648"/>
                    </a:lnTo>
                    <a:lnTo>
                      <a:pt x="17630" y="13687"/>
                    </a:lnTo>
                    <a:lnTo>
                      <a:pt x="18171" y="13706"/>
                    </a:lnTo>
                    <a:lnTo>
                      <a:pt x="18693" y="13687"/>
                    </a:lnTo>
                    <a:lnTo>
                      <a:pt x="19196" y="13629"/>
                    </a:lnTo>
                    <a:lnTo>
                      <a:pt x="19428" y="13590"/>
                    </a:lnTo>
                    <a:lnTo>
                      <a:pt x="19660" y="13532"/>
                    </a:lnTo>
                    <a:lnTo>
                      <a:pt x="19873" y="13474"/>
                    </a:lnTo>
                    <a:lnTo>
                      <a:pt x="20066" y="13397"/>
                    </a:lnTo>
                    <a:lnTo>
                      <a:pt x="20221" y="13474"/>
                    </a:lnTo>
                    <a:lnTo>
                      <a:pt x="20375" y="13513"/>
                    </a:lnTo>
                    <a:lnTo>
                      <a:pt x="20820" y="13551"/>
                    </a:lnTo>
                    <a:lnTo>
                      <a:pt x="21284" y="13571"/>
                    </a:lnTo>
                    <a:lnTo>
                      <a:pt x="21902" y="13706"/>
                    </a:lnTo>
                    <a:lnTo>
                      <a:pt x="22540" y="13841"/>
                    </a:lnTo>
                    <a:lnTo>
                      <a:pt x="23178" y="13938"/>
                    </a:lnTo>
                    <a:lnTo>
                      <a:pt x="23816" y="14015"/>
                    </a:lnTo>
                    <a:lnTo>
                      <a:pt x="24473" y="14093"/>
                    </a:lnTo>
                    <a:lnTo>
                      <a:pt x="25131" y="14151"/>
                    </a:lnTo>
                    <a:lnTo>
                      <a:pt x="26445" y="14247"/>
                    </a:lnTo>
                    <a:lnTo>
                      <a:pt x="29074" y="14383"/>
                    </a:lnTo>
                    <a:lnTo>
                      <a:pt x="30331" y="14460"/>
                    </a:lnTo>
                    <a:lnTo>
                      <a:pt x="30969" y="14518"/>
                    </a:lnTo>
                    <a:lnTo>
                      <a:pt x="31568" y="14595"/>
                    </a:lnTo>
                    <a:lnTo>
                      <a:pt x="32592" y="14692"/>
                    </a:lnTo>
                    <a:lnTo>
                      <a:pt x="33617" y="14789"/>
                    </a:lnTo>
                    <a:lnTo>
                      <a:pt x="34622" y="14847"/>
                    </a:lnTo>
                    <a:lnTo>
                      <a:pt x="35647" y="14905"/>
                    </a:lnTo>
                    <a:lnTo>
                      <a:pt x="36671" y="14924"/>
                    </a:lnTo>
                    <a:lnTo>
                      <a:pt x="37696" y="14943"/>
                    </a:lnTo>
                    <a:lnTo>
                      <a:pt x="39745" y="14943"/>
                    </a:lnTo>
                    <a:lnTo>
                      <a:pt x="41775" y="14866"/>
                    </a:lnTo>
                    <a:lnTo>
                      <a:pt x="43824" y="14789"/>
                    </a:lnTo>
                    <a:lnTo>
                      <a:pt x="45873" y="14673"/>
                    </a:lnTo>
                    <a:lnTo>
                      <a:pt x="47922" y="14557"/>
                    </a:lnTo>
                    <a:lnTo>
                      <a:pt x="51923" y="14325"/>
                    </a:lnTo>
                    <a:lnTo>
                      <a:pt x="55944" y="14112"/>
                    </a:lnTo>
                    <a:lnTo>
                      <a:pt x="63967" y="13706"/>
                    </a:lnTo>
                    <a:lnTo>
                      <a:pt x="71989" y="13281"/>
                    </a:lnTo>
                    <a:lnTo>
                      <a:pt x="75991" y="13068"/>
                    </a:lnTo>
                    <a:lnTo>
                      <a:pt x="79992" y="12856"/>
                    </a:lnTo>
                    <a:lnTo>
                      <a:pt x="80707" y="12798"/>
                    </a:lnTo>
                    <a:lnTo>
                      <a:pt x="81519" y="12720"/>
                    </a:lnTo>
                    <a:lnTo>
                      <a:pt x="82409" y="12604"/>
                    </a:lnTo>
                    <a:lnTo>
                      <a:pt x="83356" y="12450"/>
                    </a:lnTo>
                    <a:lnTo>
                      <a:pt x="83414" y="12546"/>
                    </a:lnTo>
                    <a:lnTo>
                      <a:pt x="83491" y="12643"/>
                    </a:lnTo>
                    <a:lnTo>
                      <a:pt x="83568" y="12720"/>
                    </a:lnTo>
                    <a:lnTo>
                      <a:pt x="83684" y="12798"/>
                    </a:lnTo>
                    <a:lnTo>
                      <a:pt x="83781" y="12836"/>
                    </a:lnTo>
                    <a:lnTo>
                      <a:pt x="83916" y="12894"/>
                    </a:lnTo>
                    <a:lnTo>
                      <a:pt x="84052" y="12914"/>
                    </a:lnTo>
                    <a:lnTo>
                      <a:pt x="84187" y="12914"/>
                    </a:lnTo>
                    <a:lnTo>
                      <a:pt x="84709" y="12894"/>
                    </a:lnTo>
                    <a:lnTo>
                      <a:pt x="84960" y="12875"/>
                    </a:lnTo>
                    <a:lnTo>
                      <a:pt x="85212" y="12817"/>
                    </a:lnTo>
                    <a:lnTo>
                      <a:pt x="85463" y="12759"/>
                    </a:lnTo>
                    <a:lnTo>
                      <a:pt x="85714" y="12682"/>
                    </a:lnTo>
                    <a:lnTo>
                      <a:pt x="85946" y="12585"/>
                    </a:lnTo>
                    <a:lnTo>
                      <a:pt x="86198" y="12469"/>
                    </a:lnTo>
                    <a:lnTo>
                      <a:pt x="86275" y="12411"/>
                    </a:lnTo>
                    <a:lnTo>
                      <a:pt x="86333" y="12334"/>
                    </a:lnTo>
                    <a:lnTo>
                      <a:pt x="86681" y="12276"/>
                    </a:lnTo>
                    <a:lnTo>
                      <a:pt x="86990" y="12218"/>
                    </a:lnTo>
                    <a:lnTo>
                      <a:pt x="87319" y="12121"/>
                    </a:lnTo>
                    <a:lnTo>
                      <a:pt x="87628" y="12044"/>
                    </a:lnTo>
                    <a:lnTo>
                      <a:pt x="87937" y="11928"/>
                    </a:lnTo>
                    <a:lnTo>
                      <a:pt x="88227" y="11831"/>
                    </a:lnTo>
                    <a:lnTo>
                      <a:pt x="88807" y="11580"/>
                    </a:lnTo>
                    <a:lnTo>
                      <a:pt x="89348" y="11290"/>
                    </a:lnTo>
                    <a:lnTo>
                      <a:pt x="89870" y="10961"/>
                    </a:lnTo>
                    <a:lnTo>
                      <a:pt x="90373" y="10594"/>
                    </a:lnTo>
                    <a:lnTo>
                      <a:pt x="90837" y="10207"/>
                    </a:lnTo>
                    <a:lnTo>
                      <a:pt x="91340" y="9956"/>
                    </a:lnTo>
                    <a:lnTo>
                      <a:pt x="91804" y="9685"/>
                    </a:lnTo>
                    <a:lnTo>
                      <a:pt x="92267" y="9415"/>
                    </a:lnTo>
                    <a:lnTo>
                      <a:pt x="92712" y="9125"/>
                    </a:lnTo>
                    <a:lnTo>
                      <a:pt x="93137" y="8815"/>
                    </a:lnTo>
                    <a:lnTo>
                      <a:pt x="93524" y="8487"/>
                    </a:lnTo>
                    <a:lnTo>
                      <a:pt x="93891" y="8158"/>
                    </a:lnTo>
                    <a:lnTo>
                      <a:pt x="94239" y="7810"/>
                    </a:lnTo>
                    <a:lnTo>
                      <a:pt x="94549" y="7423"/>
                    </a:lnTo>
                    <a:lnTo>
                      <a:pt x="94819" y="7056"/>
                    </a:lnTo>
                    <a:lnTo>
                      <a:pt x="95070" y="6650"/>
                    </a:lnTo>
                    <a:lnTo>
                      <a:pt x="95264" y="6244"/>
                    </a:lnTo>
                    <a:lnTo>
                      <a:pt x="95438" y="5800"/>
                    </a:lnTo>
                    <a:lnTo>
                      <a:pt x="95554" y="5355"/>
                    </a:lnTo>
                    <a:lnTo>
                      <a:pt x="95592" y="5123"/>
                    </a:lnTo>
                    <a:lnTo>
                      <a:pt x="95631" y="4891"/>
                    </a:lnTo>
                    <a:lnTo>
                      <a:pt x="95650" y="4659"/>
                    </a:lnTo>
                    <a:lnTo>
                      <a:pt x="95670" y="4408"/>
                    </a:lnTo>
                    <a:lnTo>
                      <a:pt x="95670" y="4079"/>
                    </a:lnTo>
                    <a:lnTo>
                      <a:pt x="95650" y="3751"/>
                    </a:lnTo>
                    <a:lnTo>
                      <a:pt x="95592" y="3441"/>
                    </a:lnTo>
                    <a:lnTo>
                      <a:pt x="95534" y="3151"/>
                    </a:lnTo>
                    <a:lnTo>
                      <a:pt x="95457" y="2861"/>
                    </a:lnTo>
                    <a:lnTo>
                      <a:pt x="95360" y="2591"/>
                    </a:lnTo>
                    <a:lnTo>
                      <a:pt x="95225" y="2339"/>
                    </a:lnTo>
                    <a:lnTo>
                      <a:pt x="95070" y="2107"/>
                    </a:lnTo>
                    <a:lnTo>
                      <a:pt x="94897" y="1895"/>
                    </a:lnTo>
                    <a:lnTo>
                      <a:pt x="94703" y="1721"/>
                    </a:lnTo>
                    <a:lnTo>
                      <a:pt x="94491" y="1547"/>
                    </a:lnTo>
                    <a:lnTo>
                      <a:pt x="94239" y="1411"/>
                    </a:lnTo>
                    <a:lnTo>
                      <a:pt x="93969" y="1315"/>
                    </a:lnTo>
                    <a:lnTo>
                      <a:pt x="93679" y="1237"/>
                    </a:lnTo>
                    <a:lnTo>
                      <a:pt x="93350" y="1199"/>
                    </a:lnTo>
                    <a:lnTo>
                      <a:pt x="92983" y="1199"/>
                    </a:lnTo>
                    <a:lnTo>
                      <a:pt x="92789" y="1218"/>
                    </a:lnTo>
                    <a:lnTo>
                      <a:pt x="92615" y="1237"/>
                    </a:lnTo>
                    <a:lnTo>
                      <a:pt x="92441" y="1295"/>
                    </a:lnTo>
                    <a:lnTo>
                      <a:pt x="92287" y="1334"/>
                    </a:lnTo>
                    <a:lnTo>
                      <a:pt x="92132" y="1411"/>
                    </a:lnTo>
                    <a:lnTo>
                      <a:pt x="91997" y="1489"/>
                    </a:lnTo>
                    <a:lnTo>
                      <a:pt x="91881" y="1585"/>
                    </a:lnTo>
                    <a:lnTo>
                      <a:pt x="91784" y="1701"/>
                    </a:lnTo>
                    <a:lnTo>
                      <a:pt x="91688" y="1817"/>
                    </a:lnTo>
                    <a:lnTo>
                      <a:pt x="91591" y="1933"/>
                    </a:lnTo>
                    <a:lnTo>
                      <a:pt x="91533" y="2069"/>
                    </a:lnTo>
                    <a:lnTo>
                      <a:pt x="91456" y="2223"/>
                    </a:lnTo>
                    <a:lnTo>
                      <a:pt x="91359" y="2533"/>
                    </a:lnTo>
                    <a:lnTo>
                      <a:pt x="91282" y="2861"/>
                    </a:lnTo>
                    <a:lnTo>
                      <a:pt x="91243" y="3209"/>
                    </a:lnTo>
                    <a:lnTo>
                      <a:pt x="91224" y="3577"/>
                    </a:lnTo>
                    <a:lnTo>
                      <a:pt x="91243" y="3944"/>
                    </a:lnTo>
                    <a:lnTo>
                      <a:pt x="91262" y="4330"/>
                    </a:lnTo>
                    <a:lnTo>
                      <a:pt x="91340" y="5065"/>
                    </a:lnTo>
                    <a:lnTo>
                      <a:pt x="91436" y="5761"/>
                    </a:lnTo>
                    <a:lnTo>
                      <a:pt x="91301" y="5838"/>
                    </a:lnTo>
                    <a:lnTo>
                      <a:pt x="91185" y="5954"/>
                    </a:lnTo>
                    <a:lnTo>
                      <a:pt x="91069" y="6032"/>
                    </a:lnTo>
                    <a:lnTo>
                      <a:pt x="90953" y="5935"/>
                    </a:lnTo>
                    <a:lnTo>
                      <a:pt x="90528" y="5626"/>
                    </a:lnTo>
                    <a:lnTo>
                      <a:pt x="90064" y="5374"/>
                    </a:lnTo>
                    <a:lnTo>
                      <a:pt x="89832" y="5258"/>
                    </a:lnTo>
                    <a:lnTo>
                      <a:pt x="89600" y="5142"/>
                    </a:lnTo>
                    <a:lnTo>
                      <a:pt x="89348" y="5046"/>
                    </a:lnTo>
                    <a:lnTo>
                      <a:pt x="89097" y="4968"/>
                    </a:lnTo>
                    <a:lnTo>
                      <a:pt x="88943" y="4930"/>
                    </a:lnTo>
                    <a:lnTo>
                      <a:pt x="88807" y="4930"/>
                    </a:lnTo>
                    <a:lnTo>
                      <a:pt x="88131" y="4215"/>
                    </a:lnTo>
                    <a:lnTo>
                      <a:pt x="87783" y="3867"/>
                    </a:lnTo>
                    <a:lnTo>
                      <a:pt x="87415" y="3519"/>
                    </a:lnTo>
                    <a:lnTo>
                      <a:pt x="87299" y="3422"/>
                    </a:lnTo>
                    <a:lnTo>
                      <a:pt x="87183" y="3364"/>
                    </a:lnTo>
                    <a:lnTo>
                      <a:pt x="87048" y="3306"/>
                    </a:lnTo>
                    <a:lnTo>
                      <a:pt x="86893" y="3287"/>
                    </a:lnTo>
                    <a:lnTo>
                      <a:pt x="86758" y="3267"/>
                    </a:lnTo>
                    <a:lnTo>
                      <a:pt x="86623" y="3287"/>
                    </a:lnTo>
                    <a:lnTo>
                      <a:pt x="86487" y="3306"/>
                    </a:lnTo>
                    <a:lnTo>
                      <a:pt x="86352" y="3345"/>
                    </a:lnTo>
                    <a:lnTo>
                      <a:pt x="86236" y="3422"/>
                    </a:lnTo>
                    <a:lnTo>
                      <a:pt x="86120" y="3499"/>
                    </a:lnTo>
                    <a:lnTo>
                      <a:pt x="86024" y="3596"/>
                    </a:lnTo>
                    <a:lnTo>
                      <a:pt x="85927" y="3693"/>
                    </a:lnTo>
                    <a:lnTo>
                      <a:pt x="85869" y="3828"/>
                    </a:lnTo>
                    <a:lnTo>
                      <a:pt x="85811" y="3963"/>
                    </a:lnTo>
                    <a:lnTo>
                      <a:pt x="85792" y="4099"/>
                    </a:lnTo>
                    <a:lnTo>
                      <a:pt x="85792" y="4253"/>
                    </a:lnTo>
                    <a:lnTo>
                      <a:pt x="85869" y="5413"/>
                    </a:lnTo>
                    <a:lnTo>
                      <a:pt x="85908" y="6554"/>
                    </a:lnTo>
                    <a:lnTo>
                      <a:pt x="85908" y="7713"/>
                    </a:lnTo>
                    <a:lnTo>
                      <a:pt x="85927" y="8873"/>
                    </a:lnTo>
                    <a:lnTo>
                      <a:pt x="85540" y="9395"/>
                    </a:lnTo>
                    <a:lnTo>
                      <a:pt x="85482" y="9473"/>
                    </a:lnTo>
                    <a:lnTo>
                      <a:pt x="85444" y="9511"/>
                    </a:lnTo>
                    <a:lnTo>
                      <a:pt x="85192" y="9705"/>
                    </a:lnTo>
                    <a:lnTo>
                      <a:pt x="84960" y="9917"/>
                    </a:lnTo>
                    <a:lnTo>
                      <a:pt x="84902" y="9995"/>
                    </a:lnTo>
                    <a:lnTo>
                      <a:pt x="84844" y="10072"/>
                    </a:lnTo>
                    <a:lnTo>
                      <a:pt x="84767" y="10226"/>
                    </a:lnTo>
                    <a:lnTo>
                      <a:pt x="84303" y="10323"/>
                    </a:lnTo>
                    <a:lnTo>
                      <a:pt x="83839" y="10400"/>
                    </a:lnTo>
                    <a:lnTo>
                      <a:pt x="83781" y="10304"/>
                    </a:lnTo>
                    <a:lnTo>
                      <a:pt x="83684" y="10188"/>
                    </a:lnTo>
                    <a:lnTo>
                      <a:pt x="83549" y="10111"/>
                    </a:lnTo>
                    <a:lnTo>
                      <a:pt x="83414" y="10033"/>
                    </a:lnTo>
                    <a:lnTo>
                      <a:pt x="83182" y="9917"/>
                    </a:lnTo>
                    <a:lnTo>
                      <a:pt x="82969" y="9782"/>
                    </a:lnTo>
                    <a:lnTo>
                      <a:pt x="82776" y="9627"/>
                    </a:lnTo>
                    <a:lnTo>
                      <a:pt x="82583" y="9473"/>
                    </a:lnTo>
                    <a:lnTo>
                      <a:pt x="82409" y="9299"/>
                    </a:lnTo>
                    <a:lnTo>
                      <a:pt x="82235" y="9105"/>
                    </a:lnTo>
                    <a:lnTo>
                      <a:pt x="82080" y="8893"/>
                    </a:lnTo>
                    <a:lnTo>
                      <a:pt x="81925" y="8680"/>
                    </a:lnTo>
                    <a:lnTo>
                      <a:pt x="81635" y="8235"/>
                    </a:lnTo>
                    <a:lnTo>
                      <a:pt x="81384" y="7791"/>
                    </a:lnTo>
                    <a:lnTo>
                      <a:pt x="80901" y="6902"/>
                    </a:lnTo>
                    <a:lnTo>
                      <a:pt x="80572" y="6264"/>
                    </a:lnTo>
                    <a:lnTo>
                      <a:pt x="80418" y="5819"/>
                    </a:lnTo>
                    <a:lnTo>
                      <a:pt x="80263" y="5394"/>
                    </a:lnTo>
                    <a:lnTo>
                      <a:pt x="80070" y="4968"/>
                    </a:lnTo>
                    <a:lnTo>
                      <a:pt x="79876" y="4562"/>
                    </a:lnTo>
                    <a:lnTo>
                      <a:pt x="79644" y="4157"/>
                    </a:lnTo>
                    <a:lnTo>
                      <a:pt x="79393" y="3789"/>
                    </a:lnTo>
                    <a:lnTo>
                      <a:pt x="79103" y="3422"/>
                    </a:lnTo>
                    <a:lnTo>
                      <a:pt x="78774" y="3093"/>
                    </a:lnTo>
                    <a:lnTo>
                      <a:pt x="78620" y="2958"/>
                    </a:lnTo>
                    <a:lnTo>
                      <a:pt x="78465" y="2881"/>
                    </a:lnTo>
                    <a:lnTo>
                      <a:pt x="78291" y="2842"/>
                    </a:lnTo>
                    <a:lnTo>
                      <a:pt x="78136" y="2823"/>
                    </a:lnTo>
                    <a:lnTo>
                      <a:pt x="77962" y="2842"/>
                    </a:lnTo>
                    <a:lnTo>
                      <a:pt x="77808" y="2900"/>
                    </a:lnTo>
                    <a:lnTo>
                      <a:pt x="77653" y="2977"/>
                    </a:lnTo>
                    <a:lnTo>
                      <a:pt x="77518" y="3055"/>
                    </a:lnTo>
                    <a:lnTo>
                      <a:pt x="77383" y="3171"/>
                    </a:lnTo>
                    <a:lnTo>
                      <a:pt x="77286" y="3306"/>
                    </a:lnTo>
                    <a:lnTo>
                      <a:pt x="77209" y="3461"/>
                    </a:lnTo>
                    <a:lnTo>
                      <a:pt x="77170" y="3615"/>
                    </a:lnTo>
                    <a:lnTo>
                      <a:pt x="77131" y="3770"/>
                    </a:lnTo>
                    <a:lnTo>
                      <a:pt x="77151" y="3944"/>
                    </a:lnTo>
                    <a:lnTo>
                      <a:pt x="77209" y="4118"/>
                    </a:lnTo>
                    <a:lnTo>
                      <a:pt x="77305" y="4292"/>
                    </a:lnTo>
                    <a:lnTo>
                      <a:pt x="77325" y="4330"/>
                    </a:lnTo>
                    <a:lnTo>
                      <a:pt x="77247" y="4543"/>
                    </a:lnTo>
                    <a:lnTo>
                      <a:pt x="77209" y="4640"/>
                    </a:lnTo>
                    <a:lnTo>
                      <a:pt x="77189" y="4756"/>
                    </a:lnTo>
                    <a:lnTo>
                      <a:pt x="77131" y="5471"/>
                    </a:lnTo>
                    <a:lnTo>
                      <a:pt x="77015" y="6167"/>
                    </a:lnTo>
                    <a:lnTo>
                      <a:pt x="76957" y="6496"/>
                    </a:lnTo>
                    <a:lnTo>
                      <a:pt x="76861" y="6844"/>
                    </a:lnTo>
                    <a:lnTo>
                      <a:pt x="76783" y="7172"/>
                    </a:lnTo>
                    <a:lnTo>
                      <a:pt x="76667" y="7501"/>
                    </a:lnTo>
                    <a:lnTo>
                      <a:pt x="76184" y="7791"/>
                    </a:lnTo>
                    <a:lnTo>
                      <a:pt x="75701" y="8100"/>
                    </a:lnTo>
                    <a:lnTo>
                      <a:pt x="74734" y="8757"/>
                    </a:lnTo>
                    <a:lnTo>
                      <a:pt x="74251" y="9086"/>
                    </a:lnTo>
                    <a:lnTo>
                      <a:pt x="73748" y="9357"/>
                    </a:lnTo>
                    <a:lnTo>
                      <a:pt x="73478" y="9492"/>
                    </a:lnTo>
                    <a:lnTo>
                      <a:pt x="73226" y="9589"/>
                    </a:lnTo>
                    <a:lnTo>
                      <a:pt x="72956" y="9685"/>
                    </a:lnTo>
                    <a:lnTo>
                      <a:pt x="72685" y="9782"/>
                    </a:lnTo>
                    <a:lnTo>
                      <a:pt x="72434" y="9627"/>
                    </a:lnTo>
                    <a:lnTo>
                      <a:pt x="72221" y="9473"/>
                    </a:lnTo>
                    <a:lnTo>
                      <a:pt x="72028" y="9279"/>
                    </a:lnTo>
                    <a:lnTo>
                      <a:pt x="71835" y="9067"/>
                    </a:lnTo>
                    <a:lnTo>
                      <a:pt x="71680" y="8854"/>
                    </a:lnTo>
                    <a:lnTo>
                      <a:pt x="71545" y="8622"/>
                    </a:lnTo>
                    <a:lnTo>
                      <a:pt x="71429" y="8371"/>
                    </a:lnTo>
                    <a:lnTo>
                      <a:pt x="71313" y="8119"/>
                    </a:lnTo>
                    <a:lnTo>
                      <a:pt x="71216" y="7849"/>
                    </a:lnTo>
                    <a:lnTo>
                      <a:pt x="71119" y="7578"/>
                    </a:lnTo>
                    <a:lnTo>
                      <a:pt x="70984" y="7037"/>
                    </a:lnTo>
                    <a:lnTo>
                      <a:pt x="70733" y="5935"/>
                    </a:lnTo>
                    <a:lnTo>
                      <a:pt x="70578" y="5258"/>
                    </a:lnTo>
                    <a:lnTo>
                      <a:pt x="70481" y="4852"/>
                    </a:lnTo>
                    <a:lnTo>
                      <a:pt x="70365" y="4446"/>
                    </a:lnTo>
                    <a:lnTo>
                      <a:pt x="70211" y="4060"/>
                    </a:lnTo>
                    <a:lnTo>
                      <a:pt x="70133" y="3867"/>
                    </a:lnTo>
                    <a:lnTo>
                      <a:pt x="70017" y="3693"/>
                    </a:lnTo>
                    <a:lnTo>
                      <a:pt x="69921" y="3538"/>
                    </a:lnTo>
                    <a:lnTo>
                      <a:pt x="69785" y="3383"/>
                    </a:lnTo>
                    <a:lnTo>
                      <a:pt x="69650" y="3267"/>
                    </a:lnTo>
                    <a:lnTo>
                      <a:pt x="69515" y="3151"/>
                    </a:lnTo>
                    <a:lnTo>
                      <a:pt x="69437" y="3035"/>
                    </a:lnTo>
                    <a:lnTo>
                      <a:pt x="69341" y="2919"/>
                    </a:lnTo>
                    <a:lnTo>
                      <a:pt x="69225" y="2823"/>
                    </a:lnTo>
                    <a:lnTo>
                      <a:pt x="69109" y="2745"/>
                    </a:lnTo>
                    <a:lnTo>
                      <a:pt x="68974" y="2687"/>
                    </a:lnTo>
                    <a:lnTo>
                      <a:pt x="68838" y="2649"/>
                    </a:lnTo>
                    <a:lnTo>
                      <a:pt x="68684" y="2610"/>
                    </a:lnTo>
                    <a:lnTo>
                      <a:pt x="68548" y="2610"/>
                    </a:lnTo>
                    <a:lnTo>
                      <a:pt x="68394" y="2629"/>
                    </a:lnTo>
                    <a:lnTo>
                      <a:pt x="68258" y="2668"/>
                    </a:lnTo>
                    <a:lnTo>
                      <a:pt x="68142" y="2707"/>
                    </a:lnTo>
                    <a:lnTo>
                      <a:pt x="68007" y="2784"/>
                    </a:lnTo>
                    <a:lnTo>
                      <a:pt x="67910" y="2900"/>
                    </a:lnTo>
                    <a:lnTo>
                      <a:pt x="67814" y="3016"/>
                    </a:lnTo>
                    <a:lnTo>
                      <a:pt x="67756" y="3171"/>
                    </a:lnTo>
                    <a:lnTo>
                      <a:pt x="67698" y="3325"/>
                    </a:lnTo>
                    <a:lnTo>
                      <a:pt x="67678" y="3480"/>
                    </a:lnTo>
                    <a:lnTo>
                      <a:pt x="67543" y="3635"/>
                    </a:lnTo>
                    <a:lnTo>
                      <a:pt x="67427" y="3809"/>
                    </a:lnTo>
                    <a:lnTo>
                      <a:pt x="67330" y="3983"/>
                    </a:lnTo>
                    <a:lnTo>
                      <a:pt x="67234" y="4176"/>
                    </a:lnTo>
                    <a:lnTo>
                      <a:pt x="67060" y="4582"/>
                    </a:lnTo>
                    <a:lnTo>
                      <a:pt x="66924" y="5007"/>
                    </a:lnTo>
                    <a:lnTo>
                      <a:pt x="66538" y="6360"/>
                    </a:lnTo>
                    <a:lnTo>
                      <a:pt x="66344" y="7018"/>
                    </a:lnTo>
                    <a:lnTo>
                      <a:pt x="66151" y="7655"/>
                    </a:lnTo>
                    <a:lnTo>
                      <a:pt x="66113" y="7675"/>
                    </a:lnTo>
                    <a:lnTo>
                      <a:pt x="65765" y="7752"/>
                    </a:lnTo>
                    <a:lnTo>
                      <a:pt x="65436" y="7810"/>
                    </a:lnTo>
                    <a:lnTo>
                      <a:pt x="65107" y="7829"/>
                    </a:lnTo>
                    <a:lnTo>
                      <a:pt x="64817" y="7810"/>
                    </a:lnTo>
                    <a:lnTo>
                      <a:pt x="64527" y="7771"/>
                    </a:lnTo>
                    <a:lnTo>
                      <a:pt x="64257" y="7694"/>
                    </a:lnTo>
                    <a:lnTo>
                      <a:pt x="64005" y="7597"/>
                    </a:lnTo>
                    <a:lnTo>
                      <a:pt x="63754" y="7501"/>
                    </a:lnTo>
                    <a:lnTo>
                      <a:pt x="63599" y="7230"/>
                    </a:lnTo>
                    <a:lnTo>
                      <a:pt x="63425" y="6998"/>
                    </a:lnTo>
                    <a:lnTo>
                      <a:pt x="63232" y="6747"/>
                    </a:lnTo>
                    <a:lnTo>
                      <a:pt x="63039" y="6515"/>
                    </a:lnTo>
                    <a:lnTo>
                      <a:pt x="62826" y="6302"/>
                    </a:lnTo>
                    <a:lnTo>
                      <a:pt x="62614" y="6090"/>
                    </a:lnTo>
                    <a:lnTo>
                      <a:pt x="62150" y="5684"/>
                    </a:lnTo>
                    <a:lnTo>
                      <a:pt x="62072" y="5606"/>
                    </a:lnTo>
                    <a:lnTo>
                      <a:pt x="61956" y="5568"/>
                    </a:lnTo>
                    <a:lnTo>
                      <a:pt x="61744" y="5490"/>
                    </a:lnTo>
                    <a:lnTo>
                      <a:pt x="61570" y="5258"/>
                    </a:lnTo>
                    <a:lnTo>
                      <a:pt x="61396" y="5026"/>
                    </a:lnTo>
                    <a:lnTo>
                      <a:pt x="61106" y="4717"/>
                    </a:lnTo>
                    <a:lnTo>
                      <a:pt x="60816" y="4446"/>
                    </a:lnTo>
                    <a:lnTo>
                      <a:pt x="60526" y="4195"/>
                    </a:lnTo>
                    <a:lnTo>
                      <a:pt x="60371" y="4099"/>
                    </a:lnTo>
                    <a:lnTo>
                      <a:pt x="60197" y="4002"/>
                    </a:lnTo>
                    <a:lnTo>
                      <a:pt x="60043" y="3925"/>
                    </a:lnTo>
                    <a:lnTo>
                      <a:pt x="59869" y="3867"/>
                    </a:lnTo>
                    <a:lnTo>
                      <a:pt x="59675" y="3828"/>
                    </a:lnTo>
                    <a:lnTo>
                      <a:pt x="59501" y="3789"/>
                    </a:lnTo>
                    <a:lnTo>
                      <a:pt x="59308" y="3770"/>
                    </a:lnTo>
                    <a:lnTo>
                      <a:pt x="58902" y="3770"/>
                    </a:lnTo>
                    <a:lnTo>
                      <a:pt x="58689" y="3809"/>
                    </a:lnTo>
                    <a:lnTo>
                      <a:pt x="58515" y="3847"/>
                    </a:lnTo>
                    <a:lnTo>
                      <a:pt x="58380" y="3905"/>
                    </a:lnTo>
                    <a:lnTo>
                      <a:pt x="58283" y="4002"/>
                    </a:lnTo>
                    <a:lnTo>
                      <a:pt x="58187" y="4079"/>
                    </a:lnTo>
                    <a:lnTo>
                      <a:pt x="58109" y="4195"/>
                    </a:lnTo>
                    <a:lnTo>
                      <a:pt x="58071" y="4311"/>
                    </a:lnTo>
                    <a:lnTo>
                      <a:pt x="58032" y="4446"/>
                    </a:lnTo>
                    <a:lnTo>
                      <a:pt x="58032" y="4582"/>
                    </a:lnTo>
                    <a:lnTo>
                      <a:pt x="57839" y="4794"/>
                    </a:lnTo>
                    <a:lnTo>
                      <a:pt x="57665" y="5046"/>
                    </a:lnTo>
                    <a:lnTo>
                      <a:pt x="57510" y="5297"/>
                    </a:lnTo>
                    <a:lnTo>
                      <a:pt x="57394" y="5568"/>
                    </a:lnTo>
                    <a:lnTo>
                      <a:pt x="57240" y="5896"/>
                    </a:lnTo>
                    <a:lnTo>
                      <a:pt x="57124" y="6244"/>
                    </a:lnTo>
                    <a:lnTo>
                      <a:pt x="56892" y="6902"/>
                    </a:lnTo>
                    <a:lnTo>
                      <a:pt x="56679" y="7559"/>
                    </a:lnTo>
                    <a:lnTo>
                      <a:pt x="56563" y="7868"/>
                    </a:lnTo>
                    <a:lnTo>
                      <a:pt x="56428" y="8177"/>
                    </a:lnTo>
                    <a:lnTo>
                      <a:pt x="56292" y="8487"/>
                    </a:lnTo>
                    <a:lnTo>
                      <a:pt x="56138" y="8777"/>
                    </a:lnTo>
                    <a:lnTo>
                      <a:pt x="55964" y="9047"/>
                    </a:lnTo>
                    <a:lnTo>
                      <a:pt x="55770" y="9318"/>
                    </a:lnTo>
                    <a:lnTo>
                      <a:pt x="55538" y="9569"/>
                    </a:lnTo>
                    <a:lnTo>
                      <a:pt x="55287" y="9801"/>
                    </a:lnTo>
                    <a:lnTo>
                      <a:pt x="54997" y="10033"/>
                    </a:lnTo>
                    <a:lnTo>
                      <a:pt x="54669" y="10226"/>
                    </a:lnTo>
                    <a:lnTo>
                      <a:pt x="53741" y="10323"/>
                    </a:lnTo>
                    <a:lnTo>
                      <a:pt x="52813" y="10381"/>
                    </a:lnTo>
                    <a:lnTo>
                      <a:pt x="51885" y="10439"/>
                    </a:lnTo>
                    <a:lnTo>
                      <a:pt x="50957" y="10478"/>
                    </a:lnTo>
                    <a:lnTo>
                      <a:pt x="50860" y="10400"/>
                    </a:lnTo>
                    <a:lnTo>
                      <a:pt x="50764" y="10323"/>
                    </a:lnTo>
                    <a:lnTo>
                      <a:pt x="50242" y="9995"/>
                    </a:lnTo>
                    <a:lnTo>
                      <a:pt x="49739" y="9666"/>
                    </a:lnTo>
                    <a:lnTo>
                      <a:pt x="49275" y="9318"/>
                    </a:lnTo>
                    <a:lnTo>
                      <a:pt x="48831" y="8951"/>
                    </a:lnTo>
                    <a:lnTo>
                      <a:pt x="48425" y="8564"/>
                    </a:lnTo>
                    <a:lnTo>
                      <a:pt x="48038" y="8139"/>
                    </a:lnTo>
                    <a:lnTo>
                      <a:pt x="47651" y="7675"/>
                    </a:lnTo>
                    <a:lnTo>
                      <a:pt x="47303" y="7153"/>
                    </a:lnTo>
                    <a:lnTo>
                      <a:pt x="46801" y="6399"/>
                    </a:lnTo>
                    <a:lnTo>
                      <a:pt x="46317" y="5684"/>
                    </a:lnTo>
                    <a:lnTo>
                      <a:pt x="46047" y="5316"/>
                    </a:lnTo>
                    <a:lnTo>
                      <a:pt x="45776" y="4968"/>
                    </a:lnTo>
                    <a:lnTo>
                      <a:pt x="45506" y="4640"/>
                    </a:lnTo>
                    <a:lnTo>
                      <a:pt x="45196" y="4311"/>
                    </a:lnTo>
                    <a:lnTo>
                      <a:pt x="45003" y="4118"/>
                    </a:lnTo>
                    <a:lnTo>
                      <a:pt x="44810" y="3963"/>
                    </a:lnTo>
                    <a:lnTo>
                      <a:pt x="44597" y="3809"/>
                    </a:lnTo>
                    <a:lnTo>
                      <a:pt x="44365" y="3673"/>
                    </a:lnTo>
                    <a:lnTo>
                      <a:pt x="44133" y="3557"/>
                    </a:lnTo>
                    <a:lnTo>
                      <a:pt x="43882" y="3461"/>
                    </a:lnTo>
                    <a:lnTo>
                      <a:pt x="43630" y="3364"/>
                    </a:lnTo>
                    <a:lnTo>
                      <a:pt x="43379" y="3306"/>
                    </a:lnTo>
                    <a:lnTo>
                      <a:pt x="43128" y="3267"/>
                    </a:lnTo>
                    <a:lnTo>
                      <a:pt x="42877" y="3248"/>
                    </a:lnTo>
                    <a:lnTo>
                      <a:pt x="42606" y="3248"/>
                    </a:lnTo>
                    <a:lnTo>
                      <a:pt x="42355" y="3267"/>
                    </a:lnTo>
                    <a:lnTo>
                      <a:pt x="42103" y="3306"/>
                    </a:lnTo>
                    <a:lnTo>
                      <a:pt x="41852" y="3383"/>
                    </a:lnTo>
                    <a:lnTo>
                      <a:pt x="41620" y="3480"/>
                    </a:lnTo>
                    <a:lnTo>
                      <a:pt x="41388" y="3596"/>
                    </a:lnTo>
                    <a:lnTo>
                      <a:pt x="41195" y="3712"/>
                    </a:lnTo>
                    <a:lnTo>
                      <a:pt x="41021" y="3867"/>
                    </a:lnTo>
                    <a:lnTo>
                      <a:pt x="40866" y="4021"/>
                    </a:lnTo>
                    <a:lnTo>
                      <a:pt x="40711" y="4195"/>
                    </a:lnTo>
                    <a:lnTo>
                      <a:pt x="40595" y="4388"/>
                    </a:lnTo>
                    <a:lnTo>
                      <a:pt x="40479" y="4582"/>
                    </a:lnTo>
                    <a:lnTo>
                      <a:pt x="40383" y="4814"/>
                    </a:lnTo>
                    <a:lnTo>
                      <a:pt x="40286" y="5026"/>
                    </a:lnTo>
                    <a:lnTo>
                      <a:pt x="40132" y="5490"/>
                    </a:lnTo>
                    <a:lnTo>
                      <a:pt x="40016" y="5954"/>
                    </a:lnTo>
                    <a:lnTo>
                      <a:pt x="39938" y="6418"/>
                    </a:lnTo>
                    <a:lnTo>
                      <a:pt x="39861" y="6882"/>
                    </a:lnTo>
                    <a:lnTo>
                      <a:pt x="39745" y="6940"/>
                    </a:lnTo>
                    <a:lnTo>
                      <a:pt x="39648" y="7018"/>
                    </a:lnTo>
                    <a:lnTo>
                      <a:pt x="39571" y="7114"/>
                    </a:lnTo>
                    <a:lnTo>
                      <a:pt x="39494" y="7211"/>
                    </a:lnTo>
                    <a:lnTo>
                      <a:pt x="39416" y="7327"/>
                    </a:lnTo>
                    <a:lnTo>
                      <a:pt x="39378" y="7443"/>
                    </a:lnTo>
                    <a:lnTo>
                      <a:pt x="39339" y="7559"/>
                    </a:lnTo>
                    <a:lnTo>
                      <a:pt x="39320" y="7694"/>
                    </a:lnTo>
                    <a:lnTo>
                      <a:pt x="39320" y="7810"/>
                    </a:lnTo>
                    <a:lnTo>
                      <a:pt x="39320" y="7945"/>
                    </a:lnTo>
                    <a:lnTo>
                      <a:pt x="39339" y="8081"/>
                    </a:lnTo>
                    <a:lnTo>
                      <a:pt x="39397" y="8197"/>
                    </a:lnTo>
                    <a:lnTo>
                      <a:pt x="39455" y="8313"/>
                    </a:lnTo>
                    <a:lnTo>
                      <a:pt x="39532" y="8409"/>
                    </a:lnTo>
                    <a:lnTo>
                      <a:pt x="39629" y="8506"/>
                    </a:lnTo>
                    <a:lnTo>
                      <a:pt x="39726" y="8583"/>
                    </a:lnTo>
                    <a:lnTo>
                      <a:pt x="39706" y="9105"/>
                    </a:lnTo>
                    <a:lnTo>
                      <a:pt x="39668" y="9647"/>
                    </a:lnTo>
                    <a:lnTo>
                      <a:pt x="39242" y="10072"/>
                    </a:lnTo>
                    <a:lnTo>
                      <a:pt x="39165" y="10169"/>
                    </a:lnTo>
                    <a:lnTo>
                      <a:pt x="39088" y="10284"/>
                    </a:lnTo>
                    <a:lnTo>
                      <a:pt x="39030" y="10400"/>
                    </a:lnTo>
                    <a:lnTo>
                      <a:pt x="39010" y="10536"/>
                    </a:lnTo>
                    <a:lnTo>
                      <a:pt x="38991" y="10652"/>
                    </a:lnTo>
                    <a:lnTo>
                      <a:pt x="38991" y="10787"/>
                    </a:lnTo>
                    <a:lnTo>
                      <a:pt x="39010" y="10922"/>
                    </a:lnTo>
                    <a:lnTo>
                      <a:pt x="39049" y="11038"/>
                    </a:lnTo>
                    <a:lnTo>
                      <a:pt x="38140" y="11483"/>
                    </a:lnTo>
                    <a:lnTo>
                      <a:pt x="37696" y="11696"/>
                    </a:lnTo>
                    <a:lnTo>
                      <a:pt x="37232" y="11870"/>
                    </a:lnTo>
                    <a:lnTo>
                      <a:pt x="36923" y="11966"/>
                    </a:lnTo>
                    <a:lnTo>
                      <a:pt x="36613" y="12005"/>
                    </a:lnTo>
                    <a:lnTo>
                      <a:pt x="36285" y="12024"/>
                    </a:lnTo>
                    <a:lnTo>
                      <a:pt x="35956" y="12005"/>
                    </a:lnTo>
                    <a:lnTo>
                      <a:pt x="35627" y="11966"/>
                    </a:lnTo>
                    <a:lnTo>
                      <a:pt x="35299" y="11908"/>
                    </a:lnTo>
                    <a:lnTo>
                      <a:pt x="34641" y="11792"/>
                    </a:lnTo>
                    <a:lnTo>
                      <a:pt x="34564" y="11715"/>
                    </a:lnTo>
                    <a:lnTo>
                      <a:pt x="34448" y="11657"/>
                    </a:lnTo>
                    <a:lnTo>
                      <a:pt x="34332" y="11618"/>
                    </a:lnTo>
                    <a:lnTo>
                      <a:pt x="34197" y="11580"/>
                    </a:lnTo>
                    <a:lnTo>
                      <a:pt x="33984" y="11541"/>
                    </a:lnTo>
                    <a:lnTo>
                      <a:pt x="33772" y="11483"/>
                    </a:lnTo>
                    <a:lnTo>
                      <a:pt x="33598" y="11406"/>
                    </a:lnTo>
                    <a:lnTo>
                      <a:pt x="33424" y="11309"/>
                    </a:lnTo>
                    <a:lnTo>
                      <a:pt x="33250" y="11212"/>
                    </a:lnTo>
                    <a:lnTo>
                      <a:pt x="33114" y="11077"/>
                    </a:lnTo>
                    <a:lnTo>
                      <a:pt x="32979" y="10961"/>
                    </a:lnTo>
                    <a:lnTo>
                      <a:pt x="32844" y="10806"/>
                    </a:lnTo>
                    <a:lnTo>
                      <a:pt x="32728" y="10652"/>
                    </a:lnTo>
                    <a:lnTo>
                      <a:pt x="32612" y="10497"/>
                    </a:lnTo>
                    <a:lnTo>
                      <a:pt x="32515" y="10323"/>
                    </a:lnTo>
                    <a:lnTo>
                      <a:pt x="32418" y="10130"/>
                    </a:lnTo>
                    <a:lnTo>
                      <a:pt x="32264" y="9743"/>
                    </a:lnTo>
                    <a:lnTo>
                      <a:pt x="32148" y="9337"/>
                    </a:lnTo>
                    <a:lnTo>
                      <a:pt x="32032" y="8912"/>
                    </a:lnTo>
                    <a:lnTo>
                      <a:pt x="31954" y="8467"/>
                    </a:lnTo>
                    <a:lnTo>
                      <a:pt x="31877" y="8023"/>
                    </a:lnTo>
                    <a:lnTo>
                      <a:pt x="31819" y="7597"/>
                    </a:lnTo>
                    <a:lnTo>
                      <a:pt x="31723" y="6747"/>
                    </a:lnTo>
                    <a:lnTo>
                      <a:pt x="31607" y="5993"/>
                    </a:lnTo>
                    <a:lnTo>
                      <a:pt x="31549" y="5664"/>
                    </a:lnTo>
                    <a:lnTo>
                      <a:pt x="31471" y="5316"/>
                    </a:lnTo>
                    <a:lnTo>
                      <a:pt x="31375" y="4988"/>
                    </a:lnTo>
                    <a:lnTo>
                      <a:pt x="31259" y="4659"/>
                    </a:lnTo>
                    <a:lnTo>
                      <a:pt x="31123" y="4330"/>
                    </a:lnTo>
                    <a:lnTo>
                      <a:pt x="30969" y="4021"/>
                    </a:lnTo>
                    <a:lnTo>
                      <a:pt x="30814" y="3712"/>
                    </a:lnTo>
                    <a:lnTo>
                      <a:pt x="30640" y="3403"/>
                    </a:lnTo>
                    <a:lnTo>
                      <a:pt x="30427" y="3132"/>
                    </a:lnTo>
                    <a:lnTo>
                      <a:pt x="30215" y="2861"/>
                    </a:lnTo>
                    <a:lnTo>
                      <a:pt x="29983" y="2610"/>
                    </a:lnTo>
                    <a:lnTo>
                      <a:pt x="29731" y="2378"/>
                    </a:lnTo>
                    <a:lnTo>
                      <a:pt x="29441" y="2185"/>
                    </a:lnTo>
                    <a:lnTo>
                      <a:pt x="29151" y="1991"/>
                    </a:lnTo>
                    <a:lnTo>
                      <a:pt x="28842" y="1837"/>
                    </a:lnTo>
                    <a:lnTo>
                      <a:pt x="28514" y="1721"/>
                    </a:lnTo>
                    <a:lnTo>
                      <a:pt x="28359" y="1663"/>
                    </a:lnTo>
                    <a:lnTo>
                      <a:pt x="28185" y="1643"/>
                    </a:lnTo>
                    <a:lnTo>
                      <a:pt x="28050" y="1624"/>
                    </a:lnTo>
                    <a:lnTo>
                      <a:pt x="27895" y="1643"/>
                    </a:lnTo>
                    <a:lnTo>
                      <a:pt x="27760" y="1663"/>
                    </a:lnTo>
                    <a:lnTo>
                      <a:pt x="27624" y="1701"/>
                    </a:lnTo>
                    <a:lnTo>
                      <a:pt x="27508" y="1740"/>
                    </a:lnTo>
                    <a:lnTo>
                      <a:pt x="27392" y="1817"/>
                    </a:lnTo>
                    <a:lnTo>
                      <a:pt x="27276" y="1759"/>
                    </a:lnTo>
                    <a:lnTo>
                      <a:pt x="27180" y="1740"/>
                    </a:lnTo>
                    <a:lnTo>
                      <a:pt x="27064" y="1721"/>
                    </a:lnTo>
                    <a:lnTo>
                      <a:pt x="26948" y="1721"/>
                    </a:lnTo>
                    <a:lnTo>
                      <a:pt x="26832" y="1740"/>
                    </a:lnTo>
                    <a:lnTo>
                      <a:pt x="26716" y="1759"/>
                    </a:lnTo>
                    <a:lnTo>
                      <a:pt x="26619" y="1798"/>
                    </a:lnTo>
                    <a:lnTo>
                      <a:pt x="26503" y="1856"/>
                    </a:lnTo>
                    <a:lnTo>
                      <a:pt x="26039" y="2146"/>
                    </a:lnTo>
                    <a:lnTo>
                      <a:pt x="25943" y="2223"/>
                    </a:lnTo>
                    <a:lnTo>
                      <a:pt x="25865" y="2301"/>
                    </a:lnTo>
                    <a:lnTo>
                      <a:pt x="25788" y="2378"/>
                    </a:lnTo>
                    <a:lnTo>
                      <a:pt x="25730" y="2475"/>
                    </a:lnTo>
                    <a:lnTo>
                      <a:pt x="25672" y="2571"/>
                    </a:lnTo>
                    <a:lnTo>
                      <a:pt x="25653" y="2687"/>
                    </a:lnTo>
                    <a:lnTo>
                      <a:pt x="25595" y="2900"/>
                    </a:lnTo>
                    <a:lnTo>
                      <a:pt x="25614" y="3113"/>
                    </a:lnTo>
                    <a:lnTo>
                      <a:pt x="25633" y="3229"/>
                    </a:lnTo>
                    <a:lnTo>
                      <a:pt x="25653" y="3345"/>
                    </a:lnTo>
                    <a:lnTo>
                      <a:pt x="25691" y="3441"/>
                    </a:lnTo>
                    <a:lnTo>
                      <a:pt x="25749" y="3538"/>
                    </a:lnTo>
                    <a:lnTo>
                      <a:pt x="25807" y="3615"/>
                    </a:lnTo>
                    <a:lnTo>
                      <a:pt x="25885" y="3693"/>
                    </a:lnTo>
                    <a:lnTo>
                      <a:pt x="25846" y="4234"/>
                    </a:lnTo>
                    <a:lnTo>
                      <a:pt x="25827" y="4794"/>
                    </a:lnTo>
                    <a:lnTo>
                      <a:pt x="25827" y="4910"/>
                    </a:lnTo>
                    <a:lnTo>
                      <a:pt x="25865" y="5026"/>
                    </a:lnTo>
                    <a:lnTo>
                      <a:pt x="25904" y="5142"/>
                    </a:lnTo>
                    <a:lnTo>
                      <a:pt x="25962" y="5258"/>
                    </a:lnTo>
                    <a:lnTo>
                      <a:pt x="25943" y="6070"/>
                    </a:lnTo>
                    <a:lnTo>
                      <a:pt x="25923" y="6940"/>
                    </a:lnTo>
                    <a:lnTo>
                      <a:pt x="25904" y="7404"/>
                    </a:lnTo>
                    <a:lnTo>
                      <a:pt x="25885" y="7829"/>
                    </a:lnTo>
                    <a:lnTo>
                      <a:pt x="25827" y="8274"/>
                    </a:lnTo>
                    <a:lnTo>
                      <a:pt x="25749" y="8680"/>
                    </a:lnTo>
                    <a:lnTo>
                      <a:pt x="25653" y="8757"/>
                    </a:lnTo>
                    <a:lnTo>
                      <a:pt x="25537" y="8835"/>
                    </a:lnTo>
                    <a:lnTo>
                      <a:pt x="25440" y="8931"/>
                    </a:lnTo>
                    <a:lnTo>
                      <a:pt x="25363" y="9047"/>
                    </a:lnTo>
                    <a:lnTo>
                      <a:pt x="25169" y="9299"/>
                    </a:lnTo>
                    <a:lnTo>
                      <a:pt x="24976" y="9550"/>
                    </a:lnTo>
                    <a:lnTo>
                      <a:pt x="24628" y="9685"/>
                    </a:lnTo>
                    <a:lnTo>
                      <a:pt x="24261" y="9801"/>
                    </a:lnTo>
                    <a:lnTo>
                      <a:pt x="23913" y="9898"/>
                    </a:lnTo>
                    <a:lnTo>
                      <a:pt x="23545" y="9995"/>
                    </a:lnTo>
                    <a:lnTo>
                      <a:pt x="22811" y="10130"/>
                    </a:lnTo>
                    <a:lnTo>
                      <a:pt x="22057" y="10226"/>
                    </a:lnTo>
                    <a:lnTo>
                      <a:pt x="21883" y="10169"/>
                    </a:lnTo>
                    <a:lnTo>
                      <a:pt x="21690" y="10111"/>
                    </a:lnTo>
                    <a:lnTo>
                      <a:pt x="21516" y="10072"/>
                    </a:lnTo>
                    <a:lnTo>
                      <a:pt x="21342" y="10072"/>
                    </a:lnTo>
                    <a:lnTo>
                      <a:pt x="21187" y="10111"/>
                    </a:lnTo>
                    <a:lnTo>
                      <a:pt x="21052" y="10169"/>
                    </a:lnTo>
                    <a:lnTo>
                      <a:pt x="20858" y="9666"/>
                    </a:lnTo>
                    <a:lnTo>
                      <a:pt x="20646" y="9163"/>
                    </a:lnTo>
                    <a:lnTo>
                      <a:pt x="20201" y="8197"/>
                    </a:lnTo>
                    <a:lnTo>
                      <a:pt x="20221" y="7849"/>
                    </a:lnTo>
                    <a:lnTo>
                      <a:pt x="20221" y="7501"/>
                    </a:lnTo>
                    <a:lnTo>
                      <a:pt x="20221" y="7134"/>
                    </a:lnTo>
                    <a:lnTo>
                      <a:pt x="20182" y="6786"/>
                    </a:lnTo>
                    <a:lnTo>
                      <a:pt x="20143" y="6438"/>
                    </a:lnTo>
                    <a:lnTo>
                      <a:pt x="20066" y="6090"/>
                    </a:lnTo>
                    <a:lnTo>
                      <a:pt x="19989" y="5722"/>
                    </a:lnTo>
                    <a:lnTo>
                      <a:pt x="19892" y="5374"/>
                    </a:lnTo>
                    <a:lnTo>
                      <a:pt x="19679" y="4698"/>
                    </a:lnTo>
                    <a:lnTo>
                      <a:pt x="19428" y="4021"/>
                    </a:lnTo>
                    <a:lnTo>
                      <a:pt x="19138" y="3364"/>
                    </a:lnTo>
                    <a:lnTo>
                      <a:pt x="18829" y="2707"/>
                    </a:lnTo>
                    <a:lnTo>
                      <a:pt x="18732" y="2552"/>
                    </a:lnTo>
                    <a:lnTo>
                      <a:pt x="18616" y="2417"/>
                    </a:lnTo>
                    <a:lnTo>
                      <a:pt x="18481" y="2320"/>
                    </a:lnTo>
                    <a:lnTo>
                      <a:pt x="18345" y="2262"/>
                    </a:lnTo>
                    <a:lnTo>
                      <a:pt x="18210" y="2223"/>
                    </a:lnTo>
                    <a:lnTo>
                      <a:pt x="18055" y="2223"/>
                    </a:lnTo>
                    <a:lnTo>
                      <a:pt x="17901" y="2262"/>
                    </a:lnTo>
                    <a:lnTo>
                      <a:pt x="17765" y="2301"/>
                    </a:lnTo>
                    <a:lnTo>
                      <a:pt x="17669" y="2243"/>
                    </a:lnTo>
                    <a:lnTo>
                      <a:pt x="17591" y="2165"/>
                    </a:lnTo>
                    <a:lnTo>
                      <a:pt x="17456" y="2088"/>
                    </a:lnTo>
                    <a:lnTo>
                      <a:pt x="17302" y="2049"/>
                    </a:lnTo>
                    <a:lnTo>
                      <a:pt x="17147" y="2049"/>
                    </a:lnTo>
                    <a:lnTo>
                      <a:pt x="16992" y="2069"/>
                    </a:lnTo>
                    <a:lnTo>
                      <a:pt x="16818" y="2107"/>
                    </a:lnTo>
                    <a:lnTo>
                      <a:pt x="16683" y="2165"/>
                    </a:lnTo>
                    <a:lnTo>
                      <a:pt x="16548" y="2243"/>
                    </a:lnTo>
                    <a:lnTo>
                      <a:pt x="16432" y="2359"/>
                    </a:lnTo>
                    <a:lnTo>
                      <a:pt x="16238" y="2591"/>
                    </a:lnTo>
                    <a:lnTo>
                      <a:pt x="16064" y="2842"/>
                    </a:lnTo>
                    <a:lnTo>
                      <a:pt x="15910" y="3113"/>
                    </a:lnTo>
                    <a:lnTo>
                      <a:pt x="15774" y="3383"/>
                    </a:lnTo>
                    <a:lnTo>
                      <a:pt x="15658" y="3654"/>
                    </a:lnTo>
                    <a:lnTo>
                      <a:pt x="15542" y="3925"/>
                    </a:lnTo>
                    <a:lnTo>
                      <a:pt x="15349" y="4504"/>
                    </a:lnTo>
                    <a:lnTo>
                      <a:pt x="15175" y="5084"/>
                    </a:lnTo>
                    <a:lnTo>
                      <a:pt x="15020" y="5664"/>
                    </a:lnTo>
                    <a:lnTo>
                      <a:pt x="14846" y="6244"/>
                    </a:lnTo>
                    <a:lnTo>
                      <a:pt x="14672" y="6805"/>
                    </a:lnTo>
                    <a:lnTo>
                      <a:pt x="14556" y="6960"/>
                    </a:lnTo>
                    <a:lnTo>
                      <a:pt x="14441" y="7134"/>
                    </a:lnTo>
                    <a:lnTo>
                      <a:pt x="13397" y="7578"/>
                    </a:lnTo>
                    <a:lnTo>
                      <a:pt x="13300" y="7617"/>
                    </a:lnTo>
                    <a:lnTo>
                      <a:pt x="13087" y="7713"/>
                    </a:lnTo>
                    <a:lnTo>
                      <a:pt x="12991" y="7771"/>
                    </a:lnTo>
                    <a:lnTo>
                      <a:pt x="12913" y="7829"/>
                    </a:lnTo>
                    <a:lnTo>
                      <a:pt x="12778" y="7965"/>
                    </a:lnTo>
                    <a:lnTo>
                      <a:pt x="12333" y="7018"/>
                    </a:lnTo>
                    <a:lnTo>
                      <a:pt x="11908" y="6070"/>
                    </a:lnTo>
                    <a:lnTo>
                      <a:pt x="11676" y="5606"/>
                    </a:lnTo>
                    <a:lnTo>
                      <a:pt x="11425" y="5142"/>
                    </a:lnTo>
                    <a:lnTo>
                      <a:pt x="11174" y="4698"/>
                    </a:lnTo>
                    <a:lnTo>
                      <a:pt x="10884" y="4253"/>
                    </a:lnTo>
                    <a:lnTo>
                      <a:pt x="11135" y="3867"/>
                    </a:lnTo>
                    <a:lnTo>
                      <a:pt x="11348" y="3519"/>
                    </a:lnTo>
                    <a:lnTo>
                      <a:pt x="11444" y="3306"/>
                    </a:lnTo>
                    <a:lnTo>
                      <a:pt x="11502" y="3113"/>
                    </a:lnTo>
                    <a:lnTo>
                      <a:pt x="11502" y="2939"/>
                    </a:lnTo>
                    <a:lnTo>
                      <a:pt x="11464" y="2765"/>
                    </a:lnTo>
                    <a:lnTo>
                      <a:pt x="11386" y="2610"/>
                    </a:lnTo>
                    <a:lnTo>
                      <a:pt x="11290" y="2475"/>
                    </a:lnTo>
                    <a:lnTo>
                      <a:pt x="11154" y="2359"/>
                    </a:lnTo>
                    <a:lnTo>
                      <a:pt x="11000" y="2262"/>
                    </a:lnTo>
                    <a:lnTo>
                      <a:pt x="10845" y="2204"/>
                    </a:lnTo>
                    <a:lnTo>
                      <a:pt x="10671" y="2165"/>
                    </a:lnTo>
                    <a:lnTo>
                      <a:pt x="10497" y="2146"/>
                    </a:lnTo>
                    <a:lnTo>
                      <a:pt x="10304" y="2165"/>
                    </a:lnTo>
                    <a:lnTo>
                      <a:pt x="10130" y="2223"/>
                    </a:lnTo>
                    <a:lnTo>
                      <a:pt x="9956" y="2301"/>
                    </a:lnTo>
                    <a:lnTo>
                      <a:pt x="9801" y="2436"/>
                    </a:lnTo>
                    <a:lnTo>
                      <a:pt x="9646" y="2591"/>
                    </a:lnTo>
                    <a:lnTo>
                      <a:pt x="9279" y="3151"/>
                    </a:lnTo>
                    <a:lnTo>
                      <a:pt x="8931" y="3712"/>
                    </a:lnTo>
                    <a:lnTo>
                      <a:pt x="8641" y="4137"/>
                    </a:lnTo>
                    <a:lnTo>
                      <a:pt x="8313" y="4524"/>
                    </a:lnTo>
                    <a:lnTo>
                      <a:pt x="7965" y="4910"/>
                    </a:lnTo>
                    <a:lnTo>
                      <a:pt x="7597" y="5258"/>
                    </a:lnTo>
                    <a:lnTo>
                      <a:pt x="7404" y="5413"/>
                    </a:lnTo>
                    <a:lnTo>
                      <a:pt x="7211" y="5568"/>
                    </a:lnTo>
                    <a:lnTo>
                      <a:pt x="7017" y="5703"/>
                    </a:lnTo>
                    <a:lnTo>
                      <a:pt x="6805" y="5838"/>
                    </a:lnTo>
                    <a:lnTo>
                      <a:pt x="6573" y="5954"/>
                    </a:lnTo>
                    <a:lnTo>
                      <a:pt x="6360" y="6051"/>
                    </a:lnTo>
                    <a:lnTo>
                      <a:pt x="6128" y="6128"/>
                    </a:lnTo>
                    <a:lnTo>
                      <a:pt x="5896" y="6206"/>
                    </a:lnTo>
                    <a:lnTo>
                      <a:pt x="5568" y="5858"/>
                    </a:lnTo>
                    <a:lnTo>
                      <a:pt x="5258" y="5510"/>
                    </a:lnTo>
                    <a:lnTo>
                      <a:pt x="4968" y="5142"/>
                    </a:lnTo>
                    <a:lnTo>
                      <a:pt x="4640" y="4794"/>
                    </a:lnTo>
                    <a:lnTo>
                      <a:pt x="4466" y="4659"/>
                    </a:lnTo>
                    <a:lnTo>
                      <a:pt x="4292" y="4562"/>
                    </a:lnTo>
                    <a:lnTo>
                      <a:pt x="4118" y="4524"/>
                    </a:lnTo>
                    <a:lnTo>
                      <a:pt x="3944" y="4524"/>
                    </a:lnTo>
                    <a:lnTo>
                      <a:pt x="4002" y="4118"/>
                    </a:lnTo>
                    <a:lnTo>
                      <a:pt x="4098" y="3712"/>
                    </a:lnTo>
                    <a:lnTo>
                      <a:pt x="4234" y="3306"/>
                    </a:lnTo>
                    <a:lnTo>
                      <a:pt x="4388" y="2939"/>
                    </a:lnTo>
                    <a:lnTo>
                      <a:pt x="4582" y="2591"/>
                    </a:lnTo>
                    <a:lnTo>
                      <a:pt x="4698" y="2436"/>
                    </a:lnTo>
                    <a:lnTo>
                      <a:pt x="4814" y="2301"/>
                    </a:lnTo>
                    <a:lnTo>
                      <a:pt x="4930" y="2165"/>
                    </a:lnTo>
                    <a:lnTo>
                      <a:pt x="5065" y="2069"/>
                    </a:lnTo>
                    <a:lnTo>
                      <a:pt x="5181" y="1972"/>
                    </a:lnTo>
                    <a:lnTo>
                      <a:pt x="5316" y="1895"/>
                    </a:lnTo>
                    <a:lnTo>
                      <a:pt x="5510" y="1798"/>
                    </a:lnTo>
                    <a:lnTo>
                      <a:pt x="5664" y="1663"/>
                    </a:lnTo>
                    <a:lnTo>
                      <a:pt x="5780" y="1508"/>
                    </a:lnTo>
                    <a:lnTo>
                      <a:pt x="5858" y="1353"/>
                    </a:lnTo>
                    <a:lnTo>
                      <a:pt x="5915" y="1180"/>
                    </a:lnTo>
                    <a:lnTo>
                      <a:pt x="5935" y="986"/>
                    </a:lnTo>
                    <a:lnTo>
                      <a:pt x="5935" y="812"/>
                    </a:lnTo>
                    <a:lnTo>
                      <a:pt x="5896" y="638"/>
                    </a:lnTo>
                    <a:lnTo>
                      <a:pt x="5838" y="484"/>
                    </a:lnTo>
                    <a:lnTo>
                      <a:pt x="5742" y="329"/>
                    </a:lnTo>
                    <a:lnTo>
                      <a:pt x="5645" y="194"/>
                    </a:lnTo>
                    <a:lnTo>
                      <a:pt x="5510" y="97"/>
                    </a:lnTo>
                    <a:lnTo>
                      <a:pt x="5336" y="39"/>
                    </a:lnTo>
                    <a:lnTo>
                      <a:pt x="51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1504825" y="-2975600"/>
                <a:ext cx="262450" cy="87500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3500" extrusionOk="0">
                    <a:moveTo>
                      <a:pt x="6128" y="1"/>
                    </a:moveTo>
                    <a:lnTo>
                      <a:pt x="5181" y="20"/>
                    </a:lnTo>
                    <a:lnTo>
                      <a:pt x="4253" y="78"/>
                    </a:lnTo>
                    <a:lnTo>
                      <a:pt x="3325" y="117"/>
                    </a:lnTo>
                    <a:lnTo>
                      <a:pt x="2397" y="136"/>
                    </a:lnTo>
                    <a:lnTo>
                      <a:pt x="2281" y="97"/>
                    </a:lnTo>
                    <a:lnTo>
                      <a:pt x="2165" y="59"/>
                    </a:lnTo>
                    <a:lnTo>
                      <a:pt x="2030" y="39"/>
                    </a:lnTo>
                    <a:lnTo>
                      <a:pt x="1779" y="39"/>
                    </a:lnTo>
                    <a:lnTo>
                      <a:pt x="1643" y="59"/>
                    </a:lnTo>
                    <a:lnTo>
                      <a:pt x="1527" y="97"/>
                    </a:lnTo>
                    <a:lnTo>
                      <a:pt x="1412" y="155"/>
                    </a:lnTo>
                    <a:lnTo>
                      <a:pt x="793" y="155"/>
                    </a:lnTo>
                    <a:lnTo>
                      <a:pt x="658" y="194"/>
                    </a:lnTo>
                    <a:lnTo>
                      <a:pt x="522" y="252"/>
                    </a:lnTo>
                    <a:lnTo>
                      <a:pt x="406" y="329"/>
                    </a:lnTo>
                    <a:lnTo>
                      <a:pt x="290" y="426"/>
                    </a:lnTo>
                    <a:lnTo>
                      <a:pt x="213" y="542"/>
                    </a:lnTo>
                    <a:lnTo>
                      <a:pt x="136" y="658"/>
                    </a:lnTo>
                    <a:lnTo>
                      <a:pt x="78" y="793"/>
                    </a:lnTo>
                    <a:lnTo>
                      <a:pt x="20" y="929"/>
                    </a:lnTo>
                    <a:lnTo>
                      <a:pt x="0" y="1064"/>
                    </a:lnTo>
                    <a:lnTo>
                      <a:pt x="0" y="1199"/>
                    </a:lnTo>
                    <a:lnTo>
                      <a:pt x="20" y="1335"/>
                    </a:lnTo>
                    <a:lnTo>
                      <a:pt x="58" y="1470"/>
                    </a:lnTo>
                    <a:lnTo>
                      <a:pt x="116" y="1605"/>
                    </a:lnTo>
                    <a:lnTo>
                      <a:pt x="194" y="1721"/>
                    </a:lnTo>
                    <a:lnTo>
                      <a:pt x="310" y="1818"/>
                    </a:lnTo>
                    <a:lnTo>
                      <a:pt x="542" y="1992"/>
                    </a:lnTo>
                    <a:lnTo>
                      <a:pt x="793" y="2166"/>
                    </a:lnTo>
                    <a:lnTo>
                      <a:pt x="1044" y="2320"/>
                    </a:lnTo>
                    <a:lnTo>
                      <a:pt x="1315" y="2456"/>
                    </a:lnTo>
                    <a:lnTo>
                      <a:pt x="1585" y="2591"/>
                    </a:lnTo>
                    <a:lnTo>
                      <a:pt x="1856" y="2707"/>
                    </a:lnTo>
                    <a:lnTo>
                      <a:pt x="2127" y="2804"/>
                    </a:lnTo>
                    <a:lnTo>
                      <a:pt x="2397" y="2900"/>
                    </a:lnTo>
                    <a:lnTo>
                      <a:pt x="2610" y="3016"/>
                    </a:lnTo>
                    <a:lnTo>
                      <a:pt x="2823" y="3113"/>
                    </a:lnTo>
                    <a:lnTo>
                      <a:pt x="3035" y="3210"/>
                    </a:lnTo>
                    <a:lnTo>
                      <a:pt x="3248" y="3268"/>
                    </a:lnTo>
                    <a:lnTo>
                      <a:pt x="3480" y="3345"/>
                    </a:lnTo>
                    <a:lnTo>
                      <a:pt x="3731" y="3384"/>
                    </a:lnTo>
                    <a:lnTo>
                      <a:pt x="4215" y="3461"/>
                    </a:lnTo>
                    <a:lnTo>
                      <a:pt x="4717" y="3500"/>
                    </a:lnTo>
                    <a:lnTo>
                      <a:pt x="5220" y="3480"/>
                    </a:lnTo>
                    <a:lnTo>
                      <a:pt x="5742" y="3442"/>
                    </a:lnTo>
                    <a:lnTo>
                      <a:pt x="6264" y="3364"/>
                    </a:lnTo>
                    <a:lnTo>
                      <a:pt x="6786" y="3268"/>
                    </a:lnTo>
                    <a:lnTo>
                      <a:pt x="7307" y="3152"/>
                    </a:lnTo>
                    <a:lnTo>
                      <a:pt x="7810" y="2997"/>
                    </a:lnTo>
                    <a:lnTo>
                      <a:pt x="8313" y="2842"/>
                    </a:lnTo>
                    <a:lnTo>
                      <a:pt x="8777" y="2668"/>
                    </a:lnTo>
                    <a:lnTo>
                      <a:pt x="9241" y="2475"/>
                    </a:lnTo>
                    <a:lnTo>
                      <a:pt x="9666" y="2282"/>
                    </a:lnTo>
                    <a:lnTo>
                      <a:pt x="10052" y="2088"/>
                    </a:lnTo>
                    <a:lnTo>
                      <a:pt x="10188" y="2011"/>
                    </a:lnTo>
                    <a:lnTo>
                      <a:pt x="10284" y="1914"/>
                    </a:lnTo>
                    <a:lnTo>
                      <a:pt x="10381" y="1799"/>
                    </a:lnTo>
                    <a:lnTo>
                      <a:pt x="10439" y="1663"/>
                    </a:lnTo>
                    <a:lnTo>
                      <a:pt x="10478" y="1547"/>
                    </a:lnTo>
                    <a:lnTo>
                      <a:pt x="10497" y="1412"/>
                    </a:lnTo>
                    <a:lnTo>
                      <a:pt x="10497" y="1257"/>
                    </a:lnTo>
                    <a:lnTo>
                      <a:pt x="10478" y="1122"/>
                    </a:lnTo>
                    <a:lnTo>
                      <a:pt x="10439" y="987"/>
                    </a:lnTo>
                    <a:lnTo>
                      <a:pt x="10400" y="851"/>
                    </a:lnTo>
                    <a:lnTo>
                      <a:pt x="10323" y="735"/>
                    </a:lnTo>
                    <a:lnTo>
                      <a:pt x="10246" y="619"/>
                    </a:lnTo>
                    <a:lnTo>
                      <a:pt x="10149" y="523"/>
                    </a:lnTo>
                    <a:lnTo>
                      <a:pt x="10033" y="445"/>
                    </a:lnTo>
                    <a:lnTo>
                      <a:pt x="9898" y="368"/>
                    </a:lnTo>
                    <a:lnTo>
                      <a:pt x="9763" y="329"/>
                    </a:lnTo>
                    <a:lnTo>
                      <a:pt x="9318" y="233"/>
                    </a:lnTo>
                    <a:lnTo>
                      <a:pt x="8873" y="155"/>
                    </a:lnTo>
                    <a:lnTo>
                      <a:pt x="8429" y="97"/>
                    </a:lnTo>
                    <a:lnTo>
                      <a:pt x="7965" y="59"/>
                    </a:lnTo>
                    <a:lnTo>
                      <a:pt x="7501" y="39"/>
                    </a:lnTo>
                    <a:lnTo>
                      <a:pt x="7056" y="20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1055375" y="-3057275"/>
                <a:ext cx="168200" cy="99100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3964" extrusionOk="0">
                    <a:moveTo>
                      <a:pt x="774" y="1"/>
                    </a:moveTo>
                    <a:lnTo>
                      <a:pt x="658" y="39"/>
                    </a:lnTo>
                    <a:lnTo>
                      <a:pt x="542" y="78"/>
                    </a:lnTo>
                    <a:lnTo>
                      <a:pt x="426" y="155"/>
                    </a:lnTo>
                    <a:lnTo>
                      <a:pt x="329" y="213"/>
                    </a:lnTo>
                    <a:lnTo>
                      <a:pt x="252" y="310"/>
                    </a:lnTo>
                    <a:lnTo>
                      <a:pt x="174" y="407"/>
                    </a:lnTo>
                    <a:lnTo>
                      <a:pt x="116" y="503"/>
                    </a:lnTo>
                    <a:lnTo>
                      <a:pt x="58" y="619"/>
                    </a:lnTo>
                    <a:lnTo>
                      <a:pt x="20" y="735"/>
                    </a:lnTo>
                    <a:lnTo>
                      <a:pt x="0" y="871"/>
                    </a:lnTo>
                    <a:lnTo>
                      <a:pt x="0" y="987"/>
                    </a:lnTo>
                    <a:lnTo>
                      <a:pt x="0" y="1122"/>
                    </a:lnTo>
                    <a:lnTo>
                      <a:pt x="20" y="1257"/>
                    </a:lnTo>
                    <a:lnTo>
                      <a:pt x="97" y="1509"/>
                    </a:lnTo>
                    <a:lnTo>
                      <a:pt x="194" y="1741"/>
                    </a:lnTo>
                    <a:lnTo>
                      <a:pt x="290" y="1973"/>
                    </a:lnTo>
                    <a:lnTo>
                      <a:pt x="406" y="2185"/>
                    </a:lnTo>
                    <a:lnTo>
                      <a:pt x="542" y="2378"/>
                    </a:lnTo>
                    <a:lnTo>
                      <a:pt x="677" y="2572"/>
                    </a:lnTo>
                    <a:lnTo>
                      <a:pt x="832" y="2746"/>
                    </a:lnTo>
                    <a:lnTo>
                      <a:pt x="986" y="2920"/>
                    </a:lnTo>
                    <a:lnTo>
                      <a:pt x="1160" y="3074"/>
                    </a:lnTo>
                    <a:lnTo>
                      <a:pt x="1334" y="3210"/>
                    </a:lnTo>
                    <a:lnTo>
                      <a:pt x="1528" y="3345"/>
                    </a:lnTo>
                    <a:lnTo>
                      <a:pt x="1721" y="3461"/>
                    </a:lnTo>
                    <a:lnTo>
                      <a:pt x="1934" y="3558"/>
                    </a:lnTo>
                    <a:lnTo>
                      <a:pt x="2146" y="3654"/>
                    </a:lnTo>
                    <a:lnTo>
                      <a:pt x="2359" y="3732"/>
                    </a:lnTo>
                    <a:lnTo>
                      <a:pt x="2571" y="3790"/>
                    </a:lnTo>
                    <a:lnTo>
                      <a:pt x="2803" y="3848"/>
                    </a:lnTo>
                    <a:lnTo>
                      <a:pt x="3035" y="3906"/>
                    </a:lnTo>
                    <a:lnTo>
                      <a:pt x="3267" y="3925"/>
                    </a:lnTo>
                    <a:lnTo>
                      <a:pt x="3499" y="3944"/>
                    </a:lnTo>
                    <a:lnTo>
                      <a:pt x="3963" y="3964"/>
                    </a:lnTo>
                    <a:lnTo>
                      <a:pt x="4447" y="3925"/>
                    </a:lnTo>
                    <a:lnTo>
                      <a:pt x="4911" y="3828"/>
                    </a:lnTo>
                    <a:lnTo>
                      <a:pt x="5374" y="3693"/>
                    </a:lnTo>
                    <a:lnTo>
                      <a:pt x="5606" y="3616"/>
                    </a:lnTo>
                    <a:lnTo>
                      <a:pt x="5838" y="3519"/>
                    </a:lnTo>
                    <a:lnTo>
                      <a:pt x="6051" y="3422"/>
                    </a:lnTo>
                    <a:lnTo>
                      <a:pt x="6264" y="3306"/>
                    </a:lnTo>
                    <a:lnTo>
                      <a:pt x="6438" y="3190"/>
                    </a:lnTo>
                    <a:lnTo>
                      <a:pt x="6554" y="3055"/>
                    </a:lnTo>
                    <a:lnTo>
                      <a:pt x="6650" y="2900"/>
                    </a:lnTo>
                    <a:lnTo>
                      <a:pt x="6708" y="2746"/>
                    </a:lnTo>
                    <a:lnTo>
                      <a:pt x="6728" y="2591"/>
                    </a:lnTo>
                    <a:lnTo>
                      <a:pt x="6708" y="2417"/>
                    </a:lnTo>
                    <a:lnTo>
                      <a:pt x="6670" y="2262"/>
                    </a:lnTo>
                    <a:lnTo>
                      <a:pt x="6612" y="2108"/>
                    </a:lnTo>
                    <a:lnTo>
                      <a:pt x="6573" y="1934"/>
                    </a:lnTo>
                    <a:lnTo>
                      <a:pt x="6515" y="1779"/>
                    </a:lnTo>
                    <a:lnTo>
                      <a:pt x="6418" y="1644"/>
                    </a:lnTo>
                    <a:lnTo>
                      <a:pt x="6322" y="1509"/>
                    </a:lnTo>
                    <a:lnTo>
                      <a:pt x="6186" y="1412"/>
                    </a:lnTo>
                    <a:lnTo>
                      <a:pt x="6032" y="1315"/>
                    </a:lnTo>
                    <a:lnTo>
                      <a:pt x="5858" y="1257"/>
                    </a:lnTo>
                    <a:lnTo>
                      <a:pt x="5645" y="1238"/>
                    </a:lnTo>
                    <a:lnTo>
                      <a:pt x="5355" y="1219"/>
                    </a:lnTo>
                    <a:lnTo>
                      <a:pt x="5065" y="1199"/>
                    </a:lnTo>
                    <a:lnTo>
                      <a:pt x="4795" y="1141"/>
                    </a:lnTo>
                    <a:lnTo>
                      <a:pt x="4505" y="1083"/>
                    </a:lnTo>
                    <a:lnTo>
                      <a:pt x="3944" y="948"/>
                    </a:lnTo>
                    <a:lnTo>
                      <a:pt x="3383" y="755"/>
                    </a:lnTo>
                    <a:lnTo>
                      <a:pt x="2281" y="368"/>
                    </a:lnTo>
                    <a:lnTo>
                      <a:pt x="1721" y="194"/>
                    </a:lnTo>
                    <a:lnTo>
                      <a:pt x="1160" y="20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2150475" y="-2981875"/>
                <a:ext cx="23827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4157" extrusionOk="0">
                    <a:moveTo>
                      <a:pt x="8506" y="0"/>
                    </a:moveTo>
                    <a:lnTo>
                      <a:pt x="8313" y="58"/>
                    </a:lnTo>
                    <a:lnTo>
                      <a:pt x="7888" y="232"/>
                    </a:lnTo>
                    <a:lnTo>
                      <a:pt x="7443" y="348"/>
                    </a:lnTo>
                    <a:lnTo>
                      <a:pt x="6979" y="464"/>
                    </a:lnTo>
                    <a:lnTo>
                      <a:pt x="6535" y="542"/>
                    </a:lnTo>
                    <a:lnTo>
                      <a:pt x="6071" y="600"/>
                    </a:lnTo>
                    <a:lnTo>
                      <a:pt x="5607" y="638"/>
                    </a:lnTo>
                    <a:lnTo>
                      <a:pt x="5123" y="658"/>
                    </a:lnTo>
                    <a:lnTo>
                      <a:pt x="4659" y="658"/>
                    </a:lnTo>
                    <a:lnTo>
                      <a:pt x="3693" y="638"/>
                    </a:lnTo>
                    <a:lnTo>
                      <a:pt x="2746" y="600"/>
                    </a:lnTo>
                    <a:lnTo>
                      <a:pt x="1818" y="542"/>
                    </a:lnTo>
                    <a:lnTo>
                      <a:pt x="909" y="484"/>
                    </a:lnTo>
                    <a:lnTo>
                      <a:pt x="774" y="484"/>
                    </a:lnTo>
                    <a:lnTo>
                      <a:pt x="639" y="503"/>
                    </a:lnTo>
                    <a:lnTo>
                      <a:pt x="523" y="561"/>
                    </a:lnTo>
                    <a:lnTo>
                      <a:pt x="407" y="619"/>
                    </a:lnTo>
                    <a:lnTo>
                      <a:pt x="310" y="696"/>
                    </a:lnTo>
                    <a:lnTo>
                      <a:pt x="233" y="774"/>
                    </a:lnTo>
                    <a:lnTo>
                      <a:pt x="155" y="870"/>
                    </a:lnTo>
                    <a:lnTo>
                      <a:pt x="97" y="986"/>
                    </a:lnTo>
                    <a:lnTo>
                      <a:pt x="59" y="1102"/>
                    </a:lnTo>
                    <a:lnTo>
                      <a:pt x="20" y="1218"/>
                    </a:lnTo>
                    <a:lnTo>
                      <a:pt x="1" y="1354"/>
                    </a:lnTo>
                    <a:lnTo>
                      <a:pt x="1" y="1470"/>
                    </a:lnTo>
                    <a:lnTo>
                      <a:pt x="1" y="1605"/>
                    </a:lnTo>
                    <a:lnTo>
                      <a:pt x="20" y="1721"/>
                    </a:lnTo>
                    <a:lnTo>
                      <a:pt x="59" y="1837"/>
                    </a:lnTo>
                    <a:lnTo>
                      <a:pt x="117" y="1953"/>
                    </a:lnTo>
                    <a:lnTo>
                      <a:pt x="329" y="2301"/>
                    </a:lnTo>
                    <a:lnTo>
                      <a:pt x="561" y="2610"/>
                    </a:lnTo>
                    <a:lnTo>
                      <a:pt x="793" y="2900"/>
                    </a:lnTo>
                    <a:lnTo>
                      <a:pt x="1064" y="3171"/>
                    </a:lnTo>
                    <a:lnTo>
                      <a:pt x="1354" y="3422"/>
                    </a:lnTo>
                    <a:lnTo>
                      <a:pt x="1644" y="3654"/>
                    </a:lnTo>
                    <a:lnTo>
                      <a:pt x="1972" y="3867"/>
                    </a:lnTo>
                    <a:lnTo>
                      <a:pt x="2320" y="4060"/>
                    </a:lnTo>
                    <a:lnTo>
                      <a:pt x="2494" y="4118"/>
                    </a:lnTo>
                    <a:lnTo>
                      <a:pt x="2649" y="4157"/>
                    </a:lnTo>
                    <a:lnTo>
                      <a:pt x="2804" y="4157"/>
                    </a:lnTo>
                    <a:lnTo>
                      <a:pt x="2958" y="4137"/>
                    </a:lnTo>
                    <a:lnTo>
                      <a:pt x="3094" y="4099"/>
                    </a:lnTo>
                    <a:lnTo>
                      <a:pt x="3229" y="4021"/>
                    </a:lnTo>
                    <a:lnTo>
                      <a:pt x="3345" y="3944"/>
                    </a:lnTo>
                    <a:lnTo>
                      <a:pt x="3461" y="3847"/>
                    </a:lnTo>
                    <a:lnTo>
                      <a:pt x="3848" y="3847"/>
                    </a:lnTo>
                    <a:lnTo>
                      <a:pt x="4234" y="3828"/>
                    </a:lnTo>
                    <a:lnTo>
                      <a:pt x="4601" y="3789"/>
                    </a:lnTo>
                    <a:lnTo>
                      <a:pt x="4969" y="3731"/>
                    </a:lnTo>
                    <a:lnTo>
                      <a:pt x="5336" y="3635"/>
                    </a:lnTo>
                    <a:lnTo>
                      <a:pt x="5703" y="3538"/>
                    </a:lnTo>
                    <a:lnTo>
                      <a:pt x="6051" y="3422"/>
                    </a:lnTo>
                    <a:lnTo>
                      <a:pt x="6399" y="3306"/>
                    </a:lnTo>
                    <a:lnTo>
                      <a:pt x="6747" y="3151"/>
                    </a:lnTo>
                    <a:lnTo>
                      <a:pt x="7095" y="2997"/>
                    </a:lnTo>
                    <a:lnTo>
                      <a:pt x="7443" y="2823"/>
                    </a:lnTo>
                    <a:lnTo>
                      <a:pt x="7772" y="2629"/>
                    </a:lnTo>
                    <a:lnTo>
                      <a:pt x="8448" y="2243"/>
                    </a:lnTo>
                    <a:lnTo>
                      <a:pt x="9106" y="1818"/>
                    </a:lnTo>
                    <a:lnTo>
                      <a:pt x="9260" y="1682"/>
                    </a:lnTo>
                    <a:lnTo>
                      <a:pt x="9357" y="1547"/>
                    </a:lnTo>
                    <a:lnTo>
                      <a:pt x="9454" y="1392"/>
                    </a:lnTo>
                    <a:lnTo>
                      <a:pt x="9492" y="1238"/>
                    </a:lnTo>
                    <a:lnTo>
                      <a:pt x="9531" y="1064"/>
                    </a:lnTo>
                    <a:lnTo>
                      <a:pt x="9512" y="890"/>
                    </a:lnTo>
                    <a:lnTo>
                      <a:pt x="9492" y="716"/>
                    </a:lnTo>
                    <a:lnTo>
                      <a:pt x="9434" y="561"/>
                    </a:lnTo>
                    <a:lnTo>
                      <a:pt x="9357" y="406"/>
                    </a:lnTo>
                    <a:lnTo>
                      <a:pt x="9260" y="271"/>
                    </a:lnTo>
                    <a:lnTo>
                      <a:pt x="9144" y="155"/>
                    </a:lnTo>
                    <a:lnTo>
                      <a:pt x="9009" y="78"/>
                    </a:lnTo>
                    <a:lnTo>
                      <a:pt x="8854" y="20"/>
                    </a:ln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2703825" y="-3016200"/>
                <a:ext cx="285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4370" extrusionOk="0">
                    <a:moveTo>
                      <a:pt x="10440" y="1"/>
                    </a:moveTo>
                    <a:lnTo>
                      <a:pt x="9898" y="59"/>
                    </a:lnTo>
                    <a:lnTo>
                      <a:pt x="9357" y="136"/>
                    </a:lnTo>
                    <a:lnTo>
                      <a:pt x="8274" y="291"/>
                    </a:lnTo>
                    <a:lnTo>
                      <a:pt x="7192" y="484"/>
                    </a:lnTo>
                    <a:lnTo>
                      <a:pt x="6129" y="677"/>
                    </a:lnTo>
                    <a:lnTo>
                      <a:pt x="5587" y="755"/>
                    </a:lnTo>
                    <a:lnTo>
                      <a:pt x="5046" y="832"/>
                    </a:lnTo>
                    <a:lnTo>
                      <a:pt x="4505" y="871"/>
                    </a:lnTo>
                    <a:lnTo>
                      <a:pt x="3964" y="909"/>
                    </a:lnTo>
                    <a:lnTo>
                      <a:pt x="3422" y="929"/>
                    </a:lnTo>
                    <a:lnTo>
                      <a:pt x="2881" y="909"/>
                    </a:lnTo>
                    <a:lnTo>
                      <a:pt x="2340" y="871"/>
                    </a:lnTo>
                    <a:lnTo>
                      <a:pt x="1799" y="813"/>
                    </a:lnTo>
                    <a:lnTo>
                      <a:pt x="1663" y="735"/>
                    </a:lnTo>
                    <a:lnTo>
                      <a:pt x="1547" y="658"/>
                    </a:lnTo>
                    <a:lnTo>
                      <a:pt x="1431" y="600"/>
                    </a:lnTo>
                    <a:lnTo>
                      <a:pt x="1296" y="561"/>
                    </a:lnTo>
                    <a:lnTo>
                      <a:pt x="1064" y="561"/>
                    </a:lnTo>
                    <a:lnTo>
                      <a:pt x="967" y="581"/>
                    </a:lnTo>
                    <a:lnTo>
                      <a:pt x="851" y="639"/>
                    </a:lnTo>
                    <a:lnTo>
                      <a:pt x="755" y="697"/>
                    </a:lnTo>
                    <a:lnTo>
                      <a:pt x="600" y="735"/>
                    </a:lnTo>
                    <a:lnTo>
                      <a:pt x="465" y="793"/>
                    </a:lnTo>
                    <a:lnTo>
                      <a:pt x="329" y="890"/>
                    </a:lnTo>
                    <a:lnTo>
                      <a:pt x="213" y="1006"/>
                    </a:lnTo>
                    <a:lnTo>
                      <a:pt x="136" y="1141"/>
                    </a:lnTo>
                    <a:lnTo>
                      <a:pt x="59" y="1277"/>
                    </a:lnTo>
                    <a:lnTo>
                      <a:pt x="20" y="1431"/>
                    </a:lnTo>
                    <a:lnTo>
                      <a:pt x="1" y="1586"/>
                    </a:lnTo>
                    <a:lnTo>
                      <a:pt x="1" y="1760"/>
                    </a:lnTo>
                    <a:lnTo>
                      <a:pt x="20" y="1915"/>
                    </a:lnTo>
                    <a:lnTo>
                      <a:pt x="59" y="2069"/>
                    </a:lnTo>
                    <a:lnTo>
                      <a:pt x="136" y="2205"/>
                    </a:lnTo>
                    <a:lnTo>
                      <a:pt x="233" y="2321"/>
                    </a:lnTo>
                    <a:lnTo>
                      <a:pt x="368" y="2437"/>
                    </a:lnTo>
                    <a:lnTo>
                      <a:pt x="523" y="2533"/>
                    </a:lnTo>
                    <a:lnTo>
                      <a:pt x="716" y="2591"/>
                    </a:lnTo>
                    <a:lnTo>
                      <a:pt x="1083" y="2649"/>
                    </a:lnTo>
                    <a:lnTo>
                      <a:pt x="1373" y="2843"/>
                    </a:lnTo>
                    <a:lnTo>
                      <a:pt x="1683" y="3017"/>
                    </a:lnTo>
                    <a:lnTo>
                      <a:pt x="2011" y="3191"/>
                    </a:lnTo>
                    <a:lnTo>
                      <a:pt x="2340" y="3345"/>
                    </a:lnTo>
                    <a:lnTo>
                      <a:pt x="2688" y="3500"/>
                    </a:lnTo>
                    <a:lnTo>
                      <a:pt x="3036" y="3654"/>
                    </a:lnTo>
                    <a:lnTo>
                      <a:pt x="3384" y="3770"/>
                    </a:lnTo>
                    <a:lnTo>
                      <a:pt x="3751" y="3906"/>
                    </a:lnTo>
                    <a:lnTo>
                      <a:pt x="4118" y="4002"/>
                    </a:lnTo>
                    <a:lnTo>
                      <a:pt x="4486" y="4099"/>
                    </a:lnTo>
                    <a:lnTo>
                      <a:pt x="4872" y="4196"/>
                    </a:lnTo>
                    <a:lnTo>
                      <a:pt x="5239" y="4254"/>
                    </a:lnTo>
                    <a:lnTo>
                      <a:pt x="5626" y="4312"/>
                    </a:lnTo>
                    <a:lnTo>
                      <a:pt x="5993" y="4350"/>
                    </a:lnTo>
                    <a:lnTo>
                      <a:pt x="6380" y="4370"/>
                    </a:lnTo>
                    <a:lnTo>
                      <a:pt x="6747" y="4370"/>
                    </a:lnTo>
                    <a:lnTo>
                      <a:pt x="7115" y="4350"/>
                    </a:lnTo>
                    <a:lnTo>
                      <a:pt x="7482" y="4312"/>
                    </a:lnTo>
                    <a:lnTo>
                      <a:pt x="7830" y="4254"/>
                    </a:lnTo>
                    <a:lnTo>
                      <a:pt x="8178" y="4196"/>
                    </a:lnTo>
                    <a:lnTo>
                      <a:pt x="8526" y="4099"/>
                    </a:lnTo>
                    <a:lnTo>
                      <a:pt x="8854" y="3964"/>
                    </a:lnTo>
                    <a:lnTo>
                      <a:pt x="9164" y="3828"/>
                    </a:lnTo>
                    <a:lnTo>
                      <a:pt x="9473" y="3674"/>
                    </a:lnTo>
                    <a:lnTo>
                      <a:pt x="9763" y="3481"/>
                    </a:lnTo>
                    <a:lnTo>
                      <a:pt x="10053" y="3268"/>
                    </a:lnTo>
                    <a:lnTo>
                      <a:pt x="10304" y="3036"/>
                    </a:lnTo>
                    <a:lnTo>
                      <a:pt x="10556" y="2765"/>
                    </a:lnTo>
                    <a:lnTo>
                      <a:pt x="10788" y="2475"/>
                    </a:lnTo>
                    <a:lnTo>
                      <a:pt x="10981" y="2147"/>
                    </a:lnTo>
                    <a:lnTo>
                      <a:pt x="11174" y="1818"/>
                    </a:lnTo>
                    <a:lnTo>
                      <a:pt x="11329" y="1431"/>
                    </a:lnTo>
                    <a:lnTo>
                      <a:pt x="11367" y="1315"/>
                    </a:lnTo>
                    <a:lnTo>
                      <a:pt x="11406" y="1180"/>
                    </a:lnTo>
                    <a:lnTo>
                      <a:pt x="11406" y="1064"/>
                    </a:lnTo>
                    <a:lnTo>
                      <a:pt x="11425" y="929"/>
                    </a:lnTo>
                    <a:lnTo>
                      <a:pt x="11406" y="813"/>
                    </a:lnTo>
                    <a:lnTo>
                      <a:pt x="11387" y="677"/>
                    </a:lnTo>
                    <a:lnTo>
                      <a:pt x="11348" y="561"/>
                    </a:lnTo>
                    <a:lnTo>
                      <a:pt x="11290" y="446"/>
                    </a:lnTo>
                    <a:lnTo>
                      <a:pt x="11232" y="349"/>
                    </a:lnTo>
                    <a:lnTo>
                      <a:pt x="11155" y="252"/>
                    </a:lnTo>
                    <a:lnTo>
                      <a:pt x="11058" y="175"/>
                    </a:lnTo>
                    <a:lnTo>
                      <a:pt x="10961" y="117"/>
                    </a:lnTo>
                    <a:lnTo>
                      <a:pt x="10846" y="59"/>
                    </a:lnTo>
                    <a:lnTo>
                      <a:pt x="10730" y="20"/>
                    </a:lnTo>
                    <a:lnTo>
                      <a:pt x="105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815175" y="-3214325"/>
                <a:ext cx="2582175" cy="397275"/>
              </a:xfrm>
              <a:custGeom>
                <a:avLst/>
                <a:gdLst/>
                <a:ahLst/>
                <a:cxnLst/>
                <a:rect l="l" t="t" r="r" b="b"/>
                <a:pathLst>
                  <a:path w="103287" h="15891" extrusionOk="0">
                    <a:moveTo>
                      <a:pt x="4486" y="0"/>
                    </a:moveTo>
                    <a:lnTo>
                      <a:pt x="4331" y="39"/>
                    </a:lnTo>
                    <a:lnTo>
                      <a:pt x="4196" y="97"/>
                    </a:lnTo>
                    <a:lnTo>
                      <a:pt x="4041" y="174"/>
                    </a:lnTo>
                    <a:lnTo>
                      <a:pt x="3906" y="290"/>
                    </a:lnTo>
                    <a:lnTo>
                      <a:pt x="3770" y="425"/>
                    </a:lnTo>
                    <a:lnTo>
                      <a:pt x="3616" y="387"/>
                    </a:lnTo>
                    <a:lnTo>
                      <a:pt x="3422" y="387"/>
                    </a:lnTo>
                    <a:lnTo>
                      <a:pt x="3133" y="425"/>
                    </a:lnTo>
                    <a:lnTo>
                      <a:pt x="2862" y="483"/>
                    </a:lnTo>
                    <a:lnTo>
                      <a:pt x="2611" y="561"/>
                    </a:lnTo>
                    <a:lnTo>
                      <a:pt x="2379" y="657"/>
                    </a:lnTo>
                    <a:lnTo>
                      <a:pt x="2147" y="754"/>
                    </a:lnTo>
                    <a:lnTo>
                      <a:pt x="1915" y="851"/>
                    </a:lnTo>
                    <a:lnTo>
                      <a:pt x="1721" y="967"/>
                    </a:lnTo>
                    <a:lnTo>
                      <a:pt x="1509" y="1102"/>
                    </a:lnTo>
                    <a:lnTo>
                      <a:pt x="1335" y="1237"/>
                    </a:lnTo>
                    <a:lnTo>
                      <a:pt x="1161" y="1392"/>
                    </a:lnTo>
                    <a:lnTo>
                      <a:pt x="1006" y="1547"/>
                    </a:lnTo>
                    <a:lnTo>
                      <a:pt x="871" y="1701"/>
                    </a:lnTo>
                    <a:lnTo>
                      <a:pt x="735" y="1875"/>
                    </a:lnTo>
                    <a:lnTo>
                      <a:pt x="600" y="2069"/>
                    </a:lnTo>
                    <a:lnTo>
                      <a:pt x="503" y="2243"/>
                    </a:lnTo>
                    <a:lnTo>
                      <a:pt x="407" y="2455"/>
                    </a:lnTo>
                    <a:lnTo>
                      <a:pt x="310" y="2648"/>
                    </a:lnTo>
                    <a:lnTo>
                      <a:pt x="233" y="2861"/>
                    </a:lnTo>
                    <a:lnTo>
                      <a:pt x="175" y="3074"/>
                    </a:lnTo>
                    <a:lnTo>
                      <a:pt x="117" y="3306"/>
                    </a:lnTo>
                    <a:lnTo>
                      <a:pt x="40" y="3750"/>
                    </a:lnTo>
                    <a:lnTo>
                      <a:pt x="1" y="4234"/>
                    </a:lnTo>
                    <a:lnTo>
                      <a:pt x="1" y="4717"/>
                    </a:lnTo>
                    <a:lnTo>
                      <a:pt x="59" y="5220"/>
                    </a:lnTo>
                    <a:lnTo>
                      <a:pt x="136" y="5741"/>
                    </a:lnTo>
                    <a:lnTo>
                      <a:pt x="252" y="6263"/>
                    </a:lnTo>
                    <a:lnTo>
                      <a:pt x="349" y="6573"/>
                    </a:lnTo>
                    <a:lnTo>
                      <a:pt x="465" y="6863"/>
                    </a:lnTo>
                    <a:lnTo>
                      <a:pt x="581" y="7153"/>
                    </a:lnTo>
                    <a:lnTo>
                      <a:pt x="716" y="7443"/>
                    </a:lnTo>
                    <a:lnTo>
                      <a:pt x="871" y="7713"/>
                    </a:lnTo>
                    <a:lnTo>
                      <a:pt x="1025" y="7984"/>
                    </a:lnTo>
                    <a:lnTo>
                      <a:pt x="1199" y="8235"/>
                    </a:lnTo>
                    <a:lnTo>
                      <a:pt x="1393" y="8486"/>
                    </a:lnTo>
                    <a:lnTo>
                      <a:pt x="1586" y="8718"/>
                    </a:lnTo>
                    <a:lnTo>
                      <a:pt x="1779" y="8950"/>
                    </a:lnTo>
                    <a:lnTo>
                      <a:pt x="1992" y="9182"/>
                    </a:lnTo>
                    <a:lnTo>
                      <a:pt x="2224" y="9395"/>
                    </a:lnTo>
                    <a:lnTo>
                      <a:pt x="2688" y="9801"/>
                    </a:lnTo>
                    <a:lnTo>
                      <a:pt x="3190" y="10168"/>
                    </a:lnTo>
                    <a:lnTo>
                      <a:pt x="3732" y="10497"/>
                    </a:lnTo>
                    <a:lnTo>
                      <a:pt x="4273" y="10826"/>
                    </a:lnTo>
                    <a:lnTo>
                      <a:pt x="4853" y="11096"/>
                    </a:lnTo>
                    <a:lnTo>
                      <a:pt x="5433" y="11348"/>
                    </a:lnTo>
                    <a:lnTo>
                      <a:pt x="6032" y="11579"/>
                    </a:lnTo>
                    <a:lnTo>
                      <a:pt x="6631" y="11792"/>
                    </a:lnTo>
                    <a:lnTo>
                      <a:pt x="7231" y="11966"/>
                    </a:lnTo>
                    <a:lnTo>
                      <a:pt x="7830" y="12121"/>
                    </a:lnTo>
                    <a:lnTo>
                      <a:pt x="7927" y="12198"/>
                    </a:lnTo>
                    <a:lnTo>
                      <a:pt x="8062" y="12256"/>
                    </a:lnTo>
                    <a:lnTo>
                      <a:pt x="8565" y="12449"/>
                    </a:lnTo>
                    <a:lnTo>
                      <a:pt x="9086" y="12643"/>
                    </a:lnTo>
                    <a:lnTo>
                      <a:pt x="9589" y="12817"/>
                    </a:lnTo>
                    <a:lnTo>
                      <a:pt x="10111" y="12971"/>
                    </a:lnTo>
                    <a:lnTo>
                      <a:pt x="10633" y="13126"/>
                    </a:lnTo>
                    <a:lnTo>
                      <a:pt x="11155" y="13242"/>
                    </a:lnTo>
                    <a:lnTo>
                      <a:pt x="11677" y="13377"/>
                    </a:lnTo>
                    <a:lnTo>
                      <a:pt x="12199" y="13474"/>
                    </a:lnTo>
                    <a:lnTo>
                      <a:pt x="13243" y="13667"/>
                    </a:lnTo>
                    <a:lnTo>
                      <a:pt x="14287" y="13803"/>
                    </a:lnTo>
                    <a:lnTo>
                      <a:pt x="15350" y="13938"/>
                    </a:lnTo>
                    <a:lnTo>
                      <a:pt x="16413" y="14015"/>
                    </a:lnTo>
                    <a:lnTo>
                      <a:pt x="17476" y="14093"/>
                    </a:lnTo>
                    <a:lnTo>
                      <a:pt x="18539" y="14131"/>
                    </a:lnTo>
                    <a:lnTo>
                      <a:pt x="20685" y="14228"/>
                    </a:lnTo>
                    <a:lnTo>
                      <a:pt x="22831" y="14305"/>
                    </a:lnTo>
                    <a:lnTo>
                      <a:pt x="23913" y="14363"/>
                    </a:lnTo>
                    <a:lnTo>
                      <a:pt x="24977" y="14421"/>
                    </a:lnTo>
                    <a:lnTo>
                      <a:pt x="25035" y="14576"/>
                    </a:lnTo>
                    <a:lnTo>
                      <a:pt x="25112" y="14711"/>
                    </a:lnTo>
                    <a:lnTo>
                      <a:pt x="25228" y="14808"/>
                    </a:lnTo>
                    <a:lnTo>
                      <a:pt x="25344" y="14904"/>
                    </a:lnTo>
                    <a:lnTo>
                      <a:pt x="25460" y="15001"/>
                    </a:lnTo>
                    <a:lnTo>
                      <a:pt x="25615" y="15059"/>
                    </a:lnTo>
                    <a:lnTo>
                      <a:pt x="25769" y="15098"/>
                    </a:lnTo>
                    <a:lnTo>
                      <a:pt x="25924" y="15117"/>
                    </a:lnTo>
                    <a:lnTo>
                      <a:pt x="26407" y="15136"/>
                    </a:lnTo>
                    <a:lnTo>
                      <a:pt x="26890" y="15194"/>
                    </a:lnTo>
                    <a:lnTo>
                      <a:pt x="27374" y="15252"/>
                    </a:lnTo>
                    <a:lnTo>
                      <a:pt x="27857" y="15330"/>
                    </a:lnTo>
                    <a:lnTo>
                      <a:pt x="28050" y="15368"/>
                    </a:lnTo>
                    <a:lnTo>
                      <a:pt x="28224" y="15349"/>
                    </a:lnTo>
                    <a:lnTo>
                      <a:pt x="28379" y="15310"/>
                    </a:lnTo>
                    <a:lnTo>
                      <a:pt x="28514" y="15252"/>
                    </a:lnTo>
                    <a:lnTo>
                      <a:pt x="28650" y="15175"/>
                    </a:lnTo>
                    <a:lnTo>
                      <a:pt x="28766" y="15059"/>
                    </a:lnTo>
                    <a:lnTo>
                      <a:pt x="28843" y="14943"/>
                    </a:lnTo>
                    <a:lnTo>
                      <a:pt x="28920" y="14808"/>
                    </a:lnTo>
                    <a:lnTo>
                      <a:pt x="29461" y="14904"/>
                    </a:lnTo>
                    <a:lnTo>
                      <a:pt x="30003" y="15001"/>
                    </a:lnTo>
                    <a:lnTo>
                      <a:pt x="30544" y="15078"/>
                    </a:lnTo>
                    <a:lnTo>
                      <a:pt x="31105" y="15136"/>
                    </a:lnTo>
                    <a:lnTo>
                      <a:pt x="31646" y="15175"/>
                    </a:lnTo>
                    <a:lnTo>
                      <a:pt x="32206" y="15194"/>
                    </a:lnTo>
                    <a:lnTo>
                      <a:pt x="33328" y="15233"/>
                    </a:lnTo>
                    <a:lnTo>
                      <a:pt x="34449" y="15272"/>
                    </a:lnTo>
                    <a:lnTo>
                      <a:pt x="35551" y="15291"/>
                    </a:lnTo>
                    <a:lnTo>
                      <a:pt x="36672" y="15349"/>
                    </a:lnTo>
                    <a:lnTo>
                      <a:pt x="37213" y="15407"/>
                    </a:lnTo>
                    <a:lnTo>
                      <a:pt x="37754" y="15465"/>
                    </a:lnTo>
                    <a:lnTo>
                      <a:pt x="38644" y="15562"/>
                    </a:lnTo>
                    <a:lnTo>
                      <a:pt x="39533" y="15639"/>
                    </a:lnTo>
                    <a:lnTo>
                      <a:pt x="40403" y="15716"/>
                    </a:lnTo>
                    <a:lnTo>
                      <a:pt x="41292" y="15774"/>
                    </a:lnTo>
                    <a:lnTo>
                      <a:pt x="42162" y="15832"/>
                    </a:lnTo>
                    <a:lnTo>
                      <a:pt x="43051" y="15852"/>
                    </a:lnTo>
                    <a:lnTo>
                      <a:pt x="44810" y="15890"/>
                    </a:lnTo>
                    <a:lnTo>
                      <a:pt x="46569" y="15890"/>
                    </a:lnTo>
                    <a:lnTo>
                      <a:pt x="48329" y="15832"/>
                    </a:lnTo>
                    <a:lnTo>
                      <a:pt x="50088" y="15755"/>
                    </a:lnTo>
                    <a:lnTo>
                      <a:pt x="51866" y="15658"/>
                    </a:lnTo>
                    <a:lnTo>
                      <a:pt x="58787" y="15233"/>
                    </a:lnTo>
                    <a:lnTo>
                      <a:pt x="65707" y="14827"/>
                    </a:lnTo>
                    <a:lnTo>
                      <a:pt x="66384" y="14808"/>
                    </a:lnTo>
                    <a:lnTo>
                      <a:pt x="67041" y="14788"/>
                    </a:lnTo>
                    <a:lnTo>
                      <a:pt x="69767" y="14788"/>
                    </a:lnTo>
                    <a:lnTo>
                      <a:pt x="71120" y="14769"/>
                    </a:lnTo>
                    <a:lnTo>
                      <a:pt x="71797" y="14750"/>
                    </a:lnTo>
                    <a:lnTo>
                      <a:pt x="72473" y="14730"/>
                    </a:lnTo>
                    <a:lnTo>
                      <a:pt x="73150" y="14672"/>
                    </a:lnTo>
                    <a:lnTo>
                      <a:pt x="73826" y="14595"/>
                    </a:lnTo>
                    <a:lnTo>
                      <a:pt x="74484" y="14498"/>
                    </a:lnTo>
                    <a:lnTo>
                      <a:pt x="75141" y="14383"/>
                    </a:lnTo>
                    <a:lnTo>
                      <a:pt x="75798" y="14228"/>
                    </a:lnTo>
                    <a:lnTo>
                      <a:pt x="76436" y="14054"/>
                    </a:lnTo>
                    <a:lnTo>
                      <a:pt x="76842" y="14170"/>
                    </a:lnTo>
                    <a:lnTo>
                      <a:pt x="77248" y="14247"/>
                    </a:lnTo>
                    <a:lnTo>
                      <a:pt x="77635" y="14325"/>
                    </a:lnTo>
                    <a:lnTo>
                      <a:pt x="78040" y="14383"/>
                    </a:lnTo>
                    <a:lnTo>
                      <a:pt x="78446" y="14421"/>
                    </a:lnTo>
                    <a:lnTo>
                      <a:pt x="78872" y="14440"/>
                    </a:lnTo>
                    <a:lnTo>
                      <a:pt x="79703" y="14460"/>
                    </a:lnTo>
                    <a:lnTo>
                      <a:pt x="79877" y="14440"/>
                    </a:lnTo>
                    <a:lnTo>
                      <a:pt x="80051" y="14402"/>
                    </a:lnTo>
                    <a:lnTo>
                      <a:pt x="80186" y="14344"/>
                    </a:lnTo>
                    <a:lnTo>
                      <a:pt x="80302" y="14247"/>
                    </a:lnTo>
                    <a:lnTo>
                      <a:pt x="80399" y="14151"/>
                    </a:lnTo>
                    <a:lnTo>
                      <a:pt x="80476" y="14015"/>
                    </a:lnTo>
                    <a:lnTo>
                      <a:pt x="80534" y="13880"/>
                    </a:lnTo>
                    <a:lnTo>
                      <a:pt x="80573" y="13745"/>
                    </a:lnTo>
                    <a:lnTo>
                      <a:pt x="80921" y="13745"/>
                    </a:lnTo>
                    <a:lnTo>
                      <a:pt x="80959" y="13725"/>
                    </a:lnTo>
                    <a:lnTo>
                      <a:pt x="81327" y="13706"/>
                    </a:lnTo>
                    <a:lnTo>
                      <a:pt x="81675" y="13687"/>
                    </a:lnTo>
                    <a:lnTo>
                      <a:pt x="82023" y="13629"/>
                    </a:lnTo>
                    <a:lnTo>
                      <a:pt x="82371" y="13551"/>
                    </a:lnTo>
                    <a:lnTo>
                      <a:pt x="83724" y="13416"/>
                    </a:lnTo>
                    <a:lnTo>
                      <a:pt x="85096" y="13300"/>
                    </a:lnTo>
                    <a:lnTo>
                      <a:pt x="86469" y="13184"/>
                    </a:lnTo>
                    <a:lnTo>
                      <a:pt x="87822" y="13107"/>
                    </a:lnTo>
                    <a:lnTo>
                      <a:pt x="87919" y="13087"/>
                    </a:lnTo>
                    <a:lnTo>
                      <a:pt x="87996" y="13068"/>
                    </a:lnTo>
                    <a:lnTo>
                      <a:pt x="88073" y="13029"/>
                    </a:lnTo>
                    <a:lnTo>
                      <a:pt x="88131" y="12971"/>
                    </a:lnTo>
                    <a:lnTo>
                      <a:pt x="88189" y="12913"/>
                    </a:lnTo>
                    <a:lnTo>
                      <a:pt x="88228" y="12855"/>
                    </a:lnTo>
                    <a:lnTo>
                      <a:pt x="88267" y="12701"/>
                    </a:lnTo>
                    <a:lnTo>
                      <a:pt x="89272" y="12623"/>
                    </a:lnTo>
                    <a:lnTo>
                      <a:pt x="90335" y="12527"/>
                    </a:lnTo>
                    <a:lnTo>
                      <a:pt x="91437" y="12391"/>
                    </a:lnTo>
                    <a:lnTo>
                      <a:pt x="91998" y="12314"/>
                    </a:lnTo>
                    <a:lnTo>
                      <a:pt x="92558" y="12217"/>
                    </a:lnTo>
                    <a:lnTo>
                      <a:pt x="93099" y="12121"/>
                    </a:lnTo>
                    <a:lnTo>
                      <a:pt x="93641" y="12005"/>
                    </a:lnTo>
                    <a:lnTo>
                      <a:pt x="94182" y="11869"/>
                    </a:lnTo>
                    <a:lnTo>
                      <a:pt x="94704" y="11715"/>
                    </a:lnTo>
                    <a:lnTo>
                      <a:pt x="95206" y="11560"/>
                    </a:lnTo>
                    <a:lnTo>
                      <a:pt x="95690" y="11367"/>
                    </a:lnTo>
                    <a:lnTo>
                      <a:pt x="96154" y="11154"/>
                    </a:lnTo>
                    <a:lnTo>
                      <a:pt x="96598" y="10922"/>
                    </a:lnTo>
                    <a:lnTo>
                      <a:pt x="96772" y="10942"/>
                    </a:lnTo>
                    <a:lnTo>
                      <a:pt x="96927" y="10922"/>
                    </a:lnTo>
                    <a:lnTo>
                      <a:pt x="97101" y="10864"/>
                    </a:lnTo>
                    <a:lnTo>
                      <a:pt x="97275" y="10768"/>
                    </a:lnTo>
                    <a:lnTo>
                      <a:pt x="98009" y="10246"/>
                    </a:lnTo>
                    <a:lnTo>
                      <a:pt x="98725" y="9704"/>
                    </a:lnTo>
                    <a:lnTo>
                      <a:pt x="99189" y="9569"/>
                    </a:lnTo>
                    <a:lnTo>
                      <a:pt x="99633" y="9395"/>
                    </a:lnTo>
                    <a:lnTo>
                      <a:pt x="100039" y="9202"/>
                    </a:lnTo>
                    <a:lnTo>
                      <a:pt x="100426" y="8989"/>
                    </a:lnTo>
                    <a:lnTo>
                      <a:pt x="100793" y="8757"/>
                    </a:lnTo>
                    <a:lnTo>
                      <a:pt x="101122" y="8506"/>
                    </a:lnTo>
                    <a:lnTo>
                      <a:pt x="101431" y="8235"/>
                    </a:lnTo>
                    <a:lnTo>
                      <a:pt x="101721" y="7945"/>
                    </a:lnTo>
                    <a:lnTo>
                      <a:pt x="101972" y="7636"/>
                    </a:lnTo>
                    <a:lnTo>
                      <a:pt x="102224" y="7307"/>
                    </a:lnTo>
                    <a:lnTo>
                      <a:pt x="102436" y="6959"/>
                    </a:lnTo>
                    <a:lnTo>
                      <a:pt x="102610" y="6592"/>
                    </a:lnTo>
                    <a:lnTo>
                      <a:pt x="102765" y="6225"/>
                    </a:lnTo>
                    <a:lnTo>
                      <a:pt x="102900" y="5819"/>
                    </a:lnTo>
                    <a:lnTo>
                      <a:pt x="103016" y="5432"/>
                    </a:lnTo>
                    <a:lnTo>
                      <a:pt x="103094" y="5007"/>
                    </a:lnTo>
                    <a:lnTo>
                      <a:pt x="103132" y="4949"/>
                    </a:lnTo>
                    <a:lnTo>
                      <a:pt x="103210" y="4833"/>
                    </a:lnTo>
                    <a:lnTo>
                      <a:pt x="103248" y="4717"/>
                    </a:lnTo>
                    <a:lnTo>
                      <a:pt x="103287" y="4601"/>
                    </a:lnTo>
                    <a:lnTo>
                      <a:pt x="103287" y="4485"/>
                    </a:lnTo>
                    <a:lnTo>
                      <a:pt x="103287" y="4388"/>
                    </a:lnTo>
                    <a:lnTo>
                      <a:pt x="103268" y="4272"/>
                    </a:lnTo>
                    <a:lnTo>
                      <a:pt x="103229" y="4176"/>
                    </a:lnTo>
                    <a:lnTo>
                      <a:pt x="103190" y="4079"/>
                    </a:lnTo>
                    <a:lnTo>
                      <a:pt x="103190" y="3557"/>
                    </a:lnTo>
                    <a:lnTo>
                      <a:pt x="103152" y="3016"/>
                    </a:lnTo>
                    <a:lnTo>
                      <a:pt x="103074" y="2455"/>
                    </a:lnTo>
                    <a:lnTo>
                      <a:pt x="102958" y="1895"/>
                    </a:lnTo>
                    <a:lnTo>
                      <a:pt x="102900" y="1740"/>
                    </a:lnTo>
                    <a:lnTo>
                      <a:pt x="102823" y="1585"/>
                    </a:lnTo>
                    <a:lnTo>
                      <a:pt x="102726" y="1469"/>
                    </a:lnTo>
                    <a:lnTo>
                      <a:pt x="102591" y="1373"/>
                    </a:lnTo>
                    <a:lnTo>
                      <a:pt x="102456" y="1315"/>
                    </a:lnTo>
                    <a:lnTo>
                      <a:pt x="102320" y="1257"/>
                    </a:lnTo>
                    <a:lnTo>
                      <a:pt x="102166" y="1237"/>
                    </a:lnTo>
                    <a:lnTo>
                      <a:pt x="102011" y="1237"/>
                    </a:lnTo>
                    <a:lnTo>
                      <a:pt x="101856" y="1257"/>
                    </a:lnTo>
                    <a:lnTo>
                      <a:pt x="101702" y="1295"/>
                    </a:lnTo>
                    <a:lnTo>
                      <a:pt x="101566" y="1353"/>
                    </a:lnTo>
                    <a:lnTo>
                      <a:pt x="101431" y="1431"/>
                    </a:lnTo>
                    <a:lnTo>
                      <a:pt x="101315" y="1527"/>
                    </a:lnTo>
                    <a:lnTo>
                      <a:pt x="101218" y="1663"/>
                    </a:lnTo>
                    <a:lnTo>
                      <a:pt x="101141" y="1798"/>
                    </a:lnTo>
                    <a:lnTo>
                      <a:pt x="101102" y="1953"/>
                    </a:lnTo>
                    <a:lnTo>
                      <a:pt x="101025" y="2243"/>
                    </a:lnTo>
                    <a:lnTo>
                      <a:pt x="100948" y="2532"/>
                    </a:lnTo>
                    <a:lnTo>
                      <a:pt x="100832" y="2803"/>
                    </a:lnTo>
                    <a:lnTo>
                      <a:pt x="100716" y="3054"/>
                    </a:lnTo>
                    <a:lnTo>
                      <a:pt x="100561" y="3306"/>
                    </a:lnTo>
                    <a:lnTo>
                      <a:pt x="100407" y="3538"/>
                    </a:lnTo>
                    <a:lnTo>
                      <a:pt x="100233" y="3770"/>
                    </a:lnTo>
                    <a:lnTo>
                      <a:pt x="100039" y="4002"/>
                    </a:lnTo>
                    <a:lnTo>
                      <a:pt x="99846" y="4214"/>
                    </a:lnTo>
                    <a:lnTo>
                      <a:pt x="99614" y="4427"/>
                    </a:lnTo>
                    <a:lnTo>
                      <a:pt x="99401" y="4620"/>
                    </a:lnTo>
                    <a:lnTo>
                      <a:pt x="99150" y="4814"/>
                    </a:lnTo>
                    <a:lnTo>
                      <a:pt x="98647" y="5181"/>
                    </a:lnTo>
                    <a:lnTo>
                      <a:pt x="98106" y="5509"/>
                    </a:lnTo>
                    <a:lnTo>
                      <a:pt x="97546" y="5838"/>
                    </a:lnTo>
                    <a:lnTo>
                      <a:pt x="96966" y="6128"/>
                    </a:lnTo>
                    <a:lnTo>
                      <a:pt x="96386" y="6399"/>
                    </a:lnTo>
                    <a:lnTo>
                      <a:pt x="95806" y="6650"/>
                    </a:lnTo>
                    <a:lnTo>
                      <a:pt x="94685" y="7133"/>
                    </a:lnTo>
                    <a:lnTo>
                      <a:pt x="93660" y="7578"/>
                    </a:lnTo>
                    <a:lnTo>
                      <a:pt x="93525" y="7636"/>
                    </a:lnTo>
                    <a:lnTo>
                      <a:pt x="93428" y="7713"/>
                    </a:lnTo>
                    <a:lnTo>
                      <a:pt x="93312" y="7829"/>
                    </a:lnTo>
                    <a:lnTo>
                      <a:pt x="93235" y="7926"/>
                    </a:lnTo>
                    <a:lnTo>
                      <a:pt x="92732" y="8003"/>
                    </a:lnTo>
                    <a:lnTo>
                      <a:pt x="92230" y="8081"/>
                    </a:lnTo>
                    <a:lnTo>
                      <a:pt x="91244" y="8177"/>
                    </a:lnTo>
                    <a:lnTo>
                      <a:pt x="90238" y="8274"/>
                    </a:lnTo>
                    <a:lnTo>
                      <a:pt x="89233" y="8332"/>
                    </a:lnTo>
                    <a:lnTo>
                      <a:pt x="89079" y="8255"/>
                    </a:lnTo>
                    <a:lnTo>
                      <a:pt x="88885" y="8197"/>
                    </a:lnTo>
                    <a:lnTo>
                      <a:pt x="88711" y="8177"/>
                    </a:lnTo>
                    <a:lnTo>
                      <a:pt x="88518" y="8177"/>
                    </a:lnTo>
                    <a:lnTo>
                      <a:pt x="88344" y="8235"/>
                    </a:lnTo>
                    <a:lnTo>
                      <a:pt x="88267" y="8274"/>
                    </a:lnTo>
                    <a:lnTo>
                      <a:pt x="88170" y="8332"/>
                    </a:lnTo>
                    <a:lnTo>
                      <a:pt x="88112" y="8409"/>
                    </a:lnTo>
                    <a:lnTo>
                      <a:pt x="88035" y="8486"/>
                    </a:lnTo>
                    <a:lnTo>
                      <a:pt x="87957" y="8564"/>
                    </a:lnTo>
                    <a:lnTo>
                      <a:pt x="87899" y="8680"/>
                    </a:lnTo>
                    <a:lnTo>
                      <a:pt x="87783" y="8796"/>
                    </a:lnTo>
                    <a:lnTo>
                      <a:pt x="87706" y="8931"/>
                    </a:lnTo>
                    <a:lnTo>
                      <a:pt x="87629" y="9086"/>
                    </a:lnTo>
                    <a:lnTo>
                      <a:pt x="87590" y="9240"/>
                    </a:lnTo>
                    <a:lnTo>
                      <a:pt x="87416" y="9492"/>
                    </a:lnTo>
                    <a:lnTo>
                      <a:pt x="87242" y="9762"/>
                    </a:lnTo>
                    <a:lnTo>
                      <a:pt x="87068" y="9994"/>
                    </a:lnTo>
                    <a:lnTo>
                      <a:pt x="86855" y="10226"/>
                    </a:lnTo>
                    <a:lnTo>
                      <a:pt x="86643" y="10458"/>
                    </a:lnTo>
                    <a:lnTo>
                      <a:pt x="86411" y="10671"/>
                    </a:lnTo>
                    <a:lnTo>
                      <a:pt x="86160" y="10864"/>
                    </a:lnTo>
                    <a:lnTo>
                      <a:pt x="85889" y="11077"/>
                    </a:lnTo>
                    <a:lnTo>
                      <a:pt x="85754" y="11174"/>
                    </a:lnTo>
                    <a:lnTo>
                      <a:pt x="85657" y="11290"/>
                    </a:lnTo>
                    <a:lnTo>
                      <a:pt x="85580" y="11425"/>
                    </a:lnTo>
                    <a:lnTo>
                      <a:pt x="85522" y="11560"/>
                    </a:lnTo>
                    <a:lnTo>
                      <a:pt x="84710" y="11811"/>
                    </a:lnTo>
                    <a:lnTo>
                      <a:pt x="83917" y="12082"/>
                    </a:lnTo>
                    <a:lnTo>
                      <a:pt x="83105" y="12353"/>
                    </a:lnTo>
                    <a:lnTo>
                      <a:pt x="82719" y="12488"/>
                    </a:lnTo>
                    <a:lnTo>
                      <a:pt x="82313" y="12585"/>
                    </a:lnTo>
                    <a:lnTo>
                      <a:pt x="80457" y="12778"/>
                    </a:lnTo>
                    <a:lnTo>
                      <a:pt x="80244" y="12759"/>
                    </a:lnTo>
                    <a:lnTo>
                      <a:pt x="80128" y="12662"/>
                    </a:lnTo>
                    <a:lnTo>
                      <a:pt x="79974" y="12604"/>
                    </a:lnTo>
                    <a:lnTo>
                      <a:pt x="79819" y="12546"/>
                    </a:lnTo>
                    <a:lnTo>
                      <a:pt x="79626" y="12527"/>
                    </a:lnTo>
                    <a:lnTo>
                      <a:pt x="79084" y="12527"/>
                    </a:lnTo>
                    <a:lnTo>
                      <a:pt x="78543" y="12507"/>
                    </a:lnTo>
                    <a:lnTo>
                      <a:pt x="78021" y="12449"/>
                    </a:lnTo>
                    <a:lnTo>
                      <a:pt x="77751" y="12411"/>
                    </a:lnTo>
                    <a:lnTo>
                      <a:pt x="77499" y="12353"/>
                    </a:lnTo>
                    <a:lnTo>
                      <a:pt x="77403" y="12237"/>
                    </a:lnTo>
                    <a:lnTo>
                      <a:pt x="77035" y="11831"/>
                    </a:lnTo>
                    <a:lnTo>
                      <a:pt x="76668" y="11463"/>
                    </a:lnTo>
                    <a:lnTo>
                      <a:pt x="76320" y="11116"/>
                    </a:lnTo>
                    <a:lnTo>
                      <a:pt x="75991" y="10806"/>
                    </a:lnTo>
                    <a:lnTo>
                      <a:pt x="75643" y="10536"/>
                    </a:lnTo>
                    <a:lnTo>
                      <a:pt x="75315" y="10284"/>
                    </a:lnTo>
                    <a:lnTo>
                      <a:pt x="74986" y="10072"/>
                    </a:lnTo>
                    <a:lnTo>
                      <a:pt x="74658" y="9878"/>
                    </a:lnTo>
                    <a:lnTo>
                      <a:pt x="74619" y="9782"/>
                    </a:lnTo>
                    <a:lnTo>
                      <a:pt x="74580" y="9685"/>
                    </a:lnTo>
                    <a:lnTo>
                      <a:pt x="74503" y="9608"/>
                    </a:lnTo>
                    <a:lnTo>
                      <a:pt x="74426" y="9530"/>
                    </a:lnTo>
                    <a:lnTo>
                      <a:pt x="74348" y="9472"/>
                    </a:lnTo>
                    <a:lnTo>
                      <a:pt x="74252" y="9414"/>
                    </a:lnTo>
                    <a:lnTo>
                      <a:pt x="74136" y="9356"/>
                    </a:lnTo>
                    <a:lnTo>
                      <a:pt x="74020" y="9318"/>
                    </a:lnTo>
                    <a:lnTo>
                      <a:pt x="73865" y="9298"/>
                    </a:lnTo>
                    <a:lnTo>
                      <a:pt x="73710" y="9298"/>
                    </a:lnTo>
                    <a:lnTo>
                      <a:pt x="73575" y="9318"/>
                    </a:lnTo>
                    <a:lnTo>
                      <a:pt x="73459" y="9356"/>
                    </a:lnTo>
                    <a:lnTo>
                      <a:pt x="72976" y="9240"/>
                    </a:lnTo>
                    <a:lnTo>
                      <a:pt x="72454" y="9144"/>
                    </a:lnTo>
                    <a:lnTo>
                      <a:pt x="71932" y="9086"/>
                    </a:lnTo>
                    <a:lnTo>
                      <a:pt x="71352" y="9047"/>
                    </a:lnTo>
                    <a:lnTo>
                      <a:pt x="70733" y="9047"/>
                    </a:lnTo>
                    <a:lnTo>
                      <a:pt x="70057" y="9066"/>
                    </a:lnTo>
                    <a:lnTo>
                      <a:pt x="69341" y="9086"/>
                    </a:lnTo>
                    <a:lnTo>
                      <a:pt x="68568" y="9124"/>
                    </a:lnTo>
                    <a:lnTo>
                      <a:pt x="68066" y="9144"/>
                    </a:lnTo>
                    <a:lnTo>
                      <a:pt x="67524" y="9144"/>
                    </a:lnTo>
                    <a:lnTo>
                      <a:pt x="66983" y="9163"/>
                    </a:lnTo>
                    <a:lnTo>
                      <a:pt x="66442" y="9182"/>
                    </a:lnTo>
                    <a:lnTo>
                      <a:pt x="65881" y="9221"/>
                    </a:lnTo>
                    <a:lnTo>
                      <a:pt x="65611" y="9260"/>
                    </a:lnTo>
                    <a:lnTo>
                      <a:pt x="65359" y="9298"/>
                    </a:lnTo>
                    <a:lnTo>
                      <a:pt x="65089" y="9356"/>
                    </a:lnTo>
                    <a:lnTo>
                      <a:pt x="64837" y="9434"/>
                    </a:lnTo>
                    <a:lnTo>
                      <a:pt x="64586" y="9511"/>
                    </a:lnTo>
                    <a:lnTo>
                      <a:pt x="64354" y="9627"/>
                    </a:lnTo>
                    <a:lnTo>
                      <a:pt x="64180" y="9724"/>
                    </a:lnTo>
                    <a:lnTo>
                      <a:pt x="63890" y="9724"/>
                    </a:lnTo>
                    <a:lnTo>
                      <a:pt x="63755" y="9762"/>
                    </a:lnTo>
                    <a:lnTo>
                      <a:pt x="63600" y="9801"/>
                    </a:lnTo>
                    <a:lnTo>
                      <a:pt x="63561" y="9840"/>
                    </a:lnTo>
                    <a:lnTo>
                      <a:pt x="63368" y="9917"/>
                    </a:lnTo>
                    <a:lnTo>
                      <a:pt x="63175" y="10014"/>
                    </a:lnTo>
                    <a:lnTo>
                      <a:pt x="63020" y="10168"/>
                    </a:lnTo>
                    <a:lnTo>
                      <a:pt x="62943" y="10265"/>
                    </a:lnTo>
                    <a:lnTo>
                      <a:pt x="62885" y="10362"/>
                    </a:lnTo>
                    <a:lnTo>
                      <a:pt x="62827" y="10497"/>
                    </a:lnTo>
                    <a:lnTo>
                      <a:pt x="62788" y="10632"/>
                    </a:lnTo>
                    <a:lnTo>
                      <a:pt x="61976" y="11232"/>
                    </a:lnTo>
                    <a:lnTo>
                      <a:pt x="61184" y="11850"/>
                    </a:lnTo>
                    <a:lnTo>
                      <a:pt x="60778" y="12159"/>
                    </a:lnTo>
                    <a:lnTo>
                      <a:pt x="60353" y="12449"/>
                    </a:lnTo>
                    <a:lnTo>
                      <a:pt x="59927" y="12720"/>
                    </a:lnTo>
                    <a:lnTo>
                      <a:pt x="59483" y="12971"/>
                    </a:lnTo>
                    <a:lnTo>
                      <a:pt x="59386" y="13029"/>
                    </a:lnTo>
                    <a:lnTo>
                      <a:pt x="59309" y="13087"/>
                    </a:lnTo>
                    <a:lnTo>
                      <a:pt x="59231" y="13165"/>
                    </a:lnTo>
                    <a:lnTo>
                      <a:pt x="59173" y="13223"/>
                    </a:lnTo>
                    <a:lnTo>
                      <a:pt x="55346" y="13493"/>
                    </a:lnTo>
                    <a:lnTo>
                      <a:pt x="55307" y="13339"/>
                    </a:lnTo>
                    <a:lnTo>
                      <a:pt x="55230" y="13203"/>
                    </a:lnTo>
                    <a:lnTo>
                      <a:pt x="55152" y="13068"/>
                    </a:lnTo>
                    <a:lnTo>
                      <a:pt x="55036" y="12971"/>
                    </a:lnTo>
                    <a:lnTo>
                      <a:pt x="54920" y="12875"/>
                    </a:lnTo>
                    <a:lnTo>
                      <a:pt x="54766" y="12797"/>
                    </a:lnTo>
                    <a:lnTo>
                      <a:pt x="54611" y="12739"/>
                    </a:lnTo>
                    <a:lnTo>
                      <a:pt x="54418" y="12720"/>
                    </a:lnTo>
                    <a:lnTo>
                      <a:pt x="53161" y="10864"/>
                    </a:lnTo>
                    <a:lnTo>
                      <a:pt x="53161" y="10748"/>
                    </a:lnTo>
                    <a:lnTo>
                      <a:pt x="53142" y="10632"/>
                    </a:lnTo>
                    <a:lnTo>
                      <a:pt x="53103" y="10516"/>
                    </a:lnTo>
                    <a:lnTo>
                      <a:pt x="53045" y="10420"/>
                    </a:lnTo>
                    <a:lnTo>
                      <a:pt x="52987" y="10342"/>
                    </a:lnTo>
                    <a:lnTo>
                      <a:pt x="52929" y="10265"/>
                    </a:lnTo>
                    <a:lnTo>
                      <a:pt x="52852" y="10188"/>
                    </a:lnTo>
                    <a:lnTo>
                      <a:pt x="52755" y="10130"/>
                    </a:lnTo>
                    <a:lnTo>
                      <a:pt x="52562" y="10033"/>
                    </a:lnTo>
                    <a:lnTo>
                      <a:pt x="52349" y="9975"/>
                    </a:lnTo>
                    <a:lnTo>
                      <a:pt x="52137" y="9956"/>
                    </a:lnTo>
                    <a:lnTo>
                      <a:pt x="51905" y="9975"/>
                    </a:lnTo>
                    <a:lnTo>
                      <a:pt x="51286" y="10072"/>
                    </a:lnTo>
                    <a:lnTo>
                      <a:pt x="50668" y="10149"/>
                    </a:lnTo>
                    <a:lnTo>
                      <a:pt x="50049" y="10188"/>
                    </a:lnTo>
                    <a:lnTo>
                      <a:pt x="49430" y="10207"/>
                    </a:lnTo>
                    <a:lnTo>
                      <a:pt x="48793" y="10188"/>
                    </a:lnTo>
                    <a:lnTo>
                      <a:pt x="48174" y="10168"/>
                    </a:lnTo>
                    <a:lnTo>
                      <a:pt x="46917" y="10091"/>
                    </a:lnTo>
                    <a:lnTo>
                      <a:pt x="45680" y="10014"/>
                    </a:lnTo>
                    <a:lnTo>
                      <a:pt x="44424" y="9936"/>
                    </a:lnTo>
                    <a:lnTo>
                      <a:pt x="43805" y="9917"/>
                    </a:lnTo>
                    <a:lnTo>
                      <a:pt x="43167" y="9917"/>
                    </a:lnTo>
                    <a:lnTo>
                      <a:pt x="42549" y="9936"/>
                    </a:lnTo>
                    <a:lnTo>
                      <a:pt x="41930" y="9975"/>
                    </a:lnTo>
                    <a:lnTo>
                      <a:pt x="41408" y="10052"/>
                    </a:lnTo>
                    <a:lnTo>
                      <a:pt x="40944" y="10149"/>
                    </a:lnTo>
                    <a:lnTo>
                      <a:pt x="40480" y="10284"/>
                    </a:lnTo>
                    <a:lnTo>
                      <a:pt x="40036" y="10458"/>
                    </a:lnTo>
                    <a:lnTo>
                      <a:pt x="39842" y="10362"/>
                    </a:lnTo>
                    <a:lnTo>
                      <a:pt x="39630" y="10323"/>
                    </a:lnTo>
                    <a:lnTo>
                      <a:pt x="39301" y="10323"/>
                    </a:lnTo>
                    <a:lnTo>
                      <a:pt x="39185" y="10362"/>
                    </a:lnTo>
                    <a:lnTo>
                      <a:pt x="39088" y="10400"/>
                    </a:lnTo>
                    <a:lnTo>
                      <a:pt x="38992" y="10458"/>
                    </a:lnTo>
                    <a:lnTo>
                      <a:pt x="38914" y="10516"/>
                    </a:lnTo>
                    <a:lnTo>
                      <a:pt x="38818" y="10594"/>
                    </a:lnTo>
                    <a:lnTo>
                      <a:pt x="38760" y="10671"/>
                    </a:lnTo>
                    <a:lnTo>
                      <a:pt x="38682" y="10787"/>
                    </a:lnTo>
                    <a:lnTo>
                      <a:pt x="38644" y="10903"/>
                    </a:lnTo>
                    <a:lnTo>
                      <a:pt x="38605" y="11038"/>
                    </a:lnTo>
                    <a:lnTo>
                      <a:pt x="38566" y="11154"/>
                    </a:lnTo>
                    <a:lnTo>
                      <a:pt x="38566" y="11212"/>
                    </a:lnTo>
                    <a:lnTo>
                      <a:pt x="37754" y="11695"/>
                    </a:lnTo>
                    <a:lnTo>
                      <a:pt x="36962" y="12159"/>
                    </a:lnTo>
                    <a:lnTo>
                      <a:pt x="36537" y="12391"/>
                    </a:lnTo>
                    <a:lnTo>
                      <a:pt x="36111" y="12604"/>
                    </a:lnTo>
                    <a:lnTo>
                      <a:pt x="35667" y="12778"/>
                    </a:lnTo>
                    <a:lnTo>
                      <a:pt x="35203" y="12952"/>
                    </a:lnTo>
                    <a:lnTo>
                      <a:pt x="35087" y="12991"/>
                    </a:lnTo>
                    <a:lnTo>
                      <a:pt x="34971" y="13049"/>
                    </a:lnTo>
                    <a:lnTo>
                      <a:pt x="34893" y="13107"/>
                    </a:lnTo>
                    <a:lnTo>
                      <a:pt x="34816" y="13184"/>
                    </a:lnTo>
                    <a:lnTo>
                      <a:pt x="34739" y="13261"/>
                    </a:lnTo>
                    <a:lnTo>
                      <a:pt x="34681" y="13339"/>
                    </a:lnTo>
                    <a:lnTo>
                      <a:pt x="34604" y="13532"/>
                    </a:lnTo>
                    <a:lnTo>
                      <a:pt x="33811" y="13493"/>
                    </a:lnTo>
                    <a:lnTo>
                      <a:pt x="33038" y="13455"/>
                    </a:lnTo>
                    <a:lnTo>
                      <a:pt x="32264" y="13397"/>
                    </a:lnTo>
                    <a:lnTo>
                      <a:pt x="31511" y="13339"/>
                    </a:lnTo>
                    <a:lnTo>
                      <a:pt x="30776" y="13242"/>
                    </a:lnTo>
                    <a:lnTo>
                      <a:pt x="30061" y="13107"/>
                    </a:lnTo>
                    <a:lnTo>
                      <a:pt x="29365" y="12952"/>
                    </a:lnTo>
                    <a:lnTo>
                      <a:pt x="28708" y="12778"/>
                    </a:lnTo>
                    <a:lnTo>
                      <a:pt x="28708" y="12759"/>
                    </a:lnTo>
                    <a:lnTo>
                      <a:pt x="27548" y="11425"/>
                    </a:lnTo>
                    <a:lnTo>
                      <a:pt x="27470" y="11348"/>
                    </a:lnTo>
                    <a:lnTo>
                      <a:pt x="27393" y="11290"/>
                    </a:lnTo>
                    <a:lnTo>
                      <a:pt x="27432" y="10536"/>
                    </a:lnTo>
                    <a:lnTo>
                      <a:pt x="27412" y="10381"/>
                    </a:lnTo>
                    <a:lnTo>
                      <a:pt x="27374" y="10226"/>
                    </a:lnTo>
                    <a:lnTo>
                      <a:pt x="27296" y="10091"/>
                    </a:lnTo>
                    <a:lnTo>
                      <a:pt x="27200" y="9956"/>
                    </a:lnTo>
                    <a:lnTo>
                      <a:pt x="27084" y="9840"/>
                    </a:lnTo>
                    <a:lnTo>
                      <a:pt x="26968" y="9762"/>
                    </a:lnTo>
                    <a:lnTo>
                      <a:pt x="26832" y="9685"/>
                    </a:lnTo>
                    <a:lnTo>
                      <a:pt x="26678" y="9627"/>
                    </a:lnTo>
                    <a:lnTo>
                      <a:pt x="26117" y="9511"/>
                    </a:lnTo>
                    <a:lnTo>
                      <a:pt x="25557" y="9414"/>
                    </a:lnTo>
                    <a:lnTo>
                      <a:pt x="24996" y="9337"/>
                    </a:lnTo>
                    <a:lnTo>
                      <a:pt x="24435" y="9279"/>
                    </a:lnTo>
                    <a:lnTo>
                      <a:pt x="23295" y="9182"/>
                    </a:lnTo>
                    <a:lnTo>
                      <a:pt x="22154" y="9124"/>
                    </a:lnTo>
                    <a:lnTo>
                      <a:pt x="21033" y="9066"/>
                    </a:lnTo>
                    <a:lnTo>
                      <a:pt x="20472" y="9008"/>
                    </a:lnTo>
                    <a:lnTo>
                      <a:pt x="19912" y="8950"/>
                    </a:lnTo>
                    <a:lnTo>
                      <a:pt x="19351" y="8854"/>
                    </a:lnTo>
                    <a:lnTo>
                      <a:pt x="18791" y="8757"/>
                    </a:lnTo>
                    <a:lnTo>
                      <a:pt x="18230" y="8622"/>
                    </a:lnTo>
                    <a:lnTo>
                      <a:pt x="17689" y="8448"/>
                    </a:lnTo>
                    <a:lnTo>
                      <a:pt x="17573" y="8429"/>
                    </a:lnTo>
                    <a:lnTo>
                      <a:pt x="17322" y="8429"/>
                    </a:lnTo>
                    <a:lnTo>
                      <a:pt x="17186" y="8467"/>
                    </a:lnTo>
                    <a:lnTo>
                      <a:pt x="17070" y="8506"/>
                    </a:lnTo>
                    <a:lnTo>
                      <a:pt x="16954" y="8564"/>
                    </a:lnTo>
                    <a:lnTo>
                      <a:pt x="16858" y="8641"/>
                    </a:lnTo>
                    <a:lnTo>
                      <a:pt x="16761" y="8738"/>
                    </a:lnTo>
                    <a:lnTo>
                      <a:pt x="16568" y="8970"/>
                    </a:lnTo>
                    <a:lnTo>
                      <a:pt x="16355" y="9182"/>
                    </a:lnTo>
                    <a:lnTo>
                      <a:pt x="16142" y="9376"/>
                    </a:lnTo>
                    <a:lnTo>
                      <a:pt x="15930" y="9569"/>
                    </a:lnTo>
                    <a:lnTo>
                      <a:pt x="15717" y="9724"/>
                    </a:lnTo>
                    <a:lnTo>
                      <a:pt x="15485" y="9859"/>
                    </a:lnTo>
                    <a:lnTo>
                      <a:pt x="15272" y="9994"/>
                    </a:lnTo>
                    <a:lnTo>
                      <a:pt x="15040" y="10091"/>
                    </a:lnTo>
                    <a:lnTo>
                      <a:pt x="14808" y="10188"/>
                    </a:lnTo>
                    <a:lnTo>
                      <a:pt x="14577" y="10265"/>
                    </a:lnTo>
                    <a:lnTo>
                      <a:pt x="14345" y="10323"/>
                    </a:lnTo>
                    <a:lnTo>
                      <a:pt x="14113" y="10362"/>
                    </a:lnTo>
                    <a:lnTo>
                      <a:pt x="13881" y="10400"/>
                    </a:lnTo>
                    <a:lnTo>
                      <a:pt x="13649" y="10420"/>
                    </a:lnTo>
                    <a:lnTo>
                      <a:pt x="13165" y="10420"/>
                    </a:lnTo>
                    <a:lnTo>
                      <a:pt x="12933" y="10381"/>
                    </a:lnTo>
                    <a:lnTo>
                      <a:pt x="12682" y="10362"/>
                    </a:lnTo>
                    <a:lnTo>
                      <a:pt x="12218" y="10265"/>
                    </a:lnTo>
                    <a:lnTo>
                      <a:pt x="11735" y="10130"/>
                    </a:lnTo>
                    <a:lnTo>
                      <a:pt x="11252" y="9956"/>
                    </a:lnTo>
                    <a:lnTo>
                      <a:pt x="10768" y="9743"/>
                    </a:lnTo>
                    <a:lnTo>
                      <a:pt x="10304" y="9511"/>
                    </a:lnTo>
                    <a:lnTo>
                      <a:pt x="9821" y="9240"/>
                    </a:lnTo>
                    <a:lnTo>
                      <a:pt x="9376" y="8970"/>
                    </a:lnTo>
                    <a:lnTo>
                      <a:pt x="9318" y="8409"/>
                    </a:lnTo>
                    <a:lnTo>
                      <a:pt x="9299" y="8139"/>
                    </a:lnTo>
                    <a:lnTo>
                      <a:pt x="9299" y="7849"/>
                    </a:lnTo>
                    <a:lnTo>
                      <a:pt x="9299" y="7578"/>
                    </a:lnTo>
                    <a:lnTo>
                      <a:pt x="9318" y="7288"/>
                    </a:lnTo>
                    <a:lnTo>
                      <a:pt x="9357" y="6998"/>
                    </a:lnTo>
                    <a:lnTo>
                      <a:pt x="9415" y="6727"/>
                    </a:lnTo>
                    <a:lnTo>
                      <a:pt x="9454" y="6534"/>
                    </a:lnTo>
                    <a:lnTo>
                      <a:pt x="9434" y="6341"/>
                    </a:lnTo>
                    <a:lnTo>
                      <a:pt x="9376" y="6147"/>
                    </a:lnTo>
                    <a:lnTo>
                      <a:pt x="9299" y="5993"/>
                    </a:lnTo>
                    <a:lnTo>
                      <a:pt x="9183" y="5838"/>
                    </a:lnTo>
                    <a:lnTo>
                      <a:pt x="9048" y="5722"/>
                    </a:lnTo>
                    <a:lnTo>
                      <a:pt x="8893" y="5625"/>
                    </a:lnTo>
                    <a:lnTo>
                      <a:pt x="8700" y="5548"/>
                    </a:lnTo>
                    <a:lnTo>
                      <a:pt x="8429" y="5490"/>
                    </a:lnTo>
                    <a:lnTo>
                      <a:pt x="8178" y="5394"/>
                    </a:lnTo>
                    <a:lnTo>
                      <a:pt x="7927" y="5278"/>
                    </a:lnTo>
                    <a:lnTo>
                      <a:pt x="7675" y="5162"/>
                    </a:lnTo>
                    <a:lnTo>
                      <a:pt x="7443" y="5007"/>
                    </a:lnTo>
                    <a:lnTo>
                      <a:pt x="7231" y="4852"/>
                    </a:lnTo>
                    <a:lnTo>
                      <a:pt x="7018" y="4698"/>
                    </a:lnTo>
                    <a:lnTo>
                      <a:pt x="6805" y="4504"/>
                    </a:lnTo>
                    <a:lnTo>
                      <a:pt x="6612" y="4330"/>
                    </a:lnTo>
                    <a:lnTo>
                      <a:pt x="6419" y="4118"/>
                    </a:lnTo>
                    <a:lnTo>
                      <a:pt x="6071" y="3692"/>
                    </a:lnTo>
                    <a:lnTo>
                      <a:pt x="5762" y="3248"/>
                    </a:lnTo>
                    <a:lnTo>
                      <a:pt x="5472" y="2784"/>
                    </a:lnTo>
                    <a:lnTo>
                      <a:pt x="5452" y="2378"/>
                    </a:lnTo>
                    <a:lnTo>
                      <a:pt x="5452" y="1972"/>
                    </a:lnTo>
                    <a:lnTo>
                      <a:pt x="5491" y="1566"/>
                    </a:lnTo>
                    <a:lnTo>
                      <a:pt x="5549" y="1179"/>
                    </a:lnTo>
                    <a:lnTo>
                      <a:pt x="5568" y="1005"/>
                    </a:lnTo>
                    <a:lnTo>
                      <a:pt x="5568" y="851"/>
                    </a:lnTo>
                    <a:lnTo>
                      <a:pt x="5530" y="696"/>
                    </a:lnTo>
                    <a:lnTo>
                      <a:pt x="5472" y="541"/>
                    </a:lnTo>
                    <a:lnTo>
                      <a:pt x="5394" y="425"/>
                    </a:lnTo>
                    <a:lnTo>
                      <a:pt x="5298" y="309"/>
                    </a:lnTo>
                    <a:lnTo>
                      <a:pt x="5182" y="193"/>
                    </a:lnTo>
                    <a:lnTo>
                      <a:pt x="5066" y="116"/>
                    </a:lnTo>
                    <a:lnTo>
                      <a:pt x="4930" y="58"/>
                    </a:lnTo>
                    <a:lnTo>
                      <a:pt x="4776" y="19"/>
                    </a:lnTo>
                    <a:lnTo>
                      <a:pt x="4640" y="0"/>
                    </a:lnTo>
                    <a:close/>
                  </a:path>
                </a:pathLst>
              </a:custGeom>
              <a:solidFill>
                <a:srgbClr val="FB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896850" y="-4290600"/>
                <a:ext cx="2493250" cy="925500"/>
              </a:xfrm>
              <a:custGeom>
                <a:avLst/>
                <a:gdLst/>
                <a:ahLst/>
                <a:cxnLst/>
                <a:rect l="l" t="t" r="r" b="b"/>
                <a:pathLst>
                  <a:path w="99730" h="37020" extrusionOk="0">
                    <a:moveTo>
                      <a:pt x="50726" y="967"/>
                    </a:moveTo>
                    <a:lnTo>
                      <a:pt x="52214" y="1006"/>
                    </a:lnTo>
                    <a:lnTo>
                      <a:pt x="53722" y="1083"/>
                    </a:lnTo>
                    <a:lnTo>
                      <a:pt x="55191" y="1160"/>
                    </a:lnTo>
                    <a:lnTo>
                      <a:pt x="56660" y="1296"/>
                    </a:lnTo>
                    <a:lnTo>
                      <a:pt x="58129" y="1431"/>
                    </a:lnTo>
                    <a:lnTo>
                      <a:pt x="59599" y="1605"/>
                    </a:lnTo>
                    <a:lnTo>
                      <a:pt x="61164" y="1818"/>
                    </a:lnTo>
                    <a:lnTo>
                      <a:pt x="62730" y="2069"/>
                    </a:lnTo>
                    <a:lnTo>
                      <a:pt x="64296" y="2340"/>
                    </a:lnTo>
                    <a:lnTo>
                      <a:pt x="65862" y="2668"/>
                    </a:lnTo>
                    <a:lnTo>
                      <a:pt x="67428" y="3016"/>
                    </a:lnTo>
                    <a:lnTo>
                      <a:pt x="68993" y="3422"/>
                    </a:lnTo>
                    <a:lnTo>
                      <a:pt x="69767" y="3635"/>
                    </a:lnTo>
                    <a:lnTo>
                      <a:pt x="70540" y="3867"/>
                    </a:lnTo>
                    <a:lnTo>
                      <a:pt x="71313" y="4099"/>
                    </a:lnTo>
                    <a:lnTo>
                      <a:pt x="72067" y="4350"/>
                    </a:lnTo>
                    <a:lnTo>
                      <a:pt x="72840" y="4621"/>
                    </a:lnTo>
                    <a:lnTo>
                      <a:pt x="73594" y="4891"/>
                    </a:lnTo>
                    <a:lnTo>
                      <a:pt x="74348" y="5181"/>
                    </a:lnTo>
                    <a:lnTo>
                      <a:pt x="75083" y="5471"/>
                    </a:lnTo>
                    <a:lnTo>
                      <a:pt x="75817" y="5800"/>
                    </a:lnTo>
                    <a:lnTo>
                      <a:pt x="76552" y="6129"/>
                    </a:lnTo>
                    <a:lnTo>
                      <a:pt x="77267" y="6457"/>
                    </a:lnTo>
                    <a:lnTo>
                      <a:pt x="77982" y="6824"/>
                    </a:lnTo>
                    <a:lnTo>
                      <a:pt x="78698" y="7192"/>
                    </a:lnTo>
                    <a:lnTo>
                      <a:pt x="79394" y="7578"/>
                    </a:lnTo>
                    <a:lnTo>
                      <a:pt x="80090" y="7965"/>
                    </a:lnTo>
                    <a:lnTo>
                      <a:pt x="80766" y="8390"/>
                    </a:lnTo>
                    <a:lnTo>
                      <a:pt x="81423" y="8816"/>
                    </a:lnTo>
                    <a:lnTo>
                      <a:pt x="82100" y="9260"/>
                    </a:lnTo>
                    <a:lnTo>
                      <a:pt x="82738" y="9724"/>
                    </a:lnTo>
                    <a:lnTo>
                      <a:pt x="83376" y="10188"/>
                    </a:lnTo>
                    <a:lnTo>
                      <a:pt x="84168" y="10826"/>
                    </a:lnTo>
                    <a:lnTo>
                      <a:pt x="84961" y="11464"/>
                    </a:lnTo>
                    <a:lnTo>
                      <a:pt x="85754" y="12102"/>
                    </a:lnTo>
                    <a:lnTo>
                      <a:pt x="86527" y="12778"/>
                    </a:lnTo>
                    <a:lnTo>
                      <a:pt x="87300" y="13455"/>
                    </a:lnTo>
                    <a:lnTo>
                      <a:pt x="88054" y="14132"/>
                    </a:lnTo>
                    <a:lnTo>
                      <a:pt x="88808" y="14847"/>
                    </a:lnTo>
                    <a:lnTo>
                      <a:pt x="89542" y="15562"/>
                    </a:lnTo>
                    <a:lnTo>
                      <a:pt x="90258" y="16297"/>
                    </a:lnTo>
                    <a:lnTo>
                      <a:pt x="90973" y="17031"/>
                    </a:lnTo>
                    <a:lnTo>
                      <a:pt x="91669" y="17785"/>
                    </a:lnTo>
                    <a:lnTo>
                      <a:pt x="92365" y="18539"/>
                    </a:lnTo>
                    <a:lnTo>
                      <a:pt x="93022" y="19312"/>
                    </a:lnTo>
                    <a:lnTo>
                      <a:pt x="93679" y="20105"/>
                    </a:lnTo>
                    <a:lnTo>
                      <a:pt x="94317" y="20898"/>
                    </a:lnTo>
                    <a:lnTo>
                      <a:pt x="94936" y="21690"/>
                    </a:lnTo>
                    <a:lnTo>
                      <a:pt x="95361" y="22270"/>
                    </a:lnTo>
                    <a:lnTo>
                      <a:pt x="95825" y="22927"/>
                    </a:lnTo>
                    <a:lnTo>
                      <a:pt x="96308" y="23623"/>
                    </a:lnTo>
                    <a:lnTo>
                      <a:pt x="96772" y="24377"/>
                    </a:lnTo>
                    <a:lnTo>
                      <a:pt x="97236" y="25170"/>
                    </a:lnTo>
                    <a:lnTo>
                      <a:pt x="97449" y="25576"/>
                    </a:lnTo>
                    <a:lnTo>
                      <a:pt x="97661" y="25982"/>
                    </a:lnTo>
                    <a:lnTo>
                      <a:pt x="97855" y="26388"/>
                    </a:lnTo>
                    <a:lnTo>
                      <a:pt x="98048" y="26813"/>
                    </a:lnTo>
                    <a:lnTo>
                      <a:pt x="98203" y="27238"/>
                    </a:lnTo>
                    <a:lnTo>
                      <a:pt x="98357" y="27644"/>
                    </a:lnTo>
                    <a:lnTo>
                      <a:pt x="98473" y="28069"/>
                    </a:lnTo>
                    <a:lnTo>
                      <a:pt x="98589" y="28495"/>
                    </a:lnTo>
                    <a:lnTo>
                      <a:pt x="98667" y="28901"/>
                    </a:lnTo>
                    <a:lnTo>
                      <a:pt x="98725" y="29307"/>
                    </a:lnTo>
                    <a:lnTo>
                      <a:pt x="98763" y="29713"/>
                    </a:lnTo>
                    <a:lnTo>
                      <a:pt x="98763" y="30119"/>
                    </a:lnTo>
                    <a:lnTo>
                      <a:pt x="98725" y="30505"/>
                    </a:lnTo>
                    <a:lnTo>
                      <a:pt x="98667" y="30892"/>
                    </a:lnTo>
                    <a:lnTo>
                      <a:pt x="98570" y="31278"/>
                    </a:lnTo>
                    <a:lnTo>
                      <a:pt x="98435" y="31626"/>
                    </a:lnTo>
                    <a:lnTo>
                      <a:pt x="98261" y="31974"/>
                    </a:lnTo>
                    <a:lnTo>
                      <a:pt x="98048" y="32322"/>
                    </a:lnTo>
                    <a:lnTo>
                      <a:pt x="97777" y="32651"/>
                    </a:lnTo>
                    <a:lnTo>
                      <a:pt x="97468" y="32941"/>
                    </a:lnTo>
                    <a:lnTo>
                      <a:pt x="97120" y="33231"/>
                    </a:lnTo>
                    <a:lnTo>
                      <a:pt x="96734" y="33502"/>
                    </a:lnTo>
                    <a:lnTo>
                      <a:pt x="96482" y="33656"/>
                    </a:lnTo>
                    <a:lnTo>
                      <a:pt x="96212" y="33791"/>
                    </a:lnTo>
                    <a:lnTo>
                      <a:pt x="95690" y="34043"/>
                    </a:lnTo>
                    <a:lnTo>
                      <a:pt x="95148" y="34236"/>
                    </a:lnTo>
                    <a:lnTo>
                      <a:pt x="94588" y="34429"/>
                    </a:lnTo>
                    <a:lnTo>
                      <a:pt x="94027" y="34584"/>
                    </a:lnTo>
                    <a:lnTo>
                      <a:pt x="93447" y="34719"/>
                    </a:lnTo>
                    <a:lnTo>
                      <a:pt x="92326" y="34971"/>
                    </a:lnTo>
                    <a:lnTo>
                      <a:pt x="91476" y="35145"/>
                    </a:lnTo>
                    <a:lnTo>
                      <a:pt x="90625" y="35299"/>
                    </a:lnTo>
                    <a:lnTo>
                      <a:pt x="89774" y="35435"/>
                    </a:lnTo>
                    <a:lnTo>
                      <a:pt x="88924" y="35551"/>
                    </a:lnTo>
                    <a:lnTo>
                      <a:pt x="88073" y="35647"/>
                    </a:lnTo>
                    <a:lnTo>
                      <a:pt x="87203" y="35725"/>
                    </a:lnTo>
                    <a:lnTo>
                      <a:pt x="86353" y="35802"/>
                    </a:lnTo>
                    <a:lnTo>
                      <a:pt x="85483" y="35860"/>
                    </a:lnTo>
                    <a:lnTo>
                      <a:pt x="83743" y="35937"/>
                    </a:lnTo>
                    <a:lnTo>
                      <a:pt x="82003" y="35995"/>
                    </a:lnTo>
                    <a:lnTo>
                      <a:pt x="80244" y="35995"/>
                    </a:lnTo>
                    <a:lnTo>
                      <a:pt x="78504" y="35976"/>
                    </a:lnTo>
                    <a:lnTo>
                      <a:pt x="76745" y="35937"/>
                    </a:lnTo>
                    <a:lnTo>
                      <a:pt x="75005" y="35879"/>
                    </a:lnTo>
                    <a:lnTo>
                      <a:pt x="71526" y="35725"/>
                    </a:lnTo>
                    <a:lnTo>
                      <a:pt x="68066" y="35551"/>
                    </a:lnTo>
                    <a:lnTo>
                      <a:pt x="66345" y="35473"/>
                    </a:lnTo>
                    <a:lnTo>
                      <a:pt x="64605" y="35415"/>
                    </a:lnTo>
                    <a:lnTo>
                      <a:pt x="62885" y="35377"/>
                    </a:lnTo>
                    <a:lnTo>
                      <a:pt x="61164" y="35357"/>
                    </a:lnTo>
                    <a:lnTo>
                      <a:pt x="59425" y="35377"/>
                    </a:lnTo>
                    <a:lnTo>
                      <a:pt x="57704" y="35415"/>
                    </a:lnTo>
                    <a:lnTo>
                      <a:pt x="55655" y="35493"/>
                    </a:lnTo>
                    <a:lnTo>
                      <a:pt x="53625" y="35551"/>
                    </a:lnTo>
                    <a:lnTo>
                      <a:pt x="51576" y="35570"/>
                    </a:lnTo>
                    <a:lnTo>
                      <a:pt x="49527" y="35570"/>
                    </a:lnTo>
                    <a:lnTo>
                      <a:pt x="47497" y="35551"/>
                    </a:lnTo>
                    <a:lnTo>
                      <a:pt x="45448" y="35512"/>
                    </a:lnTo>
                    <a:lnTo>
                      <a:pt x="43418" y="35454"/>
                    </a:lnTo>
                    <a:lnTo>
                      <a:pt x="41369" y="35396"/>
                    </a:lnTo>
                    <a:lnTo>
                      <a:pt x="37329" y="35241"/>
                    </a:lnTo>
                    <a:lnTo>
                      <a:pt x="33289" y="35067"/>
                    </a:lnTo>
                    <a:lnTo>
                      <a:pt x="29249" y="34932"/>
                    </a:lnTo>
                    <a:lnTo>
                      <a:pt x="27238" y="34874"/>
                    </a:lnTo>
                    <a:lnTo>
                      <a:pt x="25209" y="34835"/>
                    </a:lnTo>
                    <a:lnTo>
                      <a:pt x="24049" y="34816"/>
                    </a:lnTo>
                    <a:lnTo>
                      <a:pt x="22908" y="34816"/>
                    </a:lnTo>
                    <a:lnTo>
                      <a:pt x="20588" y="34874"/>
                    </a:lnTo>
                    <a:lnTo>
                      <a:pt x="18288" y="34951"/>
                    </a:lnTo>
                    <a:lnTo>
                      <a:pt x="15968" y="35029"/>
                    </a:lnTo>
                    <a:lnTo>
                      <a:pt x="14886" y="35067"/>
                    </a:lnTo>
                    <a:lnTo>
                      <a:pt x="13784" y="35087"/>
                    </a:lnTo>
                    <a:lnTo>
                      <a:pt x="12701" y="35087"/>
                    </a:lnTo>
                    <a:lnTo>
                      <a:pt x="11599" y="35067"/>
                    </a:lnTo>
                    <a:lnTo>
                      <a:pt x="10498" y="35029"/>
                    </a:lnTo>
                    <a:lnTo>
                      <a:pt x="9415" y="34951"/>
                    </a:lnTo>
                    <a:lnTo>
                      <a:pt x="8313" y="34835"/>
                    </a:lnTo>
                    <a:lnTo>
                      <a:pt x="7772" y="34758"/>
                    </a:lnTo>
                    <a:lnTo>
                      <a:pt x="7250" y="34661"/>
                    </a:lnTo>
                    <a:lnTo>
                      <a:pt x="6419" y="34507"/>
                    </a:lnTo>
                    <a:lnTo>
                      <a:pt x="5993" y="34410"/>
                    </a:lnTo>
                    <a:lnTo>
                      <a:pt x="5568" y="34313"/>
                    </a:lnTo>
                    <a:lnTo>
                      <a:pt x="5143" y="34178"/>
                    </a:lnTo>
                    <a:lnTo>
                      <a:pt x="4737" y="34043"/>
                    </a:lnTo>
                    <a:lnTo>
                      <a:pt x="4312" y="33888"/>
                    </a:lnTo>
                    <a:lnTo>
                      <a:pt x="3906" y="33714"/>
                    </a:lnTo>
                    <a:lnTo>
                      <a:pt x="3519" y="33521"/>
                    </a:lnTo>
                    <a:lnTo>
                      <a:pt x="3152" y="33308"/>
                    </a:lnTo>
                    <a:lnTo>
                      <a:pt x="2784" y="33057"/>
                    </a:lnTo>
                    <a:lnTo>
                      <a:pt x="2456" y="32806"/>
                    </a:lnTo>
                    <a:lnTo>
                      <a:pt x="2147" y="32496"/>
                    </a:lnTo>
                    <a:lnTo>
                      <a:pt x="1876" y="32187"/>
                    </a:lnTo>
                    <a:lnTo>
                      <a:pt x="1625" y="31839"/>
                    </a:lnTo>
                    <a:lnTo>
                      <a:pt x="1509" y="31646"/>
                    </a:lnTo>
                    <a:lnTo>
                      <a:pt x="1393" y="31452"/>
                    </a:lnTo>
                    <a:lnTo>
                      <a:pt x="1277" y="31201"/>
                    </a:lnTo>
                    <a:lnTo>
                      <a:pt x="1180" y="30950"/>
                    </a:lnTo>
                    <a:lnTo>
                      <a:pt x="1103" y="30698"/>
                    </a:lnTo>
                    <a:lnTo>
                      <a:pt x="1025" y="30428"/>
                    </a:lnTo>
                    <a:lnTo>
                      <a:pt x="987" y="30177"/>
                    </a:lnTo>
                    <a:lnTo>
                      <a:pt x="948" y="29906"/>
                    </a:lnTo>
                    <a:lnTo>
                      <a:pt x="929" y="29635"/>
                    </a:lnTo>
                    <a:lnTo>
                      <a:pt x="909" y="29365"/>
                    </a:lnTo>
                    <a:lnTo>
                      <a:pt x="929" y="29094"/>
                    </a:lnTo>
                    <a:lnTo>
                      <a:pt x="929" y="28804"/>
                    </a:lnTo>
                    <a:lnTo>
                      <a:pt x="1006" y="28263"/>
                    </a:lnTo>
                    <a:lnTo>
                      <a:pt x="1103" y="27702"/>
                    </a:lnTo>
                    <a:lnTo>
                      <a:pt x="1238" y="27142"/>
                    </a:lnTo>
                    <a:lnTo>
                      <a:pt x="1412" y="26600"/>
                    </a:lnTo>
                    <a:lnTo>
                      <a:pt x="1605" y="26059"/>
                    </a:lnTo>
                    <a:lnTo>
                      <a:pt x="1818" y="25518"/>
                    </a:lnTo>
                    <a:lnTo>
                      <a:pt x="2050" y="24996"/>
                    </a:lnTo>
                    <a:lnTo>
                      <a:pt x="2533" y="23991"/>
                    </a:lnTo>
                    <a:lnTo>
                      <a:pt x="2997" y="23063"/>
                    </a:lnTo>
                    <a:lnTo>
                      <a:pt x="3326" y="22444"/>
                    </a:lnTo>
                    <a:lnTo>
                      <a:pt x="3654" y="21825"/>
                    </a:lnTo>
                    <a:lnTo>
                      <a:pt x="4002" y="21226"/>
                    </a:lnTo>
                    <a:lnTo>
                      <a:pt x="4370" y="20627"/>
                    </a:lnTo>
                    <a:lnTo>
                      <a:pt x="4756" y="20028"/>
                    </a:lnTo>
                    <a:lnTo>
                      <a:pt x="5143" y="19448"/>
                    </a:lnTo>
                    <a:lnTo>
                      <a:pt x="5549" y="18868"/>
                    </a:lnTo>
                    <a:lnTo>
                      <a:pt x="5955" y="18307"/>
                    </a:lnTo>
                    <a:lnTo>
                      <a:pt x="6380" y="17766"/>
                    </a:lnTo>
                    <a:lnTo>
                      <a:pt x="6825" y="17225"/>
                    </a:lnTo>
                    <a:lnTo>
                      <a:pt x="7269" y="16683"/>
                    </a:lnTo>
                    <a:lnTo>
                      <a:pt x="7733" y="16161"/>
                    </a:lnTo>
                    <a:lnTo>
                      <a:pt x="8217" y="15639"/>
                    </a:lnTo>
                    <a:lnTo>
                      <a:pt x="8700" y="15137"/>
                    </a:lnTo>
                    <a:lnTo>
                      <a:pt x="9183" y="14634"/>
                    </a:lnTo>
                    <a:lnTo>
                      <a:pt x="9686" y="14151"/>
                    </a:lnTo>
                    <a:lnTo>
                      <a:pt x="10227" y="13648"/>
                    </a:lnTo>
                    <a:lnTo>
                      <a:pt x="10768" y="13165"/>
                    </a:lnTo>
                    <a:lnTo>
                      <a:pt x="11310" y="12701"/>
                    </a:lnTo>
                    <a:lnTo>
                      <a:pt x="11870" y="12237"/>
                    </a:lnTo>
                    <a:lnTo>
                      <a:pt x="12431" y="11793"/>
                    </a:lnTo>
                    <a:lnTo>
                      <a:pt x="13011" y="11348"/>
                    </a:lnTo>
                    <a:lnTo>
                      <a:pt x="13591" y="10923"/>
                    </a:lnTo>
                    <a:lnTo>
                      <a:pt x="14171" y="10497"/>
                    </a:lnTo>
                    <a:lnTo>
                      <a:pt x="14770" y="10091"/>
                    </a:lnTo>
                    <a:lnTo>
                      <a:pt x="15388" y="9705"/>
                    </a:lnTo>
                    <a:lnTo>
                      <a:pt x="15988" y="9318"/>
                    </a:lnTo>
                    <a:lnTo>
                      <a:pt x="16606" y="8951"/>
                    </a:lnTo>
                    <a:lnTo>
                      <a:pt x="17225" y="8584"/>
                    </a:lnTo>
                    <a:lnTo>
                      <a:pt x="17863" y="8216"/>
                    </a:lnTo>
                    <a:lnTo>
                      <a:pt x="19139" y="7540"/>
                    </a:lnTo>
                    <a:lnTo>
                      <a:pt x="20434" y="6902"/>
                    </a:lnTo>
                    <a:lnTo>
                      <a:pt x="21748" y="6303"/>
                    </a:lnTo>
                    <a:lnTo>
                      <a:pt x="23082" y="5742"/>
                    </a:lnTo>
                    <a:lnTo>
                      <a:pt x="24435" y="5201"/>
                    </a:lnTo>
                    <a:lnTo>
                      <a:pt x="25788" y="4717"/>
                    </a:lnTo>
                    <a:lnTo>
                      <a:pt x="27161" y="4253"/>
                    </a:lnTo>
                    <a:lnTo>
                      <a:pt x="28553" y="3828"/>
                    </a:lnTo>
                    <a:lnTo>
                      <a:pt x="29925" y="3442"/>
                    </a:lnTo>
                    <a:lnTo>
                      <a:pt x="31375" y="3055"/>
                    </a:lnTo>
                    <a:lnTo>
                      <a:pt x="32844" y="2707"/>
                    </a:lnTo>
                    <a:lnTo>
                      <a:pt x="34314" y="2398"/>
                    </a:lnTo>
                    <a:lnTo>
                      <a:pt x="35783" y="2127"/>
                    </a:lnTo>
                    <a:lnTo>
                      <a:pt x="37252" y="1876"/>
                    </a:lnTo>
                    <a:lnTo>
                      <a:pt x="38740" y="1663"/>
                    </a:lnTo>
                    <a:lnTo>
                      <a:pt x="40229" y="1470"/>
                    </a:lnTo>
                    <a:lnTo>
                      <a:pt x="41717" y="1315"/>
                    </a:lnTo>
                    <a:lnTo>
                      <a:pt x="43225" y="1180"/>
                    </a:lnTo>
                    <a:lnTo>
                      <a:pt x="44714" y="1083"/>
                    </a:lnTo>
                    <a:lnTo>
                      <a:pt x="46221" y="1006"/>
                    </a:lnTo>
                    <a:lnTo>
                      <a:pt x="47710" y="967"/>
                    </a:lnTo>
                    <a:close/>
                    <a:moveTo>
                      <a:pt x="48870" y="1"/>
                    </a:moveTo>
                    <a:lnTo>
                      <a:pt x="47304" y="20"/>
                    </a:lnTo>
                    <a:lnTo>
                      <a:pt x="45738" y="78"/>
                    </a:lnTo>
                    <a:lnTo>
                      <a:pt x="44172" y="155"/>
                    </a:lnTo>
                    <a:lnTo>
                      <a:pt x="42607" y="271"/>
                    </a:lnTo>
                    <a:lnTo>
                      <a:pt x="41041" y="426"/>
                    </a:lnTo>
                    <a:lnTo>
                      <a:pt x="39475" y="600"/>
                    </a:lnTo>
                    <a:lnTo>
                      <a:pt x="37928" y="812"/>
                    </a:lnTo>
                    <a:lnTo>
                      <a:pt x="36382" y="1044"/>
                    </a:lnTo>
                    <a:lnTo>
                      <a:pt x="34835" y="1334"/>
                    </a:lnTo>
                    <a:lnTo>
                      <a:pt x="33366" y="1624"/>
                    </a:lnTo>
                    <a:lnTo>
                      <a:pt x="31897" y="1953"/>
                    </a:lnTo>
                    <a:lnTo>
                      <a:pt x="30428" y="2301"/>
                    </a:lnTo>
                    <a:lnTo>
                      <a:pt x="28959" y="2688"/>
                    </a:lnTo>
                    <a:lnTo>
                      <a:pt x="27509" y="3132"/>
                    </a:lnTo>
                    <a:lnTo>
                      <a:pt x="26078" y="3596"/>
                    </a:lnTo>
                    <a:lnTo>
                      <a:pt x="24648" y="4079"/>
                    </a:lnTo>
                    <a:lnTo>
                      <a:pt x="23237" y="4621"/>
                    </a:lnTo>
                    <a:lnTo>
                      <a:pt x="21845" y="5201"/>
                    </a:lnTo>
                    <a:lnTo>
                      <a:pt x="20453" y="5819"/>
                    </a:lnTo>
                    <a:lnTo>
                      <a:pt x="19100" y="6477"/>
                    </a:lnTo>
                    <a:lnTo>
                      <a:pt x="18423" y="6824"/>
                    </a:lnTo>
                    <a:lnTo>
                      <a:pt x="17766" y="7172"/>
                    </a:lnTo>
                    <a:lnTo>
                      <a:pt x="17109" y="7540"/>
                    </a:lnTo>
                    <a:lnTo>
                      <a:pt x="16452" y="7907"/>
                    </a:lnTo>
                    <a:lnTo>
                      <a:pt x="15814" y="8294"/>
                    </a:lnTo>
                    <a:lnTo>
                      <a:pt x="15156" y="8700"/>
                    </a:lnTo>
                    <a:lnTo>
                      <a:pt x="14538" y="9106"/>
                    </a:lnTo>
                    <a:lnTo>
                      <a:pt x="13900" y="9531"/>
                    </a:lnTo>
                    <a:lnTo>
                      <a:pt x="13281" y="9956"/>
                    </a:lnTo>
                    <a:lnTo>
                      <a:pt x="12682" y="10401"/>
                    </a:lnTo>
                    <a:lnTo>
                      <a:pt x="12102" y="10826"/>
                    </a:lnTo>
                    <a:lnTo>
                      <a:pt x="11541" y="11251"/>
                    </a:lnTo>
                    <a:lnTo>
                      <a:pt x="11000" y="11696"/>
                    </a:lnTo>
                    <a:lnTo>
                      <a:pt x="10459" y="12160"/>
                    </a:lnTo>
                    <a:lnTo>
                      <a:pt x="9937" y="12624"/>
                    </a:lnTo>
                    <a:lnTo>
                      <a:pt x="9396" y="13088"/>
                    </a:lnTo>
                    <a:lnTo>
                      <a:pt x="8893" y="13571"/>
                    </a:lnTo>
                    <a:lnTo>
                      <a:pt x="8391" y="14074"/>
                    </a:lnTo>
                    <a:lnTo>
                      <a:pt x="7888" y="14576"/>
                    </a:lnTo>
                    <a:lnTo>
                      <a:pt x="7405" y="15079"/>
                    </a:lnTo>
                    <a:lnTo>
                      <a:pt x="6941" y="15601"/>
                    </a:lnTo>
                    <a:lnTo>
                      <a:pt x="6477" y="16142"/>
                    </a:lnTo>
                    <a:lnTo>
                      <a:pt x="6013" y="16683"/>
                    </a:lnTo>
                    <a:lnTo>
                      <a:pt x="5568" y="17225"/>
                    </a:lnTo>
                    <a:lnTo>
                      <a:pt x="5143" y="17785"/>
                    </a:lnTo>
                    <a:lnTo>
                      <a:pt x="4718" y="18365"/>
                    </a:lnTo>
                    <a:lnTo>
                      <a:pt x="4312" y="18945"/>
                    </a:lnTo>
                    <a:lnTo>
                      <a:pt x="3906" y="19544"/>
                    </a:lnTo>
                    <a:lnTo>
                      <a:pt x="3538" y="20144"/>
                    </a:lnTo>
                    <a:lnTo>
                      <a:pt x="3152" y="20762"/>
                    </a:lnTo>
                    <a:lnTo>
                      <a:pt x="2804" y="21381"/>
                    </a:lnTo>
                    <a:lnTo>
                      <a:pt x="2456" y="21999"/>
                    </a:lnTo>
                    <a:lnTo>
                      <a:pt x="2127" y="22637"/>
                    </a:lnTo>
                    <a:lnTo>
                      <a:pt x="1818" y="23275"/>
                    </a:lnTo>
                    <a:lnTo>
                      <a:pt x="1528" y="23875"/>
                    </a:lnTo>
                    <a:lnTo>
                      <a:pt x="1257" y="24493"/>
                    </a:lnTo>
                    <a:lnTo>
                      <a:pt x="987" y="25112"/>
                    </a:lnTo>
                    <a:lnTo>
                      <a:pt x="735" y="25730"/>
                    </a:lnTo>
                    <a:lnTo>
                      <a:pt x="523" y="26368"/>
                    </a:lnTo>
                    <a:lnTo>
                      <a:pt x="329" y="27006"/>
                    </a:lnTo>
                    <a:lnTo>
                      <a:pt x="175" y="27663"/>
                    </a:lnTo>
                    <a:lnTo>
                      <a:pt x="117" y="27992"/>
                    </a:lnTo>
                    <a:lnTo>
                      <a:pt x="59" y="28321"/>
                    </a:lnTo>
                    <a:lnTo>
                      <a:pt x="20" y="28765"/>
                    </a:lnTo>
                    <a:lnTo>
                      <a:pt x="1" y="29191"/>
                    </a:lnTo>
                    <a:lnTo>
                      <a:pt x="1" y="29616"/>
                    </a:lnTo>
                    <a:lnTo>
                      <a:pt x="39" y="30041"/>
                    </a:lnTo>
                    <a:lnTo>
                      <a:pt x="97" y="30447"/>
                    </a:lnTo>
                    <a:lnTo>
                      <a:pt x="194" y="30853"/>
                    </a:lnTo>
                    <a:lnTo>
                      <a:pt x="310" y="31240"/>
                    </a:lnTo>
                    <a:lnTo>
                      <a:pt x="465" y="31607"/>
                    </a:lnTo>
                    <a:lnTo>
                      <a:pt x="639" y="31974"/>
                    </a:lnTo>
                    <a:lnTo>
                      <a:pt x="832" y="32322"/>
                    </a:lnTo>
                    <a:lnTo>
                      <a:pt x="1064" y="32670"/>
                    </a:lnTo>
                    <a:lnTo>
                      <a:pt x="1315" y="32980"/>
                    </a:lnTo>
                    <a:lnTo>
                      <a:pt x="1605" y="33289"/>
                    </a:lnTo>
                    <a:lnTo>
                      <a:pt x="1915" y="33579"/>
                    </a:lnTo>
                    <a:lnTo>
                      <a:pt x="2263" y="33849"/>
                    </a:lnTo>
                    <a:lnTo>
                      <a:pt x="2630" y="34101"/>
                    </a:lnTo>
                    <a:lnTo>
                      <a:pt x="3055" y="34352"/>
                    </a:lnTo>
                    <a:lnTo>
                      <a:pt x="3500" y="34584"/>
                    </a:lnTo>
                    <a:lnTo>
                      <a:pt x="3944" y="34777"/>
                    </a:lnTo>
                    <a:lnTo>
                      <a:pt x="4408" y="34971"/>
                    </a:lnTo>
                    <a:lnTo>
                      <a:pt x="4892" y="35125"/>
                    </a:lnTo>
                    <a:lnTo>
                      <a:pt x="5375" y="35261"/>
                    </a:lnTo>
                    <a:lnTo>
                      <a:pt x="5858" y="35396"/>
                    </a:lnTo>
                    <a:lnTo>
                      <a:pt x="6341" y="35512"/>
                    </a:lnTo>
                    <a:lnTo>
                      <a:pt x="6844" y="35609"/>
                    </a:lnTo>
                    <a:lnTo>
                      <a:pt x="7347" y="35686"/>
                    </a:lnTo>
                    <a:lnTo>
                      <a:pt x="8352" y="35802"/>
                    </a:lnTo>
                    <a:lnTo>
                      <a:pt x="9338" y="35899"/>
                    </a:lnTo>
                    <a:lnTo>
                      <a:pt x="10324" y="35976"/>
                    </a:lnTo>
                    <a:lnTo>
                      <a:pt x="11445" y="36015"/>
                    </a:lnTo>
                    <a:lnTo>
                      <a:pt x="12566" y="36053"/>
                    </a:lnTo>
                    <a:lnTo>
                      <a:pt x="13707" y="36053"/>
                    </a:lnTo>
                    <a:lnTo>
                      <a:pt x="14828" y="36034"/>
                    </a:lnTo>
                    <a:lnTo>
                      <a:pt x="15949" y="35995"/>
                    </a:lnTo>
                    <a:lnTo>
                      <a:pt x="17090" y="35957"/>
                    </a:lnTo>
                    <a:lnTo>
                      <a:pt x="19332" y="35860"/>
                    </a:lnTo>
                    <a:lnTo>
                      <a:pt x="20994" y="35802"/>
                    </a:lnTo>
                    <a:lnTo>
                      <a:pt x="22657" y="35783"/>
                    </a:lnTo>
                    <a:lnTo>
                      <a:pt x="24300" y="35783"/>
                    </a:lnTo>
                    <a:lnTo>
                      <a:pt x="25962" y="35802"/>
                    </a:lnTo>
                    <a:lnTo>
                      <a:pt x="27606" y="35841"/>
                    </a:lnTo>
                    <a:lnTo>
                      <a:pt x="29268" y="35879"/>
                    </a:lnTo>
                    <a:lnTo>
                      <a:pt x="32574" y="36015"/>
                    </a:lnTo>
                    <a:lnTo>
                      <a:pt x="36904" y="36189"/>
                    </a:lnTo>
                    <a:lnTo>
                      <a:pt x="41234" y="36343"/>
                    </a:lnTo>
                    <a:lnTo>
                      <a:pt x="43399" y="36421"/>
                    </a:lnTo>
                    <a:lnTo>
                      <a:pt x="45545" y="36479"/>
                    </a:lnTo>
                    <a:lnTo>
                      <a:pt x="47710" y="36536"/>
                    </a:lnTo>
                    <a:lnTo>
                      <a:pt x="49875" y="36556"/>
                    </a:lnTo>
                    <a:lnTo>
                      <a:pt x="51808" y="36536"/>
                    </a:lnTo>
                    <a:lnTo>
                      <a:pt x="53741" y="36517"/>
                    </a:lnTo>
                    <a:lnTo>
                      <a:pt x="57588" y="36421"/>
                    </a:lnTo>
                    <a:lnTo>
                      <a:pt x="59502" y="36382"/>
                    </a:lnTo>
                    <a:lnTo>
                      <a:pt x="61435" y="36363"/>
                    </a:lnTo>
                    <a:lnTo>
                      <a:pt x="63349" y="36363"/>
                    </a:lnTo>
                    <a:lnTo>
                      <a:pt x="65282" y="36401"/>
                    </a:lnTo>
                    <a:lnTo>
                      <a:pt x="67060" y="36479"/>
                    </a:lnTo>
                    <a:lnTo>
                      <a:pt x="68858" y="36556"/>
                    </a:lnTo>
                    <a:lnTo>
                      <a:pt x="72454" y="36749"/>
                    </a:lnTo>
                    <a:lnTo>
                      <a:pt x="74271" y="36846"/>
                    </a:lnTo>
                    <a:lnTo>
                      <a:pt x="76088" y="36923"/>
                    </a:lnTo>
                    <a:lnTo>
                      <a:pt x="77886" y="36981"/>
                    </a:lnTo>
                    <a:lnTo>
                      <a:pt x="79703" y="37020"/>
                    </a:lnTo>
                    <a:lnTo>
                      <a:pt x="81520" y="37020"/>
                    </a:lnTo>
                    <a:lnTo>
                      <a:pt x="83318" y="36981"/>
                    </a:lnTo>
                    <a:lnTo>
                      <a:pt x="84226" y="36942"/>
                    </a:lnTo>
                    <a:lnTo>
                      <a:pt x="85116" y="36904"/>
                    </a:lnTo>
                    <a:lnTo>
                      <a:pt x="86024" y="36846"/>
                    </a:lnTo>
                    <a:lnTo>
                      <a:pt x="86913" y="36768"/>
                    </a:lnTo>
                    <a:lnTo>
                      <a:pt x="87822" y="36672"/>
                    </a:lnTo>
                    <a:lnTo>
                      <a:pt x="88711" y="36575"/>
                    </a:lnTo>
                    <a:lnTo>
                      <a:pt x="89600" y="36440"/>
                    </a:lnTo>
                    <a:lnTo>
                      <a:pt x="90490" y="36305"/>
                    </a:lnTo>
                    <a:lnTo>
                      <a:pt x="91379" y="36150"/>
                    </a:lnTo>
                    <a:lnTo>
                      <a:pt x="92249" y="35976"/>
                    </a:lnTo>
                    <a:lnTo>
                      <a:pt x="93138" y="35783"/>
                    </a:lnTo>
                    <a:lnTo>
                      <a:pt x="94008" y="35551"/>
                    </a:lnTo>
                    <a:lnTo>
                      <a:pt x="94878" y="35319"/>
                    </a:lnTo>
                    <a:lnTo>
                      <a:pt x="95303" y="35183"/>
                    </a:lnTo>
                    <a:lnTo>
                      <a:pt x="95728" y="35029"/>
                    </a:lnTo>
                    <a:lnTo>
                      <a:pt x="96154" y="34855"/>
                    </a:lnTo>
                    <a:lnTo>
                      <a:pt x="96560" y="34661"/>
                    </a:lnTo>
                    <a:lnTo>
                      <a:pt x="96966" y="34468"/>
                    </a:lnTo>
                    <a:lnTo>
                      <a:pt x="97333" y="34236"/>
                    </a:lnTo>
                    <a:lnTo>
                      <a:pt x="97700" y="33985"/>
                    </a:lnTo>
                    <a:lnTo>
                      <a:pt x="98048" y="33714"/>
                    </a:lnTo>
                    <a:lnTo>
                      <a:pt x="98377" y="33424"/>
                    </a:lnTo>
                    <a:lnTo>
                      <a:pt x="98667" y="33096"/>
                    </a:lnTo>
                    <a:lnTo>
                      <a:pt x="98918" y="32748"/>
                    </a:lnTo>
                    <a:lnTo>
                      <a:pt x="99150" y="32361"/>
                    </a:lnTo>
                    <a:lnTo>
                      <a:pt x="99266" y="32148"/>
                    </a:lnTo>
                    <a:lnTo>
                      <a:pt x="99363" y="31936"/>
                    </a:lnTo>
                    <a:lnTo>
                      <a:pt x="99440" y="31723"/>
                    </a:lnTo>
                    <a:lnTo>
                      <a:pt x="99517" y="31491"/>
                    </a:lnTo>
                    <a:lnTo>
                      <a:pt x="99614" y="31104"/>
                    </a:lnTo>
                    <a:lnTo>
                      <a:pt x="99691" y="30698"/>
                    </a:lnTo>
                    <a:lnTo>
                      <a:pt x="99730" y="30293"/>
                    </a:lnTo>
                    <a:lnTo>
                      <a:pt x="99730" y="29867"/>
                    </a:lnTo>
                    <a:lnTo>
                      <a:pt x="99711" y="29461"/>
                    </a:lnTo>
                    <a:lnTo>
                      <a:pt x="99672" y="29055"/>
                    </a:lnTo>
                    <a:lnTo>
                      <a:pt x="99595" y="28649"/>
                    </a:lnTo>
                    <a:lnTo>
                      <a:pt x="99517" y="28243"/>
                    </a:lnTo>
                    <a:lnTo>
                      <a:pt x="99401" y="27837"/>
                    </a:lnTo>
                    <a:lnTo>
                      <a:pt x="99285" y="27451"/>
                    </a:lnTo>
                    <a:lnTo>
                      <a:pt x="99150" y="27045"/>
                    </a:lnTo>
                    <a:lnTo>
                      <a:pt x="98995" y="26658"/>
                    </a:lnTo>
                    <a:lnTo>
                      <a:pt x="98667" y="25904"/>
                    </a:lnTo>
                    <a:lnTo>
                      <a:pt x="98319" y="25170"/>
                    </a:lnTo>
                    <a:lnTo>
                      <a:pt x="97797" y="24203"/>
                    </a:lnTo>
                    <a:lnTo>
                      <a:pt x="97236" y="23256"/>
                    </a:lnTo>
                    <a:lnTo>
                      <a:pt x="96637" y="22328"/>
                    </a:lnTo>
                    <a:lnTo>
                      <a:pt x="95999" y="21400"/>
                    </a:lnTo>
                    <a:lnTo>
                      <a:pt x="95322" y="20511"/>
                    </a:lnTo>
                    <a:lnTo>
                      <a:pt x="94627" y="19622"/>
                    </a:lnTo>
                    <a:lnTo>
                      <a:pt x="93911" y="18752"/>
                    </a:lnTo>
                    <a:lnTo>
                      <a:pt x="93157" y="17921"/>
                    </a:lnTo>
                    <a:lnTo>
                      <a:pt x="92403" y="17089"/>
                    </a:lnTo>
                    <a:lnTo>
                      <a:pt x="91611" y="16258"/>
                    </a:lnTo>
                    <a:lnTo>
                      <a:pt x="90818" y="15466"/>
                    </a:lnTo>
                    <a:lnTo>
                      <a:pt x="90006" y="14692"/>
                    </a:lnTo>
                    <a:lnTo>
                      <a:pt x="89194" y="13919"/>
                    </a:lnTo>
                    <a:lnTo>
                      <a:pt x="88383" y="13165"/>
                    </a:lnTo>
                    <a:lnTo>
                      <a:pt x="86739" y="11715"/>
                    </a:lnTo>
                    <a:lnTo>
                      <a:pt x="86024" y="11097"/>
                    </a:lnTo>
                    <a:lnTo>
                      <a:pt x="85290" y="10478"/>
                    </a:lnTo>
                    <a:lnTo>
                      <a:pt x="84555" y="9898"/>
                    </a:lnTo>
                    <a:lnTo>
                      <a:pt x="83801" y="9318"/>
                    </a:lnTo>
                    <a:lnTo>
                      <a:pt x="83047" y="8758"/>
                    </a:lnTo>
                    <a:lnTo>
                      <a:pt x="82274" y="8216"/>
                    </a:lnTo>
                    <a:lnTo>
                      <a:pt x="81481" y="7714"/>
                    </a:lnTo>
                    <a:lnTo>
                      <a:pt x="80669" y="7211"/>
                    </a:lnTo>
                    <a:lnTo>
                      <a:pt x="79858" y="6747"/>
                    </a:lnTo>
                    <a:lnTo>
                      <a:pt x="79046" y="6303"/>
                    </a:lnTo>
                    <a:lnTo>
                      <a:pt x="78214" y="5877"/>
                    </a:lnTo>
                    <a:lnTo>
                      <a:pt x="77364" y="5471"/>
                    </a:lnTo>
                    <a:lnTo>
                      <a:pt x="76513" y="5085"/>
                    </a:lnTo>
                    <a:lnTo>
                      <a:pt x="75643" y="4717"/>
                    </a:lnTo>
                    <a:lnTo>
                      <a:pt x="74773" y="4350"/>
                    </a:lnTo>
                    <a:lnTo>
                      <a:pt x="73904" y="4021"/>
                    </a:lnTo>
                    <a:lnTo>
                      <a:pt x="73014" y="3712"/>
                    </a:lnTo>
                    <a:lnTo>
                      <a:pt x="72125" y="3403"/>
                    </a:lnTo>
                    <a:lnTo>
                      <a:pt x="71236" y="3113"/>
                    </a:lnTo>
                    <a:lnTo>
                      <a:pt x="70347" y="2842"/>
                    </a:lnTo>
                    <a:lnTo>
                      <a:pt x="69438" y="2591"/>
                    </a:lnTo>
                    <a:lnTo>
                      <a:pt x="68530" y="2340"/>
                    </a:lnTo>
                    <a:lnTo>
                      <a:pt x="67640" y="2108"/>
                    </a:lnTo>
                    <a:lnTo>
                      <a:pt x="66732" y="1895"/>
                    </a:lnTo>
                    <a:lnTo>
                      <a:pt x="65862" y="1702"/>
                    </a:lnTo>
                    <a:lnTo>
                      <a:pt x="65011" y="1528"/>
                    </a:lnTo>
                    <a:lnTo>
                      <a:pt x="63291" y="1199"/>
                    </a:lnTo>
                    <a:lnTo>
                      <a:pt x="61551" y="909"/>
                    </a:lnTo>
                    <a:lnTo>
                      <a:pt x="59811" y="658"/>
                    </a:lnTo>
                    <a:lnTo>
                      <a:pt x="58265" y="484"/>
                    </a:lnTo>
                    <a:lnTo>
                      <a:pt x="56699" y="329"/>
                    </a:lnTo>
                    <a:lnTo>
                      <a:pt x="55133" y="194"/>
                    </a:lnTo>
                    <a:lnTo>
                      <a:pt x="53567" y="97"/>
                    </a:lnTo>
                    <a:lnTo>
                      <a:pt x="52001" y="39"/>
                    </a:lnTo>
                    <a:lnTo>
                      <a:pt x="504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962100" y="-3429875"/>
                <a:ext cx="2390800" cy="410800"/>
              </a:xfrm>
              <a:custGeom>
                <a:avLst/>
                <a:gdLst/>
                <a:ahLst/>
                <a:cxnLst/>
                <a:rect l="l" t="t" r="r" b="b"/>
                <a:pathLst>
                  <a:path w="95632" h="16432" extrusionOk="0">
                    <a:moveTo>
                      <a:pt x="93331" y="0"/>
                    </a:moveTo>
                    <a:lnTo>
                      <a:pt x="93234" y="20"/>
                    </a:lnTo>
                    <a:lnTo>
                      <a:pt x="93138" y="39"/>
                    </a:lnTo>
                    <a:lnTo>
                      <a:pt x="93060" y="78"/>
                    </a:lnTo>
                    <a:lnTo>
                      <a:pt x="92983" y="116"/>
                    </a:lnTo>
                    <a:lnTo>
                      <a:pt x="92906" y="174"/>
                    </a:lnTo>
                    <a:lnTo>
                      <a:pt x="92848" y="252"/>
                    </a:lnTo>
                    <a:lnTo>
                      <a:pt x="92809" y="329"/>
                    </a:lnTo>
                    <a:lnTo>
                      <a:pt x="92790" y="406"/>
                    </a:lnTo>
                    <a:lnTo>
                      <a:pt x="92770" y="503"/>
                    </a:lnTo>
                    <a:lnTo>
                      <a:pt x="92790" y="580"/>
                    </a:lnTo>
                    <a:lnTo>
                      <a:pt x="92809" y="658"/>
                    </a:lnTo>
                    <a:lnTo>
                      <a:pt x="92867" y="735"/>
                    </a:lnTo>
                    <a:lnTo>
                      <a:pt x="92944" y="812"/>
                    </a:lnTo>
                    <a:lnTo>
                      <a:pt x="93273" y="1102"/>
                    </a:lnTo>
                    <a:lnTo>
                      <a:pt x="93466" y="1276"/>
                    </a:lnTo>
                    <a:lnTo>
                      <a:pt x="93640" y="1470"/>
                    </a:lnTo>
                    <a:lnTo>
                      <a:pt x="93814" y="1682"/>
                    </a:lnTo>
                    <a:lnTo>
                      <a:pt x="93988" y="1895"/>
                    </a:lnTo>
                    <a:lnTo>
                      <a:pt x="94162" y="2146"/>
                    </a:lnTo>
                    <a:lnTo>
                      <a:pt x="94298" y="2378"/>
                    </a:lnTo>
                    <a:lnTo>
                      <a:pt x="94433" y="2629"/>
                    </a:lnTo>
                    <a:lnTo>
                      <a:pt x="94549" y="2881"/>
                    </a:lnTo>
                    <a:lnTo>
                      <a:pt x="94626" y="3151"/>
                    </a:lnTo>
                    <a:lnTo>
                      <a:pt x="94684" y="3403"/>
                    </a:lnTo>
                    <a:lnTo>
                      <a:pt x="94684" y="3635"/>
                    </a:lnTo>
                    <a:lnTo>
                      <a:pt x="94665" y="3886"/>
                    </a:lnTo>
                    <a:lnTo>
                      <a:pt x="94646" y="4002"/>
                    </a:lnTo>
                    <a:lnTo>
                      <a:pt x="94588" y="4099"/>
                    </a:lnTo>
                    <a:lnTo>
                      <a:pt x="94549" y="4215"/>
                    </a:lnTo>
                    <a:lnTo>
                      <a:pt x="94472" y="4331"/>
                    </a:lnTo>
                    <a:lnTo>
                      <a:pt x="94375" y="4466"/>
                    </a:lnTo>
                    <a:lnTo>
                      <a:pt x="94240" y="4582"/>
                    </a:lnTo>
                    <a:lnTo>
                      <a:pt x="94104" y="4679"/>
                    </a:lnTo>
                    <a:lnTo>
                      <a:pt x="93950" y="4775"/>
                    </a:lnTo>
                    <a:lnTo>
                      <a:pt x="93776" y="4833"/>
                    </a:lnTo>
                    <a:lnTo>
                      <a:pt x="93602" y="4911"/>
                    </a:lnTo>
                    <a:lnTo>
                      <a:pt x="93254" y="5007"/>
                    </a:lnTo>
                    <a:lnTo>
                      <a:pt x="92867" y="5065"/>
                    </a:lnTo>
                    <a:lnTo>
                      <a:pt x="92480" y="5104"/>
                    </a:lnTo>
                    <a:lnTo>
                      <a:pt x="91785" y="5162"/>
                    </a:lnTo>
                    <a:lnTo>
                      <a:pt x="91630" y="5181"/>
                    </a:lnTo>
                    <a:lnTo>
                      <a:pt x="91495" y="5200"/>
                    </a:lnTo>
                    <a:lnTo>
                      <a:pt x="91379" y="5239"/>
                    </a:lnTo>
                    <a:lnTo>
                      <a:pt x="91263" y="5316"/>
                    </a:lnTo>
                    <a:lnTo>
                      <a:pt x="91166" y="5394"/>
                    </a:lnTo>
                    <a:lnTo>
                      <a:pt x="91108" y="5490"/>
                    </a:lnTo>
                    <a:lnTo>
                      <a:pt x="91050" y="5626"/>
                    </a:lnTo>
                    <a:lnTo>
                      <a:pt x="91031" y="5780"/>
                    </a:lnTo>
                    <a:lnTo>
                      <a:pt x="91011" y="6090"/>
                    </a:lnTo>
                    <a:lnTo>
                      <a:pt x="91050" y="6399"/>
                    </a:lnTo>
                    <a:lnTo>
                      <a:pt x="91089" y="6708"/>
                    </a:lnTo>
                    <a:lnTo>
                      <a:pt x="91147" y="7018"/>
                    </a:lnTo>
                    <a:lnTo>
                      <a:pt x="91205" y="7346"/>
                    </a:lnTo>
                    <a:lnTo>
                      <a:pt x="91243" y="7656"/>
                    </a:lnTo>
                    <a:lnTo>
                      <a:pt x="91282" y="7965"/>
                    </a:lnTo>
                    <a:lnTo>
                      <a:pt x="91263" y="8293"/>
                    </a:lnTo>
                    <a:lnTo>
                      <a:pt x="91243" y="8583"/>
                    </a:lnTo>
                    <a:lnTo>
                      <a:pt x="91224" y="8757"/>
                    </a:lnTo>
                    <a:lnTo>
                      <a:pt x="91185" y="8931"/>
                    </a:lnTo>
                    <a:lnTo>
                      <a:pt x="91127" y="9086"/>
                    </a:lnTo>
                    <a:lnTo>
                      <a:pt x="91031" y="9202"/>
                    </a:lnTo>
                    <a:lnTo>
                      <a:pt x="90992" y="9260"/>
                    </a:lnTo>
                    <a:lnTo>
                      <a:pt x="90934" y="9299"/>
                    </a:lnTo>
                    <a:lnTo>
                      <a:pt x="90876" y="9337"/>
                    </a:lnTo>
                    <a:lnTo>
                      <a:pt x="90799" y="9357"/>
                    </a:lnTo>
                    <a:lnTo>
                      <a:pt x="90721" y="9357"/>
                    </a:lnTo>
                    <a:lnTo>
                      <a:pt x="90644" y="9337"/>
                    </a:lnTo>
                    <a:lnTo>
                      <a:pt x="90547" y="9299"/>
                    </a:lnTo>
                    <a:lnTo>
                      <a:pt x="90470" y="9260"/>
                    </a:lnTo>
                    <a:lnTo>
                      <a:pt x="90296" y="9144"/>
                    </a:lnTo>
                    <a:lnTo>
                      <a:pt x="90141" y="8989"/>
                    </a:lnTo>
                    <a:lnTo>
                      <a:pt x="89832" y="8661"/>
                    </a:lnTo>
                    <a:lnTo>
                      <a:pt x="89619" y="8390"/>
                    </a:lnTo>
                    <a:lnTo>
                      <a:pt x="89194" y="7926"/>
                    </a:lnTo>
                    <a:lnTo>
                      <a:pt x="88769" y="7482"/>
                    </a:lnTo>
                    <a:lnTo>
                      <a:pt x="88537" y="7269"/>
                    </a:lnTo>
                    <a:lnTo>
                      <a:pt x="88305" y="7056"/>
                    </a:lnTo>
                    <a:lnTo>
                      <a:pt x="88054" y="6863"/>
                    </a:lnTo>
                    <a:lnTo>
                      <a:pt x="87802" y="6689"/>
                    </a:lnTo>
                    <a:lnTo>
                      <a:pt x="87551" y="6534"/>
                    </a:lnTo>
                    <a:lnTo>
                      <a:pt x="87319" y="6418"/>
                    </a:lnTo>
                    <a:lnTo>
                      <a:pt x="87087" y="6322"/>
                    </a:lnTo>
                    <a:lnTo>
                      <a:pt x="86855" y="6244"/>
                    </a:lnTo>
                    <a:lnTo>
                      <a:pt x="86623" y="6225"/>
                    </a:lnTo>
                    <a:lnTo>
                      <a:pt x="86410" y="6206"/>
                    </a:lnTo>
                    <a:lnTo>
                      <a:pt x="86217" y="6244"/>
                    </a:lnTo>
                    <a:lnTo>
                      <a:pt x="86024" y="6283"/>
                    </a:lnTo>
                    <a:lnTo>
                      <a:pt x="85831" y="6380"/>
                    </a:lnTo>
                    <a:lnTo>
                      <a:pt x="85676" y="6496"/>
                    </a:lnTo>
                    <a:lnTo>
                      <a:pt x="85521" y="6631"/>
                    </a:lnTo>
                    <a:lnTo>
                      <a:pt x="85386" y="6805"/>
                    </a:lnTo>
                    <a:lnTo>
                      <a:pt x="85270" y="6998"/>
                    </a:lnTo>
                    <a:lnTo>
                      <a:pt x="85173" y="7230"/>
                    </a:lnTo>
                    <a:lnTo>
                      <a:pt x="85096" y="7501"/>
                    </a:lnTo>
                    <a:lnTo>
                      <a:pt x="85038" y="7791"/>
                    </a:lnTo>
                    <a:lnTo>
                      <a:pt x="85019" y="8081"/>
                    </a:lnTo>
                    <a:lnTo>
                      <a:pt x="85019" y="8371"/>
                    </a:lnTo>
                    <a:lnTo>
                      <a:pt x="85038" y="8661"/>
                    </a:lnTo>
                    <a:lnTo>
                      <a:pt x="85057" y="8931"/>
                    </a:lnTo>
                    <a:lnTo>
                      <a:pt x="85154" y="9492"/>
                    </a:lnTo>
                    <a:lnTo>
                      <a:pt x="85251" y="10053"/>
                    </a:lnTo>
                    <a:lnTo>
                      <a:pt x="85309" y="10478"/>
                    </a:lnTo>
                    <a:lnTo>
                      <a:pt x="85347" y="10903"/>
                    </a:lnTo>
                    <a:lnTo>
                      <a:pt x="85347" y="11328"/>
                    </a:lnTo>
                    <a:lnTo>
                      <a:pt x="85289" y="11773"/>
                    </a:lnTo>
                    <a:lnTo>
                      <a:pt x="85212" y="12198"/>
                    </a:lnTo>
                    <a:lnTo>
                      <a:pt x="85096" y="12604"/>
                    </a:lnTo>
                    <a:lnTo>
                      <a:pt x="85019" y="12817"/>
                    </a:lnTo>
                    <a:lnTo>
                      <a:pt x="84941" y="13010"/>
                    </a:lnTo>
                    <a:lnTo>
                      <a:pt x="84845" y="13204"/>
                    </a:lnTo>
                    <a:lnTo>
                      <a:pt x="84729" y="13378"/>
                    </a:lnTo>
                    <a:lnTo>
                      <a:pt x="84651" y="13474"/>
                    </a:lnTo>
                    <a:lnTo>
                      <a:pt x="84574" y="13552"/>
                    </a:lnTo>
                    <a:lnTo>
                      <a:pt x="84477" y="13610"/>
                    </a:lnTo>
                    <a:lnTo>
                      <a:pt x="84381" y="13629"/>
                    </a:lnTo>
                    <a:lnTo>
                      <a:pt x="84284" y="13629"/>
                    </a:lnTo>
                    <a:lnTo>
                      <a:pt x="84187" y="13610"/>
                    </a:lnTo>
                    <a:lnTo>
                      <a:pt x="84071" y="13571"/>
                    </a:lnTo>
                    <a:lnTo>
                      <a:pt x="83975" y="13532"/>
                    </a:lnTo>
                    <a:lnTo>
                      <a:pt x="83743" y="13378"/>
                    </a:lnTo>
                    <a:lnTo>
                      <a:pt x="83511" y="13165"/>
                    </a:lnTo>
                    <a:lnTo>
                      <a:pt x="83260" y="12914"/>
                    </a:lnTo>
                    <a:lnTo>
                      <a:pt x="83028" y="12624"/>
                    </a:lnTo>
                    <a:lnTo>
                      <a:pt x="82796" y="12314"/>
                    </a:lnTo>
                    <a:lnTo>
                      <a:pt x="82564" y="12005"/>
                    </a:lnTo>
                    <a:lnTo>
                      <a:pt x="82158" y="11386"/>
                    </a:lnTo>
                    <a:lnTo>
                      <a:pt x="81848" y="10845"/>
                    </a:lnTo>
                    <a:lnTo>
                      <a:pt x="81655" y="10497"/>
                    </a:lnTo>
                    <a:lnTo>
                      <a:pt x="81307" y="9821"/>
                    </a:lnTo>
                    <a:lnTo>
                      <a:pt x="80824" y="8854"/>
                    </a:lnTo>
                    <a:lnTo>
                      <a:pt x="80553" y="8332"/>
                    </a:lnTo>
                    <a:lnTo>
                      <a:pt x="80244" y="7772"/>
                    </a:lnTo>
                    <a:lnTo>
                      <a:pt x="79896" y="7230"/>
                    </a:lnTo>
                    <a:lnTo>
                      <a:pt x="79548" y="6728"/>
                    </a:lnTo>
                    <a:lnTo>
                      <a:pt x="79374" y="6476"/>
                    </a:lnTo>
                    <a:lnTo>
                      <a:pt x="79181" y="6264"/>
                    </a:lnTo>
                    <a:lnTo>
                      <a:pt x="78987" y="6051"/>
                    </a:lnTo>
                    <a:lnTo>
                      <a:pt x="78813" y="5858"/>
                    </a:lnTo>
                    <a:lnTo>
                      <a:pt x="78601" y="5684"/>
                    </a:lnTo>
                    <a:lnTo>
                      <a:pt x="78407" y="5548"/>
                    </a:lnTo>
                    <a:lnTo>
                      <a:pt x="78214" y="5432"/>
                    </a:lnTo>
                    <a:lnTo>
                      <a:pt x="78001" y="5336"/>
                    </a:lnTo>
                    <a:lnTo>
                      <a:pt x="77808" y="5278"/>
                    </a:lnTo>
                    <a:lnTo>
                      <a:pt x="77596" y="5258"/>
                    </a:lnTo>
                    <a:lnTo>
                      <a:pt x="77402" y="5278"/>
                    </a:lnTo>
                    <a:lnTo>
                      <a:pt x="77190" y="5336"/>
                    </a:lnTo>
                    <a:lnTo>
                      <a:pt x="76996" y="5413"/>
                    </a:lnTo>
                    <a:lnTo>
                      <a:pt x="76784" y="5548"/>
                    </a:lnTo>
                    <a:lnTo>
                      <a:pt x="76590" y="5742"/>
                    </a:lnTo>
                    <a:lnTo>
                      <a:pt x="76378" y="5974"/>
                    </a:lnTo>
                    <a:lnTo>
                      <a:pt x="76281" y="6109"/>
                    </a:lnTo>
                    <a:lnTo>
                      <a:pt x="76223" y="6244"/>
                    </a:lnTo>
                    <a:lnTo>
                      <a:pt x="76165" y="6380"/>
                    </a:lnTo>
                    <a:lnTo>
                      <a:pt x="76126" y="6534"/>
                    </a:lnTo>
                    <a:lnTo>
                      <a:pt x="76088" y="6670"/>
                    </a:lnTo>
                    <a:lnTo>
                      <a:pt x="76088" y="6824"/>
                    </a:lnTo>
                    <a:lnTo>
                      <a:pt x="76088" y="7134"/>
                    </a:lnTo>
                    <a:lnTo>
                      <a:pt x="76126" y="7443"/>
                    </a:lnTo>
                    <a:lnTo>
                      <a:pt x="76184" y="7772"/>
                    </a:lnTo>
                    <a:lnTo>
                      <a:pt x="76339" y="8371"/>
                    </a:lnTo>
                    <a:lnTo>
                      <a:pt x="76416" y="8738"/>
                    </a:lnTo>
                    <a:lnTo>
                      <a:pt x="76474" y="9105"/>
                    </a:lnTo>
                    <a:lnTo>
                      <a:pt x="76474" y="9279"/>
                    </a:lnTo>
                    <a:lnTo>
                      <a:pt x="76474" y="9453"/>
                    </a:lnTo>
                    <a:lnTo>
                      <a:pt x="76455" y="9647"/>
                    </a:lnTo>
                    <a:lnTo>
                      <a:pt x="76397" y="9840"/>
                    </a:lnTo>
                    <a:lnTo>
                      <a:pt x="76320" y="10072"/>
                    </a:lnTo>
                    <a:lnTo>
                      <a:pt x="76223" y="10323"/>
                    </a:lnTo>
                    <a:lnTo>
                      <a:pt x="76107" y="10555"/>
                    </a:lnTo>
                    <a:lnTo>
                      <a:pt x="75991" y="10787"/>
                    </a:lnTo>
                    <a:lnTo>
                      <a:pt x="75856" y="11019"/>
                    </a:lnTo>
                    <a:lnTo>
                      <a:pt x="75720" y="11251"/>
                    </a:lnTo>
                    <a:lnTo>
                      <a:pt x="75566" y="11444"/>
                    </a:lnTo>
                    <a:lnTo>
                      <a:pt x="75411" y="11657"/>
                    </a:lnTo>
                    <a:lnTo>
                      <a:pt x="75160" y="11928"/>
                    </a:lnTo>
                    <a:lnTo>
                      <a:pt x="74870" y="12218"/>
                    </a:lnTo>
                    <a:lnTo>
                      <a:pt x="74541" y="12527"/>
                    </a:lnTo>
                    <a:lnTo>
                      <a:pt x="74367" y="12662"/>
                    </a:lnTo>
                    <a:lnTo>
                      <a:pt x="74193" y="12778"/>
                    </a:lnTo>
                    <a:lnTo>
                      <a:pt x="74000" y="12894"/>
                    </a:lnTo>
                    <a:lnTo>
                      <a:pt x="73807" y="12972"/>
                    </a:lnTo>
                    <a:lnTo>
                      <a:pt x="73613" y="13049"/>
                    </a:lnTo>
                    <a:lnTo>
                      <a:pt x="73439" y="13068"/>
                    </a:lnTo>
                    <a:lnTo>
                      <a:pt x="73246" y="13068"/>
                    </a:lnTo>
                    <a:lnTo>
                      <a:pt x="73053" y="13030"/>
                    </a:lnTo>
                    <a:lnTo>
                      <a:pt x="72879" y="12952"/>
                    </a:lnTo>
                    <a:lnTo>
                      <a:pt x="72705" y="12836"/>
                    </a:lnTo>
                    <a:lnTo>
                      <a:pt x="72569" y="12701"/>
                    </a:lnTo>
                    <a:lnTo>
                      <a:pt x="72453" y="12546"/>
                    </a:lnTo>
                    <a:lnTo>
                      <a:pt x="72337" y="12392"/>
                    </a:lnTo>
                    <a:lnTo>
                      <a:pt x="72241" y="12237"/>
                    </a:lnTo>
                    <a:lnTo>
                      <a:pt x="72067" y="11889"/>
                    </a:lnTo>
                    <a:lnTo>
                      <a:pt x="71893" y="11522"/>
                    </a:lnTo>
                    <a:lnTo>
                      <a:pt x="71777" y="11135"/>
                    </a:lnTo>
                    <a:lnTo>
                      <a:pt x="71642" y="10749"/>
                    </a:lnTo>
                    <a:lnTo>
                      <a:pt x="71429" y="10014"/>
                    </a:lnTo>
                    <a:lnTo>
                      <a:pt x="71197" y="9241"/>
                    </a:lnTo>
                    <a:lnTo>
                      <a:pt x="70946" y="8448"/>
                    </a:lnTo>
                    <a:lnTo>
                      <a:pt x="70810" y="8042"/>
                    </a:lnTo>
                    <a:lnTo>
                      <a:pt x="70656" y="7675"/>
                    </a:lnTo>
                    <a:lnTo>
                      <a:pt x="70462" y="7308"/>
                    </a:lnTo>
                    <a:lnTo>
                      <a:pt x="70269" y="6940"/>
                    </a:lnTo>
                    <a:lnTo>
                      <a:pt x="70095" y="6670"/>
                    </a:lnTo>
                    <a:lnTo>
                      <a:pt x="69882" y="6438"/>
                    </a:lnTo>
                    <a:lnTo>
                      <a:pt x="69650" y="6225"/>
                    </a:lnTo>
                    <a:lnTo>
                      <a:pt x="69515" y="6128"/>
                    </a:lnTo>
                    <a:lnTo>
                      <a:pt x="69399" y="6051"/>
                    </a:lnTo>
                    <a:lnTo>
                      <a:pt x="69264" y="5993"/>
                    </a:lnTo>
                    <a:lnTo>
                      <a:pt x="69129" y="5935"/>
                    </a:lnTo>
                    <a:lnTo>
                      <a:pt x="68974" y="5896"/>
                    </a:lnTo>
                    <a:lnTo>
                      <a:pt x="68819" y="5877"/>
                    </a:lnTo>
                    <a:lnTo>
                      <a:pt x="68665" y="5858"/>
                    </a:lnTo>
                    <a:lnTo>
                      <a:pt x="68510" y="5858"/>
                    </a:lnTo>
                    <a:lnTo>
                      <a:pt x="68355" y="5877"/>
                    </a:lnTo>
                    <a:lnTo>
                      <a:pt x="68181" y="5916"/>
                    </a:lnTo>
                    <a:lnTo>
                      <a:pt x="67891" y="6032"/>
                    </a:lnTo>
                    <a:lnTo>
                      <a:pt x="67621" y="6148"/>
                    </a:lnTo>
                    <a:lnTo>
                      <a:pt x="67408" y="6302"/>
                    </a:lnTo>
                    <a:lnTo>
                      <a:pt x="67195" y="6476"/>
                    </a:lnTo>
                    <a:lnTo>
                      <a:pt x="67021" y="6689"/>
                    </a:lnTo>
                    <a:lnTo>
                      <a:pt x="66867" y="6902"/>
                    </a:lnTo>
                    <a:lnTo>
                      <a:pt x="66751" y="7134"/>
                    </a:lnTo>
                    <a:lnTo>
                      <a:pt x="66635" y="7385"/>
                    </a:lnTo>
                    <a:lnTo>
                      <a:pt x="66538" y="7636"/>
                    </a:lnTo>
                    <a:lnTo>
                      <a:pt x="66461" y="7888"/>
                    </a:lnTo>
                    <a:lnTo>
                      <a:pt x="66306" y="8448"/>
                    </a:lnTo>
                    <a:lnTo>
                      <a:pt x="66074" y="9531"/>
                    </a:lnTo>
                    <a:lnTo>
                      <a:pt x="66016" y="9743"/>
                    </a:lnTo>
                    <a:lnTo>
                      <a:pt x="65958" y="9937"/>
                    </a:lnTo>
                    <a:lnTo>
                      <a:pt x="65881" y="10130"/>
                    </a:lnTo>
                    <a:lnTo>
                      <a:pt x="65784" y="10304"/>
                    </a:lnTo>
                    <a:lnTo>
                      <a:pt x="65688" y="10478"/>
                    </a:lnTo>
                    <a:lnTo>
                      <a:pt x="65572" y="10633"/>
                    </a:lnTo>
                    <a:lnTo>
                      <a:pt x="65456" y="10768"/>
                    </a:lnTo>
                    <a:lnTo>
                      <a:pt x="65320" y="10884"/>
                    </a:lnTo>
                    <a:lnTo>
                      <a:pt x="65185" y="10981"/>
                    </a:lnTo>
                    <a:lnTo>
                      <a:pt x="65030" y="11058"/>
                    </a:lnTo>
                    <a:lnTo>
                      <a:pt x="64856" y="11096"/>
                    </a:lnTo>
                    <a:lnTo>
                      <a:pt x="64682" y="11116"/>
                    </a:lnTo>
                    <a:lnTo>
                      <a:pt x="64508" y="11096"/>
                    </a:lnTo>
                    <a:lnTo>
                      <a:pt x="64315" y="11039"/>
                    </a:lnTo>
                    <a:lnTo>
                      <a:pt x="64102" y="10923"/>
                    </a:lnTo>
                    <a:lnTo>
                      <a:pt x="63890" y="10787"/>
                    </a:lnTo>
                    <a:lnTo>
                      <a:pt x="63619" y="10555"/>
                    </a:lnTo>
                    <a:lnTo>
                      <a:pt x="63368" y="10285"/>
                    </a:lnTo>
                    <a:lnTo>
                      <a:pt x="63136" y="9995"/>
                    </a:lnTo>
                    <a:lnTo>
                      <a:pt x="62904" y="9685"/>
                    </a:lnTo>
                    <a:lnTo>
                      <a:pt x="62498" y="9067"/>
                    </a:lnTo>
                    <a:lnTo>
                      <a:pt x="62285" y="8738"/>
                    </a:lnTo>
                    <a:lnTo>
                      <a:pt x="62092" y="8448"/>
                    </a:lnTo>
                    <a:lnTo>
                      <a:pt x="61899" y="8216"/>
                    </a:lnTo>
                    <a:lnTo>
                      <a:pt x="61705" y="7984"/>
                    </a:lnTo>
                    <a:lnTo>
                      <a:pt x="61493" y="7752"/>
                    </a:lnTo>
                    <a:lnTo>
                      <a:pt x="61241" y="7540"/>
                    </a:lnTo>
                    <a:lnTo>
                      <a:pt x="60990" y="7346"/>
                    </a:lnTo>
                    <a:lnTo>
                      <a:pt x="60739" y="7172"/>
                    </a:lnTo>
                    <a:lnTo>
                      <a:pt x="60449" y="6998"/>
                    </a:lnTo>
                    <a:lnTo>
                      <a:pt x="60178" y="6863"/>
                    </a:lnTo>
                    <a:lnTo>
                      <a:pt x="59888" y="6747"/>
                    </a:lnTo>
                    <a:lnTo>
                      <a:pt x="59579" y="6670"/>
                    </a:lnTo>
                    <a:lnTo>
                      <a:pt x="59289" y="6612"/>
                    </a:lnTo>
                    <a:lnTo>
                      <a:pt x="58980" y="6612"/>
                    </a:lnTo>
                    <a:lnTo>
                      <a:pt x="58690" y="6631"/>
                    </a:lnTo>
                    <a:lnTo>
                      <a:pt x="58535" y="6670"/>
                    </a:lnTo>
                    <a:lnTo>
                      <a:pt x="58400" y="6708"/>
                    </a:lnTo>
                    <a:lnTo>
                      <a:pt x="58245" y="6766"/>
                    </a:lnTo>
                    <a:lnTo>
                      <a:pt x="58110" y="6844"/>
                    </a:lnTo>
                    <a:lnTo>
                      <a:pt x="57955" y="6921"/>
                    </a:lnTo>
                    <a:lnTo>
                      <a:pt x="57820" y="7018"/>
                    </a:lnTo>
                    <a:lnTo>
                      <a:pt x="57549" y="7230"/>
                    </a:lnTo>
                    <a:lnTo>
                      <a:pt x="57317" y="7482"/>
                    </a:lnTo>
                    <a:lnTo>
                      <a:pt x="57124" y="7752"/>
                    </a:lnTo>
                    <a:lnTo>
                      <a:pt x="56950" y="8042"/>
                    </a:lnTo>
                    <a:lnTo>
                      <a:pt x="56776" y="8351"/>
                    </a:lnTo>
                    <a:lnTo>
                      <a:pt x="56641" y="8680"/>
                    </a:lnTo>
                    <a:lnTo>
                      <a:pt x="56525" y="9009"/>
                    </a:lnTo>
                    <a:lnTo>
                      <a:pt x="56409" y="9337"/>
                    </a:lnTo>
                    <a:lnTo>
                      <a:pt x="56215" y="10033"/>
                    </a:lnTo>
                    <a:lnTo>
                      <a:pt x="56022" y="10729"/>
                    </a:lnTo>
                    <a:lnTo>
                      <a:pt x="55809" y="11406"/>
                    </a:lnTo>
                    <a:lnTo>
                      <a:pt x="55713" y="11715"/>
                    </a:lnTo>
                    <a:lnTo>
                      <a:pt x="55577" y="12024"/>
                    </a:lnTo>
                    <a:lnTo>
                      <a:pt x="55403" y="12353"/>
                    </a:lnTo>
                    <a:lnTo>
                      <a:pt x="55191" y="12682"/>
                    </a:lnTo>
                    <a:lnTo>
                      <a:pt x="54959" y="12952"/>
                    </a:lnTo>
                    <a:lnTo>
                      <a:pt x="54688" y="13204"/>
                    </a:lnTo>
                    <a:lnTo>
                      <a:pt x="54418" y="13436"/>
                    </a:lnTo>
                    <a:lnTo>
                      <a:pt x="54128" y="13629"/>
                    </a:lnTo>
                    <a:lnTo>
                      <a:pt x="53799" y="13784"/>
                    </a:lnTo>
                    <a:lnTo>
                      <a:pt x="53470" y="13900"/>
                    </a:lnTo>
                    <a:lnTo>
                      <a:pt x="53142" y="13977"/>
                    </a:lnTo>
                    <a:lnTo>
                      <a:pt x="52794" y="14035"/>
                    </a:lnTo>
                    <a:lnTo>
                      <a:pt x="52446" y="14054"/>
                    </a:lnTo>
                    <a:lnTo>
                      <a:pt x="52098" y="14016"/>
                    </a:lnTo>
                    <a:lnTo>
                      <a:pt x="51731" y="13958"/>
                    </a:lnTo>
                    <a:lnTo>
                      <a:pt x="51383" y="13861"/>
                    </a:lnTo>
                    <a:lnTo>
                      <a:pt x="51035" y="13726"/>
                    </a:lnTo>
                    <a:lnTo>
                      <a:pt x="50687" y="13532"/>
                    </a:lnTo>
                    <a:lnTo>
                      <a:pt x="50435" y="13358"/>
                    </a:lnTo>
                    <a:lnTo>
                      <a:pt x="50184" y="13184"/>
                    </a:lnTo>
                    <a:lnTo>
                      <a:pt x="49933" y="12991"/>
                    </a:lnTo>
                    <a:lnTo>
                      <a:pt x="49701" y="12778"/>
                    </a:lnTo>
                    <a:lnTo>
                      <a:pt x="49469" y="12566"/>
                    </a:lnTo>
                    <a:lnTo>
                      <a:pt x="49256" y="12353"/>
                    </a:lnTo>
                    <a:lnTo>
                      <a:pt x="48831" y="11889"/>
                    </a:lnTo>
                    <a:lnTo>
                      <a:pt x="48425" y="11386"/>
                    </a:lnTo>
                    <a:lnTo>
                      <a:pt x="48038" y="10884"/>
                    </a:lnTo>
                    <a:lnTo>
                      <a:pt x="47284" y="9840"/>
                    </a:lnTo>
                    <a:lnTo>
                      <a:pt x="46898" y="9318"/>
                    </a:lnTo>
                    <a:lnTo>
                      <a:pt x="46511" y="8815"/>
                    </a:lnTo>
                    <a:lnTo>
                      <a:pt x="46105" y="8332"/>
                    </a:lnTo>
                    <a:lnTo>
                      <a:pt x="45680" y="7868"/>
                    </a:lnTo>
                    <a:lnTo>
                      <a:pt x="45448" y="7656"/>
                    </a:lnTo>
                    <a:lnTo>
                      <a:pt x="45235" y="7462"/>
                    </a:lnTo>
                    <a:lnTo>
                      <a:pt x="44984" y="7269"/>
                    </a:lnTo>
                    <a:lnTo>
                      <a:pt x="44733" y="7076"/>
                    </a:lnTo>
                    <a:lnTo>
                      <a:pt x="44481" y="6921"/>
                    </a:lnTo>
                    <a:lnTo>
                      <a:pt x="44211" y="6766"/>
                    </a:lnTo>
                    <a:lnTo>
                      <a:pt x="43940" y="6612"/>
                    </a:lnTo>
                    <a:lnTo>
                      <a:pt x="43650" y="6496"/>
                    </a:lnTo>
                    <a:lnTo>
                      <a:pt x="43418" y="6418"/>
                    </a:lnTo>
                    <a:lnTo>
                      <a:pt x="43167" y="6360"/>
                    </a:lnTo>
                    <a:lnTo>
                      <a:pt x="42935" y="6302"/>
                    </a:lnTo>
                    <a:lnTo>
                      <a:pt x="42684" y="6283"/>
                    </a:lnTo>
                    <a:lnTo>
                      <a:pt x="42200" y="6283"/>
                    </a:lnTo>
                    <a:lnTo>
                      <a:pt x="41949" y="6302"/>
                    </a:lnTo>
                    <a:lnTo>
                      <a:pt x="41698" y="6360"/>
                    </a:lnTo>
                    <a:lnTo>
                      <a:pt x="41466" y="6418"/>
                    </a:lnTo>
                    <a:lnTo>
                      <a:pt x="41234" y="6496"/>
                    </a:lnTo>
                    <a:lnTo>
                      <a:pt x="41021" y="6592"/>
                    </a:lnTo>
                    <a:lnTo>
                      <a:pt x="40808" y="6728"/>
                    </a:lnTo>
                    <a:lnTo>
                      <a:pt x="40596" y="6863"/>
                    </a:lnTo>
                    <a:lnTo>
                      <a:pt x="40402" y="6998"/>
                    </a:lnTo>
                    <a:lnTo>
                      <a:pt x="40229" y="7172"/>
                    </a:lnTo>
                    <a:lnTo>
                      <a:pt x="40055" y="7366"/>
                    </a:lnTo>
                    <a:lnTo>
                      <a:pt x="39919" y="7578"/>
                    </a:lnTo>
                    <a:lnTo>
                      <a:pt x="39784" y="7791"/>
                    </a:lnTo>
                    <a:lnTo>
                      <a:pt x="39668" y="8023"/>
                    </a:lnTo>
                    <a:lnTo>
                      <a:pt x="39571" y="8274"/>
                    </a:lnTo>
                    <a:lnTo>
                      <a:pt x="39475" y="8506"/>
                    </a:lnTo>
                    <a:lnTo>
                      <a:pt x="39417" y="8757"/>
                    </a:lnTo>
                    <a:lnTo>
                      <a:pt x="39359" y="9009"/>
                    </a:lnTo>
                    <a:lnTo>
                      <a:pt x="39301" y="9260"/>
                    </a:lnTo>
                    <a:lnTo>
                      <a:pt x="39223" y="9782"/>
                    </a:lnTo>
                    <a:lnTo>
                      <a:pt x="39185" y="10323"/>
                    </a:lnTo>
                    <a:lnTo>
                      <a:pt x="39127" y="11348"/>
                    </a:lnTo>
                    <a:lnTo>
                      <a:pt x="39088" y="11850"/>
                    </a:lnTo>
                    <a:lnTo>
                      <a:pt x="39049" y="12372"/>
                    </a:lnTo>
                    <a:lnTo>
                      <a:pt x="38991" y="12933"/>
                    </a:lnTo>
                    <a:lnTo>
                      <a:pt x="38953" y="13204"/>
                    </a:lnTo>
                    <a:lnTo>
                      <a:pt x="38895" y="13474"/>
                    </a:lnTo>
                    <a:lnTo>
                      <a:pt x="38817" y="13726"/>
                    </a:lnTo>
                    <a:lnTo>
                      <a:pt x="38721" y="13977"/>
                    </a:lnTo>
                    <a:lnTo>
                      <a:pt x="38624" y="14209"/>
                    </a:lnTo>
                    <a:lnTo>
                      <a:pt x="38489" y="14441"/>
                    </a:lnTo>
                    <a:lnTo>
                      <a:pt x="38334" y="14653"/>
                    </a:lnTo>
                    <a:lnTo>
                      <a:pt x="38160" y="14827"/>
                    </a:lnTo>
                    <a:lnTo>
                      <a:pt x="37947" y="15001"/>
                    </a:lnTo>
                    <a:lnTo>
                      <a:pt x="37715" y="15137"/>
                    </a:lnTo>
                    <a:lnTo>
                      <a:pt x="37445" y="15272"/>
                    </a:lnTo>
                    <a:lnTo>
                      <a:pt x="37155" y="15369"/>
                    </a:lnTo>
                    <a:lnTo>
                      <a:pt x="36846" y="15446"/>
                    </a:lnTo>
                    <a:lnTo>
                      <a:pt x="36536" y="15485"/>
                    </a:lnTo>
                    <a:lnTo>
                      <a:pt x="36208" y="15504"/>
                    </a:lnTo>
                    <a:lnTo>
                      <a:pt x="35898" y="15504"/>
                    </a:lnTo>
                    <a:lnTo>
                      <a:pt x="35570" y="15465"/>
                    </a:lnTo>
                    <a:lnTo>
                      <a:pt x="35241" y="15427"/>
                    </a:lnTo>
                    <a:lnTo>
                      <a:pt x="34932" y="15330"/>
                    </a:lnTo>
                    <a:lnTo>
                      <a:pt x="34622" y="15233"/>
                    </a:lnTo>
                    <a:lnTo>
                      <a:pt x="34333" y="15098"/>
                    </a:lnTo>
                    <a:lnTo>
                      <a:pt x="34043" y="14943"/>
                    </a:lnTo>
                    <a:lnTo>
                      <a:pt x="33791" y="14769"/>
                    </a:lnTo>
                    <a:lnTo>
                      <a:pt x="33559" y="14576"/>
                    </a:lnTo>
                    <a:lnTo>
                      <a:pt x="33347" y="14344"/>
                    </a:lnTo>
                    <a:lnTo>
                      <a:pt x="33173" y="14093"/>
                    </a:lnTo>
                    <a:lnTo>
                      <a:pt x="33037" y="13861"/>
                    </a:lnTo>
                    <a:lnTo>
                      <a:pt x="32902" y="13629"/>
                    </a:lnTo>
                    <a:lnTo>
                      <a:pt x="32805" y="13397"/>
                    </a:lnTo>
                    <a:lnTo>
                      <a:pt x="32709" y="13146"/>
                    </a:lnTo>
                    <a:lnTo>
                      <a:pt x="32554" y="12643"/>
                    </a:lnTo>
                    <a:lnTo>
                      <a:pt x="32419" y="12140"/>
                    </a:lnTo>
                    <a:lnTo>
                      <a:pt x="32322" y="11599"/>
                    </a:lnTo>
                    <a:lnTo>
                      <a:pt x="32245" y="11077"/>
                    </a:lnTo>
                    <a:lnTo>
                      <a:pt x="32109" y="9995"/>
                    </a:lnTo>
                    <a:lnTo>
                      <a:pt x="32051" y="9453"/>
                    </a:lnTo>
                    <a:lnTo>
                      <a:pt x="31955" y="8931"/>
                    </a:lnTo>
                    <a:lnTo>
                      <a:pt x="31839" y="8409"/>
                    </a:lnTo>
                    <a:lnTo>
                      <a:pt x="31704" y="7907"/>
                    </a:lnTo>
                    <a:lnTo>
                      <a:pt x="31626" y="7656"/>
                    </a:lnTo>
                    <a:lnTo>
                      <a:pt x="31530" y="7404"/>
                    </a:lnTo>
                    <a:lnTo>
                      <a:pt x="31414" y="7172"/>
                    </a:lnTo>
                    <a:lnTo>
                      <a:pt x="31298" y="6940"/>
                    </a:lnTo>
                    <a:lnTo>
                      <a:pt x="31162" y="6708"/>
                    </a:lnTo>
                    <a:lnTo>
                      <a:pt x="31008" y="6496"/>
                    </a:lnTo>
                    <a:lnTo>
                      <a:pt x="30834" y="6264"/>
                    </a:lnTo>
                    <a:lnTo>
                      <a:pt x="30660" y="6070"/>
                    </a:lnTo>
                    <a:lnTo>
                      <a:pt x="30466" y="5896"/>
                    </a:lnTo>
                    <a:lnTo>
                      <a:pt x="30273" y="5722"/>
                    </a:lnTo>
                    <a:lnTo>
                      <a:pt x="30060" y="5568"/>
                    </a:lnTo>
                    <a:lnTo>
                      <a:pt x="29848" y="5432"/>
                    </a:lnTo>
                    <a:lnTo>
                      <a:pt x="29596" y="5297"/>
                    </a:lnTo>
                    <a:lnTo>
                      <a:pt x="29364" y="5181"/>
                    </a:lnTo>
                    <a:lnTo>
                      <a:pt x="29113" y="5084"/>
                    </a:lnTo>
                    <a:lnTo>
                      <a:pt x="28843" y="4988"/>
                    </a:lnTo>
                    <a:lnTo>
                      <a:pt x="28591" y="4911"/>
                    </a:lnTo>
                    <a:lnTo>
                      <a:pt x="28321" y="4872"/>
                    </a:lnTo>
                    <a:lnTo>
                      <a:pt x="28050" y="4833"/>
                    </a:lnTo>
                    <a:lnTo>
                      <a:pt x="27779" y="4814"/>
                    </a:lnTo>
                    <a:lnTo>
                      <a:pt x="27528" y="4814"/>
                    </a:lnTo>
                    <a:lnTo>
                      <a:pt x="27257" y="4853"/>
                    </a:lnTo>
                    <a:lnTo>
                      <a:pt x="27006" y="4891"/>
                    </a:lnTo>
                    <a:lnTo>
                      <a:pt x="26755" y="4949"/>
                    </a:lnTo>
                    <a:lnTo>
                      <a:pt x="26542" y="5046"/>
                    </a:lnTo>
                    <a:lnTo>
                      <a:pt x="26349" y="5142"/>
                    </a:lnTo>
                    <a:lnTo>
                      <a:pt x="26155" y="5278"/>
                    </a:lnTo>
                    <a:lnTo>
                      <a:pt x="26001" y="5413"/>
                    </a:lnTo>
                    <a:lnTo>
                      <a:pt x="25846" y="5568"/>
                    </a:lnTo>
                    <a:lnTo>
                      <a:pt x="25730" y="5742"/>
                    </a:lnTo>
                    <a:lnTo>
                      <a:pt x="25614" y="5916"/>
                    </a:lnTo>
                    <a:lnTo>
                      <a:pt x="25518" y="6109"/>
                    </a:lnTo>
                    <a:lnTo>
                      <a:pt x="25421" y="6322"/>
                    </a:lnTo>
                    <a:lnTo>
                      <a:pt x="25363" y="6534"/>
                    </a:lnTo>
                    <a:lnTo>
                      <a:pt x="25247" y="6960"/>
                    </a:lnTo>
                    <a:lnTo>
                      <a:pt x="25170" y="7404"/>
                    </a:lnTo>
                    <a:lnTo>
                      <a:pt x="25131" y="7830"/>
                    </a:lnTo>
                    <a:lnTo>
                      <a:pt x="25092" y="8371"/>
                    </a:lnTo>
                    <a:lnTo>
                      <a:pt x="25092" y="8912"/>
                    </a:lnTo>
                    <a:lnTo>
                      <a:pt x="25092" y="10014"/>
                    </a:lnTo>
                    <a:lnTo>
                      <a:pt x="25092" y="10555"/>
                    </a:lnTo>
                    <a:lnTo>
                      <a:pt x="25054" y="11096"/>
                    </a:lnTo>
                    <a:lnTo>
                      <a:pt x="24976" y="11618"/>
                    </a:lnTo>
                    <a:lnTo>
                      <a:pt x="24938" y="11889"/>
                    </a:lnTo>
                    <a:lnTo>
                      <a:pt x="24860" y="12160"/>
                    </a:lnTo>
                    <a:lnTo>
                      <a:pt x="24783" y="12392"/>
                    </a:lnTo>
                    <a:lnTo>
                      <a:pt x="24648" y="12604"/>
                    </a:lnTo>
                    <a:lnTo>
                      <a:pt x="24512" y="12798"/>
                    </a:lnTo>
                    <a:lnTo>
                      <a:pt x="24338" y="12972"/>
                    </a:lnTo>
                    <a:lnTo>
                      <a:pt x="24126" y="13126"/>
                    </a:lnTo>
                    <a:lnTo>
                      <a:pt x="23913" y="13262"/>
                    </a:lnTo>
                    <a:lnTo>
                      <a:pt x="23681" y="13378"/>
                    </a:lnTo>
                    <a:lnTo>
                      <a:pt x="23449" y="13455"/>
                    </a:lnTo>
                    <a:lnTo>
                      <a:pt x="23178" y="13532"/>
                    </a:lnTo>
                    <a:lnTo>
                      <a:pt x="22927" y="13571"/>
                    </a:lnTo>
                    <a:lnTo>
                      <a:pt x="22676" y="13590"/>
                    </a:lnTo>
                    <a:lnTo>
                      <a:pt x="22405" y="13590"/>
                    </a:lnTo>
                    <a:lnTo>
                      <a:pt x="22154" y="13552"/>
                    </a:lnTo>
                    <a:lnTo>
                      <a:pt x="21903" y="13494"/>
                    </a:lnTo>
                    <a:lnTo>
                      <a:pt x="21671" y="13416"/>
                    </a:lnTo>
                    <a:lnTo>
                      <a:pt x="21439" y="13320"/>
                    </a:lnTo>
                    <a:lnTo>
                      <a:pt x="21245" y="13204"/>
                    </a:lnTo>
                    <a:lnTo>
                      <a:pt x="21091" y="13049"/>
                    </a:lnTo>
                    <a:lnTo>
                      <a:pt x="20955" y="12894"/>
                    </a:lnTo>
                    <a:lnTo>
                      <a:pt x="20820" y="12720"/>
                    </a:lnTo>
                    <a:lnTo>
                      <a:pt x="20723" y="12527"/>
                    </a:lnTo>
                    <a:lnTo>
                      <a:pt x="20627" y="12314"/>
                    </a:lnTo>
                    <a:lnTo>
                      <a:pt x="20549" y="12102"/>
                    </a:lnTo>
                    <a:lnTo>
                      <a:pt x="20491" y="11870"/>
                    </a:lnTo>
                    <a:lnTo>
                      <a:pt x="20414" y="11406"/>
                    </a:lnTo>
                    <a:lnTo>
                      <a:pt x="20356" y="10942"/>
                    </a:lnTo>
                    <a:lnTo>
                      <a:pt x="20298" y="10091"/>
                    </a:lnTo>
                    <a:lnTo>
                      <a:pt x="20240" y="9163"/>
                    </a:lnTo>
                    <a:lnTo>
                      <a:pt x="20202" y="8680"/>
                    </a:lnTo>
                    <a:lnTo>
                      <a:pt x="20144" y="8216"/>
                    </a:lnTo>
                    <a:lnTo>
                      <a:pt x="20086" y="7752"/>
                    </a:lnTo>
                    <a:lnTo>
                      <a:pt x="19989" y="7288"/>
                    </a:lnTo>
                    <a:lnTo>
                      <a:pt x="19854" y="6844"/>
                    </a:lnTo>
                    <a:lnTo>
                      <a:pt x="19776" y="6631"/>
                    </a:lnTo>
                    <a:lnTo>
                      <a:pt x="19699" y="6418"/>
                    </a:lnTo>
                    <a:lnTo>
                      <a:pt x="19583" y="6206"/>
                    </a:lnTo>
                    <a:lnTo>
                      <a:pt x="19467" y="6032"/>
                    </a:lnTo>
                    <a:lnTo>
                      <a:pt x="19332" y="5838"/>
                    </a:lnTo>
                    <a:lnTo>
                      <a:pt x="19177" y="5664"/>
                    </a:lnTo>
                    <a:lnTo>
                      <a:pt x="19003" y="5510"/>
                    </a:lnTo>
                    <a:lnTo>
                      <a:pt x="18829" y="5355"/>
                    </a:lnTo>
                    <a:lnTo>
                      <a:pt x="18636" y="5220"/>
                    </a:lnTo>
                    <a:lnTo>
                      <a:pt x="18442" y="5104"/>
                    </a:lnTo>
                    <a:lnTo>
                      <a:pt x="18230" y="4988"/>
                    </a:lnTo>
                    <a:lnTo>
                      <a:pt x="18017" y="4911"/>
                    </a:lnTo>
                    <a:lnTo>
                      <a:pt x="17785" y="4853"/>
                    </a:lnTo>
                    <a:lnTo>
                      <a:pt x="17572" y="4814"/>
                    </a:lnTo>
                    <a:lnTo>
                      <a:pt x="17341" y="4795"/>
                    </a:lnTo>
                    <a:lnTo>
                      <a:pt x="17109" y="4795"/>
                    </a:lnTo>
                    <a:lnTo>
                      <a:pt x="16877" y="4833"/>
                    </a:lnTo>
                    <a:lnTo>
                      <a:pt x="16664" y="4911"/>
                    </a:lnTo>
                    <a:lnTo>
                      <a:pt x="16413" y="5007"/>
                    </a:lnTo>
                    <a:lnTo>
                      <a:pt x="16219" y="5142"/>
                    </a:lnTo>
                    <a:lnTo>
                      <a:pt x="16045" y="5316"/>
                    </a:lnTo>
                    <a:lnTo>
                      <a:pt x="15891" y="5510"/>
                    </a:lnTo>
                    <a:lnTo>
                      <a:pt x="15775" y="5722"/>
                    </a:lnTo>
                    <a:lnTo>
                      <a:pt x="15659" y="5935"/>
                    </a:lnTo>
                    <a:lnTo>
                      <a:pt x="15581" y="6186"/>
                    </a:lnTo>
                    <a:lnTo>
                      <a:pt x="15523" y="6438"/>
                    </a:lnTo>
                    <a:lnTo>
                      <a:pt x="15465" y="6689"/>
                    </a:lnTo>
                    <a:lnTo>
                      <a:pt x="15427" y="6960"/>
                    </a:lnTo>
                    <a:lnTo>
                      <a:pt x="15369" y="7501"/>
                    </a:lnTo>
                    <a:lnTo>
                      <a:pt x="15330" y="8004"/>
                    </a:lnTo>
                    <a:lnTo>
                      <a:pt x="15272" y="8467"/>
                    </a:lnTo>
                    <a:lnTo>
                      <a:pt x="15195" y="8796"/>
                    </a:lnTo>
                    <a:lnTo>
                      <a:pt x="15059" y="9144"/>
                    </a:lnTo>
                    <a:lnTo>
                      <a:pt x="14885" y="9511"/>
                    </a:lnTo>
                    <a:lnTo>
                      <a:pt x="14692" y="9840"/>
                    </a:lnTo>
                    <a:lnTo>
                      <a:pt x="14576" y="10014"/>
                    </a:lnTo>
                    <a:lnTo>
                      <a:pt x="14441" y="10169"/>
                    </a:lnTo>
                    <a:lnTo>
                      <a:pt x="14325" y="10304"/>
                    </a:lnTo>
                    <a:lnTo>
                      <a:pt x="14190" y="10439"/>
                    </a:lnTo>
                    <a:lnTo>
                      <a:pt x="14035" y="10555"/>
                    </a:lnTo>
                    <a:lnTo>
                      <a:pt x="13880" y="10652"/>
                    </a:lnTo>
                    <a:lnTo>
                      <a:pt x="13726" y="10749"/>
                    </a:lnTo>
                    <a:lnTo>
                      <a:pt x="13571" y="10807"/>
                    </a:lnTo>
                    <a:lnTo>
                      <a:pt x="13416" y="10845"/>
                    </a:lnTo>
                    <a:lnTo>
                      <a:pt x="13281" y="10845"/>
                    </a:lnTo>
                    <a:lnTo>
                      <a:pt x="13146" y="10826"/>
                    </a:lnTo>
                    <a:lnTo>
                      <a:pt x="13030" y="10768"/>
                    </a:lnTo>
                    <a:lnTo>
                      <a:pt x="12914" y="10710"/>
                    </a:lnTo>
                    <a:lnTo>
                      <a:pt x="12817" y="10633"/>
                    </a:lnTo>
                    <a:lnTo>
                      <a:pt x="12720" y="10517"/>
                    </a:lnTo>
                    <a:lnTo>
                      <a:pt x="12624" y="10420"/>
                    </a:lnTo>
                    <a:lnTo>
                      <a:pt x="12469" y="10169"/>
                    </a:lnTo>
                    <a:lnTo>
                      <a:pt x="12334" y="9898"/>
                    </a:lnTo>
                    <a:lnTo>
                      <a:pt x="12218" y="9627"/>
                    </a:lnTo>
                    <a:lnTo>
                      <a:pt x="12121" y="9376"/>
                    </a:lnTo>
                    <a:lnTo>
                      <a:pt x="12024" y="9086"/>
                    </a:lnTo>
                    <a:lnTo>
                      <a:pt x="11947" y="8796"/>
                    </a:lnTo>
                    <a:lnTo>
                      <a:pt x="11889" y="8487"/>
                    </a:lnTo>
                    <a:lnTo>
                      <a:pt x="11831" y="8197"/>
                    </a:lnTo>
                    <a:lnTo>
                      <a:pt x="11812" y="8004"/>
                    </a:lnTo>
                    <a:lnTo>
                      <a:pt x="11831" y="7830"/>
                    </a:lnTo>
                    <a:lnTo>
                      <a:pt x="11850" y="7656"/>
                    </a:lnTo>
                    <a:lnTo>
                      <a:pt x="11889" y="7482"/>
                    </a:lnTo>
                    <a:lnTo>
                      <a:pt x="11966" y="7153"/>
                    </a:lnTo>
                    <a:lnTo>
                      <a:pt x="12063" y="6805"/>
                    </a:lnTo>
                    <a:lnTo>
                      <a:pt x="12082" y="6650"/>
                    </a:lnTo>
                    <a:lnTo>
                      <a:pt x="12102" y="6496"/>
                    </a:lnTo>
                    <a:lnTo>
                      <a:pt x="12102" y="6360"/>
                    </a:lnTo>
                    <a:lnTo>
                      <a:pt x="12102" y="6225"/>
                    </a:lnTo>
                    <a:lnTo>
                      <a:pt x="12063" y="6109"/>
                    </a:lnTo>
                    <a:lnTo>
                      <a:pt x="12024" y="5993"/>
                    </a:lnTo>
                    <a:lnTo>
                      <a:pt x="11986" y="5877"/>
                    </a:lnTo>
                    <a:lnTo>
                      <a:pt x="11908" y="5780"/>
                    </a:lnTo>
                    <a:lnTo>
                      <a:pt x="11850" y="5684"/>
                    </a:lnTo>
                    <a:lnTo>
                      <a:pt x="11754" y="5587"/>
                    </a:lnTo>
                    <a:lnTo>
                      <a:pt x="11657" y="5510"/>
                    </a:lnTo>
                    <a:lnTo>
                      <a:pt x="11561" y="5432"/>
                    </a:lnTo>
                    <a:lnTo>
                      <a:pt x="11309" y="5297"/>
                    </a:lnTo>
                    <a:lnTo>
                      <a:pt x="11019" y="5181"/>
                    </a:lnTo>
                    <a:lnTo>
                      <a:pt x="10845" y="5142"/>
                    </a:lnTo>
                    <a:lnTo>
                      <a:pt x="10691" y="5123"/>
                    </a:lnTo>
                    <a:lnTo>
                      <a:pt x="10517" y="5104"/>
                    </a:lnTo>
                    <a:lnTo>
                      <a:pt x="10381" y="5123"/>
                    </a:lnTo>
                    <a:lnTo>
                      <a:pt x="10227" y="5142"/>
                    </a:lnTo>
                    <a:lnTo>
                      <a:pt x="10091" y="5181"/>
                    </a:lnTo>
                    <a:lnTo>
                      <a:pt x="9956" y="5220"/>
                    </a:lnTo>
                    <a:lnTo>
                      <a:pt x="9840" y="5297"/>
                    </a:lnTo>
                    <a:lnTo>
                      <a:pt x="9724" y="5374"/>
                    </a:lnTo>
                    <a:lnTo>
                      <a:pt x="9608" y="5452"/>
                    </a:lnTo>
                    <a:lnTo>
                      <a:pt x="9395" y="5664"/>
                    </a:lnTo>
                    <a:lnTo>
                      <a:pt x="9183" y="5896"/>
                    </a:lnTo>
                    <a:lnTo>
                      <a:pt x="9009" y="6148"/>
                    </a:lnTo>
                    <a:lnTo>
                      <a:pt x="8835" y="6438"/>
                    </a:lnTo>
                    <a:lnTo>
                      <a:pt x="8661" y="6728"/>
                    </a:lnTo>
                    <a:lnTo>
                      <a:pt x="8332" y="7308"/>
                    </a:lnTo>
                    <a:lnTo>
                      <a:pt x="8178" y="7578"/>
                    </a:lnTo>
                    <a:lnTo>
                      <a:pt x="8004" y="7849"/>
                    </a:lnTo>
                    <a:lnTo>
                      <a:pt x="7830" y="8081"/>
                    </a:lnTo>
                    <a:lnTo>
                      <a:pt x="7636" y="8274"/>
                    </a:lnTo>
                    <a:lnTo>
                      <a:pt x="7443" y="8429"/>
                    </a:lnTo>
                    <a:lnTo>
                      <a:pt x="7211" y="8564"/>
                    </a:lnTo>
                    <a:lnTo>
                      <a:pt x="6960" y="8680"/>
                    </a:lnTo>
                    <a:lnTo>
                      <a:pt x="6689" y="8796"/>
                    </a:lnTo>
                    <a:lnTo>
                      <a:pt x="6399" y="8873"/>
                    </a:lnTo>
                    <a:lnTo>
                      <a:pt x="6109" y="8951"/>
                    </a:lnTo>
                    <a:lnTo>
                      <a:pt x="5839" y="8989"/>
                    </a:lnTo>
                    <a:lnTo>
                      <a:pt x="5607" y="8989"/>
                    </a:lnTo>
                    <a:lnTo>
                      <a:pt x="5375" y="8970"/>
                    </a:lnTo>
                    <a:lnTo>
                      <a:pt x="5297" y="8951"/>
                    </a:lnTo>
                    <a:lnTo>
                      <a:pt x="5259" y="8912"/>
                    </a:lnTo>
                    <a:lnTo>
                      <a:pt x="5220" y="8873"/>
                    </a:lnTo>
                    <a:lnTo>
                      <a:pt x="5181" y="8796"/>
                    </a:lnTo>
                    <a:lnTo>
                      <a:pt x="5143" y="8583"/>
                    </a:lnTo>
                    <a:lnTo>
                      <a:pt x="5123" y="8371"/>
                    </a:lnTo>
                    <a:lnTo>
                      <a:pt x="5104" y="8139"/>
                    </a:lnTo>
                    <a:lnTo>
                      <a:pt x="5104" y="7888"/>
                    </a:lnTo>
                    <a:lnTo>
                      <a:pt x="5123" y="7617"/>
                    </a:lnTo>
                    <a:lnTo>
                      <a:pt x="5143" y="7366"/>
                    </a:lnTo>
                    <a:lnTo>
                      <a:pt x="5201" y="7114"/>
                    </a:lnTo>
                    <a:lnTo>
                      <a:pt x="5259" y="6902"/>
                    </a:lnTo>
                    <a:lnTo>
                      <a:pt x="5336" y="6708"/>
                    </a:lnTo>
                    <a:lnTo>
                      <a:pt x="5471" y="6534"/>
                    </a:lnTo>
                    <a:lnTo>
                      <a:pt x="5626" y="6322"/>
                    </a:lnTo>
                    <a:lnTo>
                      <a:pt x="6032" y="5896"/>
                    </a:lnTo>
                    <a:lnTo>
                      <a:pt x="6457" y="5452"/>
                    </a:lnTo>
                    <a:lnTo>
                      <a:pt x="6670" y="5220"/>
                    </a:lnTo>
                    <a:lnTo>
                      <a:pt x="6882" y="4969"/>
                    </a:lnTo>
                    <a:lnTo>
                      <a:pt x="7076" y="4737"/>
                    </a:lnTo>
                    <a:lnTo>
                      <a:pt x="7230" y="4485"/>
                    </a:lnTo>
                    <a:lnTo>
                      <a:pt x="7346" y="4234"/>
                    </a:lnTo>
                    <a:lnTo>
                      <a:pt x="7385" y="4099"/>
                    </a:lnTo>
                    <a:lnTo>
                      <a:pt x="7424" y="3983"/>
                    </a:lnTo>
                    <a:lnTo>
                      <a:pt x="7443" y="3847"/>
                    </a:lnTo>
                    <a:lnTo>
                      <a:pt x="7443" y="3731"/>
                    </a:lnTo>
                    <a:lnTo>
                      <a:pt x="7424" y="3596"/>
                    </a:lnTo>
                    <a:lnTo>
                      <a:pt x="7404" y="3461"/>
                    </a:lnTo>
                    <a:lnTo>
                      <a:pt x="7346" y="3345"/>
                    </a:lnTo>
                    <a:lnTo>
                      <a:pt x="7288" y="3209"/>
                    </a:lnTo>
                    <a:lnTo>
                      <a:pt x="7211" y="3093"/>
                    </a:lnTo>
                    <a:lnTo>
                      <a:pt x="7114" y="2958"/>
                    </a:lnTo>
                    <a:lnTo>
                      <a:pt x="7018" y="2861"/>
                    </a:lnTo>
                    <a:lnTo>
                      <a:pt x="6902" y="2784"/>
                    </a:lnTo>
                    <a:lnTo>
                      <a:pt x="6805" y="2707"/>
                    </a:lnTo>
                    <a:lnTo>
                      <a:pt x="6689" y="2649"/>
                    </a:lnTo>
                    <a:lnTo>
                      <a:pt x="6554" y="2610"/>
                    </a:lnTo>
                    <a:lnTo>
                      <a:pt x="6438" y="2571"/>
                    </a:lnTo>
                    <a:lnTo>
                      <a:pt x="6167" y="2513"/>
                    </a:lnTo>
                    <a:lnTo>
                      <a:pt x="5877" y="2513"/>
                    </a:lnTo>
                    <a:lnTo>
                      <a:pt x="5587" y="2533"/>
                    </a:lnTo>
                    <a:lnTo>
                      <a:pt x="5297" y="2591"/>
                    </a:lnTo>
                    <a:lnTo>
                      <a:pt x="4988" y="2668"/>
                    </a:lnTo>
                    <a:lnTo>
                      <a:pt x="4679" y="2745"/>
                    </a:lnTo>
                    <a:lnTo>
                      <a:pt x="4369" y="2842"/>
                    </a:lnTo>
                    <a:lnTo>
                      <a:pt x="3789" y="3074"/>
                    </a:lnTo>
                    <a:lnTo>
                      <a:pt x="3248" y="3287"/>
                    </a:lnTo>
                    <a:lnTo>
                      <a:pt x="2804" y="3441"/>
                    </a:lnTo>
                    <a:lnTo>
                      <a:pt x="2552" y="3499"/>
                    </a:lnTo>
                    <a:lnTo>
                      <a:pt x="2224" y="3557"/>
                    </a:lnTo>
                    <a:lnTo>
                      <a:pt x="1856" y="3596"/>
                    </a:lnTo>
                    <a:lnTo>
                      <a:pt x="1682" y="3596"/>
                    </a:lnTo>
                    <a:lnTo>
                      <a:pt x="1508" y="3577"/>
                    </a:lnTo>
                    <a:lnTo>
                      <a:pt x="1354" y="3557"/>
                    </a:lnTo>
                    <a:lnTo>
                      <a:pt x="1238" y="3519"/>
                    </a:lnTo>
                    <a:lnTo>
                      <a:pt x="1122" y="3461"/>
                    </a:lnTo>
                    <a:lnTo>
                      <a:pt x="1064" y="3383"/>
                    </a:lnTo>
                    <a:lnTo>
                      <a:pt x="1025" y="3325"/>
                    </a:lnTo>
                    <a:lnTo>
                      <a:pt x="1025" y="3287"/>
                    </a:lnTo>
                    <a:lnTo>
                      <a:pt x="1044" y="3151"/>
                    </a:lnTo>
                    <a:lnTo>
                      <a:pt x="1102" y="3016"/>
                    </a:lnTo>
                    <a:lnTo>
                      <a:pt x="1218" y="2842"/>
                    </a:lnTo>
                    <a:lnTo>
                      <a:pt x="1450" y="2571"/>
                    </a:lnTo>
                    <a:lnTo>
                      <a:pt x="1721" y="2339"/>
                    </a:lnTo>
                    <a:lnTo>
                      <a:pt x="1972" y="2107"/>
                    </a:lnTo>
                    <a:lnTo>
                      <a:pt x="2243" y="1895"/>
                    </a:lnTo>
                    <a:lnTo>
                      <a:pt x="2804" y="1450"/>
                    </a:lnTo>
                    <a:lnTo>
                      <a:pt x="3055" y="1218"/>
                    </a:lnTo>
                    <a:lnTo>
                      <a:pt x="3306" y="967"/>
                    </a:lnTo>
                    <a:lnTo>
                      <a:pt x="3364" y="890"/>
                    </a:lnTo>
                    <a:lnTo>
                      <a:pt x="3403" y="793"/>
                    </a:lnTo>
                    <a:lnTo>
                      <a:pt x="3422" y="696"/>
                    </a:lnTo>
                    <a:lnTo>
                      <a:pt x="3422" y="600"/>
                    </a:lnTo>
                    <a:lnTo>
                      <a:pt x="3403" y="522"/>
                    </a:lnTo>
                    <a:lnTo>
                      <a:pt x="3364" y="426"/>
                    </a:lnTo>
                    <a:lnTo>
                      <a:pt x="3325" y="348"/>
                    </a:lnTo>
                    <a:lnTo>
                      <a:pt x="3267" y="290"/>
                    </a:lnTo>
                    <a:lnTo>
                      <a:pt x="3190" y="232"/>
                    </a:lnTo>
                    <a:lnTo>
                      <a:pt x="3113" y="194"/>
                    </a:lnTo>
                    <a:lnTo>
                      <a:pt x="3035" y="155"/>
                    </a:lnTo>
                    <a:lnTo>
                      <a:pt x="2842" y="155"/>
                    </a:lnTo>
                    <a:lnTo>
                      <a:pt x="2765" y="174"/>
                    </a:lnTo>
                    <a:lnTo>
                      <a:pt x="2688" y="232"/>
                    </a:lnTo>
                    <a:lnTo>
                      <a:pt x="2591" y="310"/>
                    </a:lnTo>
                    <a:lnTo>
                      <a:pt x="2436" y="464"/>
                    </a:lnTo>
                    <a:lnTo>
                      <a:pt x="2243" y="638"/>
                    </a:lnTo>
                    <a:lnTo>
                      <a:pt x="1760" y="1025"/>
                    </a:lnTo>
                    <a:lnTo>
                      <a:pt x="1238" y="1450"/>
                    </a:lnTo>
                    <a:lnTo>
                      <a:pt x="986" y="1663"/>
                    </a:lnTo>
                    <a:lnTo>
                      <a:pt x="735" y="1895"/>
                    </a:lnTo>
                    <a:lnTo>
                      <a:pt x="522" y="2146"/>
                    </a:lnTo>
                    <a:lnTo>
                      <a:pt x="329" y="2378"/>
                    </a:lnTo>
                    <a:lnTo>
                      <a:pt x="174" y="2629"/>
                    </a:lnTo>
                    <a:lnTo>
                      <a:pt x="117" y="2765"/>
                    </a:lnTo>
                    <a:lnTo>
                      <a:pt x="59" y="2900"/>
                    </a:lnTo>
                    <a:lnTo>
                      <a:pt x="20" y="3016"/>
                    </a:lnTo>
                    <a:lnTo>
                      <a:pt x="1" y="3151"/>
                    </a:lnTo>
                    <a:lnTo>
                      <a:pt x="1" y="3287"/>
                    </a:lnTo>
                    <a:lnTo>
                      <a:pt x="20" y="3422"/>
                    </a:lnTo>
                    <a:lnTo>
                      <a:pt x="39" y="3538"/>
                    </a:lnTo>
                    <a:lnTo>
                      <a:pt x="97" y="3673"/>
                    </a:lnTo>
                    <a:lnTo>
                      <a:pt x="174" y="3809"/>
                    </a:lnTo>
                    <a:lnTo>
                      <a:pt x="252" y="3944"/>
                    </a:lnTo>
                    <a:lnTo>
                      <a:pt x="368" y="4060"/>
                    </a:lnTo>
                    <a:lnTo>
                      <a:pt x="484" y="4176"/>
                    </a:lnTo>
                    <a:lnTo>
                      <a:pt x="600" y="4292"/>
                    </a:lnTo>
                    <a:lnTo>
                      <a:pt x="735" y="4369"/>
                    </a:lnTo>
                    <a:lnTo>
                      <a:pt x="851" y="4447"/>
                    </a:lnTo>
                    <a:lnTo>
                      <a:pt x="986" y="4505"/>
                    </a:lnTo>
                    <a:lnTo>
                      <a:pt x="1122" y="4543"/>
                    </a:lnTo>
                    <a:lnTo>
                      <a:pt x="1276" y="4582"/>
                    </a:lnTo>
                    <a:lnTo>
                      <a:pt x="1566" y="4621"/>
                    </a:lnTo>
                    <a:lnTo>
                      <a:pt x="1856" y="4640"/>
                    </a:lnTo>
                    <a:lnTo>
                      <a:pt x="2166" y="4601"/>
                    </a:lnTo>
                    <a:lnTo>
                      <a:pt x="2494" y="4563"/>
                    </a:lnTo>
                    <a:lnTo>
                      <a:pt x="2804" y="4485"/>
                    </a:lnTo>
                    <a:lnTo>
                      <a:pt x="3113" y="4389"/>
                    </a:lnTo>
                    <a:lnTo>
                      <a:pt x="3731" y="4176"/>
                    </a:lnTo>
                    <a:lnTo>
                      <a:pt x="4331" y="3944"/>
                    </a:lnTo>
                    <a:lnTo>
                      <a:pt x="4853" y="3770"/>
                    </a:lnTo>
                    <a:lnTo>
                      <a:pt x="5123" y="3693"/>
                    </a:lnTo>
                    <a:lnTo>
                      <a:pt x="5433" y="3615"/>
                    </a:lnTo>
                    <a:lnTo>
                      <a:pt x="5761" y="3557"/>
                    </a:lnTo>
                    <a:lnTo>
                      <a:pt x="6051" y="3557"/>
                    </a:lnTo>
                    <a:lnTo>
                      <a:pt x="6186" y="3577"/>
                    </a:lnTo>
                    <a:lnTo>
                      <a:pt x="6283" y="3596"/>
                    </a:lnTo>
                    <a:lnTo>
                      <a:pt x="6360" y="3654"/>
                    </a:lnTo>
                    <a:lnTo>
                      <a:pt x="6399" y="3731"/>
                    </a:lnTo>
                    <a:lnTo>
                      <a:pt x="6399" y="3847"/>
                    </a:lnTo>
                    <a:lnTo>
                      <a:pt x="6380" y="3963"/>
                    </a:lnTo>
                    <a:lnTo>
                      <a:pt x="6283" y="4118"/>
                    </a:lnTo>
                    <a:lnTo>
                      <a:pt x="6148" y="4311"/>
                    </a:lnTo>
                    <a:lnTo>
                      <a:pt x="5935" y="4582"/>
                    </a:lnTo>
                    <a:lnTo>
                      <a:pt x="5684" y="4853"/>
                    </a:lnTo>
                    <a:lnTo>
                      <a:pt x="5181" y="5355"/>
                    </a:lnTo>
                    <a:lnTo>
                      <a:pt x="4949" y="5626"/>
                    </a:lnTo>
                    <a:lnTo>
                      <a:pt x="4717" y="5896"/>
                    </a:lnTo>
                    <a:lnTo>
                      <a:pt x="4524" y="6186"/>
                    </a:lnTo>
                    <a:lnTo>
                      <a:pt x="4369" y="6496"/>
                    </a:lnTo>
                    <a:lnTo>
                      <a:pt x="4273" y="6708"/>
                    </a:lnTo>
                    <a:lnTo>
                      <a:pt x="4234" y="6940"/>
                    </a:lnTo>
                    <a:lnTo>
                      <a:pt x="4195" y="7172"/>
                    </a:lnTo>
                    <a:lnTo>
                      <a:pt x="4195" y="7385"/>
                    </a:lnTo>
                    <a:lnTo>
                      <a:pt x="4176" y="7849"/>
                    </a:lnTo>
                    <a:lnTo>
                      <a:pt x="4195" y="8313"/>
                    </a:lnTo>
                    <a:lnTo>
                      <a:pt x="4176" y="8525"/>
                    </a:lnTo>
                    <a:lnTo>
                      <a:pt x="4195" y="8719"/>
                    </a:lnTo>
                    <a:lnTo>
                      <a:pt x="4215" y="8931"/>
                    </a:lnTo>
                    <a:lnTo>
                      <a:pt x="4253" y="9125"/>
                    </a:lnTo>
                    <a:lnTo>
                      <a:pt x="4331" y="9299"/>
                    </a:lnTo>
                    <a:lnTo>
                      <a:pt x="4427" y="9473"/>
                    </a:lnTo>
                    <a:lnTo>
                      <a:pt x="4543" y="9627"/>
                    </a:lnTo>
                    <a:lnTo>
                      <a:pt x="4717" y="9763"/>
                    </a:lnTo>
                    <a:lnTo>
                      <a:pt x="4853" y="9840"/>
                    </a:lnTo>
                    <a:lnTo>
                      <a:pt x="4988" y="9898"/>
                    </a:lnTo>
                    <a:lnTo>
                      <a:pt x="5143" y="9937"/>
                    </a:lnTo>
                    <a:lnTo>
                      <a:pt x="5297" y="9956"/>
                    </a:lnTo>
                    <a:lnTo>
                      <a:pt x="5452" y="9975"/>
                    </a:lnTo>
                    <a:lnTo>
                      <a:pt x="5626" y="9975"/>
                    </a:lnTo>
                    <a:lnTo>
                      <a:pt x="5954" y="9956"/>
                    </a:lnTo>
                    <a:lnTo>
                      <a:pt x="6283" y="9879"/>
                    </a:lnTo>
                    <a:lnTo>
                      <a:pt x="6612" y="9801"/>
                    </a:lnTo>
                    <a:lnTo>
                      <a:pt x="6902" y="9705"/>
                    </a:lnTo>
                    <a:lnTo>
                      <a:pt x="7192" y="9608"/>
                    </a:lnTo>
                    <a:lnTo>
                      <a:pt x="7385" y="9531"/>
                    </a:lnTo>
                    <a:lnTo>
                      <a:pt x="7559" y="9453"/>
                    </a:lnTo>
                    <a:lnTo>
                      <a:pt x="7733" y="9357"/>
                    </a:lnTo>
                    <a:lnTo>
                      <a:pt x="7868" y="9260"/>
                    </a:lnTo>
                    <a:lnTo>
                      <a:pt x="8139" y="9047"/>
                    </a:lnTo>
                    <a:lnTo>
                      <a:pt x="8371" y="8815"/>
                    </a:lnTo>
                    <a:lnTo>
                      <a:pt x="8564" y="8564"/>
                    </a:lnTo>
                    <a:lnTo>
                      <a:pt x="8777" y="8274"/>
                    </a:lnTo>
                    <a:lnTo>
                      <a:pt x="9163" y="7636"/>
                    </a:lnTo>
                    <a:lnTo>
                      <a:pt x="9550" y="7095"/>
                    </a:lnTo>
                    <a:lnTo>
                      <a:pt x="9937" y="6554"/>
                    </a:lnTo>
                    <a:lnTo>
                      <a:pt x="10091" y="6341"/>
                    </a:lnTo>
                    <a:lnTo>
                      <a:pt x="10188" y="6244"/>
                    </a:lnTo>
                    <a:lnTo>
                      <a:pt x="10285" y="6167"/>
                    </a:lnTo>
                    <a:lnTo>
                      <a:pt x="10381" y="6109"/>
                    </a:lnTo>
                    <a:lnTo>
                      <a:pt x="10497" y="6090"/>
                    </a:lnTo>
                    <a:lnTo>
                      <a:pt x="10633" y="6090"/>
                    </a:lnTo>
                    <a:lnTo>
                      <a:pt x="10807" y="6128"/>
                    </a:lnTo>
                    <a:lnTo>
                      <a:pt x="10923" y="6186"/>
                    </a:lnTo>
                    <a:lnTo>
                      <a:pt x="11019" y="6225"/>
                    </a:lnTo>
                    <a:lnTo>
                      <a:pt x="11077" y="6283"/>
                    </a:lnTo>
                    <a:lnTo>
                      <a:pt x="11116" y="6360"/>
                    </a:lnTo>
                    <a:lnTo>
                      <a:pt x="11135" y="6438"/>
                    </a:lnTo>
                    <a:lnTo>
                      <a:pt x="11116" y="6534"/>
                    </a:lnTo>
                    <a:lnTo>
                      <a:pt x="11058" y="6766"/>
                    </a:lnTo>
                    <a:lnTo>
                      <a:pt x="10981" y="7076"/>
                    </a:lnTo>
                    <a:lnTo>
                      <a:pt x="10923" y="7366"/>
                    </a:lnTo>
                    <a:lnTo>
                      <a:pt x="10884" y="7656"/>
                    </a:lnTo>
                    <a:lnTo>
                      <a:pt x="10884" y="7946"/>
                    </a:lnTo>
                    <a:lnTo>
                      <a:pt x="10884" y="8235"/>
                    </a:lnTo>
                    <a:lnTo>
                      <a:pt x="10923" y="8525"/>
                    </a:lnTo>
                    <a:lnTo>
                      <a:pt x="10981" y="8815"/>
                    </a:lnTo>
                    <a:lnTo>
                      <a:pt x="11039" y="9144"/>
                    </a:lnTo>
                    <a:lnTo>
                      <a:pt x="11193" y="9608"/>
                    </a:lnTo>
                    <a:lnTo>
                      <a:pt x="11271" y="9859"/>
                    </a:lnTo>
                    <a:lnTo>
                      <a:pt x="11367" y="10111"/>
                    </a:lnTo>
                    <a:lnTo>
                      <a:pt x="11483" y="10362"/>
                    </a:lnTo>
                    <a:lnTo>
                      <a:pt x="11619" y="10594"/>
                    </a:lnTo>
                    <a:lnTo>
                      <a:pt x="11754" y="10826"/>
                    </a:lnTo>
                    <a:lnTo>
                      <a:pt x="11908" y="11039"/>
                    </a:lnTo>
                    <a:lnTo>
                      <a:pt x="12082" y="11251"/>
                    </a:lnTo>
                    <a:lnTo>
                      <a:pt x="12256" y="11425"/>
                    </a:lnTo>
                    <a:lnTo>
                      <a:pt x="12469" y="11580"/>
                    </a:lnTo>
                    <a:lnTo>
                      <a:pt x="12682" y="11696"/>
                    </a:lnTo>
                    <a:lnTo>
                      <a:pt x="12914" y="11773"/>
                    </a:lnTo>
                    <a:lnTo>
                      <a:pt x="13165" y="11812"/>
                    </a:lnTo>
                    <a:lnTo>
                      <a:pt x="13281" y="11831"/>
                    </a:lnTo>
                    <a:lnTo>
                      <a:pt x="13416" y="11812"/>
                    </a:lnTo>
                    <a:lnTo>
                      <a:pt x="13571" y="11812"/>
                    </a:lnTo>
                    <a:lnTo>
                      <a:pt x="13706" y="11773"/>
                    </a:lnTo>
                    <a:lnTo>
                      <a:pt x="14035" y="11676"/>
                    </a:lnTo>
                    <a:lnTo>
                      <a:pt x="14325" y="11541"/>
                    </a:lnTo>
                    <a:lnTo>
                      <a:pt x="14595" y="11367"/>
                    </a:lnTo>
                    <a:lnTo>
                      <a:pt x="14847" y="11174"/>
                    </a:lnTo>
                    <a:lnTo>
                      <a:pt x="15079" y="10942"/>
                    </a:lnTo>
                    <a:lnTo>
                      <a:pt x="15272" y="10691"/>
                    </a:lnTo>
                    <a:lnTo>
                      <a:pt x="15465" y="10439"/>
                    </a:lnTo>
                    <a:lnTo>
                      <a:pt x="15620" y="10149"/>
                    </a:lnTo>
                    <a:lnTo>
                      <a:pt x="15775" y="9859"/>
                    </a:lnTo>
                    <a:lnTo>
                      <a:pt x="15891" y="9550"/>
                    </a:lnTo>
                    <a:lnTo>
                      <a:pt x="16007" y="9241"/>
                    </a:lnTo>
                    <a:lnTo>
                      <a:pt x="16103" y="8931"/>
                    </a:lnTo>
                    <a:lnTo>
                      <a:pt x="16181" y="8603"/>
                    </a:lnTo>
                    <a:lnTo>
                      <a:pt x="16239" y="8293"/>
                    </a:lnTo>
                    <a:lnTo>
                      <a:pt x="16335" y="7675"/>
                    </a:lnTo>
                    <a:lnTo>
                      <a:pt x="16374" y="7192"/>
                    </a:lnTo>
                    <a:lnTo>
                      <a:pt x="16413" y="6902"/>
                    </a:lnTo>
                    <a:lnTo>
                      <a:pt x="16451" y="6612"/>
                    </a:lnTo>
                    <a:lnTo>
                      <a:pt x="16548" y="6360"/>
                    </a:lnTo>
                    <a:lnTo>
                      <a:pt x="16587" y="6225"/>
                    </a:lnTo>
                    <a:lnTo>
                      <a:pt x="16645" y="6109"/>
                    </a:lnTo>
                    <a:lnTo>
                      <a:pt x="16722" y="6012"/>
                    </a:lnTo>
                    <a:lnTo>
                      <a:pt x="16799" y="5935"/>
                    </a:lnTo>
                    <a:lnTo>
                      <a:pt x="16896" y="5858"/>
                    </a:lnTo>
                    <a:lnTo>
                      <a:pt x="17012" y="5800"/>
                    </a:lnTo>
                    <a:lnTo>
                      <a:pt x="17147" y="5780"/>
                    </a:lnTo>
                    <a:lnTo>
                      <a:pt x="17263" y="5761"/>
                    </a:lnTo>
                    <a:lnTo>
                      <a:pt x="17514" y="5761"/>
                    </a:lnTo>
                    <a:lnTo>
                      <a:pt x="17650" y="5800"/>
                    </a:lnTo>
                    <a:lnTo>
                      <a:pt x="17785" y="5838"/>
                    </a:lnTo>
                    <a:lnTo>
                      <a:pt x="18017" y="5954"/>
                    </a:lnTo>
                    <a:lnTo>
                      <a:pt x="18249" y="6109"/>
                    </a:lnTo>
                    <a:lnTo>
                      <a:pt x="18462" y="6302"/>
                    </a:lnTo>
                    <a:lnTo>
                      <a:pt x="18636" y="6496"/>
                    </a:lnTo>
                    <a:lnTo>
                      <a:pt x="18771" y="6708"/>
                    </a:lnTo>
                    <a:lnTo>
                      <a:pt x="18868" y="6921"/>
                    </a:lnTo>
                    <a:lnTo>
                      <a:pt x="18964" y="7153"/>
                    </a:lnTo>
                    <a:lnTo>
                      <a:pt x="19042" y="7385"/>
                    </a:lnTo>
                    <a:lnTo>
                      <a:pt x="19100" y="7617"/>
                    </a:lnTo>
                    <a:lnTo>
                      <a:pt x="19196" y="8100"/>
                    </a:lnTo>
                    <a:lnTo>
                      <a:pt x="19254" y="8603"/>
                    </a:lnTo>
                    <a:lnTo>
                      <a:pt x="19274" y="9105"/>
                    </a:lnTo>
                    <a:lnTo>
                      <a:pt x="19312" y="9608"/>
                    </a:lnTo>
                    <a:lnTo>
                      <a:pt x="19332" y="10091"/>
                    </a:lnTo>
                    <a:lnTo>
                      <a:pt x="19351" y="10575"/>
                    </a:lnTo>
                    <a:lnTo>
                      <a:pt x="19409" y="11019"/>
                    </a:lnTo>
                    <a:lnTo>
                      <a:pt x="19467" y="11464"/>
                    </a:lnTo>
                    <a:lnTo>
                      <a:pt x="19544" y="11908"/>
                    </a:lnTo>
                    <a:lnTo>
                      <a:pt x="19641" y="12353"/>
                    </a:lnTo>
                    <a:lnTo>
                      <a:pt x="19718" y="12566"/>
                    </a:lnTo>
                    <a:lnTo>
                      <a:pt x="19796" y="12759"/>
                    </a:lnTo>
                    <a:lnTo>
                      <a:pt x="19873" y="12972"/>
                    </a:lnTo>
                    <a:lnTo>
                      <a:pt x="19989" y="13165"/>
                    </a:lnTo>
                    <a:lnTo>
                      <a:pt x="20105" y="13358"/>
                    </a:lnTo>
                    <a:lnTo>
                      <a:pt x="20221" y="13532"/>
                    </a:lnTo>
                    <a:lnTo>
                      <a:pt x="20375" y="13706"/>
                    </a:lnTo>
                    <a:lnTo>
                      <a:pt x="20530" y="13861"/>
                    </a:lnTo>
                    <a:lnTo>
                      <a:pt x="20743" y="14016"/>
                    </a:lnTo>
                    <a:lnTo>
                      <a:pt x="20955" y="14151"/>
                    </a:lnTo>
                    <a:lnTo>
                      <a:pt x="21168" y="14267"/>
                    </a:lnTo>
                    <a:lnTo>
                      <a:pt x="21419" y="14344"/>
                    </a:lnTo>
                    <a:lnTo>
                      <a:pt x="21671" y="14421"/>
                    </a:lnTo>
                    <a:lnTo>
                      <a:pt x="21922" y="14460"/>
                    </a:lnTo>
                    <a:lnTo>
                      <a:pt x="22193" y="14499"/>
                    </a:lnTo>
                    <a:lnTo>
                      <a:pt x="22463" y="14518"/>
                    </a:lnTo>
                    <a:lnTo>
                      <a:pt x="22734" y="14518"/>
                    </a:lnTo>
                    <a:lnTo>
                      <a:pt x="23005" y="14499"/>
                    </a:lnTo>
                    <a:lnTo>
                      <a:pt x="23275" y="14460"/>
                    </a:lnTo>
                    <a:lnTo>
                      <a:pt x="23526" y="14402"/>
                    </a:lnTo>
                    <a:lnTo>
                      <a:pt x="23778" y="14344"/>
                    </a:lnTo>
                    <a:lnTo>
                      <a:pt x="24029" y="14267"/>
                    </a:lnTo>
                    <a:lnTo>
                      <a:pt x="24261" y="14189"/>
                    </a:lnTo>
                    <a:lnTo>
                      <a:pt x="24493" y="14093"/>
                    </a:lnTo>
                    <a:lnTo>
                      <a:pt x="24725" y="13958"/>
                    </a:lnTo>
                    <a:lnTo>
                      <a:pt x="24957" y="13822"/>
                    </a:lnTo>
                    <a:lnTo>
                      <a:pt x="25150" y="13648"/>
                    </a:lnTo>
                    <a:lnTo>
                      <a:pt x="25324" y="13474"/>
                    </a:lnTo>
                    <a:lnTo>
                      <a:pt x="25460" y="13300"/>
                    </a:lnTo>
                    <a:lnTo>
                      <a:pt x="25595" y="13088"/>
                    </a:lnTo>
                    <a:lnTo>
                      <a:pt x="25692" y="12875"/>
                    </a:lnTo>
                    <a:lnTo>
                      <a:pt x="25788" y="12662"/>
                    </a:lnTo>
                    <a:lnTo>
                      <a:pt x="25866" y="12430"/>
                    </a:lnTo>
                    <a:lnTo>
                      <a:pt x="25924" y="12179"/>
                    </a:lnTo>
                    <a:lnTo>
                      <a:pt x="25982" y="11947"/>
                    </a:lnTo>
                    <a:lnTo>
                      <a:pt x="26001" y="11676"/>
                    </a:lnTo>
                    <a:lnTo>
                      <a:pt x="26039" y="11154"/>
                    </a:lnTo>
                    <a:lnTo>
                      <a:pt x="26059" y="10594"/>
                    </a:lnTo>
                    <a:lnTo>
                      <a:pt x="26020" y="9492"/>
                    </a:lnTo>
                    <a:lnTo>
                      <a:pt x="26020" y="8931"/>
                    </a:lnTo>
                    <a:lnTo>
                      <a:pt x="26020" y="8390"/>
                    </a:lnTo>
                    <a:lnTo>
                      <a:pt x="26039" y="7868"/>
                    </a:lnTo>
                    <a:lnTo>
                      <a:pt x="26078" y="7617"/>
                    </a:lnTo>
                    <a:lnTo>
                      <a:pt x="26117" y="7366"/>
                    </a:lnTo>
                    <a:lnTo>
                      <a:pt x="26155" y="7134"/>
                    </a:lnTo>
                    <a:lnTo>
                      <a:pt x="26233" y="6902"/>
                    </a:lnTo>
                    <a:lnTo>
                      <a:pt x="26310" y="6689"/>
                    </a:lnTo>
                    <a:lnTo>
                      <a:pt x="26407" y="6476"/>
                    </a:lnTo>
                    <a:lnTo>
                      <a:pt x="26484" y="6360"/>
                    </a:lnTo>
                    <a:lnTo>
                      <a:pt x="26561" y="6244"/>
                    </a:lnTo>
                    <a:lnTo>
                      <a:pt x="26639" y="6148"/>
                    </a:lnTo>
                    <a:lnTo>
                      <a:pt x="26735" y="6051"/>
                    </a:lnTo>
                    <a:lnTo>
                      <a:pt x="26851" y="5974"/>
                    </a:lnTo>
                    <a:lnTo>
                      <a:pt x="26948" y="5916"/>
                    </a:lnTo>
                    <a:lnTo>
                      <a:pt x="27064" y="5877"/>
                    </a:lnTo>
                    <a:lnTo>
                      <a:pt x="27199" y="5819"/>
                    </a:lnTo>
                    <a:lnTo>
                      <a:pt x="27451" y="5780"/>
                    </a:lnTo>
                    <a:lnTo>
                      <a:pt x="27721" y="5761"/>
                    </a:lnTo>
                    <a:lnTo>
                      <a:pt x="27992" y="5780"/>
                    </a:lnTo>
                    <a:lnTo>
                      <a:pt x="28282" y="5838"/>
                    </a:lnTo>
                    <a:lnTo>
                      <a:pt x="28553" y="5916"/>
                    </a:lnTo>
                    <a:lnTo>
                      <a:pt x="28823" y="6012"/>
                    </a:lnTo>
                    <a:lnTo>
                      <a:pt x="29094" y="6148"/>
                    </a:lnTo>
                    <a:lnTo>
                      <a:pt x="29345" y="6283"/>
                    </a:lnTo>
                    <a:lnTo>
                      <a:pt x="29596" y="6438"/>
                    </a:lnTo>
                    <a:lnTo>
                      <a:pt x="29809" y="6592"/>
                    </a:lnTo>
                    <a:lnTo>
                      <a:pt x="29983" y="6766"/>
                    </a:lnTo>
                    <a:lnTo>
                      <a:pt x="30157" y="6960"/>
                    </a:lnTo>
                    <a:lnTo>
                      <a:pt x="30312" y="7172"/>
                    </a:lnTo>
                    <a:lnTo>
                      <a:pt x="30447" y="7424"/>
                    </a:lnTo>
                    <a:lnTo>
                      <a:pt x="30582" y="7675"/>
                    </a:lnTo>
                    <a:lnTo>
                      <a:pt x="30698" y="7926"/>
                    </a:lnTo>
                    <a:lnTo>
                      <a:pt x="30795" y="8197"/>
                    </a:lnTo>
                    <a:lnTo>
                      <a:pt x="30872" y="8467"/>
                    </a:lnTo>
                    <a:lnTo>
                      <a:pt x="31008" y="9028"/>
                    </a:lnTo>
                    <a:lnTo>
                      <a:pt x="31124" y="9589"/>
                    </a:lnTo>
                    <a:lnTo>
                      <a:pt x="31201" y="10169"/>
                    </a:lnTo>
                    <a:lnTo>
                      <a:pt x="31356" y="11270"/>
                    </a:lnTo>
                    <a:lnTo>
                      <a:pt x="31433" y="11773"/>
                    </a:lnTo>
                    <a:lnTo>
                      <a:pt x="31530" y="12295"/>
                    </a:lnTo>
                    <a:lnTo>
                      <a:pt x="31646" y="12817"/>
                    </a:lnTo>
                    <a:lnTo>
                      <a:pt x="31781" y="13339"/>
                    </a:lnTo>
                    <a:lnTo>
                      <a:pt x="31955" y="13822"/>
                    </a:lnTo>
                    <a:lnTo>
                      <a:pt x="32051" y="14073"/>
                    </a:lnTo>
                    <a:lnTo>
                      <a:pt x="32167" y="14305"/>
                    </a:lnTo>
                    <a:lnTo>
                      <a:pt x="32303" y="14537"/>
                    </a:lnTo>
                    <a:lnTo>
                      <a:pt x="32438" y="14750"/>
                    </a:lnTo>
                    <a:lnTo>
                      <a:pt x="32593" y="14963"/>
                    </a:lnTo>
                    <a:lnTo>
                      <a:pt x="32767" y="15175"/>
                    </a:lnTo>
                    <a:lnTo>
                      <a:pt x="32999" y="15388"/>
                    </a:lnTo>
                    <a:lnTo>
                      <a:pt x="33231" y="15581"/>
                    </a:lnTo>
                    <a:lnTo>
                      <a:pt x="33482" y="15755"/>
                    </a:lnTo>
                    <a:lnTo>
                      <a:pt x="33753" y="15910"/>
                    </a:lnTo>
                    <a:lnTo>
                      <a:pt x="34043" y="16045"/>
                    </a:lnTo>
                    <a:lnTo>
                      <a:pt x="34333" y="16161"/>
                    </a:lnTo>
                    <a:lnTo>
                      <a:pt x="34622" y="16258"/>
                    </a:lnTo>
                    <a:lnTo>
                      <a:pt x="34932" y="16335"/>
                    </a:lnTo>
                    <a:lnTo>
                      <a:pt x="35241" y="16374"/>
                    </a:lnTo>
                    <a:lnTo>
                      <a:pt x="35570" y="16413"/>
                    </a:lnTo>
                    <a:lnTo>
                      <a:pt x="35879" y="16432"/>
                    </a:lnTo>
                    <a:lnTo>
                      <a:pt x="36517" y="16432"/>
                    </a:lnTo>
                    <a:lnTo>
                      <a:pt x="36826" y="16393"/>
                    </a:lnTo>
                    <a:lnTo>
                      <a:pt x="37116" y="16335"/>
                    </a:lnTo>
                    <a:lnTo>
                      <a:pt x="37406" y="16277"/>
                    </a:lnTo>
                    <a:lnTo>
                      <a:pt x="37715" y="16200"/>
                    </a:lnTo>
                    <a:lnTo>
                      <a:pt x="38005" y="16084"/>
                    </a:lnTo>
                    <a:lnTo>
                      <a:pt x="38257" y="15968"/>
                    </a:lnTo>
                    <a:lnTo>
                      <a:pt x="38489" y="15813"/>
                    </a:lnTo>
                    <a:lnTo>
                      <a:pt x="38701" y="15659"/>
                    </a:lnTo>
                    <a:lnTo>
                      <a:pt x="38875" y="15485"/>
                    </a:lnTo>
                    <a:lnTo>
                      <a:pt x="39049" y="15311"/>
                    </a:lnTo>
                    <a:lnTo>
                      <a:pt x="39204" y="15117"/>
                    </a:lnTo>
                    <a:lnTo>
                      <a:pt x="39339" y="14905"/>
                    </a:lnTo>
                    <a:lnTo>
                      <a:pt x="39455" y="14673"/>
                    </a:lnTo>
                    <a:lnTo>
                      <a:pt x="39552" y="14441"/>
                    </a:lnTo>
                    <a:lnTo>
                      <a:pt x="39649" y="14209"/>
                    </a:lnTo>
                    <a:lnTo>
                      <a:pt x="39726" y="13958"/>
                    </a:lnTo>
                    <a:lnTo>
                      <a:pt x="39784" y="13706"/>
                    </a:lnTo>
                    <a:lnTo>
                      <a:pt x="39900" y="13165"/>
                    </a:lnTo>
                    <a:lnTo>
                      <a:pt x="39958" y="12624"/>
                    </a:lnTo>
                    <a:lnTo>
                      <a:pt x="40016" y="12063"/>
                    </a:lnTo>
                    <a:lnTo>
                      <a:pt x="40093" y="10923"/>
                    </a:lnTo>
                    <a:lnTo>
                      <a:pt x="40132" y="10362"/>
                    </a:lnTo>
                    <a:lnTo>
                      <a:pt x="40190" y="9840"/>
                    </a:lnTo>
                    <a:lnTo>
                      <a:pt x="40287" y="9318"/>
                    </a:lnTo>
                    <a:lnTo>
                      <a:pt x="40345" y="9067"/>
                    </a:lnTo>
                    <a:lnTo>
                      <a:pt x="40402" y="8835"/>
                    </a:lnTo>
                    <a:lnTo>
                      <a:pt x="40499" y="8564"/>
                    </a:lnTo>
                    <a:lnTo>
                      <a:pt x="40634" y="8293"/>
                    </a:lnTo>
                    <a:lnTo>
                      <a:pt x="40789" y="8081"/>
                    </a:lnTo>
                    <a:lnTo>
                      <a:pt x="40944" y="7868"/>
                    </a:lnTo>
                    <a:lnTo>
                      <a:pt x="41137" y="7694"/>
                    </a:lnTo>
                    <a:lnTo>
                      <a:pt x="41350" y="7559"/>
                    </a:lnTo>
                    <a:lnTo>
                      <a:pt x="41582" y="7443"/>
                    </a:lnTo>
                    <a:lnTo>
                      <a:pt x="41814" y="7346"/>
                    </a:lnTo>
                    <a:lnTo>
                      <a:pt x="42046" y="7288"/>
                    </a:lnTo>
                    <a:lnTo>
                      <a:pt x="42297" y="7269"/>
                    </a:lnTo>
                    <a:lnTo>
                      <a:pt x="42568" y="7269"/>
                    </a:lnTo>
                    <a:lnTo>
                      <a:pt x="42819" y="7288"/>
                    </a:lnTo>
                    <a:lnTo>
                      <a:pt x="43090" y="7346"/>
                    </a:lnTo>
                    <a:lnTo>
                      <a:pt x="43341" y="7424"/>
                    </a:lnTo>
                    <a:lnTo>
                      <a:pt x="43611" y="7540"/>
                    </a:lnTo>
                    <a:lnTo>
                      <a:pt x="43863" y="7694"/>
                    </a:lnTo>
                    <a:lnTo>
                      <a:pt x="44133" y="7868"/>
                    </a:lnTo>
                    <a:lnTo>
                      <a:pt x="44404" y="8081"/>
                    </a:lnTo>
                    <a:lnTo>
                      <a:pt x="44655" y="8293"/>
                    </a:lnTo>
                    <a:lnTo>
                      <a:pt x="44887" y="8525"/>
                    </a:lnTo>
                    <a:lnTo>
                      <a:pt x="45139" y="8757"/>
                    </a:lnTo>
                    <a:lnTo>
                      <a:pt x="45351" y="9009"/>
                    </a:lnTo>
                    <a:lnTo>
                      <a:pt x="45796" y="9531"/>
                    </a:lnTo>
                    <a:lnTo>
                      <a:pt x="46221" y="10072"/>
                    </a:lnTo>
                    <a:lnTo>
                      <a:pt x="46627" y="10613"/>
                    </a:lnTo>
                    <a:lnTo>
                      <a:pt x="47033" y="11154"/>
                    </a:lnTo>
                    <a:lnTo>
                      <a:pt x="47420" y="11676"/>
                    </a:lnTo>
                    <a:lnTo>
                      <a:pt x="47826" y="12160"/>
                    </a:lnTo>
                    <a:lnTo>
                      <a:pt x="48232" y="12643"/>
                    </a:lnTo>
                    <a:lnTo>
                      <a:pt x="48676" y="13126"/>
                    </a:lnTo>
                    <a:lnTo>
                      <a:pt x="49140" y="13571"/>
                    </a:lnTo>
                    <a:lnTo>
                      <a:pt x="49372" y="13784"/>
                    </a:lnTo>
                    <a:lnTo>
                      <a:pt x="49623" y="13977"/>
                    </a:lnTo>
                    <a:lnTo>
                      <a:pt x="49875" y="14170"/>
                    </a:lnTo>
                    <a:lnTo>
                      <a:pt x="50145" y="14325"/>
                    </a:lnTo>
                    <a:lnTo>
                      <a:pt x="50416" y="14499"/>
                    </a:lnTo>
                    <a:lnTo>
                      <a:pt x="50706" y="14634"/>
                    </a:lnTo>
                    <a:lnTo>
                      <a:pt x="50996" y="14750"/>
                    </a:lnTo>
                    <a:lnTo>
                      <a:pt x="51286" y="14866"/>
                    </a:lnTo>
                    <a:lnTo>
                      <a:pt x="51615" y="14943"/>
                    </a:lnTo>
                    <a:lnTo>
                      <a:pt x="51943" y="15001"/>
                    </a:lnTo>
                    <a:lnTo>
                      <a:pt x="52272" y="15040"/>
                    </a:lnTo>
                    <a:lnTo>
                      <a:pt x="52620" y="15040"/>
                    </a:lnTo>
                    <a:lnTo>
                      <a:pt x="52948" y="15021"/>
                    </a:lnTo>
                    <a:lnTo>
                      <a:pt x="53277" y="14963"/>
                    </a:lnTo>
                    <a:lnTo>
                      <a:pt x="53606" y="14885"/>
                    </a:lnTo>
                    <a:lnTo>
                      <a:pt x="53934" y="14789"/>
                    </a:lnTo>
                    <a:lnTo>
                      <a:pt x="54244" y="14673"/>
                    </a:lnTo>
                    <a:lnTo>
                      <a:pt x="54534" y="14537"/>
                    </a:lnTo>
                    <a:lnTo>
                      <a:pt x="54823" y="14363"/>
                    </a:lnTo>
                    <a:lnTo>
                      <a:pt x="55094" y="14170"/>
                    </a:lnTo>
                    <a:lnTo>
                      <a:pt x="55365" y="13958"/>
                    </a:lnTo>
                    <a:lnTo>
                      <a:pt x="55597" y="13726"/>
                    </a:lnTo>
                    <a:lnTo>
                      <a:pt x="55829" y="13474"/>
                    </a:lnTo>
                    <a:lnTo>
                      <a:pt x="56022" y="13204"/>
                    </a:lnTo>
                    <a:lnTo>
                      <a:pt x="56215" y="12894"/>
                    </a:lnTo>
                    <a:lnTo>
                      <a:pt x="56389" y="12585"/>
                    </a:lnTo>
                    <a:lnTo>
                      <a:pt x="56525" y="12237"/>
                    </a:lnTo>
                    <a:lnTo>
                      <a:pt x="56660" y="11908"/>
                    </a:lnTo>
                    <a:lnTo>
                      <a:pt x="56892" y="11212"/>
                    </a:lnTo>
                    <a:lnTo>
                      <a:pt x="57105" y="10517"/>
                    </a:lnTo>
                    <a:lnTo>
                      <a:pt x="57317" y="9782"/>
                    </a:lnTo>
                    <a:lnTo>
                      <a:pt x="57433" y="9395"/>
                    </a:lnTo>
                    <a:lnTo>
                      <a:pt x="57569" y="8989"/>
                    </a:lnTo>
                    <a:lnTo>
                      <a:pt x="57742" y="8622"/>
                    </a:lnTo>
                    <a:lnTo>
                      <a:pt x="57820" y="8448"/>
                    </a:lnTo>
                    <a:lnTo>
                      <a:pt x="57936" y="8274"/>
                    </a:lnTo>
                    <a:lnTo>
                      <a:pt x="58052" y="8119"/>
                    </a:lnTo>
                    <a:lnTo>
                      <a:pt x="58168" y="7965"/>
                    </a:lnTo>
                    <a:lnTo>
                      <a:pt x="58322" y="7849"/>
                    </a:lnTo>
                    <a:lnTo>
                      <a:pt x="58477" y="7733"/>
                    </a:lnTo>
                    <a:lnTo>
                      <a:pt x="58651" y="7656"/>
                    </a:lnTo>
                    <a:lnTo>
                      <a:pt x="58844" y="7598"/>
                    </a:lnTo>
                    <a:lnTo>
                      <a:pt x="59038" y="7559"/>
                    </a:lnTo>
                    <a:lnTo>
                      <a:pt x="59250" y="7559"/>
                    </a:lnTo>
                    <a:lnTo>
                      <a:pt x="59444" y="7598"/>
                    </a:lnTo>
                    <a:lnTo>
                      <a:pt x="59637" y="7656"/>
                    </a:lnTo>
                    <a:lnTo>
                      <a:pt x="59830" y="7733"/>
                    </a:lnTo>
                    <a:lnTo>
                      <a:pt x="60024" y="7830"/>
                    </a:lnTo>
                    <a:lnTo>
                      <a:pt x="60217" y="7946"/>
                    </a:lnTo>
                    <a:lnTo>
                      <a:pt x="60391" y="8081"/>
                    </a:lnTo>
                    <a:lnTo>
                      <a:pt x="60565" y="8216"/>
                    </a:lnTo>
                    <a:lnTo>
                      <a:pt x="60739" y="8351"/>
                    </a:lnTo>
                    <a:lnTo>
                      <a:pt x="61029" y="8661"/>
                    </a:lnTo>
                    <a:lnTo>
                      <a:pt x="61261" y="8951"/>
                    </a:lnTo>
                    <a:lnTo>
                      <a:pt x="61686" y="9550"/>
                    </a:lnTo>
                    <a:lnTo>
                      <a:pt x="62092" y="10169"/>
                    </a:lnTo>
                    <a:lnTo>
                      <a:pt x="62285" y="10459"/>
                    </a:lnTo>
                    <a:lnTo>
                      <a:pt x="62517" y="10749"/>
                    </a:lnTo>
                    <a:lnTo>
                      <a:pt x="62749" y="11019"/>
                    </a:lnTo>
                    <a:lnTo>
                      <a:pt x="63001" y="11290"/>
                    </a:lnTo>
                    <a:lnTo>
                      <a:pt x="63252" y="11502"/>
                    </a:lnTo>
                    <a:lnTo>
                      <a:pt x="63522" y="11676"/>
                    </a:lnTo>
                    <a:lnTo>
                      <a:pt x="63793" y="11831"/>
                    </a:lnTo>
                    <a:lnTo>
                      <a:pt x="64064" y="11928"/>
                    </a:lnTo>
                    <a:lnTo>
                      <a:pt x="64334" y="12005"/>
                    </a:lnTo>
                    <a:lnTo>
                      <a:pt x="64624" y="12044"/>
                    </a:lnTo>
                    <a:lnTo>
                      <a:pt x="64895" y="12024"/>
                    </a:lnTo>
                    <a:lnTo>
                      <a:pt x="65166" y="11986"/>
                    </a:lnTo>
                    <a:lnTo>
                      <a:pt x="65417" y="11928"/>
                    </a:lnTo>
                    <a:lnTo>
                      <a:pt x="65668" y="11812"/>
                    </a:lnTo>
                    <a:lnTo>
                      <a:pt x="65920" y="11676"/>
                    </a:lnTo>
                    <a:lnTo>
                      <a:pt x="66132" y="11483"/>
                    </a:lnTo>
                    <a:lnTo>
                      <a:pt x="66345" y="11290"/>
                    </a:lnTo>
                    <a:lnTo>
                      <a:pt x="66519" y="11039"/>
                    </a:lnTo>
                    <a:lnTo>
                      <a:pt x="66673" y="10768"/>
                    </a:lnTo>
                    <a:lnTo>
                      <a:pt x="66809" y="10459"/>
                    </a:lnTo>
                    <a:lnTo>
                      <a:pt x="66867" y="10265"/>
                    </a:lnTo>
                    <a:lnTo>
                      <a:pt x="66925" y="10033"/>
                    </a:lnTo>
                    <a:lnTo>
                      <a:pt x="67041" y="9453"/>
                    </a:lnTo>
                    <a:lnTo>
                      <a:pt x="67176" y="8796"/>
                    </a:lnTo>
                    <a:lnTo>
                      <a:pt x="67253" y="8467"/>
                    </a:lnTo>
                    <a:lnTo>
                      <a:pt x="67350" y="8139"/>
                    </a:lnTo>
                    <a:lnTo>
                      <a:pt x="67466" y="7810"/>
                    </a:lnTo>
                    <a:lnTo>
                      <a:pt x="67601" y="7520"/>
                    </a:lnTo>
                    <a:lnTo>
                      <a:pt x="67737" y="7269"/>
                    </a:lnTo>
                    <a:lnTo>
                      <a:pt x="67833" y="7153"/>
                    </a:lnTo>
                    <a:lnTo>
                      <a:pt x="67911" y="7056"/>
                    </a:lnTo>
                    <a:lnTo>
                      <a:pt x="68007" y="6979"/>
                    </a:lnTo>
                    <a:lnTo>
                      <a:pt x="68104" y="6902"/>
                    </a:lnTo>
                    <a:lnTo>
                      <a:pt x="68220" y="6844"/>
                    </a:lnTo>
                    <a:lnTo>
                      <a:pt x="68336" y="6805"/>
                    </a:lnTo>
                    <a:lnTo>
                      <a:pt x="68452" y="6786"/>
                    </a:lnTo>
                    <a:lnTo>
                      <a:pt x="68587" y="6786"/>
                    </a:lnTo>
                    <a:lnTo>
                      <a:pt x="68723" y="6805"/>
                    </a:lnTo>
                    <a:lnTo>
                      <a:pt x="68877" y="6863"/>
                    </a:lnTo>
                    <a:lnTo>
                      <a:pt x="69013" y="6921"/>
                    </a:lnTo>
                    <a:lnTo>
                      <a:pt x="69148" y="7018"/>
                    </a:lnTo>
                    <a:lnTo>
                      <a:pt x="69264" y="7134"/>
                    </a:lnTo>
                    <a:lnTo>
                      <a:pt x="69380" y="7250"/>
                    </a:lnTo>
                    <a:lnTo>
                      <a:pt x="69476" y="7404"/>
                    </a:lnTo>
                    <a:lnTo>
                      <a:pt x="69573" y="7559"/>
                    </a:lnTo>
                    <a:lnTo>
                      <a:pt x="69747" y="7907"/>
                    </a:lnTo>
                    <a:lnTo>
                      <a:pt x="69882" y="8293"/>
                    </a:lnTo>
                    <a:lnTo>
                      <a:pt x="69998" y="8641"/>
                    </a:lnTo>
                    <a:lnTo>
                      <a:pt x="70192" y="9279"/>
                    </a:lnTo>
                    <a:lnTo>
                      <a:pt x="70443" y="10111"/>
                    </a:lnTo>
                    <a:lnTo>
                      <a:pt x="70714" y="10961"/>
                    </a:lnTo>
                    <a:lnTo>
                      <a:pt x="70849" y="11386"/>
                    </a:lnTo>
                    <a:lnTo>
                      <a:pt x="71023" y="11812"/>
                    </a:lnTo>
                    <a:lnTo>
                      <a:pt x="71197" y="12218"/>
                    </a:lnTo>
                    <a:lnTo>
                      <a:pt x="71390" y="12604"/>
                    </a:lnTo>
                    <a:lnTo>
                      <a:pt x="71545" y="12894"/>
                    </a:lnTo>
                    <a:lnTo>
                      <a:pt x="71738" y="13184"/>
                    </a:lnTo>
                    <a:lnTo>
                      <a:pt x="71970" y="13436"/>
                    </a:lnTo>
                    <a:lnTo>
                      <a:pt x="72202" y="13668"/>
                    </a:lnTo>
                    <a:lnTo>
                      <a:pt x="72337" y="13764"/>
                    </a:lnTo>
                    <a:lnTo>
                      <a:pt x="72492" y="13842"/>
                    </a:lnTo>
                    <a:lnTo>
                      <a:pt x="72627" y="13919"/>
                    </a:lnTo>
                    <a:lnTo>
                      <a:pt x="72782" y="13977"/>
                    </a:lnTo>
                    <a:lnTo>
                      <a:pt x="72937" y="14016"/>
                    </a:lnTo>
                    <a:lnTo>
                      <a:pt x="73111" y="14054"/>
                    </a:lnTo>
                    <a:lnTo>
                      <a:pt x="73459" y="14054"/>
                    </a:lnTo>
                    <a:lnTo>
                      <a:pt x="73710" y="14016"/>
                    </a:lnTo>
                    <a:lnTo>
                      <a:pt x="73961" y="13958"/>
                    </a:lnTo>
                    <a:lnTo>
                      <a:pt x="74213" y="13861"/>
                    </a:lnTo>
                    <a:lnTo>
                      <a:pt x="74464" y="13745"/>
                    </a:lnTo>
                    <a:lnTo>
                      <a:pt x="74696" y="13610"/>
                    </a:lnTo>
                    <a:lnTo>
                      <a:pt x="74928" y="13455"/>
                    </a:lnTo>
                    <a:lnTo>
                      <a:pt x="75160" y="13281"/>
                    </a:lnTo>
                    <a:lnTo>
                      <a:pt x="75372" y="13107"/>
                    </a:lnTo>
                    <a:lnTo>
                      <a:pt x="75585" y="12914"/>
                    </a:lnTo>
                    <a:lnTo>
                      <a:pt x="75798" y="12701"/>
                    </a:lnTo>
                    <a:lnTo>
                      <a:pt x="75972" y="12488"/>
                    </a:lnTo>
                    <a:lnTo>
                      <a:pt x="76165" y="12276"/>
                    </a:lnTo>
                    <a:lnTo>
                      <a:pt x="76474" y="11850"/>
                    </a:lnTo>
                    <a:lnTo>
                      <a:pt x="76745" y="11425"/>
                    </a:lnTo>
                    <a:lnTo>
                      <a:pt x="76938" y="11077"/>
                    </a:lnTo>
                    <a:lnTo>
                      <a:pt x="77093" y="10729"/>
                    </a:lnTo>
                    <a:lnTo>
                      <a:pt x="77228" y="10381"/>
                    </a:lnTo>
                    <a:lnTo>
                      <a:pt x="77325" y="10033"/>
                    </a:lnTo>
                    <a:lnTo>
                      <a:pt x="77402" y="9685"/>
                    </a:lnTo>
                    <a:lnTo>
                      <a:pt x="77441" y="9318"/>
                    </a:lnTo>
                    <a:lnTo>
                      <a:pt x="77422" y="8951"/>
                    </a:lnTo>
                    <a:lnTo>
                      <a:pt x="77364" y="8564"/>
                    </a:lnTo>
                    <a:lnTo>
                      <a:pt x="77228" y="7907"/>
                    </a:lnTo>
                    <a:lnTo>
                      <a:pt x="77151" y="7482"/>
                    </a:lnTo>
                    <a:lnTo>
                      <a:pt x="77132" y="7269"/>
                    </a:lnTo>
                    <a:lnTo>
                      <a:pt x="77112" y="7056"/>
                    </a:lnTo>
                    <a:lnTo>
                      <a:pt x="77112" y="6844"/>
                    </a:lnTo>
                    <a:lnTo>
                      <a:pt x="77151" y="6670"/>
                    </a:lnTo>
                    <a:lnTo>
                      <a:pt x="77190" y="6515"/>
                    </a:lnTo>
                    <a:lnTo>
                      <a:pt x="77267" y="6399"/>
                    </a:lnTo>
                    <a:lnTo>
                      <a:pt x="77325" y="6360"/>
                    </a:lnTo>
                    <a:lnTo>
                      <a:pt x="77364" y="6322"/>
                    </a:lnTo>
                    <a:lnTo>
                      <a:pt x="77441" y="6302"/>
                    </a:lnTo>
                    <a:lnTo>
                      <a:pt x="77596" y="6302"/>
                    </a:lnTo>
                    <a:lnTo>
                      <a:pt x="77692" y="6322"/>
                    </a:lnTo>
                    <a:lnTo>
                      <a:pt x="77924" y="6418"/>
                    </a:lnTo>
                    <a:lnTo>
                      <a:pt x="78156" y="6554"/>
                    </a:lnTo>
                    <a:lnTo>
                      <a:pt x="78369" y="6728"/>
                    </a:lnTo>
                    <a:lnTo>
                      <a:pt x="78581" y="6902"/>
                    </a:lnTo>
                    <a:lnTo>
                      <a:pt x="78775" y="7134"/>
                    </a:lnTo>
                    <a:lnTo>
                      <a:pt x="78968" y="7366"/>
                    </a:lnTo>
                    <a:lnTo>
                      <a:pt x="79142" y="7617"/>
                    </a:lnTo>
                    <a:lnTo>
                      <a:pt x="79316" y="7868"/>
                    </a:lnTo>
                    <a:lnTo>
                      <a:pt x="79471" y="8139"/>
                    </a:lnTo>
                    <a:lnTo>
                      <a:pt x="79741" y="8699"/>
                    </a:lnTo>
                    <a:lnTo>
                      <a:pt x="80012" y="9279"/>
                    </a:lnTo>
                    <a:lnTo>
                      <a:pt x="80476" y="10304"/>
                    </a:lnTo>
                    <a:lnTo>
                      <a:pt x="80727" y="10845"/>
                    </a:lnTo>
                    <a:lnTo>
                      <a:pt x="81017" y="11386"/>
                    </a:lnTo>
                    <a:lnTo>
                      <a:pt x="81326" y="11928"/>
                    </a:lnTo>
                    <a:lnTo>
                      <a:pt x="81655" y="12450"/>
                    </a:lnTo>
                    <a:lnTo>
                      <a:pt x="82022" y="12972"/>
                    </a:lnTo>
                    <a:lnTo>
                      <a:pt x="82216" y="13204"/>
                    </a:lnTo>
                    <a:lnTo>
                      <a:pt x="82428" y="13436"/>
                    </a:lnTo>
                    <a:lnTo>
                      <a:pt x="82641" y="13668"/>
                    </a:lnTo>
                    <a:lnTo>
                      <a:pt x="82854" y="13861"/>
                    </a:lnTo>
                    <a:lnTo>
                      <a:pt x="83086" y="14073"/>
                    </a:lnTo>
                    <a:lnTo>
                      <a:pt x="83318" y="14247"/>
                    </a:lnTo>
                    <a:lnTo>
                      <a:pt x="83472" y="14344"/>
                    </a:lnTo>
                    <a:lnTo>
                      <a:pt x="83627" y="14441"/>
                    </a:lnTo>
                    <a:lnTo>
                      <a:pt x="83762" y="14499"/>
                    </a:lnTo>
                    <a:lnTo>
                      <a:pt x="83917" y="14557"/>
                    </a:lnTo>
                    <a:lnTo>
                      <a:pt x="84052" y="14595"/>
                    </a:lnTo>
                    <a:lnTo>
                      <a:pt x="84168" y="14615"/>
                    </a:lnTo>
                    <a:lnTo>
                      <a:pt x="84303" y="14634"/>
                    </a:lnTo>
                    <a:lnTo>
                      <a:pt x="84419" y="14634"/>
                    </a:lnTo>
                    <a:lnTo>
                      <a:pt x="84555" y="14615"/>
                    </a:lnTo>
                    <a:lnTo>
                      <a:pt x="84671" y="14576"/>
                    </a:lnTo>
                    <a:lnTo>
                      <a:pt x="84767" y="14537"/>
                    </a:lnTo>
                    <a:lnTo>
                      <a:pt x="84883" y="14479"/>
                    </a:lnTo>
                    <a:lnTo>
                      <a:pt x="85077" y="14344"/>
                    </a:lnTo>
                    <a:lnTo>
                      <a:pt x="85270" y="14189"/>
                    </a:lnTo>
                    <a:lnTo>
                      <a:pt x="85444" y="13977"/>
                    </a:lnTo>
                    <a:lnTo>
                      <a:pt x="85599" y="13745"/>
                    </a:lnTo>
                    <a:lnTo>
                      <a:pt x="85734" y="13494"/>
                    </a:lnTo>
                    <a:lnTo>
                      <a:pt x="85850" y="13242"/>
                    </a:lnTo>
                    <a:lnTo>
                      <a:pt x="85966" y="12952"/>
                    </a:lnTo>
                    <a:lnTo>
                      <a:pt x="86063" y="12682"/>
                    </a:lnTo>
                    <a:lnTo>
                      <a:pt x="86140" y="12392"/>
                    </a:lnTo>
                    <a:lnTo>
                      <a:pt x="86198" y="12121"/>
                    </a:lnTo>
                    <a:lnTo>
                      <a:pt x="86256" y="11792"/>
                    </a:lnTo>
                    <a:lnTo>
                      <a:pt x="86295" y="11464"/>
                    </a:lnTo>
                    <a:lnTo>
                      <a:pt x="86314" y="11135"/>
                    </a:lnTo>
                    <a:lnTo>
                      <a:pt x="86295" y="10807"/>
                    </a:lnTo>
                    <a:lnTo>
                      <a:pt x="86275" y="10497"/>
                    </a:lnTo>
                    <a:lnTo>
                      <a:pt x="86237" y="10169"/>
                    </a:lnTo>
                    <a:lnTo>
                      <a:pt x="86121" y="9531"/>
                    </a:lnTo>
                    <a:lnTo>
                      <a:pt x="86024" y="8951"/>
                    </a:lnTo>
                    <a:lnTo>
                      <a:pt x="85966" y="8583"/>
                    </a:lnTo>
                    <a:lnTo>
                      <a:pt x="85947" y="8216"/>
                    </a:lnTo>
                    <a:lnTo>
                      <a:pt x="85947" y="8023"/>
                    </a:lnTo>
                    <a:lnTo>
                      <a:pt x="85947" y="7849"/>
                    </a:lnTo>
                    <a:lnTo>
                      <a:pt x="85985" y="7675"/>
                    </a:lnTo>
                    <a:lnTo>
                      <a:pt x="86024" y="7520"/>
                    </a:lnTo>
                    <a:lnTo>
                      <a:pt x="86082" y="7385"/>
                    </a:lnTo>
                    <a:lnTo>
                      <a:pt x="86140" y="7269"/>
                    </a:lnTo>
                    <a:lnTo>
                      <a:pt x="86237" y="7172"/>
                    </a:lnTo>
                    <a:lnTo>
                      <a:pt x="86372" y="7114"/>
                    </a:lnTo>
                    <a:lnTo>
                      <a:pt x="86488" y="7095"/>
                    </a:lnTo>
                    <a:lnTo>
                      <a:pt x="86623" y="7095"/>
                    </a:lnTo>
                    <a:lnTo>
                      <a:pt x="86758" y="7134"/>
                    </a:lnTo>
                    <a:lnTo>
                      <a:pt x="86894" y="7192"/>
                    </a:lnTo>
                    <a:lnTo>
                      <a:pt x="87029" y="7269"/>
                    </a:lnTo>
                    <a:lnTo>
                      <a:pt x="87184" y="7366"/>
                    </a:lnTo>
                    <a:lnTo>
                      <a:pt x="87474" y="7578"/>
                    </a:lnTo>
                    <a:lnTo>
                      <a:pt x="87764" y="7830"/>
                    </a:lnTo>
                    <a:lnTo>
                      <a:pt x="88015" y="8081"/>
                    </a:lnTo>
                    <a:lnTo>
                      <a:pt x="88382" y="8467"/>
                    </a:lnTo>
                    <a:lnTo>
                      <a:pt x="88614" y="8719"/>
                    </a:lnTo>
                    <a:lnTo>
                      <a:pt x="88846" y="8970"/>
                    </a:lnTo>
                    <a:lnTo>
                      <a:pt x="89078" y="9241"/>
                    </a:lnTo>
                    <a:lnTo>
                      <a:pt x="89310" y="9492"/>
                    </a:lnTo>
                    <a:lnTo>
                      <a:pt x="89561" y="9743"/>
                    </a:lnTo>
                    <a:lnTo>
                      <a:pt x="89832" y="9956"/>
                    </a:lnTo>
                    <a:lnTo>
                      <a:pt x="89967" y="10033"/>
                    </a:lnTo>
                    <a:lnTo>
                      <a:pt x="90122" y="10130"/>
                    </a:lnTo>
                    <a:lnTo>
                      <a:pt x="90277" y="10188"/>
                    </a:lnTo>
                    <a:lnTo>
                      <a:pt x="90431" y="10246"/>
                    </a:lnTo>
                    <a:lnTo>
                      <a:pt x="90605" y="10304"/>
                    </a:lnTo>
                    <a:lnTo>
                      <a:pt x="90779" y="10323"/>
                    </a:lnTo>
                    <a:lnTo>
                      <a:pt x="91089" y="10323"/>
                    </a:lnTo>
                    <a:lnTo>
                      <a:pt x="91224" y="10285"/>
                    </a:lnTo>
                    <a:lnTo>
                      <a:pt x="91340" y="10227"/>
                    </a:lnTo>
                    <a:lnTo>
                      <a:pt x="91456" y="10169"/>
                    </a:lnTo>
                    <a:lnTo>
                      <a:pt x="91572" y="10091"/>
                    </a:lnTo>
                    <a:lnTo>
                      <a:pt x="91669" y="9995"/>
                    </a:lnTo>
                    <a:lnTo>
                      <a:pt x="91746" y="9898"/>
                    </a:lnTo>
                    <a:lnTo>
                      <a:pt x="91823" y="9782"/>
                    </a:lnTo>
                    <a:lnTo>
                      <a:pt x="91901" y="9666"/>
                    </a:lnTo>
                    <a:lnTo>
                      <a:pt x="92017" y="9376"/>
                    </a:lnTo>
                    <a:lnTo>
                      <a:pt x="92094" y="9086"/>
                    </a:lnTo>
                    <a:lnTo>
                      <a:pt x="92152" y="8757"/>
                    </a:lnTo>
                    <a:lnTo>
                      <a:pt x="92190" y="8429"/>
                    </a:lnTo>
                    <a:lnTo>
                      <a:pt x="92229" y="8081"/>
                    </a:lnTo>
                    <a:lnTo>
                      <a:pt x="92229" y="7752"/>
                    </a:lnTo>
                    <a:lnTo>
                      <a:pt x="92210" y="7424"/>
                    </a:lnTo>
                    <a:lnTo>
                      <a:pt x="92190" y="7134"/>
                    </a:lnTo>
                    <a:lnTo>
                      <a:pt x="92132" y="6631"/>
                    </a:lnTo>
                    <a:lnTo>
                      <a:pt x="92075" y="6186"/>
                    </a:lnTo>
                    <a:lnTo>
                      <a:pt x="92067" y="6139"/>
                    </a:lnTo>
                    <a:lnTo>
                      <a:pt x="92067" y="6139"/>
                    </a:lnTo>
                    <a:lnTo>
                      <a:pt x="92229" y="6109"/>
                    </a:lnTo>
                    <a:lnTo>
                      <a:pt x="92577" y="6090"/>
                    </a:lnTo>
                    <a:lnTo>
                      <a:pt x="92944" y="6032"/>
                    </a:lnTo>
                    <a:lnTo>
                      <a:pt x="93292" y="5974"/>
                    </a:lnTo>
                    <a:lnTo>
                      <a:pt x="93660" y="5877"/>
                    </a:lnTo>
                    <a:lnTo>
                      <a:pt x="94027" y="5761"/>
                    </a:lnTo>
                    <a:lnTo>
                      <a:pt x="94356" y="5626"/>
                    </a:lnTo>
                    <a:lnTo>
                      <a:pt x="94665" y="5432"/>
                    </a:lnTo>
                    <a:lnTo>
                      <a:pt x="94820" y="5336"/>
                    </a:lnTo>
                    <a:lnTo>
                      <a:pt x="94955" y="5239"/>
                    </a:lnTo>
                    <a:lnTo>
                      <a:pt x="95090" y="5084"/>
                    </a:lnTo>
                    <a:lnTo>
                      <a:pt x="95225" y="4949"/>
                    </a:lnTo>
                    <a:lnTo>
                      <a:pt x="95322" y="4795"/>
                    </a:lnTo>
                    <a:lnTo>
                      <a:pt x="95419" y="4640"/>
                    </a:lnTo>
                    <a:lnTo>
                      <a:pt x="95496" y="4485"/>
                    </a:lnTo>
                    <a:lnTo>
                      <a:pt x="95554" y="4311"/>
                    </a:lnTo>
                    <a:lnTo>
                      <a:pt x="95593" y="4137"/>
                    </a:lnTo>
                    <a:lnTo>
                      <a:pt x="95631" y="3963"/>
                    </a:lnTo>
                    <a:lnTo>
                      <a:pt x="95631" y="3789"/>
                    </a:lnTo>
                    <a:lnTo>
                      <a:pt x="95631" y="3615"/>
                    </a:lnTo>
                    <a:lnTo>
                      <a:pt x="95631" y="3422"/>
                    </a:lnTo>
                    <a:lnTo>
                      <a:pt x="95612" y="3248"/>
                    </a:lnTo>
                    <a:lnTo>
                      <a:pt x="95515" y="2881"/>
                    </a:lnTo>
                    <a:lnTo>
                      <a:pt x="95399" y="2513"/>
                    </a:lnTo>
                    <a:lnTo>
                      <a:pt x="95245" y="2146"/>
                    </a:lnTo>
                    <a:lnTo>
                      <a:pt x="95051" y="1798"/>
                    </a:lnTo>
                    <a:lnTo>
                      <a:pt x="94839" y="1450"/>
                    </a:lnTo>
                    <a:lnTo>
                      <a:pt x="94607" y="1141"/>
                    </a:lnTo>
                    <a:lnTo>
                      <a:pt x="94375" y="832"/>
                    </a:lnTo>
                    <a:lnTo>
                      <a:pt x="94124" y="561"/>
                    </a:lnTo>
                    <a:lnTo>
                      <a:pt x="93872" y="329"/>
                    </a:lnTo>
                    <a:lnTo>
                      <a:pt x="93621" y="116"/>
                    </a:lnTo>
                    <a:lnTo>
                      <a:pt x="93524" y="58"/>
                    </a:lnTo>
                    <a:lnTo>
                      <a:pt x="93428" y="20"/>
                    </a:lnTo>
                    <a:lnTo>
                      <a:pt x="93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950500" y="-3343850"/>
                <a:ext cx="2415925" cy="389550"/>
              </a:xfrm>
              <a:custGeom>
                <a:avLst/>
                <a:gdLst/>
                <a:ahLst/>
                <a:cxnLst/>
                <a:rect l="l" t="t" r="r" b="b"/>
                <a:pathLst>
                  <a:path w="96637" h="15582" extrusionOk="0">
                    <a:moveTo>
                      <a:pt x="1508" y="0"/>
                    </a:moveTo>
                    <a:lnTo>
                      <a:pt x="1431" y="20"/>
                    </a:lnTo>
                    <a:lnTo>
                      <a:pt x="1334" y="58"/>
                    </a:lnTo>
                    <a:lnTo>
                      <a:pt x="1276" y="116"/>
                    </a:lnTo>
                    <a:lnTo>
                      <a:pt x="1199" y="174"/>
                    </a:lnTo>
                    <a:lnTo>
                      <a:pt x="1160" y="252"/>
                    </a:lnTo>
                    <a:lnTo>
                      <a:pt x="1122" y="368"/>
                    </a:lnTo>
                    <a:lnTo>
                      <a:pt x="890" y="1296"/>
                    </a:lnTo>
                    <a:lnTo>
                      <a:pt x="638" y="2243"/>
                    </a:lnTo>
                    <a:lnTo>
                      <a:pt x="387" y="3209"/>
                    </a:lnTo>
                    <a:lnTo>
                      <a:pt x="291" y="3693"/>
                    </a:lnTo>
                    <a:lnTo>
                      <a:pt x="194" y="4176"/>
                    </a:lnTo>
                    <a:lnTo>
                      <a:pt x="117" y="4678"/>
                    </a:lnTo>
                    <a:lnTo>
                      <a:pt x="39" y="5162"/>
                    </a:lnTo>
                    <a:lnTo>
                      <a:pt x="20" y="5645"/>
                    </a:lnTo>
                    <a:lnTo>
                      <a:pt x="1" y="6128"/>
                    </a:lnTo>
                    <a:lnTo>
                      <a:pt x="20" y="6612"/>
                    </a:lnTo>
                    <a:lnTo>
                      <a:pt x="78" y="7095"/>
                    </a:lnTo>
                    <a:lnTo>
                      <a:pt x="155" y="7578"/>
                    </a:lnTo>
                    <a:lnTo>
                      <a:pt x="291" y="8042"/>
                    </a:lnTo>
                    <a:lnTo>
                      <a:pt x="368" y="8255"/>
                    </a:lnTo>
                    <a:lnTo>
                      <a:pt x="445" y="8467"/>
                    </a:lnTo>
                    <a:lnTo>
                      <a:pt x="638" y="8854"/>
                    </a:lnTo>
                    <a:lnTo>
                      <a:pt x="890" y="9221"/>
                    </a:lnTo>
                    <a:lnTo>
                      <a:pt x="1160" y="9569"/>
                    </a:lnTo>
                    <a:lnTo>
                      <a:pt x="1450" y="9879"/>
                    </a:lnTo>
                    <a:lnTo>
                      <a:pt x="1779" y="10169"/>
                    </a:lnTo>
                    <a:lnTo>
                      <a:pt x="2146" y="10420"/>
                    </a:lnTo>
                    <a:lnTo>
                      <a:pt x="2533" y="10652"/>
                    </a:lnTo>
                    <a:lnTo>
                      <a:pt x="3171" y="10961"/>
                    </a:lnTo>
                    <a:lnTo>
                      <a:pt x="3809" y="11270"/>
                    </a:lnTo>
                    <a:lnTo>
                      <a:pt x="4485" y="11541"/>
                    </a:lnTo>
                    <a:lnTo>
                      <a:pt x="5143" y="11812"/>
                    </a:lnTo>
                    <a:lnTo>
                      <a:pt x="5839" y="12044"/>
                    </a:lnTo>
                    <a:lnTo>
                      <a:pt x="6515" y="12276"/>
                    </a:lnTo>
                    <a:lnTo>
                      <a:pt x="7192" y="12488"/>
                    </a:lnTo>
                    <a:lnTo>
                      <a:pt x="7888" y="12682"/>
                    </a:lnTo>
                    <a:lnTo>
                      <a:pt x="8622" y="12894"/>
                    </a:lnTo>
                    <a:lnTo>
                      <a:pt x="9376" y="13088"/>
                    </a:lnTo>
                    <a:lnTo>
                      <a:pt x="10130" y="13262"/>
                    </a:lnTo>
                    <a:lnTo>
                      <a:pt x="10884" y="13436"/>
                    </a:lnTo>
                    <a:lnTo>
                      <a:pt x="11638" y="13590"/>
                    </a:lnTo>
                    <a:lnTo>
                      <a:pt x="12392" y="13725"/>
                    </a:lnTo>
                    <a:lnTo>
                      <a:pt x="13919" y="13996"/>
                    </a:lnTo>
                    <a:lnTo>
                      <a:pt x="15446" y="14209"/>
                    </a:lnTo>
                    <a:lnTo>
                      <a:pt x="16973" y="14402"/>
                    </a:lnTo>
                    <a:lnTo>
                      <a:pt x="18500" y="14557"/>
                    </a:lnTo>
                    <a:lnTo>
                      <a:pt x="20047" y="14692"/>
                    </a:lnTo>
                    <a:lnTo>
                      <a:pt x="23314" y="14943"/>
                    </a:lnTo>
                    <a:lnTo>
                      <a:pt x="26581" y="15175"/>
                    </a:lnTo>
                    <a:lnTo>
                      <a:pt x="29848" y="15349"/>
                    </a:lnTo>
                    <a:lnTo>
                      <a:pt x="31491" y="15427"/>
                    </a:lnTo>
                    <a:lnTo>
                      <a:pt x="33134" y="15504"/>
                    </a:lnTo>
                    <a:lnTo>
                      <a:pt x="34797" y="15543"/>
                    </a:lnTo>
                    <a:lnTo>
                      <a:pt x="36478" y="15581"/>
                    </a:lnTo>
                    <a:lnTo>
                      <a:pt x="39842" y="15581"/>
                    </a:lnTo>
                    <a:lnTo>
                      <a:pt x="41524" y="15562"/>
                    </a:lnTo>
                    <a:lnTo>
                      <a:pt x="43186" y="15543"/>
                    </a:lnTo>
                    <a:lnTo>
                      <a:pt x="46550" y="15465"/>
                    </a:lnTo>
                    <a:lnTo>
                      <a:pt x="53258" y="15253"/>
                    </a:lnTo>
                    <a:lnTo>
                      <a:pt x="56602" y="15156"/>
                    </a:lnTo>
                    <a:lnTo>
                      <a:pt x="59966" y="15079"/>
                    </a:lnTo>
                    <a:lnTo>
                      <a:pt x="61589" y="15059"/>
                    </a:lnTo>
                    <a:lnTo>
                      <a:pt x="63213" y="15001"/>
                    </a:lnTo>
                    <a:lnTo>
                      <a:pt x="64837" y="14943"/>
                    </a:lnTo>
                    <a:lnTo>
                      <a:pt x="66461" y="14847"/>
                    </a:lnTo>
                    <a:lnTo>
                      <a:pt x="68065" y="14750"/>
                    </a:lnTo>
                    <a:lnTo>
                      <a:pt x="69689" y="14615"/>
                    </a:lnTo>
                    <a:lnTo>
                      <a:pt x="71313" y="14479"/>
                    </a:lnTo>
                    <a:lnTo>
                      <a:pt x="72917" y="14305"/>
                    </a:lnTo>
                    <a:lnTo>
                      <a:pt x="73710" y="14228"/>
                    </a:lnTo>
                    <a:lnTo>
                      <a:pt x="74503" y="14151"/>
                    </a:lnTo>
                    <a:lnTo>
                      <a:pt x="76088" y="14054"/>
                    </a:lnTo>
                    <a:lnTo>
                      <a:pt x="77692" y="13957"/>
                    </a:lnTo>
                    <a:lnTo>
                      <a:pt x="79277" y="13899"/>
                    </a:lnTo>
                    <a:lnTo>
                      <a:pt x="80863" y="13822"/>
                    </a:lnTo>
                    <a:lnTo>
                      <a:pt x="82448" y="13725"/>
                    </a:lnTo>
                    <a:lnTo>
                      <a:pt x="84033" y="13590"/>
                    </a:lnTo>
                    <a:lnTo>
                      <a:pt x="84825" y="13513"/>
                    </a:lnTo>
                    <a:lnTo>
                      <a:pt x="85618" y="13416"/>
                    </a:lnTo>
                    <a:lnTo>
                      <a:pt x="86894" y="13242"/>
                    </a:lnTo>
                    <a:lnTo>
                      <a:pt x="87532" y="13126"/>
                    </a:lnTo>
                    <a:lnTo>
                      <a:pt x="88170" y="13010"/>
                    </a:lnTo>
                    <a:lnTo>
                      <a:pt x="88808" y="12856"/>
                    </a:lnTo>
                    <a:lnTo>
                      <a:pt x="89426" y="12682"/>
                    </a:lnTo>
                    <a:lnTo>
                      <a:pt x="90025" y="12450"/>
                    </a:lnTo>
                    <a:lnTo>
                      <a:pt x="90335" y="12334"/>
                    </a:lnTo>
                    <a:lnTo>
                      <a:pt x="90625" y="12198"/>
                    </a:lnTo>
                    <a:lnTo>
                      <a:pt x="91166" y="11928"/>
                    </a:lnTo>
                    <a:lnTo>
                      <a:pt x="91688" y="11618"/>
                    </a:lnTo>
                    <a:lnTo>
                      <a:pt x="92191" y="11290"/>
                    </a:lnTo>
                    <a:lnTo>
                      <a:pt x="92674" y="10922"/>
                    </a:lnTo>
                    <a:lnTo>
                      <a:pt x="93157" y="10555"/>
                    </a:lnTo>
                    <a:lnTo>
                      <a:pt x="93621" y="10149"/>
                    </a:lnTo>
                    <a:lnTo>
                      <a:pt x="94046" y="9743"/>
                    </a:lnTo>
                    <a:lnTo>
                      <a:pt x="94472" y="9299"/>
                    </a:lnTo>
                    <a:lnTo>
                      <a:pt x="94839" y="8873"/>
                    </a:lnTo>
                    <a:lnTo>
                      <a:pt x="95187" y="8429"/>
                    </a:lnTo>
                    <a:lnTo>
                      <a:pt x="95496" y="7965"/>
                    </a:lnTo>
                    <a:lnTo>
                      <a:pt x="95786" y="7482"/>
                    </a:lnTo>
                    <a:lnTo>
                      <a:pt x="96018" y="6998"/>
                    </a:lnTo>
                    <a:lnTo>
                      <a:pt x="96231" y="6496"/>
                    </a:lnTo>
                    <a:lnTo>
                      <a:pt x="96405" y="5993"/>
                    </a:lnTo>
                    <a:lnTo>
                      <a:pt x="96540" y="5471"/>
                    </a:lnTo>
                    <a:lnTo>
                      <a:pt x="96579" y="5200"/>
                    </a:lnTo>
                    <a:lnTo>
                      <a:pt x="96617" y="4949"/>
                    </a:lnTo>
                    <a:lnTo>
                      <a:pt x="96637" y="4678"/>
                    </a:lnTo>
                    <a:lnTo>
                      <a:pt x="96637" y="4427"/>
                    </a:lnTo>
                    <a:lnTo>
                      <a:pt x="96637" y="4157"/>
                    </a:lnTo>
                    <a:lnTo>
                      <a:pt x="96617" y="3905"/>
                    </a:lnTo>
                    <a:lnTo>
                      <a:pt x="96598" y="3635"/>
                    </a:lnTo>
                    <a:lnTo>
                      <a:pt x="96540" y="3383"/>
                    </a:lnTo>
                    <a:lnTo>
                      <a:pt x="96482" y="3113"/>
                    </a:lnTo>
                    <a:lnTo>
                      <a:pt x="96405" y="2861"/>
                    </a:lnTo>
                    <a:lnTo>
                      <a:pt x="96308" y="2610"/>
                    </a:lnTo>
                    <a:lnTo>
                      <a:pt x="96211" y="2339"/>
                    </a:lnTo>
                    <a:lnTo>
                      <a:pt x="96076" y="2088"/>
                    </a:lnTo>
                    <a:lnTo>
                      <a:pt x="95941" y="1837"/>
                    </a:lnTo>
                    <a:lnTo>
                      <a:pt x="95786" y="1586"/>
                    </a:lnTo>
                    <a:lnTo>
                      <a:pt x="95593" y="1334"/>
                    </a:lnTo>
                    <a:lnTo>
                      <a:pt x="95535" y="1257"/>
                    </a:lnTo>
                    <a:lnTo>
                      <a:pt x="95438" y="1199"/>
                    </a:lnTo>
                    <a:lnTo>
                      <a:pt x="95361" y="1160"/>
                    </a:lnTo>
                    <a:lnTo>
                      <a:pt x="95264" y="1141"/>
                    </a:lnTo>
                    <a:lnTo>
                      <a:pt x="95168" y="1141"/>
                    </a:lnTo>
                    <a:lnTo>
                      <a:pt x="95071" y="1160"/>
                    </a:lnTo>
                    <a:lnTo>
                      <a:pt x="94994" y="1180"/>
                    </a:lnTo>
                    <a:lnTo>
                      <a:pt x="94916" y="1218"/>
                    </a:lnTo>
                    <a:lnTo>
                      <a:pt x="94839" y="1276"/>
                    </a:lnTo>
                    <a:lnTo>
                      <a:pt x="94781" y="1334"/>
                    </a:lnTo>
                    <a:lnTo>
                      <a:pt x="94723" y="1412"/>
                    </a:lnTo>
                    <a:lnTo>
                      <a:pt x="94704" y="1489"/>
                    </a:lnTo>
                    <a:lnTo>
                      <a:pt x="94684" y="1586"/>
                    </a:lnTo>
                    <a:lnTo>
                      <a:pt x="94684" y="1663"/>
                    </a:lnTo>
                    <a:lnTo>
                      <a:pt x="94723" y="1759"/>
                    </a:lnTo>
                    <a:lnTo>
                      <a:pt x="94781" y="1856"/>
                    </a:lnTo>
                    <a:lnTo>
                      <a:pt x="94955" y="2088"/>
                    </a:lnTo>
                    <a:lnTo>
                      <a:pt x="95090" y="2320"/>
                    </a:lnTo>
                    <a:lnTo>
                      <a:pt x="95226" y="2571"/>
                    </a:lnTo>
                    <a:lnTo>
                      <a:pt x="95342" y="2803"/>
                    </a:lnTo>
                    <a:lnTo>
                      <a:pt x="95438" y="3055"/>
                    </a:lnTo>
                    <a:lnTo>
                      <a:pt x="95515" y="3287"/>
                    </a:lnTo>
                    <a:lnTo>
                      <a:pt x="95573" y="3538"/>
                    </a:lnTo>
                    <a:lnTo>
                      <a:pt x="95631" y="3789"/>
                    </a:lnTo>
                    <a:lnTo>
                      <a:pt x="95651" y="4021"/>
                    </a:lnTo>
                    <a:lnTo>
                      <a:pt x="95670" y="4273"/>
                    </a:lnTo>
                    <a:lnTo>
                      <a:pt x="95670" y="4505"/>
                    </a:lnTo>
                    <a:lnTo>
                      <a:pt x="95670" y="4756"/>
                    </a:lnTo>
                    <a:lnTo>
                      <a:pt x="95631" y="5007"/>
                    </a:lnTo>
                    <a:lnTo>
                      <a:pt x="95593" y="5239"/>
                    </a:lnTo>
                    <a:lnTo>
                      <a:pt x="95554" y="5471"/>
                    </a:lnTo>
                    <a:lnTo>
                      <a:pt x="95477" y="5722"/>
                    </a:lnTo>
                    <a:lnTo>
                      <a:pt x="95322" y="6186"/>
                    </a:lnTo>
                    <a:lnTo>
                      <a:pt x="95129" y="6650"/>
                    </a:lnTo>
                    <a:lnTo>
                      <a:pt x="94878" y="7114"/>
                    </a:lnTo>
                    <a:lnTo>
                      <a:pt x="94607" y="7540"/>
                    </a:lnTo>
                    <a:lnTo>
                      <a:pt x="94298" y="7984"/>
                    </a:lnTo>
                    <a:lnTo>
                      <a:pt x="93969" y="8390"/>
                    </a:lnTo>
                    <a:lnTo>
                      <a:pt x="93621" y="8777"/>
                    </a:lnTo>
                    <a:lnTo>
                      <a:pt x="93254" y="9163"/>
                    </a:lnTo>
                    <a:lnTo>
                      <a:pt x="92886" y="9511"/>
                    </a:lnTo>
                    <a:lnTo>
                      <a:pt x="92519" y="9821"/>
                    </a:lnTo>
                    <a:lnTo>
                      <a:pt x="92113" y="10149"/>
                    </a:lnTo>
                    <a:lnTo>
                      <a:pt x="91707" y="10439"/>
                    </a:lnTo>
                    <a:lnTo>
                      <a:pt x="91301" y="10710"/>
                    </a:lnTo>
                    <a:lnTo>
                      <a:pt x="90857" y="10980"/>
                    </a:lnTo>
                    <a:lnTo>
                      <a:pt x="90431" y="11212"/>
                    </a:lnTo>
                    <a:lnTo>
                      <a:pt x="89967" y="11444"/>
                    </a:lnTo>
                    <a:lnTo>
                      <a:pt x="89697" y="11560"/>
                    </a:lnTo>
                    <a:lnTo>
                      <a:pt x="89407" y="11676"/>
                    </a:lnTo>
                    <a:lnTo>
                      <a:pt x="88846" y="11850"/>
                    </a:lnTo>
                    <a:lnTo>
                      <a:pt x="88247" y="12005"/>
                    </a:lnTo>
                    <a:lnTo>
                      <a:pt x="87648" y="12140"/>
                    </a:lnTo>
                    <a:lnTo>
                      <a:pt x="87048" y="12256"/>
                    </a:lnTo>
                    <a:lnTo>
                      <a:pt x="86430" y="12334"/>
                    </a:lnTo>
                    <a:lnTo>
                      <a:pt x="85231" y="12488"/>
                    </a:lnTo>
                    <a:lnTo>
                      <a:pt x="84497" y="12566"/>
                    </a:lnTo>
                    <a:lnTo>
                      <a:pt x="83762" y="12643"/>
                    </a:lnTo>
                    <a:lnTo>
                      <a:pt x="82274" y="12759"/>
                    </a:lnTo>
                    <a:lnTo>
                      <a:pt x="80805" y="12856"/>
                    </a:lnTo>
                    <a:lnTo>
                      <a:pt x="79316" y="12914"/>
                    </a:lnTo>
                    <a:lnTo>
                      <a:pt x="76358" y="13068"/>
                    </a:lnTo>
                    <a:lnTo>
                      <a:pt x="74870" y="13165"/>
                    </a:lnTo>
                    <a:lnTo>
                      <a:pt x="73401" y="13281"/>
                    </a:lnTo>
                    <a:lnTo>
                      <a:pt x="70482" y="13571"/>
                    </a:lnTo>
                    <a:lnTo>
                      <a:pt x="69032" y="13687"/>
                    </a:lnTo>
                    <a:lnTo>
                      <a:pt x="67563" y="13803"/>
                    </a:lnTo>
                    <a:lnTo>
                      <a:pt x="66113" y="13899"/>
                    </a:lnTo>
                    <a:lnTo>
                      <a:pt x="64644" y="13996"/>
                    </a:lnTo>
                    <a:lnTo>
                      <a:pt x="63194" y="14054"/>
                    </a:lnTo>
                    <a:lnTo>
                      <a:pt x="61725" y="14093"/>
                    </a:lnTo>
                    <a:lnTo>
                      <a:pt x="55655" y="14189"/>
                    </a:lnTo>
                    <a:lnTo>
                      <a:pt x="54147" y="14209"/>
                    </a:lnTo>
                    <a:lnTo>
                      <a:pt x="52620" y="14247"/>
                    </a:lnTo>
                    <a:lnTo>
                      <a:pt x="51112" y="14305"/>
                    </a:lnTo>
                    <a:lnTo>
                      <a:pt x="49604" y="14383"/>
                    </a:lnTo>
                    <a:lnTo>
                      <a:pt x="48019" y="14460"/>
                    </a:lnTo>
                    <a:lnTo>
                      <a:pt x="46453" y="14537"/>
                    </a:lnTo>
                    <a:lnTo>
                      <a:pt x="44887" y="14576"/>
                    </a:lnTo>
                    <a:lnTo>
                      <a:pt x="43322" y="14615"/>
                    </a:lnTo>
                    <a:lnTo>
                      <a:pt x="41736" y="14653"/>
                    </a:lnTo>
                    <a:lnTo>
                      <a:pt x="38605" y="14653"/>
                    </a:lnTo>
                    <a:lnTo>
                      <a:pt x="37039" y="14634"/>
                    </a:lnTo>
                    <a:lnTo>
                      <a:pt x="35454" y="14595"/>
                    </a:lnTo>
                    <a:lnTo>
                      <a:pt x="33888" y="14557"/>
                    </a:lnTo>
                    <a:lnTo>
                      <a:pt x="32322" y="14499"/>
                    </a:lnTo>
                    <a:lnTo>
                      <a:pt x="30756" y="14421"/>
                    </a:lnTo>
                    <a:lnTo>
                      <a:pt x="27605" y="14247"/>
                    </a:lnTo>
                    <a:lnTo>
                      <a:pt x="24474" y="14035"/>
                    </a:lnTo>
                    <a:lnTo>
                      <a:pt x="21593" y="13822"/>
                    </a:lnTo>
                    <a:lnTo>
                      <a:pt x="20144" y="13706"/>
                    </a:lnTo>
                    <a:lnTo>
                      <a:pt x="18713" y="13590"/>
                    </a:lnTo>
                    <a:lnTo>
                      <a:pt x="17263" y="13436"/>
                    </a:lnTo>
                    <a:lnTo>
                      <a:pt x="15833" y="13281"/>
                    </a:lnTo>
                    <a:lnTo>
                      <a:pt x="14402" y="13088"/>
                    </a:lnTo>
                    <a:lnTo>
                      <a:pt x="12972" y="12856"/>
                    </a:lnTo>
                    <a:lnTo>
                      <a:pt x="12179" y="12701"/>
                    </a:lnTo>
                    <a:lnTo>
                      <a:pt x="11406" y="12566"/>
                    </a:lnTo>
                    <a:lnTo>
                      <a:pt x="10633" y="12392"/>
                    </a:lnTo>
                    <a:lnTo>
                      <a:pt x="9859" y="12218"/>
                    </a:lnTo>
                    <a:lnTo>
                      <a:pt x="9086" y="12024"/>
                    </a:lnTo>
                    <a:lnTo>
                      <a:pt x="8313" y="11812"/>
                    </a:lnTo>
                    <a:lnTo>
                      <a:pt x="7559" y="11599"/>
                    </a:lnTo>
                    <a:lnTo>
                      <a:pt x="6805" y="11348"/>
                    </a:lnTo>
                    <a:lnTo>
                      <a:pt x="5452" y="10922"/>
                    </a:lnTo>
                    <a:lnTo>
                      <a:pt x="4737" y="10671"/>
                    </a:lnTo>
                    <a:lnTo>
                      <a:pt x="4021" y="10381"/>
                    </a:lnTo>
                    <a:lnTo>
                      <a:pt x="3673" y="10227"/>
                    </a:lnTo>
                    <a:lnTo>
                      <a:pt x="3345" y="10053"/>
                    </a:lnTo>
                    <a:lnTo>
                      <a:pt x="3016" y="9879"/>
                    </a:lnTo>
                    <a:lnTo>
                      <a:pt x="2707" y="9666"/>
                    </a:lnTo>
                    <a:lnTo>
                      <a:pt x="2417" y="9453"/>
                    </a:lnTo>
                    <a:lnTo>
                      <a:pt x="2146" y="9221"/>
                    </a:lnTo>
                    <a:lnTo>
                      <a:pt x="1895" y="8970"/>
                    </a:lnTo>
                    <a:lnTo>
                      <a:pt x="1682" y="8699"/>
                    </a:lnTo>
                    <a:lnTo>
                      <a:pt x="1547" y="8487"/>
                    </a:lnTo>
                    <a:lnTo>
                      <a:pt x="1412" y="8274"/>
                    </a:lnTo>
                    <a:lnTo>
                      <a:pt x="1315" y="8042"/>
                    </a:lnTo>
                    <a:lnTo>
                      <a:pt x="1218" y="7810"/>
                    </a:lnTo>
                    <a:lnTo>
                      <a:pt x="1141" y="7559"/>
                    </a:lnTo>
                    <a:lnTo>
                      <a:pt x="1064" y="7327"/>
                    </a:lnTo>
                    <a:lnTo>
                      <a:pt x="1025" y="7076"/>
                    </a:lnTo>
                    <a:lnTo>
                      <a:pt x="986" y="6824"/>
                    </a:lnTo>
                    <a:lnTo>
                      <a:pt x="948" y="6554"/>
                    </a:lnTo>
                    <a:lnTo>
                      <a:pt x="928" y="6302"/>
                    </a:lnTo>
                    <a:lnTo>
                      <a:pt x="948" y="5780"/>
                    </a:lnTo>
                    <a:lnTo>
                      <a:pt x="986" y="5239"/>
                    </a:lnTo>
                    <a:lnTo>
                      <a:pt x="1044" y="4698"/>
                    </a:lnTo>
                    <a:lnTo>
                      <a:pt x="1141" y="4157"/>
                    </a:lnTo>
                    <a:lnTo>
                      <a:pt x="1257" y="3615"/>
                    </a:lnTo>
                    <a:lnTo>
                      <a:pt x="1392" y="3074"/>
                    </a:lnTo>
                    <a:lnTo>
                      <a:pt x="1528" y="2552"/>
                    </a:lnTo>
                    <a:lnTo>
                      <a:pt x="1818" y="1528"/>
                    </a:lnTo>
                    <a:lnTo>
                      <a:pt x="2050" y="580"/>
                    </a:lnTo>
                    <a:lnTo>
                      <a:pt x="2069" y="484"/>
                    </a:lnTo>
                    <a:lnTo>
                      <a:pt x="2069" y="368"/>
                    </a:lnTo>
                    <a:lnTo>
                      <a:pt x="2030" y="290"/>
                    </a:lnTo>
                    <a:lnTo>
                      <a:pt x="1992" y="213"/>
                    </a:lnTo>
                    <a:lnTo>
                      <a:pt x="1934" y="136"/>
                    </a:lnTo>
                    <a:lnTo>
                      <a:pt x="1856" y="97"/>
                    </a:lnTo>
                    <a:lnTo>
                      <a:pt x="1779" y="39"/>
                    </a:lnTo>
                    <a:lnTo>
                      <a:pt x="1702" y="2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1077125" y="-3145225"/>
                <a:ext cx="995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205" extrusionOk="0">
                    <a:moveTo>
                      <a:pt x="406" y="0"/>
                    </a:moveTo>
                    <a:lnTo>
                      <a:pt x="329" y="20"/>
                    </a:lnTo>
                    <a:lnTo>
                      <a:pt x="232" y="58"/>
                    </a:lnTo>
                    <a:lnTo>
                      <a:pt x="155" y="116"/>
                    </a:lnTo>
                    <a:lnTo>
                      <a:pt x="97" y="194"/>
                    </a:lnTo>
                    <a:lnTo>
                      <a:pt x="58" y="271"/>
                    </a:lnTo>
                    <a:lnTo>
                      <a:pt x="20" y="368"/>
                    </a:lnTo>
                    <a:lnTo>
                      <a:pt x="0" y="464"/>
                    </a:lnTo>
                    <a:lnTo>
                      <a:pt x="0" y="561"/>
                    </a:lnTo>
                    <a:lnTo>
                      <a:pt x="20" y="638"/>
                    </a:lnTo>
                    <a:lnTo>
                      <a:pt x="78" y="735"/>
                    </a:lnTo>
                    <a:lnTo>
                      <a:pt x="232" y="928"/>
                    </a:lnTo>
                    <a:lnTo>
                      <a:pt x="406" y="1102"/>
                    </a:lnTo>
                    <a:lnTo>
                      <a:pt x="580" y="1276"/>
                    </a:lnTo>
                    <a:lnTo>
                      <a:pt x="774" y="1412"/>
                    </a:lnTo>
                    <a:lnTo>
                      <a:pt x="967" y="1547"/>
                    </a:lnTo>
                    <a:lnTo>
                      <a:pt x="1180" y="1682"/>
                    </a:lnTo>
                    <a:lnTo>
                      <a:pt x="1392" y="1779"/>
                    </a:lnTo>
                    <a:lnTo>
                      <a:pt x="1624" y="1876"/>
                    </a:lnTo>
                    <a:lnTo>
                      <a:pt x="1837" y="1953"/>
                    </a:lnTo>
                    <a:lnTo>
                      <a:pt x="2069" y="2030"/>
                    </a:lnTo>
                    <a:lnTo>
                      <a:pt x="2301" y="2088"/>
                    </a:lnTo>
                    <a:lnTo>
                      <a:pt x="2552" y="2127"/>
                    </a:lnTo>
                    <a:lnTo>
                      <a:pt x="3035" y="2185"/>
                    </a:lnTo>
                    <a:lnTo>
                      <a:pt x="3519" y="2204"/>
                    </a:lnTo>
                    <a:lnTo>
                      <a:pt x="3615" y="2185"/>
                    </a:lnTo>
                    <a:lnTo>
                      <a:pt x="3712" y="2146"/>
                    </a:lnTo>
                    <a:lnTo>
                      <a:pt x="3789" y="2108"/>
                    </a:lnTo>
                    <a:lnTo>
                      <a:pt x="3867" y="2030"/>
                    </a:lnTo>
                    <a:lnTo>
                      <a:pt x="3925" y="1972"/>
                    </a:lnTo>
                    <a:lnTo>
                      <a:pt x="3963" y="1876"/>
                    </a:lnTo>
                    <a:lnTo>
                      <a:pt x="3983" y="1779"/>
                    </a:lnTo>
                    <a:lnTo>
                      <a:pt x="3983" y="1702"/>
                    </a:lnTo>
                    <a:lnTo>
                      <a:pt x="3983" y="1605"/>
                    </a:lnTo>
                    <a:lnTo>
                      <a:pt x="3944" y="1508"/>
                    </a:lnTo>
                    <a:lnTo>
                      <a:pt x="3905" y="1431"/>
                    </a:lnTo>
                    <a:lnTo>
                      <a:pt x="3828" y="1354"/>
                    </a:lnTo>
                    <a:lnTo>
                      <a:pt x="3751" y="1296"/>
                    </a:lnTo>
                    <a:lnTo>
                      <a:pt x="3673" y="1257"/>
                    </a:lnTo>
                    <a:lnTo>
                      <a:pt x="3577" y="1238"/>
                    </a:lnTo>
                    <a:lnTo>
                      <a:pt x="3480" y="1238"/>
                    </a:lnTo>
                    <a:lnTo>
                      <a:pt x="3113" y="1218"/>
                    </a:lnTo>
                    <a:lnTo>
                      <a:pt x="2939" y="1218"/>
                    </a:lnTo>
                    <a:lnTo>
                      <a:pt x="2900" y="1199"/>
                    </a:lnTo>
                    <a:lnTo>
                      <a:pt x="2803" y="1199"/>
                    </a:lnTo>
                    <a:lnTo>
                      <a:pt x="2397" y="1122"/>
                    </a:lnTo>
                    <a:lnTo>
                      <a:pt x="2011" y="1006"/>
                    </a:lnTo>
                    <a:lnTo>
                      <a:pt x="1933" y="967"/>
                    </a:lnTo>
                    <a:lnTo>
                      <a:pt x="1914" y="967"/>
                    </a:lnTo>
                    <a:lnTo>
                      <a:pt x="1740" y="890"/>
                    </a:lnTo>
                    <a:lnTo>
                      <a:pt x="1566" y="793"/>
                    </a:lnTo>
                    <a:lnTo>
                      <a:pt x="1392" y="696"/>
                    </a:lnTo>
                    <a:lnTo>
                      <a:pt x="1315" y="638"/>
                    </a:lnTo>
                    <a:lnTo>
                      <a:pt x="1295" y="619"/>
                    </a:lnTo>
                    <a:lnTo>
                      <a:pt x="1141" y="484"/>
                    </a:lnTo>
                    <a:lnTo>
                      <a:pt x="1006" y="348"/>
                    </a:lnTo>
                    <a:lnTo>
                      <a:pt x="890" y="213"/>
                    </a:lnTo>
                    <a:lnTo>
                      <a:pt x="832" y="155"/>
                    </a:lnTo>
                    <a:lnTo>
                      <a:pt x="754" y="97"/>
                    </a:lnTo>
                    <a:lnTo>
                      <a:pt x="677" y="3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1299900" y="-3127350"/>
                <a:ext cx="118450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3036" extrusionOk="0">
                    <a:moveTo>
                      <a:pt x="4176" y="1"/>
                    </a:moveTo>
                    <a:lnTo>
                      <a:pt x="4080" y="20"/>
                    </a:lnTo>
                    <a:lnTo>
                      <a:pt x="4002" y="59"/>
                    </a:lnTo>
                    <a:lnTo>
                      <a:pt x="3925" y="117"/>
                    </a:lnTo>
                    <a:lnTo>
                      <a:pt x="3848" y="194"/>
                    </a:lnTo>
                    <a:lnTo>
                      <a:pt x="3809" y="271"/>
                    </a:lnTo>
                    <a:lnTo>
                      <a:pt x="3790" y="368"/>
                    </a:lnTo>
                    <a:lnTo>
                      <a:pt x="3713" y="697"/>
                    </a:lnTo>
                    <a:lnTo>
                      <a:pt x="3635" y="1006"/>
                    </a:lnTo>
                    <a:lnTo>
                      <a:pt x="3616" y="1064"/>
                    </a:lnTo>
                    <a:lnTo>
                      <a:pt x="3539" y="1199"/>
                    </a:lnTo>
                    <a:lnTo>
                      <a:pt x="3403" y="1451"/>
                    </a:lnTo>
                    <a:lnTo>
                      <a:pt x="3365" y="1489"/>
                    </a:lnTo>
                    <a:lnTo>
                      <a:pt x="3287" y="1586"/>
                    </a:lnTo>
                    <a:lnTo>
                      <a:pt x="3113" y="1760"/>
                    </a:lnTo>
                    <a:lnTo>
                      <a:pt x="3104" y="1779"/>
                    </a:lnTo>
                    <a:lnTo>
                      <a:pt x="3075" y="1779"/>
                    </a:lnTo>
                    <a:lnTo>
                      <a:pt x="2978" y="1857"/>
                    </a:lnTo>
                    <a:lnTo>
                      <a:pt x="2881" y="1915"/>
                    </a:lnTo>
                    <a:lnTo>
                      <a:pt x="2823" y="1953"/>
                    </a:lnTo>
                    <a:lnTo>
                      <a:pt x="2823" y="1953"/>
                    </a:lnTo>
                    <a:lnTo>
                      <a:pt x="2843" y="1934"/>
                    </a:lnTo>
                    <a:lnTo>
                      <a:pt x="2649" y="2011"/>
                    </a:lnTo>
                    <a:lnTo>
                      <a:pt x="2533" y="2050"/>
                    </a:lnTo>
                    <a:lnTo>
                      <a:pt x="2514" y="2050"/>
                    </a:lnTo>
                    <a:lnTo>
                      <a:pt x="2282" y="2069"/>
                    </a:lnTo>
                    <a:lnTo>
                      <a:pt x="2224" y="2069"/>
                    </a:lnTo>
                    <a:lnTo>
                      <a:pt x="2147" y="2050"/>
                    </a:lnTo>
                    <a:lnTo>
                      <a:pt x="1934" y="1992"/>
                    </a:lnTo>
                    <a:lnTo>
                      <a:pt x="1876" y="1972"/>
                    </a:lnTo>
                    <a:lnTo>
                      <a:pt x="1876" y="1972"/>
                    </a:lnTo>
                    <a:lnTo>
                      <a:pt x="1915" y="1992"/>
                    </a:lnTo>
                    <a:lnTo>
                      <a:pt x="1799" y="1934"/>
                    </a:lnTo>
                    <a:lnTo>
                      <a:pt x="1702" y="1876"/>
                    </a:lnTo>
                    <a:lnTo>
                      <a:pt x="1625" y="1837"/>
                    </a:lnTo>
                    <a:lnTo>
                      <a:pt x="1586" y="1799"/>
                    </a:lnTo>
                    <a:lnTo>
                      <a:pt x="1489" y="1702"/>
                    </a:lnTo>
                    <a:lnTo>
                      <a:pt x="1373" y="1605"/>
                    </a:lnTo>
                    <a:lnTo>
                      <a:pt x="1335" y="1547"/>
                    </a:lnTo>
                    <a:lnTo>
                      <a:pt x="1161" y="1277"/>
                    </a:lnTo>
                    <a:lnTo>
                      <a:pt x="1122" y="1199"/>
                    </a:lnTo>
                    <a:lnTo>
                      <a:pt x="1103" y="1161"/>
                    </a:lnTo>
                    <a:lnTo>
                      <a:pt x="1083" y="1141"/>
                    </a:lnTo>
                    <a:lnTo>
                      <a:pt x="1045" y="1025"/>
                    </a:lnTo>
                    <a:lnTo>
                      <a:pt x="987" y="832"/>
                    </a:lnTo>
                    <a:lnTo>
                      <a:pt x="929" y="639"/>
                    </a:lnTo>
                    <a:lnTo>
                      <a:pt x="890" y="542"/>
                    </a:lnTo>
                    <a:lnTo>
                      <a:pt x="852" y="465"/>
                    </a:lnTo>
                    <a:lnTo>
                      <a:pt x="774" y="407"/>
                    </a:lnTo>
                    <a:lnTo>
                      <a:pt x="697" y="349"/>
                    </a:lnTo>
                    <a:lnTo>
                      <a:pt x="600" y="329"/>
                    </a:lnTo>
                    <a:lnTo>
                      <a:pt x="523" y="310"/>
                    </a:lnTo>
                    <a:lnTo>
                      <a:pt x="426" y="310"/>
                    </a:lnTo>
                    <a:lnTo>
                      <a:pt x="330" y="329"/>
                    </a:lnTo>
                    <a:lnTo>
                      <a:pt x="233" y="368"/>
                    </a:lnTo>
                    <a:lnTo>
                      <a:pt x="156" y="407"/>
                    </a:lnTo>
                    <a:lnTo>
                      <a:pt x="98" y="484"/>
                    </a:lnTo>
                    <a:lnTo>
                      <a:pt x="40" y="561"/>
                    </a:lnTo>
                    <a:lnTo>
                      <a:pt x="20" y="639"/>
                    </a:lnTo>
                    <a:lnTo>
                      <a:pt x="1" y="735"/>
                    </a:lnTo>
                    <a:lnTo>
                      <a:pt x="1" y="832"/>
                    </a:lnTo>
                    <a:lnTo>
                      <a:pt x="1" y="929"/>
                    </a:lnTo>
                    <a:lnTo>
                      <a:pt x="117" y="1277"/>
                    </a:lnTo>
                    <a:lnTo>
                      <a:pt x="252" y="1605"/>
                    </a:lnTo>
                    <a:lnTo>
                      <a:pt x="426" y="1915"/>
                    </a:lnTo>
                    <a:lnTo>
                      <a:pt x="639" y="2204"/>
                    </a:lnTo>
                    <a:lnTo>
                      <a:pt x="755" y="2340"/>
                    </a:lnTo>
                    <a:lnTo>
                      <a:pt x="871" y="2456"/>
                    </a:lnTo>
                    <a:lnTo>
                      <a:pt x="1006" y="2572"/>
                    </a:lnTo>
                    <a:lnTo>
                      <a:pt x="1161" y="2668"/>
                    </a:lnTo>
                    <a:lnTo>
                      <a:pt x="1296" y="2765"/>
                    </a:lnTo>
                    <a:lnTo>
                      <a:pt x="1470" y="2842"/>
                    </a:lnTo>
                    <a:lnTo>
                      <a:pt x="1625" y="2920"/>
                    </a:lnTo>
                    <a:lnTo>
                      <a:pt x="1818" y="2958"/>
                    </a:lnTo>
                    <a:lnTo>
                      <a:pt x="1973" y="2997"/>
                    </a:lnTo>
                    <a:lnTo>
                      <a:pt x="2127" y="3016"/>
                    </a:lnTo>
                    <a:lnTo>
                      <a:pt x="2282" y="3036"/>
                    </a:lnTo>
                    <a:lnTo>
                      <a:pt x="2437" y="3016"/>
                    </a:lnTo>
                    <a:lnTo>
                      <a:pt x="2746" y="2978"/>
                    </a:lnTo>
                    <a:lnTo>
                      <a:pt x="3055" y="2900"/>
                    </a:lnTo>
                    <a:lnTo>
                      <a:pt x="3345" y="2765"/>
                    </a:lnTo>
                    <a:lnTo>
                      <a:pt x="3597" y="2610"/>
                    </a:lnTo>
                    <a:lnTo>
                      <a:pt x="3848" y="2398"/>
                    </a:lnTo>
                    <a:lnTo>
                      <a:pt x="4060" y="2166"/>
                    </a:lnTo>
                    <a:lnTo>
                      <a:pt x="4196" y="1992"/>
                    </a:lnTo>
                    <a:lnTo>
                      <a:pt x="4312" y="1818"/>
                    </a:lnTo>
                    <a:lnTo>
                      <a:pt x="4408" y="1625"/>
                    </a:lnTo>
                    <a:lnTo>
                      <a:pt x="4505" y="1431"/>
                    </a:lnTo>
                    <a:lnTo>
                      <a:pt x="4582" y="1219"/>
                    </a:lnTo>
                    <a:lnTo>
                      <a:pt x="4640" y="1006"/>
                    </a:lnTo>
                    <a:lnTo>
                      <a:pt x="4679" y="793"/>
                    </a:lnTo>
                    <a:lnTo>
                      <a:pt x="4718" y="581"/>
                    </a:lnTo>
                    <a:lnTo>
                      <a:pt x="4737" y="484"/>
                    </a:lnTo>
                    <a:lnTo>
                      <a:pt x="4718" y="387"/>
                    </a:lnTo>
                    <a:lnTo>
                      <a:pt x="4698" y="310"/>
                    </a:lnTo>
                    <a:lnTo>
                      <a:pt x="4660" y="213"/>
                    </a:lnTo>
                    <a:lnTo>
                      <a:pt x="4602" y="155"/>
                    </a:lnTo>
                    <a:lnTo>
                      <a:pt x="4544" y="78"/>
                    </a:lnTo>
                    <a:lnTo>
                      <a:pt x="4447" y="39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1653175" y="-3166500"/>
                <a:ext cx="633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4119" extrusionOk="0">
                    <a:moveTo>
                      <a:pt x="832" y="1"/>
                    </a:moveTo>
                    <a:lnTo>
                      <a:pt x="755" y="20"/>
                    </a:lnTo>
                    <a:lnTo>
                      <a:pt x="658" y="78"/>
                    </a:lnTo>
                    <a:lnTo>
                      <a:pt x="600" y="136"/>
                    </a:lnTo>
                    <a:lnTo>
                      <a:pt x="388" y="407"/>
                    </a:lnTo>
                    <a:lnTo>
                      <a:pt x="214" y="697"/>
                    </a:lnTo>
                    <a:lnTo>
                      <a:pt x="156" y="851"/>
                    </a:lnTo>
                    <a:lnTo>
                      <a:pt x="98" y="1025"/>
                    </a:lnTo>
                    <a:lnTo>
                      <a:pt x="40" y="1180"/>
                    </a:lnTo>
                    <a:lnTo>
                      <a:pt x="20" y="1354"/>
                    </a:lnTo>
                    <a:lnTo>
                      <a:pt x="1" y="1644"/>
                    </a:lnTo>
                    <a:lnTo>
                      <a:pt x="20" y="1934"/>
                    </a:lnTo>
                    <a:lnTo>
                      <a:pt x="78" y="2205"/>
                    </a:lnTo>
                    <a:lnTo>
                      <a:pt x="175" y="2475"/>
                    </a:lnTo>
                    <a:lnTo>
                      <a:pt x="310" y="2746"/>
                    </a:lnTo>
                    <a:lnTo>
                      <a:pt x="465" y="2978"/>
                    </a:lnTo>
                    <a:lnTo>
                      <a:pt x="639" y="3210"/>
                    </a:lnTo>
                    <a:lnTo>
                      <a:pt x="852" y="3423"/>
                    </a:lnTo>
                    <a:lnTo>
                      <a:pt x="1084" y="3616"/>
                    </a:lnTo>
                    <a:lnTo>
                      <a:pt x="1315" y="3790"/>
                    </a:lnTo>
                    <a:lnTo>
                      <a:pt x="1567" y="3944"/>
                    </a:lnTo>
                    <a:lnTo>
                      <a:pt x="1818" y="4060"/>
                    </a:lnTo>
                    <a:lnTo>
                      <a:pt x="1915" y="4099"/>
                    </a:lnTo>
                    <a:lnTo>
                      <a:pt x="2011" y="4118"/>
                    </a:lnTo>
                    <a:lnTo>
                      <a:pt x="2108" y="4118"/>
                    </a:lnTo>
                    <a:lnTo>
                      <a:pt x="2205" y="4099"/>
                    </a:lnTo>
                    <a:lnTo>
                      <a:pt x="2282" y="4080"/>
                    </a:lnTo>
                    <a:lnTo>
                      <a:pt x="2359" y="4022"/>
                    </a:lnTo>
                    <a:lnTo>
                      <a:pt x="2437" y="3964"/>
                    </a:lnTo>
                    <a:lnTo>
                      <a:pt x="2475" y="3867"/>
                    </a:lnTo>
                    <a:lnTo>
                      <a:pt x="2514" y="3790"/>
                    </a:lnTo>
                    <a:lnTo>
                      <a:pt x="2533" y="3693"/>
                    </a:lnTo>
                    <a:lnTo>
                      <a:pt x="2533" y="3596"/>
                    </a:lnTo>
                    <a:lnTo>
                      <a:pt x="2514" y="3500"/>
                    </a:lnTo>
                    <a:lnTo>
                      <a:pt x="2495" y="3423"/>
                    </a:lnTo>
                    <a:lnTo>
                      <a:pt x="2437" y="3345"/>
                    </a:lnTo>
                    <a:lnTo>
                      <a:pt x="2379" y="3268"/>
                    </a:lnTo>
                    <a:lnTo>
                      <a:pt x="2282" y="3229"/>
                    </a:lnTo>
                    <a:lnTo>
                      <a:pt x="2069" y="3113"/>
                    </a:lnTo>
                    <a:lnTo>
                      <a:pt x="1857" y="2997"/>
                    </a:lnTo>
                    <a:lnTo>
                      <a:pt x="1779" y="2920"/>
                    </a:lnTo>
                    <a:lnTo>
                      <a:pt x="1721" y="2881"/>
                    </a:lnTo>
                    <a:lnTo>
                      <a:pt x="1741" y="2920"/>
                    </a:lnTo>
                    <a:lnTo>
                      <a:pt x="1586" y="2765"/>
                    </a:lnTo>
                    <a:lnTo>
                      <a:pt x="1412" y="2630"/>
                    </a:lnTo>
                    <a:lnTo>
                      <a:pt x="1335" y="2553"/>
                    </a:lnTo>
                    <a:lnTo>
                      <a:pt x="1277" y="2475"/>
                    </a:lnTo>
                    <a:lnTo>
                      <a:pt x="1238" y="2437"/>
                    </a:lnTo>
                    <a:lnTo>
                      <a:pt x="1180" y="2321"/>
                    </a:lnTo>
                    <a:lnTo>
                      <a:pt x="1064" y="2147"/>
                    </a:lnTo>
                    <a:lnTo>
                      <a:pt x="1084" y="2166"/>
                    </a:lnTo>
                    <a:lnTo>
                      <a:pt x="1064" y="2127"/>
                    </a:lnTo>
                    <a:lnTo>
                      <a:pt x="1026" y="2031"/>
                    </a:lnTo>
                    <a:lnTo>
                      <a:pt x="968" y="1837"/>
                    </a:lnTo>
                    <a:lnTo>
                      <a:pt x="968" y="1818"/>
                    </a:lnTo>
                    <a:lnTo>
                      <a:pt x="948" y="1702"/>
                    </a:lnTo>
                    <a:lnTo>
                      <a:pt x="948" y="1605"/>
                    </a:lnTo>
                    <a:lnTo>
                      <a:pt x="948" y="1567"/>
                    </a:lnTo>
                    <a:lnTo>
                      <a:pt x="948" y="1528"/>
                    </a:lnTo>
                    <a:lnTo>
                      <a:pt x="968" y="1470"/>
                    </a:lnTo>
                    <a:lnTo>
                      <a:pt x="1006" y="1354"/>
                    </a:lnTo>
                    <a:lnTo>
                      <a:pt x="1026" y="1238"/>
                    </a:lnTo>
                    <a:lnTo>
                      <a:pt x="1026" y="1296"/>
                    </a:lnTo>
                    <a:lnTo>
                      <a:pt x="1045" y="1219"/>
                    </a:lnTo>
                    <a:lnTo>
                      <a:pt x="1161" y="1006"/>
                    </a:lnTo>
                    <a:lnTo>
                      <a:pt x="1219" y="909"/>
                    </a:lnTo>
                    <a:lnTo>
                      <a:pt x="1238" y="871"/>
                    </a:lnTo>
                    <a:lnTo>
                      <a:pt x="1296" y="813"/>
                    </a:lnTo>
                    <a:lnTo>
                      <a:pt x="1354" y="735"/>
                    </a:lnTo>
                    <a:lnTo>
                      <a:pt x="1393" y="639"/>
                    </a:lnTo>
                    <a:lnTo>
                      <a:pt x="1412" y="542"/>
                    </a:lnTo>
                    <a:lnTo>
                      <a:pt x="1431" y="465"/>
                    </a:lnTo>
                    <a:lnTo>
                      <a:pt x="1412" y="368"/>
                    </a:lnTo>
                    <a:lnTo>
                      <a:pt x="1393" y="272"/>
                    </a:lnTo>
                    <a:lnTo>
                      <a:pt x="1354" y="194"/>
                    </a:lnTo>
                    <a:lnTo>
                      <a:pt x="1277" y="117"/>
                    </a:lnTo>
                    <a:lnTo>
                      <a:pt x="1200" y="59"/>
                    </a:lnTo>
                    <a:lnTo>
                      <a:pt x="1122" y="20"/>
                    </a:ln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2024350" y="-3167450"/>
                <a:ext cx="1165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3770" extrusionOk="0">
                    <a:moveTo>
                      <a:pt x="638" y="0"/>
                    </a:moveTo>
                    <a:lnTo>
                      <a:pt x="542" y="20"/>
                    </a:lnTo>
                    <a:lnTo>
                      <a:pt x="445" y="39"/>
                    </a:lnTo>
                    <a:lnTo>
                      <a:pt x="368" y="97"/>
                    </a:lnTo>
                    <a:lnTo>
                      <a:pt x="290" y="155"/>
                    </a:lnTo>
                    <a:lnTo>
                      <a:pt x="252" y="252"/>
                    </a:lnTo>
                    <a:lnTo>
                      <a:pt x="136" y="599"/>
                    </a:lnTo>
                    <a:lnTo>
                      <a:pt x="39" y="947"/>
                    </a:lnTo>
                    <a:lnTo>
                      <a:pt x="0" y="1295"/>
                    </a:lnTo>
                    <a:lnTo>
                      <a:pt x="0" y="1469"/>
                    </a:lnTo>
                    <a:lnTo>
                      <a:pt x="0" y="1643"/>
                    </a:lnTo>
                    <a:lnTo>
                      <a:pt x="20" y="1798"/>
                    </a:lnTo>
                    <a:lnTo>
                      <a:pt x="58" y="1972"/>
                    </a:lnTo>
                    <a:lnTo>
                      <a:pt x="97" y="2146"/>
                    </a:lnTo>
                    <a:lnTo>
                      <a:pt x="155" y="2301"/>
                    </a:lnTo>
                    <a:lnTo>
                      <a:pt x="232" y="2455"/>
                    </a:lnTo>
                    <a:lnTo>
                      <a:pt x="310" y="2610"/>
                    </a:lnTo>
                    <a:lnTo>
                      <a:pt x="426" y="2765"/>
                    </a:lnTo>
                    <a:lnTo>
                      <a:pt x="542" y="2919"/>
                    </a:lnTo>
                    <a:lnTo>
                      <a:pt x="658" y="3016"/>
                    </a:lnTo>
                    <a:lnTo>
                      <a:pt x="773" y="3132"/>
                    </a:lnTo>
                    <a:lnTo>
                      <a:pt x="1025" y="3306"/>
                    </a:lnTo>
                    <a:lnTo>
                      <a:pt x="1295" y="3461"/>
                    </a:lnTo>
                    <a:lnTo>
                      <a:pt x="1605" y="3576"/>
                    </a:lnTo>
                    <a:lnTo>
                      <a:pt x="1914" y="3673"/>
                    </a:lnTo>
                    <a:lnTo>
                      <a:pt x="2223" y="3731"/>
                    </a:lnTo>
                    <a:lnTo>
                      <a:pt x="2533" y="3750"/>
                    </a:lnTo>
                    <a:lnTo>
                      <a:pt x="2842" y="3770"/>
                    </a:lnTo>
                    <a:lnTo>
                      <a:pt x="3229" y="3750"/>
                    </a:lnTo>
                    <a:lnTo>
                      <a:pt x="3596" y="3692"/>
                    </a:lnTo>
                    <a:lnTo>
                      <a:pt x="3963" y="3596"/>
                    </a:lnTo>
                    <a:lnTo>
                      <a:pt x="4330" y="3480"/>
                    </a:lnTo>
                    <a:lnTo>
                      <a:pt x="4408" y="3441"/>
                    </a:lnTo>
                    <a:lnTo>
                      <a:pt x="4485" y="3383"/>
                    </a:lnTo>
                    <a:lnTo>
                      <a:pt x="4543" y="3325"/>
                    </a:lnTo>
                    <a:lnTo>
                      <a:pt x="4601" y="3248"/>
                    </a:lnTo>
                    <a:lnTo>
                      <a:pt x="4640" y="3151"/>
                    </a:lnTo>
                    <a:lnTo>
                      <a:pt x="4659" y="3074"/>
                    </a:lnTo>
                    <a:lnTo>
                      <a:pt x="4659" y="2977"/>
                    </a:lnTo>
                    <a:lnTo>
                      <a:pt x="4640" y="2881"/>
                    </a:lnTo>
                    <a:lnTo>
                      <a:pt x="4601" y="2784"/>
                    </a:lnTo>
                    <a:lnTo>
                      <a:pt x="4543" y="2707"/>
                    </a:lnTo>
                    <a:lnTo>
                      <a:pt x="4485" y="2649"/>
                    </a:lnTo>
                    <a:lnTo>
                      <a:pt x="4408" y="2591"/>
                    </a:lnTo>
                    <a:lnTo>
                      <a:pt x="4311" y="2552"/>
                    </a:lnTo>
                    <a:lnTo>
                      <a:pt x="4214" y="2533"/>
                    </a:lnTo>
                    <a:lnTo>
                      <a:pt x="4137" y="2533"/>
                    </a:lnTo>
                    <a:lnTo>
                      <a:pt x="4040" y="2552"/>
                    </a:lnTo>
                    <a:lnTo>
                      <a:pt x="3770" y="2649"/>
                    </a:lnTo>
                    <a:lnTo>
                      <a:pt x="3499" y="2726"/>
                    </a:lnTo>
                    <a:lnTo>
                      <a:pt x="3364" y="2745"/>
                    </a:lnTo>
                    <a:lnTo>
                      <a:pt x="3325" y="2765"/>
                    </a:lnTo>
                    <a:lnTo>
                      <a:pt x="3055" y="2784"/>
                    </a:lnTo>
                    <a:lnTo>
                      <a:pt x="2765" y="2803"/>
                    </a:lnTo>
                    <a:lnTo>
                      <a:pt x="2494" y="2784"/>
                    </a:lnTo>
                    <a:lnTo>
                      <a:pt x="2455" y="2784"/>
                    </a:lnTo>
                    <a:lnTo>
                      <a:pt x="2339" y="2765"/>
                    </a:lnTo>
                    <a:lnTo>
                      <a:pt x="2069" y="2707"/>
                    </a:lnTo>
                    <a:lnTo>
                      <a:pt x="1837" y="2629"/>
                    </a:lnTo>
                    <a:lnTo>
                      <a:pt x="1837" y="2629"/>
                    </a:lnTo>
                    <a:lnTo>
                      <a:pt x="1875" y="2649"/>
                    </a:lnTo>
                    <a:lnTo>
                      <a:pt x="1817" y="2629"/>
                    </a:lnTo>
                    <a:lnTo>
                      <a:pt x="1701" y="2571"/>
                    </a:lnTo>
                    <a:lnTo>
                      <a:pt x="1489" y="2455"/>
                    </a:lnTo>
                    <a:lnTo>
                      <a:pt x="1431" y="2417"/>
                    </a:lnTo>
                    <a:lnTo>
                      <a:pt x="1373" y="2378"/>
                    </a:lnTo>
                    <a:lnTo>
                      <a:pt x="1218" y="2223"/>
                    </a:lnTo>
                    <a:lnTo>
                      <a:pt x="1199" y="2204"/>
                    </a:lnTo>
                    <a:lnTo>
                      <a:pt x="1121" y="2088"/>
                    </a:lnTo>
                    <a:lnTo>
                      <a:pt x="1063" y="2011"/>
                    </a:lnTo>
                    <a:lnTo>
                      <a:pt x="1044" y="1953"/>
                    </a:lnTo>
                    <a:lnTo>
                      <a:pt x="1063" y="1991"/>
                    </a:lnTo>
                    <a:lnTo>
                      <a:pt x="986" y="1759"/>
                    </a:lnTo>
                    <a:lnTo>
                      <a:pt x="967" y="1682"/>
                    </a:lnTo>
                    <a:lnTo>
                      <a:pt x="964" y="1679"/>
                    </a:lnTo>
                    <a:lnTo>
                      <a:pt x="947" y="1566"/>
                    </a:lnTo>
                    <a:lnTo>
                      <a:pt x="947" y="1276"/>
                    </a:lnTo>
                    <a:lnTo>
                      <a:pt x="967" y="1199"/>
                    </a:lnTo>
                    <a:lnTo>
                      <a:pt x="1005" y="1005"/>
                    </a:lnTo>
                    <a:lnTo>
                      <a:pt x="1044" y="831"/>
                    </a:lnTo>
                    <a:lnTo>
                      <a:pt x="1083" y="773"/>
                    </a:lnTo>
                    <a:lnTo>
                      <a:pt x="1102" y="715"/>
                    </a:lnTo>
                    <a:lnTo>
                      <a:pt x="1121" y="619"/>
                    </a:lnTo>
                    <a:lnTo>
                      <a:pt x="1141" y="522"/>
                    </a:lnTo>
                    <a:lnTo>
                      <a:pt x="1141" y="426"/>
                    </a:lnTo>
                    <a:lnTo>
                      <a:pt x="1121" y="348"/>
                    </a:lnTo>
                    <a:lnTo>
                      <a:pt x="1102" y="252"/>
                    </a:lnTo>
                    <a:lnTo>
                      <a:pt x="1044" y="174"/>
                    </a:lnTo>
                    <a:lnTo>
                      <a:pt x="986" y="116"/>
                    </a:lnTo>
                    <a:lnTo>
                      <a:pt x="909" y="58"/>
                    </a:lnTo>
                    <a:lnTo>
                      <a:pt x="812" y="20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2405650" y="-3115750"/>
                <a:ext cx="10875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2224" extrusionOk="0">
                    <a:moveTo>
                      <a:pt x="3809" y="1"/>
                    </a:moveTo>
                    <a:lnTo>
                      <a:pt x="3731" y="20"/>
                    </a:lnTo>
                    <a:lnTo>
                      <a:pt x="3654" y="59"/>
                    </a:lnTo>
                    <a:lnTo>
                      <a:pt x="3577" y="97"/>
                    </a:lnTo>
                    <a:lnTo>
                      <a:pt x="3499" y="175"/>
                    </a:lnTo>
                    <a:lnTo>
                      <a:pt x="3441" y="252"/>
                    </a:lnTo>
                    <a:lnTo>
                      <a:pt x="3422" y="271"/>
                    </a:lnTo>
                    <a:lnTo>
                      <a:pt x="3345" y="368"/>
                    </a:lnTo>
                    <a:lnTo>
                      <a:pt x="3171" y="561"/>
                    </a:lnTo>
                    <a:lnTo>
                      <a:pt x="2997" y="735"/>
                    </a:lnTo>
                    <a:lnTo>
                      <a:pt x="2919" y="793"/>
                    </a:lnTo>
                    <a:lnTo>
                      <a:pt x="2881" y="832"/>
                    </a:lnTo>
                    <a:lnTo>
                      <a:pt x="2668" y="967"/>
                    </a:lnTo>
                    <a:lnTo>
                      <a:pt x="2456" y="1103"/>
                    </a:lnTo>
                    <a:lnTo>
                      <a:pt x="2378" y="1122"/>
                    </a:lnTo>
                    <a:lnTo>
                      <a:pt x="2417" y="1122"/>
                    </a:lnTo>
                    <a:lnTo>
                      <a:pt x="2320" y="1161"/>
                    </a:lnTo>
                    <a:lnTo>
                      <a:pt x="2088" y="1219"/>
                    </a:lnTo>
                    <a:lnTo>
                      <a:pt x="1992" y="1257"/>
                    </a:lnTo>
                    <a:lnTo>
                      <a:pt x="2030" y="1238"/>
                    </a:lnTo>
                    <a:lnTo>
                      <a:pt x="2030" y="1238"/>
                    </a:lnTo>
                    <a:lnTo>
                      <a:pt x="1972" y="1257"/>
                    </a:lnTo>
                    <a:lnTo>
                      <a:pt x="1721" y="1257"/>
                    </a:lnTo>
                    <a:lnTo>
                      <a:pt x="1605" y="1238"/>
                    </a:lnTo>
                    <a:lnTo>
                      <a:pt x="1528" y="1219"/>
                    </a:lnTo>
                    <a:lnTo>
                      <a:pt x="1508" y="1199"/>
                    </a:lnTo>
                    <a:lnTo>
                      <a:pt x="1354" y="1122"/>
                    </a:lnTo>
                    <a:lnTo>
                      <a:pt x="1296" y="1064"/>
                    </a:lnTo>
                    <a:lnTo>
                      <a:pt x="1199" y="987"/>
                    </a:lnTo>
                    <a:lnTo>
                      <a:pt x="1160" y="929"/>
                    </a:lnTo>
                    <a:lnTo>
                      <a:pt x="1083" y="813"/>
                    </a:lnTo>
                    <a:lnTo>
                      <a:pt x="948" y="600"/>
                    </a:lnTo>
                    <a:lnTo>
                      <a:pt x="909" y="523"/>
                    </a:lnTo>
                    <a:lnTo>
                      <a:pt x="851" y="445"/>
                    </a:lnTo>
                    <a:lnTo>
                      <a:pt x="793" y="368"/>
                    </a:lnTo>
                    <a:lnTo>
                      <a:pt x="716" y="329"/>
                    </a:lnTo>
                    <a:lnTo>
                      <a:pt x="638" y="291"/>
                    </a:lnTo>
                    <a:lnTo>
                      <a:pt x="542" y="271"/>
                    </a:lnTo>
                    <a:lnTo>
                      <a:pt x="445" y="271"/>
                    </a:lnTo>
                    <a:lnTo>
                      <a:pt x="348" y="291"/>
                    </a:lnTo>
                    <a:lnTo>
                      <a:pt x="271" y="329"/>
                    </a:lnTo>
                    <a:lnTo>
                      <a:pt x="194" y="368"/>
                    </a:lnTo>
                    <a:lnTo>
                      <a:pt x="116" y="445"/>
                    </a:lnTo>
                    <a:lnTo>
                      <a:pt x="58" y="523"/>
                    </a:lnTo>
                    <a:lnTo>
                      <a:pt x="20" y="619"/>
                    </a:lnTo>
                    <a:lnTo>
                      <a:pt x="0" y="697"/>
                    </a:lnTo>
                    <a:lnTo>
                      <a:pt x="0" y="793"/>
                    </a:lnTo>
                    <a:lnTo>
                      <a:pt x="39" y="890"/>
                    </a:lnTo>
                    <a:lnTo>
                      <a:pt x="213" y="1219"/>
                    </a:lnTo>
                    <a:lnTo>
                      <a:pt x="310" y="1393"/>
                    </a:lnTo>
                    <a:lnTo>
                      <a:pt x="406" y="1547"/>
                    </a:lnTo>
                    <a:lnTo>
                      <a:pt x="542" y="1682"/>
                    </a:lnTo>
                    <a:lnTo>
                      <a:pt x="677" y="1818"/>
                    </a:lnTo>
                    <a:lnTo>
                      <a:pt x="832" y="1934"/>
                    </a:lnTo>
                    <a:lnTo>
                      <a:pt x="986" y="2030"/>
                    </a:lnTo>
                    <a:lnTo>
                      <a:pt x="1141" y="2088"/>
                    </a:lnTo>
                    <a:lnTo>
                      <a:pt x="1296" y="2146"/>
                    </a:lnTo>
                    <a:lnTo>
                      <a:pt x="1450" y="2185"/>
                    </a:lnTo>
                    <a:lnTo>
                      <a:pt x="1605" y="2204"/>
                    </a:lnTo>
                    <a:lnTo>
                      <a:pt x="1779" y="2224"/>
                    </a:lnTo>
                    <a:lnTo>
                      <a:pt x="1934" y="2224"/>
                    </a:lnTo>
                    <a:lnTo>
                      <a:pt x="2088" y="2204"/>
                    </a:lnTo>
                    <a:lnTo>
                      <a:pt x="2262" y="2185"/>
                    </a:lnTo>
                    <a:lnTo>
                      <a:pt x="2572" y="2088"/>
                    </a:lnTo>
                    <a:lnTo>
                      <a:pt x="2861" y="1972"/>
                    </a:lnTo>
                    <a:lnTo>
                      <a:pt x="3151" y="1818"/>
                    </a:lnTo>
                    <a:lnTo>
                      <a:pt x="3403" y="1644"/>
                    </a:lnTo>
                    <a:lnTo>
                      <a:pt x="3654" y="1431"/>
                    </a:lnTo>
                    <a:lnTo>
                      <a:pt x="3886" y="1199"/>
                    </a:lnTo>
                    <a:lnTo>
                      <a:pt x="4099" y="967"/>
                    </a:lnTo>
                    <a:lnTo>
                      <a:pt x="4292" y="716"/>
                    </a:lnTo>
                    <a:lnTo>
                      <a:pt x="4331" y="619"/>
                    </a:lnTo>
                    <a:lnTo>
                      <a:pt x="4350" y="542"/>
                    </a:lnTo>
                    <a:lnTo>
                      <a:pt x="4350" y="445"/>
                    </a:lnTo>
                    <a:lnTo>
                      <a:pt x="4331" y="349"/>
                    </a:lnTo>
                    <a:lnTo>
                      <a:pt x="4292" y="252"/>
                    </a:lnTo>
                    <a:lnTo>
                      <a:pt x="4234" y="175"/>
                    </a:lnTo>
                    <a:lnTo>
                      <a:pt x="4176" y="97"/>
                    </a:lnTo>
                    <a:lnTo>
                      <a:pt x="4099" y="59"/>
                    </a:lnTo>
                    <a:lnTo>
                      <a:pt x="4002" y="20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2592675" y="-3120575"/>
                <a:ext cx="850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166" extrusionOk="0">
                    <a:moveTo>
                      <a:pt x="2146" y="1109"/>
                    </a:moveTo>
                    <a:lnTo>
                      <a:pt x="2127" y="1122"/>
                    </a:lnTo>
                    <a:lnTo>
                      <a:pt x="2108" y="1122"/>
                    </a:lnTo>
                    <a:lnTo>
                      <a:pt x="2146" y="1109"/>
                    </a:lnTo>
                    <a:close/>
                    <a:moveTo>
                      <a:pt x="2900" y="0"/>
                    </a:moveTo>
                    <a:lnTo>
                      <a:pt x="2804" y="20"/>
                    </a:lnTo>
                    <a:lnTo>
                      <a:pt x="2707" y="39"/>
                    </a:lnTo>
                    <a:lnTo>
                      <a:pt x="2630" y="97"/>
                    </a:lnTo>
                    <a:lnTo>
                      <a:pt x="2572" y="155"/>
                    </a:lnTo>
                    <a:lnTo>
                      <a:pt x="2514" y="232"/>
                    </a:lnTo>
                    <a:lnTo>
                      <a:pt x="2456" y="310"/>
                    </a:lnTo>
                    <a:lnTo>
                      <a:pt x="2436" y="406"/>
                    </a:lnTo>
                    <a:lnTo>
                      <a:pt x="2436" y="503"/>
                    </a:lnTo>
                    <a:lnTo>
                      <a:pt x="2436" y="638"/>
                    </a:lnTo>
                    <a:lnTo>
                      <a:pt x="2417" y="735"/>
                    </a:lnTo>
                    <a:lnTo>
                      <a:pt x="2378" y="870"/>
                    </a:lnTo>
                    <a:lnTo>
                      <a:pt x="2359" y="909"/>
                    </a:lnTo>
                    <a:lnTo>
                      <a:pt x="2359" y="928"/>
                    </a:lnTo>
                    <a:lnTo>
                      <a:pt x="2262" y="1025"/>
                    </a:lnTo>
                    <a:lnTo>
                      <a:pt x="2243" y="1044"/>
                    </a:lnTo>
                    <a:lnTo>
                      <a:pt x="2150" y="1106"/>
                    </a:lnTo>
                    <a:lnTo>
                      <a:pt x="2088" y="1122"/>
                    </a:lnTo>
                    <a:lnTo>
                      <a:pt x="1953" y="1160"/>
                    </a:lnTo>
                    <a:lnTo>
                      <a:pt x="1876" y="1180"/>
                    </a:lnTo>
                    <a:lnTo>
                      <a:pt x="1914" y="1180"/>
                    </a:lnTo>
                    <a:lnTo>
                      <a:pt x="1760" y="1199"/>
                    </a:lnTo>
                    <a:lnTo>
                      <a:pt x="1624" y="1180"/>
                    </a:lnTo>
                    <a:lnTo>
                      <a:pt x="1566" y="1180"/>
                    </a:lnTo>
                    <a:lnTo>
                      <a:pt x="1412" y="1160"/>
                    </a:lnTo>
                    <a:lnTo>
                      <a:pt x="1276" y="1122"/>
                    </a:lnTo>
                    <a:lnTo>
                      <a:pt x="1180" y="1083"/>
                    </a:lnTo>
                    <a:lnTo>
                      <a:pt x="1199" y="1102"/>
                    </a:lnTo>
                    <a:lnTo>
                      <a:pt x="1044" y="1025"/>
                    </a:lnTo>
                    <a:lnTo>
                      <a:pt x="890" y="928"/>
                    </a:lnTo>
                    <a:lnTo>
                      <a:pt x="909" y="948"/>
                    </a:lnTo>
                    <a:lnTo>
                      <a:pt x="909" y="948"/>
                    </a:lnTo>
                    <a:lnTo>
                      <a:pt x="832" y="890"/>
                    </a:lnTo>
                    <a:lnTo>
                      <a:pt x="735" y="832"/>
                    </a:lnTo>
                    <a:lnTo>
                      <a:pt x="658" y="793"/>
                    </a:lnTo>
                    <a:lnTo>
                      <a:pt x="561" y="774"/>
                    </a:lnTo>
                    <a:lnTo>
                      <a:pt x="484" y="754"/>
                    </a:lnTo>
                    <a:lnTo>
                      <a:pt x="387" y="754"/>
                    </a:lnTo>
                    <a:lnTo>
                      <a:pt x="291" y="793"/>
                    </a:lnTo>
                    <a:lnTo>
                      <a:pt x="213" y="832"/>
                    </a:lnTo>
                    <a:lnTo>
                      <a:pt x="136" y="909"/>
                    </a:lnTo>
                    <a:lnTo>
                      <a:pt x="78" y="986"/>
                    </a:lnTo>
                    <a:lnTo>
                      <a:pt x="39" y="1064"/>
                    </a:lnTo>
                    <a:lnTo>
                      <a:pt x="20" y="1160"/>
                    </a:lnTo>
                    <a:lnTo>
                      <a:pt x="1" y="1257"/>
                    </a:lnTo>
                    <a:lnTo>
                      <a:pt x="20" y="1334"/>
                    </a:lnTo>
                    <a:lnTo>
                      <a:pt x="39" y="1431"/>
                    </a:lnTo>
                    <a:lnTo>
                      <a:pt x="97" y="1508"/>
                    </a:lnTo>
                    <a:lnTo>
                      <a:pt x="155" y="1586"/>
                    </a:lnTo>
                    <a:lnTo>
                      <a:pt x="329" y="1721"/>
                    </a:lnTo>
                    <a:lnTo>
                      <a:pt x="503" y="1837"/>
                    </a:lnTo>
                    <a:lnTo>
                      <a:pt x="697" y="1933"/>
                    </a:lnTo>
                    <a:lnTo>
                      <a:pt x="909" y="2011"/>
                    </a:lnTo>
                    <a:lnTo>
                      <a:pt x="1102" y="2069"/>
                    </a:lnTo>
                    <a:lnTo>
                      <a:pt x="1315" y="2127"/>
                    </a:lnTo>
                    <a:lnTo>
                      <a:pt x="1528" y="2146"/>
                    </a:lnTo>
                    <a:lnTo>
                      <a:pt x="1740" y="2165"/>
                    </a:lnTo>
                    <a:lnTo>
                      <a:pt x="1953" y="2146"/>
                    </a:lnTo>
                    <a:lnTo>
                      <a:pt x="2166" y="2107"/>
                    </a:lnTo>
                    <a:lnTo>
                      <a:pt x="2359" y="2049"/>
                    </a:lnTo>
                    <a:lnTo>
                      <a:pt x="2552" y="1972"/>
                    </a:lnTo>
                    <a:lnTo>
                      <a:pt x="2726" y="1875"/>
                    </a:lnTo>
                    <a:lnTo>
                      <a:pt x="2900" y="1740"/>
                    </a:lnTo>
                    <a:lnTo>
                      <a:pt x="3036" y="1605"/>
                    </a:lnTo>
                    <a:lnTo>
                      <a:pt x="3171" y="1431"/>
                    </a:lnTo>
                    <a:lnTo>
                      <a:pt x="3229" y="1315"/>
                    </a:lnTo>
                    <a:lnTo>
                      <a:pt x="3287" y="1199"/>
                    </a:lnTo>
                    <a:lnTo>
                      <a:pt x="3364" y="967"/>
                    </a:lnTo>
                    <a:lnTo>
                      <a:pt x="3403" y="716"/>
                    </a:lnTo>
                    <a:lnTo>
                      <a:pt x="3403" y="464"/>
                    </a:lnTo>
                    <a:lnTo>
                      <a:pt x="3384" y="368"/>
                    </a:lnTo>
                    <a:lnTo>
                      <a:pt x="3345" y="271"/>
                    </a:lnTo>
                    <a:lnTo>
                      <a:pt x="3306" y="194"/>
                    </a:lnTo>
                    <a:lnTo>
                      <a:pt x="3248" y="116"/>
                    </a:lnTo>
                    <a:lnTo>
                      <a:pt x="3171" y="58"/>
                    </a:lnTo>
                    <a:lnTo>
                      <a:pt x="3094" y="20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2914550" y="-3162150"/>
                <a:ext cx="580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133" extrusionOk="0">
                    <a:moveTo>
                      <a:pt x="406" y="1"/>
                    </a:moveTo>
                    <a:lnTo>
                      <a:pt x="329" y="20"/>
                    </a:lnTo>
                    <a:lnTo>
                      <a:pt x="232" y="78"/>
                    </a:lnTo>
                    <a:lnTo>
                      <a:pt x="174" y="136"/>
                    </a:lnTo>
                    <a:lnTo>
                      <a:pt x="97" y="194"/>
                    </a:lnTo>
                    <a:lnTo>
                      <a:pt x="39" y="291"/>
                    </a:lnTo>
                    <a:lnTo>
                      <a:pt x="19" y="368"/>
                    </a:lnTo>
                    <a:lnTo>
                      <a:pt x="0" y="619"/>
                    </a:lnTo>
                    <a:lnTo>
                      <a:pt x="0" y="851"/>
                    </a:lnTo>
                    <a:lnTo>
                      <a:pt x="19" y="1103"/>
                    </a:lnTo>
                    <a:lnTo>
                      <a:pt x="77" y="1335"/>
                    </a:lnTo>
                    <a:lnTo>
                      <a:pt x="135" y="1528"/>
                    </a:lnTo>
                    <a:lnTo>
                      <a:pt x="193" y="1721"/>
                    </a:lnTo>
                    <a:lnTo>
                      <a:pt x="290" y="1895"/>
                    </a:lnTo>
                    <a:lnTo>
                      <a:pt x="387" y="2069"/>
                    </a:lnTo>
                    <a:lnTo>
                      <a:pt x="503" y="2243"/>
                    </a:lnTo>
                    <a:lnTo>
                      <a:pt x="638" y="2398"/>
                    </a:lnTo>
                    <a:lnTo>
                      <a:pt x="773" y="2533"/>
                    </a:lnTo>
                    <a:lnTo>
                      <a:pt x="928" y="2669"/>
                    </a:lnTo>
                    <a:lnTo>
                      <a:pt x="1083" y="2785"/>
                    </a:lnTo>
                    <a:lnTo>
                      <a:pt x="1257" y="2901"/>
                    </a:lnTo>
                    <a:lnTo>
                      <a:pt x="1431" y="2997"/>
                    </a:lnTo>
                    <a:lnTo>
                      <a:pt x="1605" y="3075"/>
                    </a:lnTo>
                    <a:lnTo>
                      <a:pt x="1701" y="3113"/>
                    </a:lnTo>
                    <a:lnTo>
                      <a:pt x="1798" y="3133"/>
                    </a:lnTo>
                    <a:lnTo>
                      <a:pt x="1875" y="3133"/>
                    </a:lnTo>
                    <a:lnTo>
                      <a:pt x="1972" y="3113"/>
                    </a:lnTo>
                    <a:lnTo>
                      <a:pt x="2069" y="3075"/>
                    </a:lnTo>
                    <a:lnTo>
                      <a:pt x="2146" y="3017"/>
                    </a:lnTo>
                    <a:lnTo>
                      <a:pt x="2204" y="2959"/>
                    </a:lnTo>
                    <a:lnTo>
                      <a:pt x="2262" y="2881"/>
                    </a:lnTo>
                    <a:lnTo>
                      <a:pt x="2301" y="2804"/>
                    </a:lnTo>
                    <a:lnTo>
                      <a:pt x="2320" y="2707"/>
                    </a:lnTo>
                    <a:lnTo>
                      <a:pt x="2320" y="2611"/>
                    </a:lnTo>
                    <a:lnTo>
                      <a:pt x="2301" y="2514"/>
                    </a:lnTo>
                    <a:lnTo>
                      <a:pt x="2262" y="2417"/>
                    </a:lnTo>
                    <a:lnTo>
                      <a:pt x="2204" y="2340"/>
                    </a:lnTo>
                    <a:lnTo>
                      <a:pt x="2146" y="2282"/>
                    </a:lnTo>
                    <a:lnTo>
                      <a:pt x="2069" y="2224"/>
                    </a:lnTo>
                    <a:lnTo>
                      <a:pt x="1914" y="2166"/>
                    </a:lnTo>
                    <a:lnTo>
                      <a:pt x="1779" y="2089"/>
                    </a:lnTo>
                    <a:lnTo>
                      <a:pt x="1624" y="1992"/>
                    </a:lnTo>
                    <a:lnTo>
                      <a:pt x="1566" y="1953"/>
                    </a:lnTo>
                    <a:lnTo>
                      <a:pt x="1605" y="1973"/>
                    </a:lnTo>
                    <a:lnTo>
                      <a:pt x="1469" y="1876"/>
                    </a:lnTo>
                    <a:lnTo>
                      <a:pt x="1353" y="1760"/>
                    </a:lnTo>
                    <a:lnTo>
                      <a:pt x="1315" y="1702"/>
                    </a:lnTo>
                    <a:lnTo>
                      <a:pt x="1218" y="1586"/>
                    </a:lnTo>
                    <a:lnTo>
                      <a:pt x="1141" y="1451"/>
                    </a:lnTo>
                    <a:lnTo>
                      <a:pt x="1102" y="1373"/>
                    </a:lnTo>
                    <a:lnTo>
                      <a:pt x="1102" y="1393"/>
                    </a:lnTo>
                    <a:lnTo>
                      <a:pt x="1063" y="1238"/>
                    </a:lnTo>
                    <a:lnTo>
                      <a:pt x="1005" y="1083"/>
                    </a:lnTo>
                    <a:lnTo>
                      <a:pt x="986" y="1006"/>
                    </a:lnTo>
                    <a:lnTo>
                      <a:pt x="986" y="1045"/>
                    </a:lnTo>
                    <a:lnTo>
                      <a:pt x="967" y="851"/>
                    </a:lnTo>
                    <a:lnTo>
                      <a:pt x="967" y="677"/>
                    </a:lnTo>
                    <a:lnTo>
                      <a:pt x="967" y="600"/>
                    </a:lnTo>
                    <a:lnTo>
                      <a:pt x="967" y="503"/>
                    </a:lnTo>
                    <a:lnTo>
                      <a:pt x="967" y="407"/>
                    </a:lnTo>
                    <a:lnTo>
                      <a:pt x="947" y="310"/>
                    </a:lnTo>
                    <a:lnTo>
                      <a:pt x="909" y="233"/>
                    </a:lnTo>
                    <a:lnTo>
                      <a:pt x="851" y="156"/>
                    </a:lnTo>
                    <a:lnTo>
                      <a:pt x="773" y="98"/>
                    </a:lnTo>
                    <a:lnTo>
                      <a:pt x="696" y="40"/>
                    </a:lnTo>
                    <a:lnTo>
                      <a:pt x="599" y="20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3173575" y="-3164075"/>
                <a:ext cx="45450" cy="8025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3210" extrusionOk="0">
                    <a:moveTo>
                      <a:pt x="600" y="2108"/>
                    </a:moveTo>
                    <a:lnTo>
                      <a:pt x="581" y="2127"/>
                    </a:lnTo>
                    <a:lnTo>
                      <a:pt x="561" y="2127"/>
                    </a:lnTo>
                    <a:lnTo>
                      <a:pt x="600" y="2108"/>
                    </a:lnTo>
                    <a:close/>
                    <a:moveTo>
                      <a:pt x="1083" y="1"/>
                    </a:moveTo>
                    <a:lnTo>
                      <a:pt x="986" y="20"/>
                    </a:lnTo>
                    <a:lnTo>
                      <a:pt x="909" y="59"/>
                    </a:lnTo>
                    <a:lnTo>
                      <a:pt x="832" y="117"/>
                    </a:lnTo>
                    <a:lnTo>
                      <a:pt x="774" y="194"/>
                    </a:lnTo>
                    <a:lnTo>
                      <a:pt x="716" y="271"/>
                    </a:lnTo>
                    <a:lnTo>
                      <a:pt x="677" y="349"/>
                    </a:lnTo>
                    <a:lnTo>
                      <a:pt x="658" y="445"/>
                    </a:lnTo>
                    <a:lnTo>
                      <a:pt x="658" y="542"/>
                    </a:lnTo>
                    <a:lnTo>
                      <a:pt x="677" y="638"/>
                    </a:lnTo>
                    <a:lnTo>
                      <a:pt x="774" y="928"/>
                    </a:lnTo>
                    <a:lnTo>
                      <a:pt x="851" y="1238"/>
                    </a:lnTo>
                    <a:lnTo>
                      <a:pt x="832" y="1199"/>
                    </a:lnTo>
                    <a:lnTo>
                      <a:pt x="851" y="1296"/>
                    </a:lnTo>
                    <a:lnTo>
                      <a:pt x="851" y="1450"/>
                    </a:lnTo>
                    <a:lnTo>
                      <a:pt x="851" y="1586"/>
                    </a:lnTo>
                    <a:lnTo>
                      <a:pt x="851" y="1624"/>
                    </a:lnTo>
                    <a:lnTo>
                      <a:pt x="832" y="1760"/>
                    </a:lnTo>
                    <a:lnTo>
                      <a:pt x="793" y="1837"/>
                    </a:lnTo>
                    <a:lnTo>
                      <a:pt x="755" y="1914"/>
                    </a:lnTo>
                    <a:lnTo>
                      <a:pt x="716" y="1972"/>
                    </a:lnTo>
                    <a:lnTo>
                      <a:pt x="697" y="2011"/>
                    </a:lnTo>
                    <a:lnTo>
                      <a:pt x="716" y="1992"/>
                    </a:lnTo>
                    <a:lnTo>
                      <a:pt x="735" y="1953"/>
                    </a:lnTo>
                    <a:lnTo>
                      <a:pt x="735" y="1972"/>
                    </a:lnTo>
                    <a:lnTo>
                      <a:pt x="639" y="2069"/>
                    </a:lnTo>
                    <a:lnTo>
                      <a:pt x="600" y="2108"/>
                    </a:lnTo>
                    <a:lnTo>
                      <a:pt x="581" y="2108"/>
                    </a:lnTo>
                    <a:lnTo>
                      <a:pt x="426" y="2204"/>
                    </a:lnTo>
                    <a:lnTo>
                      <a:pt x="368" y="2243"/>
                    </a:lnTo>
                    <a:lnTo>
                      <a:pt x="349" y="2262"/>
                    </a:lnTo>
                    <a:lnTo>
                      <a:pt x="252" y="2301"/>
                    </a:lnTo>
                    <a:lnTo>
                      <a:pt x="175" y="2359"/>
                    </a:lnTo>
                    <a:lnTo>
                      <a:pt x="117" y="2417"/>
                    </a:lnTo>
                    <a:lnTo>
                      <a:pt x="59" y="2494"/>
                    </a:lnTo>
                    <a:lnTo>
                      <a:pt x="20" y="2572"/>
                    </a:lnTo>
                    <a:lnTo>
                      <a:pt x="1" y="2668"/>
                    </a:lnTo>
                    <a:lnTo>
                      <a:pt x="1" y="2765"/>
                    </a:lnTo>
                    <a:lnTo>
                      <a:pt x="20" y="2862"/>
                    </a:lnTo>
                    <a:lnTo>
                      <a:pt x="59" y="2939"/>
                    </a:lnTo>
                    <a:lnTo>
                      <a:pt x="117" y="3016"/>
                    </a:lnTo>
                    <a:lnTo>
                      <a:pt x="175" y="3094"/>
                    </a:lnTo>
                    <a:lnTo>
                      <a:pt x="252" y="3152"/>
                    </a:lnTo>
                    <a:lnTo>
                      <a:pt x="349" y="3190"/>
                    </a:lnTo>
                    <a:lnTo>
                      <a:pt x="445" y="3210"/>
                    </a:lnTo>
                    <a:lnTo>
                      <a:pt x="523" y="3210"/>
                    </a:lnTo>
                    <a:lnTo>
                      <a:pt x="619" y="3171"/>
                    </a:lnTo>
                    <a:lnTo>
                      <a:pt x="832" y="3074"/>
                    </a:lnTo>
                    <a:lnTo>
                      <a:pt x="1025" y="2958"/>
                    </a:lnTo>
                    <a:lnTo>
                      <a:pt x="1199" y="2842"/>
                    </a:lnTo>
                    <a:lnTo>
                      <a:pt x="1373" y="2688"/>
                    </a:lnTo>
                    <a:lnTo>
                      <a:pt x="1508" y="2514"/>
                    </a:lnTo>
                    <a:lnTo>
                      <a:pt x="1624" y="2340"/>
                    </a:lnTo>
                    <a:lnTo>
                      <a:pt x="1721" y="2127"/>
                    </a:lnTo>
                    <a:lnTo>
                      <a:pt x="1779" y="1914"/>
                    </a:lnTo>
                    <a:lnTo>
                      <a:pt x="1818" y="1721"/>
                    </a:lnTo>
                    <a:lnTo>
                      <a:pt x="1818" y="1508"/>
                    </a:lnTo>
                    <a:lnTo>
                      <a:pt x="1818" y="1315"/>
                    </a:lnTo>
                    <a:lnTo>
                      <a:pt x="1798" y="1122"/>
                    </a:lnTo>
                    <a:lnTo>
                      <a:pt x="1760" y="928"/>
                    </a:lnTo>
                    <a:lnTo>
                      <a:pt x="1721" y="716"/>
                    </a:lnTo>
                    <a:lnTo>
                      <a:pt x="1605" y="349"/>
                    </a:lnTo>
                    <a:lnTo>
                      <a:pt x="1566" y="252"/>
                    </a:lnTo>
                    <a:lnTo>
                      <a:pt x="1508" y="175"/>
                    </a:lnTo>
                    <a:lnTo>
                      <a:pt x="1431" y="117"/>
                    </a:lnTo>
                    <a:lnTo>
                      <a:pt x="1354" y="59"/>
                    </a:lnTo>
                    <a:lnTo>
                      <a:pt x="1276" y="2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84250" y="-3235125"/>
                <a:ext cx="2632925" cy="433525"/>
              </a:xfrm>
              <a:custGeom>
                <a:avLst/>
                <a:gdLst/>
                <a:ahLst/>
                <a:cxnLst/>
                <a:rect l="l" t="t" r="r" b="b"/>
                <a:pathLst>
                  <a:path w="105317" h="17341" extrusionOk="0">
                    <a:moveTo>
                      <a:pt x="7057" y="1"/>
                    </a:moveTo>
                    <a:lnTo>
                      <a:pt x="6477" y="59"/>
                    </a:lnTo>
                    <a:lnTo>
                      <a:pt x="5858" y="156"/>
                    </a:lnTo>
                    <a:lnTo>
                      <a:pt x="5259" y="291"/>
                    </a:lnTo>
                    <a:lnTo>
                      <a:pt x="4640" y="445"/>
                    </a:lnTo>
                    <a:lnTo>
                      <a:pt x="4041" y="658"/>
                    </a:lnTo>
                    <a:lnTo>
                      <a:pt x="3442" y="890"/>
                    </a:lnTo>
                    <a:lnTo>
                      <a:pt x="3171" y="1025"/>
                    </a:lnTo>
                    <a:lnTo>
                      <a:pt x="2881" y="1180"/>
                    </a:lnTo>
                    <a:lnTo>
                      <a:pt x="2610" y="1335"/>
                    </a:lnTo>
                    <a:lnTo>
                      <a:pt x="2359" y="1489"/>
                    </a:lnTo>
                    <a:lnTo>
                      <a:pt x="2088" y="1663"/>
                    </a:lnTo>
                    <a:lnTo>
                      <a:pt x="1856" y="1857"/>
                    </a:lnTo>
                    <a:lnTo>
                      <a:pt x="1624" y="2050"/>
                    </a:lnTo>
                    <a:lnTo>
                      <a:pt x="1393" y="2263"/>
                    </a:lnTo>
                    <a:lnTo>
                      <a:pt x="1180" y="2475"/>
                    </a:lnTo>
                    <a:lnTo>
                      <a:pt x="987" y="2707"/>
                    </a:lnTo>
                    <a:lnTo>
                      <a:pt x="813" y="2939"/>
                    </a:lnTo>
                    <a:lnTo>
                      <a:pt x="658" y="3191"/>
                    </a:lnTo>
                    <a:lnTo>
                      <a:pt x="503" y="3442"/>
                    </a:lnTo>
                    <a:lnTo>
                      <a:pt x="368" y="3712"/>
                    </a:lnTo>
                    <a:lnTo>
                      <a:pt x="252" y="4002"/>
                    </a:lnTo>
                    <a:lnTo>
                      <a:pt x="155" y="4292"/>
                    </a:lnTo>
                    <a:lnTo>
                      <a:pt x="97" y="4602"/>
                    </a:lnTo>
                    <a:lnTo>
                      <a:pt x="39" y="4911"/>
                    </a:lnTo>
                    <a:lnTo>
                      <a:pt x="1" y="5240"/>
                    </a:lnTo>
                    <a:lnTo>
                      <a:pt x="1" y="5588"/>
                    </a:lnTo>
                    <a:lnTo>
                      <a:pt x="20" y="5916"/>
                    </a:lnTo>
                    <a:lnTo>
                      <a:pt x="59" y="6245"/>
                    </a:lnTo>
                    <a:lnTo>
                      <a:pt x="97" y="6554"/>
                    </a:lnTo>
                    <a:lnTo>
                      <a:pt x="175" y="6883"/>
                    </a:lnTo>
                    <a:lnTo>
                      <a:pt x="252" y="7192"/>
                    </a:lnTo>
                    <a:lnTo>
                      <a:pt x="368" y="7482"/>
                    </a:lnTo>
                    <a:lnTo>
                      <a:pt x="484" y="7791"/>
                    </a:lnTo>
                    <a:lnTo>
                      <a:pt x="619" y="8081"/>
                    </a:lnTo>
                    <a:lnTo>
                      <a:pt x="774" y="8352"/>
                    </a:lnTo>
                    <a:lnTo>
                      <a:pt x="929" y="8642"/>
                    </a:lnTo>
                    <a:lnTo>
                      <a:pt x="1103" y="8913"/>
                    </a:lnTo>
                    <a:lnTo>
                      <a:pt x="1296" y="9164"/>
                    </a:lnTo>
                    <a:lnTo>
                      <a:pt x="1489" y="9434"/>
                    </a:lnTo>
                    <a:lnTo>
                      <a:pt x="1702" y="9686"/>
                    </a:lnTo>
                    <a:lnTo>
                      <a:pt x="2146" y="10169"/>
                    </a:lnTo>
                    <a:lnTo>
                      <a:pt x="2630" y="10633"/>
                    </a:lnTo>
                    <a:lnTo>
                      <a:pt x="3132" y="11058"/>
                    </a:lnTo>
                    <a:lnTo>
                      <a:pt x="3674" y="11464"/>
                    </a:lnTo>
                    <a:lnTo>
                      <a:pt x="4215" y="11832"/>
                    </a:lnTo>
                    <a:lnTo>
                      <a:pt x="4775" y="12180"/>
                    </a:lnTo>
                    <a:lnTo>
                      <a:pt x="5355" y="12489"/>
                    </a:lnTo>
                    <a:lnTo>
                      <a:pt x="5916" y="12779"/>
                    </a:lnTo>
                    <a:lnTo>
                      <a:pt x="6477" y="13030"/>
                    </a:lnTo>
                    <a:lnTo>
                      <a:pt x="7134" y="13301"/>
                    </a:lnTo>
                    <a:lnTo>
                      <a:pt x="7791" y="13533"/>
                    </a:lnTo>
                    <a:lnTo>
                      <a:pt x="8468" y="13765"/>
                    </a:lnTo>
                    <a:lnTo>
                      <a:pt x="9125" y="13977"/>
                    </a:lnTo>
                    <a:lnTo>
                      <a:pt x="9802" y="14171"/>
                    </a:lnTo>
                    <a:lnTo>
                      <a:pt x="10497" y="14345"/>
                    </a:lnTo>
                    <a:lnTo>
                      <a:pt x="11174" y="14499"/>
                    </a:lnTo>
                    <a:lnTo>
                      <a:pt x="11870" y="14654"/>
                    </a:lnTo>
                    <a:lnTo>
                      <a:pt x="12566" y="14789"/>
                    </a:lnTo>
                    <a:lnTo>
                      <a:pt x="13262" y="14905"/>
                    </a:lnTo>
                    <a:lnTo>
                      <a:pt x="14654" y="15118"/>
                    </a:lnTo>
                    <a:lnTo>
                      <a:pt x="16065" y="15292"/>
                    </a:lnTo>
                    <a:lnTo>
                      <a:pt x="17457" y="15446"/>
                    </a:lnTo>
                    <a:lnTo>
                      <a:pt x="19100" y="15601"/>
                    </a:lnTo>
                    <a:lnTo>
                      <a:pt x="20762" y="15736"/>
                    </a:lnTo>
                    <a:lnTo>
                      <a:pt x="24068" y="15988"/>
                    </a:lnTo>
                    <a:lnTo>
                      <a:pt x="27393" y="16258"/>
                    </a:lnTo>
                    <a:lnTo>
                      <a:pt x="29036" y="16394"/>
                    </a:lnTo>
                    <a:lnTo>
                      <a:pt x="30698" y="16548"/>
                    </a:lnTo>
                    <a:lnTo>
                      <a:pt x="32690" y="16722"/>
                    </a:lnTo>
                    <a:lnTo>
                      <a:pt x="34681" y="16877"/>
                    </a:lnTo>
                    <a:lnTo>
                      <a:pt x="36672" y="17012"/>
                    </a:lnTo>
                    <a:lnTo>
                      <a:pt x="38663" y="17109"/>
                    </a:lnTo>
                    <a:lnTo>
                      <a:pt x="40654" y="17206"/>
                    </a:lnTo>
                    <a:lnTo>
                      <a:pt x="42645" y="17264"/>
                    </a:lnTo>
                    <a:lnTo>
                      <a:pt x="44636" y="17302"/>
                    </a:lnTo>
                    <a:lnTo>
                      <a:pt x="46647" y="17341"/>
                    </a:lnTo>
                    <a:lnTo>
                      <a:pt x="50629" y="17341"/>
                    </a:lnTo>
                    <a:lnTo>
                      <a:pt x="52620" y="17302"/>
                    </a:lnTo>
                    <a:lnTo>
                      <a:pt x="54611" y="17264"/>
                    </a:lnTo>
                    <a:lnTo>
                      <a:pt x="56602" y="17186"/>
                    </a:lnTo>
                    <a:lnTo>
                      <a:pt x="58613" y="17109"/>
                    </a:lnTo>
                    <a:lnTo>
                      <a:pt x="60604" y="17012"/>
                    </a:lnTo>
                    <a:lnTo>
                      <a:pt x="62595" y="16916"/>
                    </a:lnTo>
                    <a:lnTo>
                      <a:pt x="66248" y="16684"/>
                    </a:lnTo>
                    <a:lnTo>
                      <a:pt x="69883" y="16452"/>
                    </a:lnTo>
                    <a:lnTo>
                      <a:pt x="73536" y="16162"/>
                    </a:lnTo>
                    <a:lnTo>
                      <a:pt x="77170" y="15852"/>
                    </a:lnTo>
                    <a:lnTo>
                      <a:pt x="78988" y="15678"/>
                    </a:lnTo>
                    <a:lnTo>
                      <a:pt x="80805" y="15485"/>
                    </a:lnTo>
                    <a:lnTo>
                      <a:pt x="82602" y="15272"/>
                    </a:lnTo>
                    <a:lnTo>
                      <a:pt x="84420" y="15060"/>
                    </a:lnTo>
                    <a:lnTo>
                      <a:pt x="86237" y="14828"/>
                    </a:lnTo>
                    <a:lnTo>
                      <a:pt x="88034" y="14577"/>
                    </a:lnTo>
                    <a:lnTo>
                      <a:pt x="89852" y="14306"/>
                    </a:lnTo>
                    <a:lnTo>
                      <a:pt x="91649" y="14016"/>
                    </a:lnTo>
                    <a:lnTo>
                      <a:pt x="93080" y="13765"/>
                    </a:lnTo>
                    <a:lnTo>
                      <a:pt x="93795" y="13629"/>
                    </a:lnTo>
                    <a:lnTo>
                      <a:pt x="94510" y="13475"/>
                    </a:lnTo>
                    <a:lnTo>
                      <a:pt x="95226" y="13320"/>
                    </a:lnTo>
                    <a:lnTo>
                      <a:pt x="95941" y="13146"/>
                    </a:lnTo>
                    <a:lnTo>
                      <a:pt x="96656" y="12953"/>
                    </a:lnTo>
                    <a:lnTo>
                      <a:pt x="97371" y="12721"/>
                    </a:lnTo>
                    <a:lnTo>
                      <a:pt x="98067" y="12489"/>
                    </a:lnTo>
                    <a:lnTo>
                      <a:pt x="98744" y="12238"/>
                    </a:lnTo>
                    <a:lnTo>
                      <a:pt x="99420" y="11948"/>
                    </a:lnTo>
                    <a:lnTo>
                      <a:pt x="100078" y="11619"/>
                    </a:lnTo>
                    <a:lnTo>
                      <a:pt x="100716" y="11271"/>
                    </a:lnTo>
                    <a:lnTo>
                      <a:pt x="101334" y="10904"/>
                    </a:lnTo>
                    <a:lnTo>
                      <a:pt x="101934" y="10478"/>
                    </a:lnTo>
                    <a:lnTo>
                      <a:pt x="102513" y="10034"/>
                    </a:lnTo>
                    <a:lnTo>
                      <a:pt x="102765" y="9802"/>
                    </a:lnTo>
                    <a:lnTo>
                      <a:pt x="103016" y="9570"/>
                    </a:lnTo>
                    <a:lnTo>
                      <a:pt x="103248" y="9338"/>
                    </a:lnTo>
                    <a:lnTo>
                      <a:pt x="103480" y="9087"/>
                    </a:lnTo>
                    <a:lnTo>
                      <a:pt x="103693" y="8816"/>
                    </a:lnTo>
                    <a:lnTo>
                      <a:pt x="103905" y="8545"/>
                    </a:lnTo>
                    <a:lnTo>
                      <a:pt x="104099" y="8255"/>
                    </a:lnTo>
                    <a:lnTo>
                      <a:pt x="104292" y="7985"/>
                    </a:lnTo>
                    <a:lnTo>
                      <a:pt x="104466" y="7695"/>
                    </a:lnTo>
                    <a:lnTo>
                      <a:pt x="104621" y="7385"/>
                    </a:lnTo>
                    <a:lnTo>
                      <a:pt x="104756" y="7095"/>
                    </a:lnTo>
                    <a:lnTo>
                      <a:pt x="104891" y="6786"/>
                    </a:lnTo>
                    <a:lnTo>
                      <a:pt x="105007" y="6477"/>
                    </a:lnTo>
                    <a:lnTo>
                      <a:pt x="105104" y="6168"/>
                    </a:lnTo>
                    <a:lnTo>
                      <a:pt x="105181" y="5858"/>
                    </a:lnTo>
                    <a:lnTo>
                      <a:pt x="105239" y="5530"/>
                    </a:lnTo>
                    <a:lnTo>
                      <a:pt x="105297" y="5220"/>
                    </a:lnTo>
                    <a:lnTo>
                      <a:pt x="105316" y="4911"/>
                    </a:lnTo>
                    <a:lnTo>
                      <a:pt x="105316" y="4602"/>
                    </a:lnTo>
                    <a:lnTo>
                      <a:pt x="105297" y="4292"/>
                    </a:lnTo>
                    <a:lnTo>
                      <a:pt x="105258" y="3983"/>
                    </a:lnTo>
                    <a:lnTo>
                      <a:pt x="105200" y="3693"/>
                    </a:lnTo>
                    <a:lnTo>
                      <a:pt x="105123" y="3384"/>
                    </a:lnTo>
                    <a:lnTo>
                      <a:pt x="105007" y="3094"/>
                    </a:lnTo>
                    <a:lnTo>
                      <a:pt x="104872" y="2823"/>
                    </a:lnTo>
                    <a:lnTo>
                      <a:pt x="104717" y="2533"/>
                    </a:lnTo>
                    <a:lnTo>
                      <a:pt x="104543" y="2263"/>
                    </a:lnTo>
                    <a:lnTo>
                      <a:pt x="104331" y="2011"/>
                    </a:lnTo>
                    <a:lnTo>
                      <a:pt x="104079" y="1760"/>
                    </a:lnTo>
                    <a:lnTo>
                      <a:pt x="103828" y="1509"/>
                    </a:lnTo>
                    <a:lnTo>
                      <a:pt x="103519" y="1277"/>
                    </a:lnTo>
                    <a:lnTo>
                      <a:pt x="103190" y="1064"/>
                    </a:lnTo>
                    <a:lnTo>
                      <a:pt x="103093" y="1006"/>
                    </a:lnTo>
                    <a:lnTo>
                      <a:pt x="103016" y="987"/>
                    </a:lnTo>
                    <a:lnTo>
                      <a:pt x="102919" y="987"/>
                    </a:lnTo>
                    <a:lnTo>
                      <a:pt x="102823" y="1006"/>
                    </a:lnTo>
                    <a:lnTo>
                      <a:pt x="102745" y="1045"/>
                    </a:lnTo>
                    <a:lnTo>
                      <a:pt x="102687" y="1103"/>
                    </a:lnTo>
                    <a:lnTo>
                      <a:pt x="102629" y="1161"/>
                    </a:lnTo>
                    <a:lnTo>
                      <a:pt x="102571" y="1238"/>
                    </a:lnTo>
                    <a:lnTo>
                      <a:pt x="102533" y="1315"/>
                    </a:lnTo>
                    <a:lnTo>
                      <a:pt x="102513" y="1412"/>
                    </a:lnTo>
                    <a:lnTo>
                      <a:pt x="102513" y="1509"/>
                    </a:lnTo>
                    <a:lnTo>
                      <a:pt x="102513" y="1586"/>
                    </a:lnTo>
                    <a:lnTo>
                      <a:pt x="102533" y="1683"/>
                    </a:lnTo>
                    <a:lnTo>
                      <a:pt x="102591" y="1760"/>
                    </a:lnTo>
                    <a:lnTo>
                      <a:pt x="102649" y="1837"/>
                    </a:lnTo>
                    <a:lnTo>
                      <a:pt x="102745" y="1915"/>
                    </a:lnTo>
                    <a:lnTo>
                      <a:pt x="103055" y="2127"/>
                    </a:lnTo>
                    <a:lnTo>
                      <a:pt x="103325" y="2359"/>
                    </a:lnTo>
                    <a:lnTo>
                      <a:pt x="103577" y="2591"/>
                    </a:lnTo>
                    <a:lnTo>
                      <a:pt x="103789" y="2843"/>
                    </a:lnTo>
                    <a:lnTo>
                      <a:pt x="103963" y="3094"/>
                    </a:lnTo>
                    <a:lnTo>
                      <a:pt x="104118" y="3345"/>
                    </a:lnTo>
                    <a:lnTo>
                      <a:pt x="104215" y="3616"/>
                    </a:lnTo>
                    <a:lnTo>
                      <a:pt x="104311" y="3886"/>
                    </a:lnTo>
                    <a:lnTo>
                      <a:pt x="104369" y="4176"/>
                    </a:lnTo>
                    <a:lnTo>
                      <a:pt x="104408" y="4466"/>
                    </a:lnTo>
                    <a:lnTo>
                      <a:pt x="104408" y="4737"/>
                    </a:lnTo>
                    <a:lnTo>
                      <a:pt x="104389" y="5027"/>
                    </a:lnTo>
                    <a:lnTo>
                      <a:pt x="104350" y="5317"/>
                    </a:lnTo>
                    <a:lnTo>
                      <a:pt x="104292" y="5607"/>
                    </a:lnTo>
                    <a:lnTo>
                      <a:pt x="104195" y="5916"/>
                    </a:lnTo>
                    <a:lnTo>
                      <a:pt x="104099" y="6206"/>
                    </a:lnTo>
                    <a:lnTo>
                      <a:pt x="103983" y="6477"/>
                    </a:lnTo>
                    <a:lnTo>
                      <a:pt x="103847" y="6767"/>
                    </a:lnTo>
                    <a:lnTo>
                      <a:pt x="103693" y="7057"/>
                    </a:lnTo>
                    <a:lnTo>
                      <a:pt x="103519" y="7327"/>
                    </a:lnTo>
                    <a:lnTo>
                      <a:pt x="103345" y="7617"/>
                    </a:lnTo>
                    <a:lnTo>
                      <a:pt x="103151" y="7869"/>
                    </a:lnTo>
                    <a:lnTo>
                      <a:pt x="102958" y="8139"/>
                    </a:lnTo>
                    <a:lnTo>
                      <a:pt x="102745" y="8391"/>
                    </a:lnTo>
                    <a:lnTo>
                      <a:pt x="102301" y="8874"/>
                    </a:lnTo>
                    <a:lnTo>
                      <a:pt x="101818" y="9318"/>
                    </a:lnTo>
                    <a:lnTo>
                      <a:pt x="101354" y="9705"/>
                    </a:lnTo>
                    <a:lnTo>
                      <a:pt x="100851" y="10053"/>
                    </a:lnTo>
                    <a:lnTo>
                      <a:pt x="100329" y="10382"/>
                    </a:lnTo>
                    <a:lnTo>
                      <a:pt x="99788" y="10672"/>
                    </a:lnTo>
                    <a:lnTo>
                      <a:pt x="99227" y="10962"/>
                    </a:lnTo>
                    <a:lnTo>
                      <a:pt x="98647" y="11213"/>
                    </a:lnTo>
                    <a:lnTo>
                      <a:pt x="98067" y="11445"/>
                    </a:lnTo>
                    <a:lnTo>
                      <a:pt x="97487" y="11677"/>
                    </a:lnTo>
                    <a:lnTo>
                      <a:pt x="96888" y="11870"/>
                    </a:lnTo>
                    <a:lnTo>
                      <a:pt x="96270" y="12044"/>
                    </a:lnTo>
                    <a:lnTo>
                      <a:pt x="95670" y="12218"/>
                    </a:lnTo>
                    <a:lnTo>
                      <a:pt x="95052" y="12373"/>
                    </a:lnTo>
                    <a:lnTo>
                      <a:pt x="93814" y="12643"/>
                    </a:lnTo>
                    <a:lnTo>
                      <a:pt x="92597" y="12875"/>
                    </a:lnTo>
                    <a:lnTo>
                      <a:pt x="91359" y="13088"/>
                    </a:lnTo>
                    <a:lnTo>
                      <a:pt x="89755" y="13339"/>
                    </a:lnTo>
                    <a:lnTo>
                      <a:pt x="88131" y="13571"/>
                    </a:lnTo>
                    <a:lnTo>
                      <a:pt x="86507" y="13803"/>
                    </a:lnTo>
                    <a:lnTo>
                      <a:pt x="84903" y="14016"/>
                    </a:lnTo>
                    <a:lnTo>
                      <a:pt x="83279" y="14209"/>
                    </a:lnTo>
                    <a:lnTo>
                      <a:pt x="81655" y="14383"/>
                    </a:lnTo>
                    <a:lnTo>
                      <a:pt x="78408" y="14731"/>
                    </a:lnTo>
                    <a:lnTo>
                      <a:pt x="75160" y="15021"/>
                    </a:lnTo>
                    <a:lnTo>
                      <a:pt x="71912" y="15292"/>
                    </a:lnTo>
                    <a:lnTo>
                      <a:pt x="68645" y="15543"/>
                    </a:lnTo>
                    <a:lnTo>
                      <a:pt x="65378" y="15775"/>
                    </a:lnTo>
                    <a:lnTo>
                      <a:pt x="63581" y="15891"/>
                    </a:lnTo>
                    <a:lnTo>
                      <a:pt x="61764" y="15988"/>
                    </a:lnTo>
                    <a:lnTo>
                      <a:pt x="59966" y="16084"/>
                    </a:lnTo>
                    <a:lnTo>
                      <a:pt x="58149" y="16162"/>
                    </a:lnTo>
                    <a:lnTo>
                      <a:pt x="56351" y="16220"/>
                    </a:lnTo>
                    <a:lnTo>
                      <a:pt x="54534" y="16278"/>
                    </a:lnTo>
                    <a:lnTo>
                      <a:pt x="52717" y="16316"/>
                    </a:lnTo>
                    <a:lnTo>
                      <a:pt x="50919" y="16355"/>
                    </a:lnTo>
                    <a:lnTo>
                      <a:pt x="47343" y="16394"/>
                    </a:lnTo>
                    <a:lnTo>
                      <a:pt x="45545" y="16394"/>
                    </a:lnTo>
                    <a:lnTo>
                      <a:pt x="43766" y="16374"/>
                    </a:lnTo>
                    <a:lnTo>
                      <a:pt x="41988" y="16336"/>
                    </a:lnTo>
                    <a:lnTo>
                      <a:pt x="40190" y="16297"/>
                    </a:lnTo>
                    <a:lnTo>
                      <a:pt x="38412" y="16200"/>
                    </a:lnTo>
                    <a:lnTo>
                      <a:pt x="36633" y="16104"/>
                    </a:lnTo>
                    <a:lnTo>
                      <a:pt x="34835" y="15949"/>
                    </a:lnTo>
                    <a:lnTo>
                      <a:pt x="33038" y="15794"/>
                    </a:lnTo>
                    <a:lnTo>
                      <a:pt x="29461" y="15466"/>
                    </a:lnTo>
                    <a:lnTo>
                      <a:pt x="25885" y="15137"/>
                    </a:lnTo>
                    <a:lnTo>
                      <a:pt x="24087" y="14983"/>
                    </a:lnTo>
                    <a:lnTo>
                      <a:pt x="22289" y="14867"/>
                    </a:lnTo>
                    <a:lnTo>
                      <a:pt x="19796" y="14693"/>
                    </a:lnTo>
                    <a:lnTo>
                      <a:pt x="18559" y="14596"/>
                    </a:lnTo>
                    <a:lnTo>
                      <a:pt x="17302" y="14461"/>
                    </a:lnTo>
                    <a:lnTo>
                      <a:pt x="16065" y="14325"/>
                    </a:lnTo>
                    <a:lnTo>
                      <a:pt x="14828" y="14171"/>
                    </a:lnTo>
                    <a:lnTo>
                      <a:pt x="13590" y="13977"/>
                    </a:lnTo>
                    <a:lnTo>
                      <a:pt x="12353" y="13745"/>
                    </a:lnTo>
                    <a:lnTo>
                      <a:pt x="11019" y="13475"/>
                    </a:lnTo>
                    <a:lnTo>
                      <a:pt x="10362" y="13301"/>
                    </a:lnTo>
                    <a:lnTo>
                      <a:pt x="9686" y="13127"/>
                    </a:lnTo>
                    <a:lnTo>
                      <a:pt x="9009" y="12953"/>
                    </a:lnTo>
                    <a:lnTo>
                      <a:pt x="8332" y="12740"/>
                    </a:lnTo>
                    <a:lnTo>
                      <a:pt x="7656" y="12489"/>
                    </a:lnTo>
                    <a:lnTo>
                      <a:pt x="6999" y="12238"/>
                    </a:lnTo>
                    <a:lnTo>
                      <a:pt x="6361" y="11967"/>
                    </a:lnTo>
                    <a:lnTo>
                      <a:pt x="5742" y="11658"/>
                    </a:lnTo>
                    <a:lnTo>
                      <a:pt x="5123" y="11310"/>
                    </a:lnTo>
                    <a:lnTo>
                      <a:pt x="4543" y="10942"/>
                    </a:lnTo>
                    <a:lnTo>
                      <a:pt x="3983" y="10536"/>
                    </a:lnTo>
                    <a:lnTo>
                      <a:pt x="3732" y="10324"/>
                    </a:lnTo>
                    <a:lnTo>
                      <a:pt x="3461" y="10092"/>
                    </a:lnTo>
                    <a:lnTo>
                      <a:pt x="3210" y="9860"/>
                    </a:lnTo>
                    <a:lnTo>
                      <a:pt x="2958" y="9608"/>
                    </a:lnTo>
                    <a:lnTo>
                      <a:pt x="2726" y="9357"/>
                    </a:lnTo>
                    <a:lnTo>
                      <a:pt x="2514" y="9106"/>
                    </a:lnTo>
                    <a:lnTo>
                      <a:pt x="2262" y="8797"/>
                    </a:lnTo>
                    <a:lnTo>
                      <a:pt x="2050" y="8487"/>
                    </a:lnTo>
                    <a:lnTo>
                      <a:pt x="1837" y="8159"/>
                    </a:lnTo>
                    <a:lnTo>
                      <a:pt x="1644" y="7811"/>
                    </a:lnTo>
                    <a:lnTo>
                      <a:pt x="1470" y="7463"/>
                    </a:lnTo>
                    <a:lnTo>
                      <a:pt x="1315" y="7115"/>
                    </a:lnTo>
                    <a:lnTo>
                      <a:pt x="1199" y="6747"/>
                    </a:lnTo>
                    <a:lnTo>
                      <a:pt x="1103" y="6380"/>
                    </a:lnTo>
                    <a:lnTo>
                      <a:pt x="1025" y="6013"/>
                    </a:lnTo>
                    <a:lnTo>
                      <a:pt x="987" y="5646"/>
                    </a:lnTo>
                    <a:lnTo>
                      <a:pt x="987" y="5278"/>
                    </a:lnTo>
                    <a:lnTo>
                      <a:pt x="1025" y="4911"/>
                    </a:lnTo>
                    <a:lnTo>
                      <a:pt x="1103" y="4544"/>
                    </a:lnTo>
                    <a:lnTo>
                      <a:pt x="1238" y="4176"/>
                    </a:lnTo>
                    <a:lnTo>
                      <a:pt x="1412" y="3828"/>
                    </a:lnTo>
                    <a:lnTo>
                      <a:pt x="1508" y="3654"/>
                    </a:lnTo>
                    <a:lnTo>
                      <a:pt x="1624" y="3480"/>
                    </a:lnTo>
                    <a:lnTo>
                      <a:pt x="1856" y="3171"/>
                    </a:lnTo>
                    <a:lnTo>
                      <a:pt x="2127" y="2881"/>
                    </a:lnTo>
                    <a:lnTo>
                      <a:pt x="2417" y="2611"/>
                    </a:lnTo>
                    <a:lnTo>
                      <a:pt x="2707" y="2379"/>
                    </a:lnTo>
                    <a:lnTo>
                      <a:pt x="3036" y="2166"/>
                    </a:lnTo>
                    <a:lnTo>
                      <a:pt x="3364" y="1973"/>
                    </a:lnTo>
                    <a:lnTo>
                      <a:pt x="3712" y="1799"/>
                    </a:lnTo>
                    <a:lnTo>
                      <a:pt x="4080" y="1644"/>
                    </a:lnTo>
                    <a:lnTo>
                      <a:pt x="4447" y="1489"/>
                    </a:lnTo>
                    <a:lnTo>
                      <a:pt x="4814" y="1373"/>
                    </a:lnTo>
                    <a:lnTo>
                      <a:pt x="5201" y="1277"/>
                    </a:lnTo>
                    <a:lnTo>
                      <a:pt x="5568" y="1180"/>
                    </a:lnTo>
                    <a:lnTo>
                      <a:pt x="5955" y="1103"/>
                    </a:lnTo>
                    <a:lnTo>
                      <a:pt x="6341" y="1045"/>
                    </a:lnTo>
                    <a:lnTo>
                      <a:pt x="6728" y="1006"/>
                    </a:lnTo>
                    <a:lnTo>
                      <a:pt x="7095" y="967"/>
                    </a:lnTo>
                    <a:lnTo>
                      <a:pt x="7211" y="948"/>
                    </a:lnTo>
                    <a:lnTo>
                      <a:pt x="7308" y="909"/>
                    </a:lnTo>
                    <a:lnTo>
                      <a:pt x="7385" y="871"/>
                    </a:lnTo>
                    <a:lnTo>
                      <a:pt x="7443" y="793"/>
                    </a:lnTo>
                    <a:lnTo>
                      <a:pt x="7482" y="716"/>
                    </a:lnTo>
                    <a:lnTo>
                      <a:pt x="7520" y="639"/>
                    </a:lnTo>
                    <a:lnTo>
                      <a:pt x="7540" y="542"/>
                    </a:lnTo>
                    <a:lnTo>
                      <a:pt x="7540" y="465"/>
                    </a:lnTo>
                    <a:lnTo>
                      <a:pt x="7540" y="368"/>
                    </a:lnTo>
                    <a:lnTo>
                      <a:pt x="7520" y="272"/>
                    </a:lnTo>
                    <a:lnTo>
                      <a:pt x="7482" y="194"/>
                    </a:lnTo>
                    <a:lnTo>
                      <a:pt x="7424" y="136"/>
                    </a:lnTo>
                    <a:lnTo>
                      <a:pt x="7346" y="78"/>
                    </a:lnTo>
                    <a:lnTo>
                      <a:pt x="7269" y="40"/>
                    </a:lnTo>
                    <a:lnTo>
                      <a:pt x="7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1486450" y="-2995900"/>
                <a:ext cx="3064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4911" extrusionOk="0">
                    <a:moveTo>
                      <a:pt x="619" y="1"/>
                    </a:moveTo>
                    <a:lnTo>
                      <a:pt x="523" y="20"/>
                    </a:lnTo>
                    <a:lnTo>
                      <a:pt x="426" y="20"/>
                    </a:lnTo>
                    <a:lnTo>
                      <a:pt x="349" y="59"/>
                    </a:lnTo>
                    <a:lnTo>
                      <a:pt x="271" y="117"/>
                    </a:lnTo>
                    <a:lnTo>
                      <a:pt x="213" y="175"/>
                    </a:lnTo>
                    <a:lnTo>
                      <a:pt x="155" y="271"/>
                    </a:lnTo>
                    <a:lnTo>
                      <a:pt x="117" y="368"/>
                    </a:lnTo>
                    <a:lnTo>
                      <a:pt x="39" y="774"/>
                    </a:lnTo>
                    <a:lnTo>
                      <a:pt x="1" y="1161"/>
                    </a:lnTo>
                    <a:lnTo>
                      <a:pt x="20" y="1547"/>
                    </a:lnTo>
                    <a:lnTo>
                      <a:pt x="78" y="1895"/>
                    </a:lnTo>
                    <a:lnTo>
                      <a:pt x="194" y="2224"/>
                    </a:lnTo>
                    <a:lnTo>
                      <a:pt x="329" y="2553"/>
                    </a:lnTo>
                    <a:lnTo>
                      <a:pt x="503" y="2842"/>
                    </a:lnTo>
                    <a:lnTo>
                      <a:pt x="697" y="3132"/>
                    </a:lnTo>
                    <a:lnTo>
                      <a:pt x="929" y="3384"/>
                    </a:lnTo>
                    <a:lnTo>
                      <a:pt x="1199" y="3635"/>
                    </a:lnTo>
                    <a:lnTo>
                      <a:pt x="1489" y="3848"/>
                    </a:lnTo>
                    <a:lnTo>
                      <a:pt x="1799" y="4041"/>
                    </a:lnTo>
                    <a:lnTo>
                      <a:pt x="2127" y="4215"/>
                    </a:lnTo>
                    <a:lnTo>
                      <a:pt x="2475" y="4370"/>
                    </a:lnTo>
                    <a:lnTo>
                      <a:pt x="2823" y="4505"/>
                    </a:lnTo>
                    <a:lnTo>
                      <a:pt x="3210" y="4621"/>
                    </a:lnTo>
                    <a:lnTo>
                      <a:pt x="3616" y="4718"/>
                    </a:lnTo>
                    <a:lnTo>
                      <a:pt x="4041" y="4795"/>
                    </a:lnTo>
                    <a:lnTo>
                      <a:pt x="4466" y="4853"/>
                    </a:lnTo>
                    <a:lnTo>
                      <a:pt x="4892" y="4892"/>
                    </a:lnTo>
                    <a:lnTo>
                      <a:pt x="5317" y="4911"/>
                    </a:lnTo>
                    <a:lnTo>
                      <a:pt x="6206" y="4911"/>
                    </a:lnTo>
                    <a:lnTo>
                      <a:pt x="6631" y="4872"/>
                    </a:lnTo>
                    <a:lnTo>
                      <a:pt x="7076" y="4814"/>
                    </a:lnTo>
                    <a:lnTo>
                      <a:pt x="7501" y="4737"/>
                    </a:lnTo>
                    <a:lnTo>
                      <a:pt x="7926" y="4660"/>
                    </a:lnTo>
                    <a:lnTo>
                      <a:pt x="8352" y="4544"/>
                    </a:lnTo>
                    <a:lnTo>
                      <a:pt x="8758" y="4408"/>
                    </a:lnTo>
                    <a:lnTo>
                      <a:pt x="9164" y="4273"/>
                    </a:lnTo>
                    <a:lnTo>
                      <a:pt x="9550" y="4099"/>
                    </a:lnTo>
                    <a:lnTo>
                      <a:pt x="9937" y="3925"/>
                    </a:lnTo>
                    <a:lnTo>
                      <a:pt x="10324" y="3712"/>
                    </a:lnTo>
                    <a:lnTo>
                      <a:pt x="10691" y="3480"/>
                    </a:lnTo>
                    <a:lnTo>
                      <a:pt x="11019" y="3210"/>
                    </a:lnTo>
                    <a:lnTo>
                      <a:pt x="11329" y="2920"/>
                    </a:lnTo>
                    <a:lnTo>
                      <a:pt x="11619" y="2611"/>
                    </a:lnTo>
                    <a:lnTo>
                      <a:pt x="11735" y="2437"/>
                    </a:lnTo>
                    <a:lnTo>
                      <a:pt x="11851" y="2263"/>
                    </a:lnTo>
                    <a:lnTo>
                      <a:pt x="11967" y="2069"/>
                    </a:lnTo>
                    <a:lnTo>
                      <a:pt x="12063" y="1876"/>
                    </a:lnTo>
                    <a:lnTo>
                      <a:pt x="12160" y="1683"/>
                    </a:lnTo>
                    <a:lnTo>
                      <a:pt x="12237" y="1489"/>
                    </a:lnTo>
                    <a:lnTo>
                      <a:pt x="12257" y="1373"/>
                    </a:lnTo>
                    <a:lnTo>
                      <a:pt x="12257" y="1277"/>
                    </a:lnTo>
                    <a:lnTo>
                      <a:pt x="12237" y="1199"/>
                    </a:lnTo>
                    <a:lnTo>
                      <a:pt x="12199" y="1122"/>
                    </a:lnTo>
                    <a:lnTo>
                      <a:pt x="12141" y="1045"/>
                    </a:lnTo>
                    <a:lnTo>
                      <a:pt x="12083" y="1006"/>
                    </a:lnTo>
                    <a:lnTo>
                      <a:pt x="12005" y="967"/>
                    </a:lnTo>
                    <a:lnTo>
                      <a:pt x="11909" y="929"/>
                    </a:lnTo>
                    <a:lnTo>
                      <a:pt x="11638" y="929"/>
                    </a:lnTo>
                    <a:lnTo>
                      <a:pt x="11561" y="967"/>
                    </a:lnTo>
                    <a:lnTo>
                      <a:pt x="11464" y="1006"/>
                    </a:lnTo>
                    <a:lnTo>
                      <a:pt x="11406" y="1083"/>
                    </a:lnTo>
                    <a:lnTo>
                      <a:pt x="11348" y="1161"/>
                    </a:lnTo>
                    <a:lnTo>
                      <a:pt x="11290" y="1257"/>
                    </a:lnTo>
                    <a:lnTo>
                      <a:pt x="11174" y="1567"/>
                    </a:lnTo>
                    <a:lnTo>
                      <a:pt x="11000" y="1837"/>
                    </a:lnTo>
                    <a:lnTo>
                      <a:pt x="10826" y="2089"/>
                    </a:lnTo>
                    <a:lnTo>
                      <a:pt x="10594" y="2340"/>
                    </a:lnTo>
                    <a:lnTo>
                      <a:pt x="10362" y="2553"/>
                    </a:lnTo>
                    <a:lnTo>
                      <a:pt x="10092" y="2746"/>
                    </a:lnTo>
                    <a:lnTo>
                      <a:pt x="9821" y="2920"/>
                    </a:lnTo>
                    <a:lnTo>
                      <a:pt x="9512" y="3094"/>
                    </a:lnTo>
                    <a:lnTo>
                      <a:pt x="9202" y="3229"/>
                    </a:lnTo>
                    <a:lnTo>
                      <a:pt x="8893" y="3364"/>
                    </a:lnTo>
                    <a:lnTo>
                      <a:pt x="8564" y="3480"/>
                    </a:lnTo>
                    <a:lnTo>
                      <a:pt x="8255" y="3577"/>
                    </a:lnTo>
                    <a:lnTo>
                      <a:pt x="7926" y="3654"/>
                    </a:lnTo>
                    <a:lnTo>
                      <a:pt x="7598" y="3732"/>
                    </a:lnTo>
                    <a:lnTo>
                      <a:pt x="6999" y="3828"/>
                    </a:lnTo>
                    <a:lnTo>
                      <a:pt x="6341" y="3906"/>
                    </a:lnTo>
                    <a:lnTo>
                      <a:pt x="5645" y="3944"/>
                    </a:lnTo>
                    <a:lnTo>
                      <a:pt x="4930" y="3944"/>
                    </a:lnTo>
                    <a:lnTo>
                      <a:pt x="4582" y="3906"/>
                    </a:lnTo>
                    <a:lnTo>
                      <a:pt x="4234" y="3867"/>
                    </a:lnTo>
                    <a:lnTo>
                      <a:pt x="3867" y="3809"/>
                    </a:lnTo>
                    <a:lnTo>
                      <a:pt x="3519" y="3732"/>
                    </a:lnTo>
                    <a:lnTo>
                      <a:pt x="3190" y="3654"/>
                    </a:lnTo>
                    <a:lnTo>
                      <a:pt x="2862" y="3538"/>
                    </a:lnTo>
                    <a:lnTo>
                      <a:pt x="2552" y="3403"/>
                    </a:lnTo>
                    <a:lnTo>
                      <a:pt x="2243" y="3229"/>
                    </a:lnTo>
                    <a:lnTo>
                      <a:pt x="1953" y="3055"/>
                    </a:lnTo>
                    <a:lnTo>
                      <a:pt x="1702" y="2842"/>
                    </a:lnTo>
                    <a:lnTo>
                      <a:pt x="1470" y="2611"/>
                    </a:lnTo>
                    <a:lnTo>
                      <a:pt x="1277" y="2359"/>
                    </a:lnTo>
                    <a:lnTo>
                      <a:pt x="1141" y="2089"/>
                    </a:lnTo>
                    <a:lnTo>
                      <a:pt x="1045" y="1818"/>
                    </a:lnTo>
                    <a:lnTo>
                      <a:pt x="987" y="1528"/>
                    </a:lnTo>
                    <a:lnTo>
                      <a:pt x="967" y="1219"/>
                    </a:lnTo>
                    <a:lnTo>
                      <a:pt x="1006" y="909"/>
                    </a:lnTo>
                    <a:lnTo>
                      <a:pt x="1064" y="581"/>
                    </a:lnTo>
                    <a:lnTo>
                      <a:pt x="1083" y="484"/>
                    </a:lnTo>
                    <a:lnTo>
                      <a:pt x="1064" y="387"/>
                    </a:lnTo>
                    <a:lnTo>
                      <a:pt x="1045" y="291"/>
                    </a:lnTo>
                    <a:lnTo>
                      <a:pt x="987" y="213"/>
                    </a:lnTo>
                    <a:lnTo>
                      <a:pt x="929" y="155"/>
                    </a:lnTo>
                    <a:lnTo>
                      <a:pt x="871" y="97"/>
                    </a:lnTo>
                    <a:lnTo>
                      <a:pt x="793" y="59"/>
                    </a:lnTo>
                    <a:lnTo>
                      <a:pt x="697" y="20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2135025" y="-2986225"/>
                <a:ext cx="2663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4853" extrusionOk="0">
                    <a:moveTo>
                      <a:pt x="10110" y="0"/>
                    </a:moveTo>
                    <a:lnTo>
                      <a:pt x="10014" y="20"/>
                    </a:lnTo>
                    <a:lnTo>
                      <a:pt x="9936" y="39"/>
                    </a:lnTo>
                    <a:lnTo>
                      <a:pt x="9859" y="97"/>
                    </a:lnTo>
                    <a:lnTo>
                      <a:pt x="9801" y="155"/>
                    </a:lnTo>
                    <a:lnTo>
                      <a:pt x="9743" y="252"/>
                    </a:lnTo>
                    <a:lnTo>
                      <a:pt x="9704" y="348"/>
                    </a:lnTo>
                    <a:lnTo>
                      <a:pt x="9608" y="638"/>
                    </a:lnTo>
                    <a:lnTo>
                      <a:pt x="9511" y="909"/>
                    </a:lnTo>
                    <a:lnTo>
                      <a:pt x="9356" y="1180"/>
                    </a:lnTo>
                    <a:lnTo>
                      <a:pt x="9202" y="1431"/>
                    </a:lnTo>
                    <a:lnTo>
                      <a:pt x="9028" y="1663"/>
                    </a:lnTo>
                    <a:lnTo>
                      <a:pt x="8834" y="1895"/>
                    </a:lnTo>
                    <a:lnTo>
                      <a:pt x="8622" y="2088"/>
                    </a:lnTo>
                    <a:lnTo>
                      <a:pt x="8390" y="2301"/>
                    </a:lnTo>
                    <a:lnTo>
                      <a:pt x="8138" y="2475"/>
                    </a:lnTo>
                    <a:lnTo>
                      <a:pt x="7887" y="2649"/>
                    </a:lnTo>
                    <a:lnTo>
                      <a:pt x="7636" y="2823"/>
                    </a:lnTo>
                    <a:lnTo>
                      <a:pt x="7365" y="2977"/>
                    </a:lnTo>
                    <a:lnTo>
                      <a:pt x="7095" y="3113"/>
                    </a:lnTo>
                    <a:lnTo>
                      <a:pt x="6824" y="3229"/>
                    </a:lnTo>
                    <a:lnTo>
                      <a:pt x="6283" y="3441"/>
                    </a:lnTo>
                    <a:lnTo>
                      <a:pt x="5761" y="3615"/>
                    </a:lnTo>
                    <a:lnTo>
                      <a:pt x="5200" y="3751"/>
                    </a:lnTo>
                    <a:lnTo>
                      <a:pt x="4910" y="3809"/>
                    </a:lnTo>
                    <a:lnTo>
                      <a:pt x="4601" y="3847"/>
                    </a:lnTo>
                    <a:lnTo>
                      <a:pt x="4311" y="3886"/>
                    </a:lnTo>
                    <a:lnTo>
                      <a:pt x="4002" y="3905"/>
                    </a:lnTo>
                    <a:lnTo>
                      <a:pt x="3712" y="3905"/>
                    </a:lnTo>
                    <a:lnTo>
                      <a:pt x="3422" y="3886"/>
                    </a:lnTo>
                    <a:lnTo>
                      <a:pt x="3132" y="3847"/>
                    </a:lnTo>
                    <a:lnTo>
                      <a:pt x="2842" y="3789"/>
                    </a:lnTo>
                    <a:lnTo>
                      <a:pt x="2571" y="3712"/>
                    </a:lnTo>
                    <a:lnTo>
                      <a:pt x="2300" y="3596"/>
                    </a:lnTo>
                    <a:lnTo>
                      <a:pt x="2049" y="3461"/>
                    </a:lnTo>
                    <a:lnTo>
                      <a:pt x="1817" y="3306"/>
                    </a:lnTo>
                    <a:lnTo>
                      <a:pt x="1682" y="3209"/>
                    </a:lnTo>
                    <a:lnTo>
                      <a:pt x="1566" y="3093"/>
                    </a:lnTo>
                    <a:lnTo>
                      <a:pt x="1469" y="2977"/>
                    </a:lnTo>
                    <a:lnTo>
                      <a:pt x="1373" y="2861"/>
                    </a:lnTo>
                    <a:lnTo>
                      <a:pt x="1218" y="2591"/>
                    </a:lnTo>
                    <a:lnTo>
                      <a:pt x="1121" y="2320"/>
                    </a:lnTo>
                    <a:lnTo>
                      <a:pt x="1025" y="2011"/>
                    </a:lnTo>
                    <a:lnTo>
                      <a:pt x="986" y="1721"/>
                    </a:lnTo>
                    <a:lnTo>
                      <a:pt x="967" y="1412"/>
                    </a:lnTo>
                    <a:lnTo>
                      <a:pt x="967" y="1083"/>
                    </a:lnTo>
                    <a:lnTo>
                      <a:pt x="967" y="986"/>
                    </a:lnTo>
                    <a:lnTo>
                      <a:pt x="947" y="890"/>
                    </a:lnTo>
                    <a:lnTo>
                      <a:pt x="889" y="812"/>
                    </a:lnTo>
                    <a:lnTo>
                      <a:pt x="831" y="754"/>
                    </a:lnTo>
                    <a:lnTo>
                      <a:pt x="773" y="696"/>
                    </a:lnTo>
                    <a:lnTo>
                      <a:pt x="696" y="658"/>
                    </a:lnTo>
                    <a:lnTo>
                      <a:pt x="599" y="638"/>
                    </a:lnTo>
                    <a:lnTo>
                      <a:pt x="522" y="638"/>
                    </a:lnTo>
                    <a:lnTo>
                      <a:pt x="425" y="658"/>
                    </a:lnTo>
                    <a:lnTo>
                      <a:pt x="329" y="677"/>
                    </a:lnTo>
                    <a:lnTo>
                      <a:pt x="251" y="716"/>
                    </a:lnTo>
                    <a:lnTo>
                      <a:pt x="174" y="774"/>
                    </a:lnTo>
                    <a:lnTo>
                      <a:pt x="116" y="832"/>
                    </a:lnTo>
                    <a:lnTo>
                      <a:pt x="58" y="928"/>
                    </a:lnTo>
                    <a:lnTo>
                      <a:pt x="19" y="1025"/>
                    </a:lnTo>
                    <a:lnTo>
                      <a:pt x="0" y="1122"/>
                    </a:lnTo>
                    <a:lnTo>
                      <a:pt x="0" y="1489"/>
                    </a:lnTo>
                    <a:lnTo>
                      <a:pt x="19" y="1837"/>
                    </a:lnTo>
                    <a:lnTo>
                      <a:pt x="77" y="2185"/>
                    </a:lnTo>
                    <a:lnTo>
                      <a:pt x="174" y="2533"/>
                    </a:lnTo>
                    <a:lnTo>
                      <a:pt x="290" y="2861"/>
                    </a:lnTo>
                    <a:lnTo>
                      <a:pt x="445" y="3171"/>
                    </a:lnTo>
                    <a:lnTo>
                      <a:pt x="638" y="3480"/>
                    </a:lnTo>
                    <a:lnTo>
                      <a:pt x="870" y="3751"/>
                    </a:lnTo>
                    <a:lnTo>
                      <a:pt x="1102" y="3963"/>
                    </a:lnTo>
                    <a:lnTo>
                      <a:pt x="1353" y="4157"/>
                    </a:lnTo>
                    <a:lnTo>
                      <a:pt x="1643" y="4331"/>
                    </a:lnTo>
                    <a:lnTo>
                      <a:pt x="1933" y="4466"/>
                    </a:lnTo>
                    <a:lnTo>
                      <a:pt x="2223" y="4582"/>
                    </a:lnTo>
                    <a:lnTo>
                      <a:pt x="2552" y="4679"/>
                    </a:lnTo>
                    <a:lnTo>
                      <a:pt x="2861" y="4756"/>
                    </a:lnTo>
                    <a:lnTo>
                      <a:pt x="3190" y="4795"/>
                    </a:lnTo>
                    <a:lnTo>
                      <a:pt x="3557" y="4833"/>
                    </a:lnTo>
                    <a:lnTo>
                      <a:pt x="3924" y="4853"/>
                    </a:lnTo>
                    <a:lnTo>
                      <a:pt x="4292" y="4833"/>
                    </a:lnTo>
                    <a:lnTo>
                      <a:pt x="4678" y="4814"/>
                    </a:lnTo>
                    <a:lnTo>
                      <a:pt x="5045" y="4756"/>
                    </a:lnTo>
                    <a:lnTo>
                      <a:pt x="5432" y="4698"/>
                    </a:lnTo>
                    <a:lnTo>
                      <a:pt x="5799" y="4621"/>
                    </a:lnTo>
                    <a:lnTo>
                      <a:pt x="6167" y="4524"/>
                    </a:lnTo>
                    <a:lnTo>
                      <a:pt x="6534" y="4408"/>
                    </a:lnTo>
                    <a:lnTo>
                      <a:pt x="6882" y="4273"/>
                    </a:lnTo>
                    <a:lnTo>
                      <a:pt x="7230" y="4118"/>
                    </a:lnTo>
                    <a:lnTo>
                      <a:pt x="7578" y="3944"/>
                    </a:lnTo>
                    <a:lnTo>
                      <a:pt x="7906" y="3770"/>
                    </a:lnTo>
                    <a:lnTo>
                      <a:pt x="8235" y="3577"/>
                    </a:lnTo>
                    <a:lnTo>
                      <a:pt x="8544" y="3364"/>
                    </a:lnTo>
                    <a:lnTo>
                      <a:pt x="8834" y="3151"/>
                    </a:lnTo>
                    <a:lnTo>
                      <a:pt x="9144" y="2900"/>
                    </a:lnTo>
                    <a:lnTo>
                      <a:pt x="9434" y="2610"/>
                    </a:lnTo>
                    <a:lnTo>
                      <a:pt x="9704" y="2320"/>
                    </a:lnTo>
                    <a:lnTo>
                      <a:pt x="9956" y="2011"/>
                    </a:lnTo>
                    <a:lnTo>
                      <a:pt x="10188" y="1682"/>
                    </a:lnTo>
                    <a:lnTo>
                      <a:pt x="10362" y="1334"/>
                    </a:lnTo>
                    <a:lnTo>
                      <a:pt x="10516" y="967"/>
                    </a:lnTo>
                    <a:lnTo>
                      <a:pt x="10652" y="580"/>
                    </a:lnTo>
                    <a:lnTo>
                      <a:pt x="10652" y="464"/>
                    </a:lnTo>
                    <a:lnTo>
                      <a:pt x="10652" y="368"/>
                    </a:lnTo>
                    <a:lnTo>
                      <a:pt x="10632" y="271"/>
                    </a:lnTo>
                    <a:lnTo>
                      <a:pt x="10574" y="194"/>
                    </a:lnTo>
                    <a:lnTo>
                      <a:pt x="10516" y="136"/>
                    </a:lnTo>
                    <a:lnTo>
                      <a:pt x="10458" y="78"/>
                    </a:lnTo>
                    <a:lnTo>
                      <a:pt x="10362" y="39"/>
                    </a:lnTo>
                    <a:lnTo>
                      <a:pt x="102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2671450" y="-3006050"/>
                <a:ext cx="337350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13494" h="4544" extrusionOk="0">
                    <a:moveTo>
                      <a:pt x="12856" y="1"/>
                    </a:moveTo>
                    <a:lnTo>
                      <a:pt x="12778" y="40"/>
                    </a:lnTo>
                    <a:lnTo>
                      <a:pt x="12701" y="98"/>
                    </a:lnTo>
                    <a:lnTo>
                      <a:pt x="12624" y="155"/>
                    </a:lnTo>
                    <a:lnTo>
                      <a:pt x="12566" y="233"/>
                    </a:lnTo>
                    <a:lnTo>
                      <a:pt x="12527" y="349"/>
                    </a:lnTo>
                    <a:lnTo>
                      <a:pt x="12450" y="561"/>
                    </a:lnTo>
                    <a:lnTo>
                      <a:pt x="12372" y="755"/>
                    </a:lnTo>
                    <a:lnTo>
                      <a:pt x="12276" y="967"/>
                    </a:lnTo>
                    <a:lnTo>
                      <a:pt x="12179" y="1141"/>
                    </a:lnTo>
                    <a:lnTo>
                      <a:pt x="12063" y="1335"/>
                    </a:lnTo>
                    <a:lnTo>
                      <a:pt x="11928" y="1509"/>
                    </a:lnTo>
                    <a:lnTo>
                      <a:pt x="11793" y="1663"/>
                    </a:lnTo>
                    <a:lnTo>
                      <a:pt x="11657" y="1818"/>
                    </a:lnTo>
                    <a:lnTo>
                      <a:pt x="11348" y="2108"/>
                    </a:lnTo>
                    <a:lnTo>
                      <a:pt x="11019" y="2379"/>
                    </a:lnTo>
                    <a:lnTo>
                      <a:pt x="10652" y="2611"/>
                    </a:lnTo>
                    <a:lnTo>
                      <a:pt x="10265" y="2804"/>
                    </a:lnTo>
                    <a:lnTo>
                      <a:pt x="9879" y="2978"/>
                    </a:lnTo>
                    <a:lnTo>
                      <a:pt x="9453" y="3132"/>
                    </a:lnTo>
                    <a:lnTo>
                      <a:pt x="9028" y="3268"/>
                    </a:lnTo>
                    <a:lnTo>
                      <a:pt x="8603" y="3364"/>
                    </a:lnTo>
                    <a:lnTo>
                      <a:pt x="8178" y="3442"/>
                    </a:lnTo>
                    <a:lnTo>
                      <a:pt x="7752" y="3500"/>
                    </a:lnTo>
                    <a:lnTo>
                      <a:pt x="7327" y="3519"/>
                    </a:lnTo>
                    <a:lnTo>
                      <a:pt x="6902" y="3538"/>
                    </a:lnTo>
                    <a:lnTo>
                      <a:pt x="6477" y="3538"/>
                    </a:lnTo>
                    <a:lnTo>
                      <a:pt x="6032" y="3519"/>
                    </a:lnTo>
                    <a:lnTo>
                      <a:pt x="5587" y="3461"/>
                    </a:lnTo>
                    <a:lnTo>
                      <a:pt x="5143" y="3403"/>
                    </a:lnTo>
                    <a:lnTo>
                      <a:pt x="4717" y="3306"/>
                    </a:lnTo>
                    <a:lnTo>
                      <a:pt x="4273" y="3190"/>
                    </a:lnTo>
                    <a:lnTo>
                      <a:pt x="3847" y="3055"/>
                    </a:lnTo>
                    <a:lnTo>
                      <a:pt x="3442" y="2881"/>
                    </a:lnTo>
                    <a:lnTo>
                      <a:pt x="3036" y="2688"/>
                    </a:lnTo>
                    <a:lnTo>
                      <a:pt x="2649" y="2475"/>
                    </a:lnTo>
                    <a:lnTo>
                      <a:pt x="2282" y="2243"/>
                    </a:lnTo>
                    <a:lnTo>
                      <a:pt x="1953" y="1953"/>
                    </a:lnTo>
                    <a:lnTo>
                      <a:pt x="1644" y="1663"/>
                    </a:lnTo>
                    <a:lnTo>
                      <a:pt x="1354" y="1335"/>
                    </a:lnTo>
                    <a:lnTo>
                      <a:pt x="1102" y="967"/>
                    </a:lnTo>
                    <a:lnTo>
                      <a:pt x="986" y="774"/>
                    </a:lnTo>
                    <a:lnTo>
                      <a:pt x="870" y="581"/>
                    </a:lnTo>
                    <a:lnTo>
                      <a:pt x="812" y="484"/>
                    </a:lnTo>
                    <a:lnTo>
                      <a:pt x="755" y="407"/>
                    </a:lnTo>
                    <a:lnTo>
                      <a:pt x="677" y="368"/>
                    </a:lnTo>
                    <a:lnTo>
                      <a:pt x="600" y="329"/>
                    </a:lnTo>
                    <a:lnTo>
                      <a:pt x="503" y="329"/>
                    </a:lnTo>
                    <a:lnTo>
                      <a:pt x="426" y="349"/>
                    </a:lnTo>
                    <a:lnTo>
                      <a:pt x="349" y="368"/>
                    </a:lnTo>
                    <a:lnTo>
                      <a:pt x="271" y="407"/>
                    </a:lnTo>
                    <a:lnTo>
                      <a:pt x="194" y="465"/>
                    </a:lnTo>
                    <a:lnTo>
                      <a:pt x="117" y="523"/>
                    </a:lnTo>
                    <a:lnTo>
                      <a:pt x="78" y="600"/>
                    </a:lnTo>
                    <a:lnTo>
                      <a:pt x="39" y="697"/>
                    </a:lnTo>
                    <a:lnTo>
                      <a:pt x="1" y="774"/>
                    </a:lnTo>
                    <a:lnTo>
                      <a:pt x="1" y="871"/>
                    </a:lnTo>
                    <a:lnTo>
                      <a:pt x="20" y="987"/>
                    </a:lnTo>
                    <a:lnTo>
                      <a:pt x="59" y="1083"/>
                    </a:lnTo>
                    <a:lnTo>
                      <a:pt x="252" y="1431"/>
                    </a:lnTo>
                    <a:lnTo>
                      <a:pt x="465" y="1760"/>
                    </a:lnTo>
                    <a:lnTo>
                      <a:pt x="697" y="2089"/>
                    </a:lnTo>
                    <a:lnTo>
                      <a:pt x="948" y="2379"/>
                    </a:lnTo>
                    <a:lnTo>
                      <a:pt x="1238" y="2649"/>
                    </a:lnTo>
                    <a:lnTo>
                      <a:pt x="1528" y="2901"/>
                    </a:lnTo>
                    <a:lnTo>
                      <a:pt x="1837" y="3132"/>
                    </a:lnTo>
                    <a:lnTo>
                      <a:pt x="2166" y="3364"/>
                    </a:lnTo>
                    <a:lnTo>
                      <a:pt x="2514" y="3558"/>
                    </a:lnTo>
                    <a:lnTo>
                      <a:pt x="2881" y="3732"/>
                    </a:lnTo>
                    <a:lnTo>
                      <a:pt x="3248" y="3906"/>
                    </a:lnTo>
                    <a:lnTo>
                      <a:pt x="3635" y="4041"/>
                    </a:lnTo>
                    <a:lnTo>
                      <a:pt x="4021" y="4176"/>
                    </a:lnTo>
                    <a:lnTo>
                      <a:pt x="4427" y="4273"/>
                    </a:lnTo>
                    <a:lnTo>
                      <a:pt x="4833" y="4370"/>
                    </a:lnTo>
                    <a:lnTo>
                      <a:pt x="5239" y="4428"/>
                    </a:lnTo>
                    <a:lnTo>
                      <a:pt x="5645" y="4486"/>
                    </a:lnTo>
                    <a:lnTo>
                      <a:pt x="6071" y="4524"/>
                    </a:lnTo>
                    <a:lnTo>
                      <a:pt x="6496" y="4544"/>
                    </a:lnTo>
                    <a:lnTo>
                      <a:pt x="6902" y="4544"/>
                    </a:lnTo>
                    <a:lnTo>
                      <a:pt x="7327" y="4524"/>
                    </a:lnTo>
                    <a:lnTo>
                      <a:pt x="7733" y="4505"/>
                    </a:lnTo>
                    <a:lnTo>
                      <a:pt x="8158" y="4447"/>
                    </a:lnTo>
                    <a:lnTo>
                      <a:pt x="8564" y="4370"/>
                    </a:lnTo>
                    <a:lnTo>
                      <a:pt x="8951" y="4292"/>
                    </a:lnTo>
                    <a:lnTo>
                      <a:pt x="9357" y="4196"/>
                    </a:lnTo>
                    <a:lnTo>
                      <a:pt x="9724" y="4080"/>
                    </a:lnTo>
                    <a:lnTo>
                      <a:pt x="10111" y="3944"/>
                    </a:lnTo>
                    <a:lnTo>
                      <a:pt x="10459" y="3790"/>
                    </a:lnTo>
                    <a:lnTo>
                      <a:pt x="10807" y="3616"/>
                    </a:lnTo>
                    <a:lnTo>
                      <a:pt x="11135" y="3442"/>
                    </a:lnTo>
                    <a:lnTo>
                      <a:pt x="11445" y="3248"/>
                    </a:lnTo>
                    <a:lnTo>
                      <a:pt x="11812" y="2978"/>
                    </a:lnTo>
                    <a:lnTo>
                      <a:pt x="12121" y="2707"/>
                    </a:lnTo>
                    <a:lnTo>
                      <a:pt x="12430" y="2398"/>
                    </a:lnTo>
                    <a:lnTo>
                      <a:pt x="12701" y="2069"/>
                    </a:lnTo>
                    <a:lnTo>
                      <a:pt x="12933" y="1721"/>
                    </a:lnTo>
                    <a:lnTo>
                      <a:pt x="13146" y="1354"/>
                    </a:lnTo>
                    <a:lnTo>
                      <a:pt x="13320" y="967"/>
                    </a:lnTo>
                    <a:lnTo>
                      <a:pt x="13474" y="561"/>
                    </a:lnTo>
                    <a:lnTo>
                      <a:pt x="13494" y="445"/>
                    </a:lnTo>
                    <a:lnTo>
                      <a:pt x="13494" y="349"/>
                    </a:lnTo>
                    <a:lnTo>
                      <a:pt x="13474" y="271"/>
                    </a:lnTo>
                    <a:lnTo>
                      <a:pt x="13416" y="194"/>
                    </a:lnTo>
                    <a:lnTo>
                      <a:pt x="13378" y="136"/>
                    </a:lnTo>
                    <a:lnTo>
                      <a:pt x="13300" y="78"/>
                    </a:lnTo>
                    <a:lnTo>
                      <a:pt x="13223" y="40"/>
                    </a:lnTo>
                    <a:lnTo>
                      <a:pt x="13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1041850" y="-3069350"/>
                <a:ext cx="201050" cy="130500"/>
              </a:xfrm>
              <a:custGeom>
                <a:avLst/>
                <a:gdLst/>
                <a:ahLst/>
                <a:cxnLst/>
                <a:rect l="l" t="t" r="r" b="b"/>
                <a:pathLst>
                  <a:path w="8042" h="5220" extrusionOk="0">
                    <a:moveTo>
                      <a:pt x="619" y="0"/>
                    </a:moveTo>
                    <a:lnTo>
                      <a:pt x="522" y="20"/>
                    </a:lnTo>
                    <a:lnTo>
                      <a:pt x="445" y="58"/>
                    </a:lnTo>
                    <a:lnTo>
                      <a:pt x="367" y="97"/>
                    </a:lnTo>
                    <a:lnTo>
                      <a:pt x="290" y="174"/>
                    </a:lnTo>
                    <a:lnTo>
                      <a:pt x="232" y="252"/>
                    </a:lnTo>
                    <a:lnTo>
                      <a:pt x="193" y="348"/>
                    </a:lnTo>
                    <a:lnTo>
                      <a:pt x="116" y="638"/>
                    </a:lnTo>
                    <a:lnTo>
                      <a:pt x="39" y="948"/>
                    </a:lnTo>
                    <a:lnTo>
                      <a:pt x="0" y="1238"/>
                    </a:lnTo>
                    <a:lnTo>
                      <a:pt x="0" y="1528"/>
                    </a:lnTo>
                    <a:lnTo>
                      <a:pt x="0" y="1818"/>
                    </a:lnTo>
                    <a:lnTo>
                      <a:pt x="19" y="2108"/>
                    </a:lnTo>
                    <a:lnTo>
                      <a:pt x="77" y="2398"/>
                    </a:lnTo>
                    <a:lnTo>
                      <a:pt x="155" y="2668"/>
                    </a:lnTo>
                    <a:lnTo>
                      <a:pt x="251" y="2939"/>
                    </a:lnTo>
                    <a:lnTo>
                      <a:pt x="367" y="3190"/>
                    </a:lnTo>
                    <a:lnTo>
                      <a:pt x="503" y="3441"/>
                    </a:lnTo>
                    <a:lnTo>
                      <a:pt x="657" y="3673"/>
                    </a:lnTo>
                    <a:lnTo>
                      <a:pt x="851" y="3905"/>
                    </a:lnTo>
                    <a:lnTo>
                      <a:pt x="1044" y="4118"/>
                    </a:lnTo>
                    <a:lnTo>
                      <a:pt x="1276" y="4311"/>
                    </a:lnTo>
                    <a:lnTo>
                      <a:pt x="1527" y="4505"/>
                    </a:lnTo>
                    <a:lnTo>
                      <a:pt x="1759" y="4659"/>
                    </a:lnTo>
                    <a:lnTo>
                      <a:pt x="2011" y="4795"/>
                    </a:lnTo>
                    <a:lnTo>
                      <a:pt x="2281" y="4911"/>
                    </a:lnTo>
                    <a:lnTo>
                      <a:pt x="2552" y="5007"/>
                    </a:lnTo>
                    <a:lnTo>
                      <a:pt x="2822" y="5085"/>
                    </a:lnTo>
                    <a:lnTo>
                      <a:pt x="3093" y="5143"/>
                    </a:lnTo>
                    <a:lnTo>
                      <a:pt x="3383" y="5181"/>
                    </a:lnTo>
                    <a:lnTo>
                      <a:pt x="3673" y="5220"/>
                    </a:lnTo>
                    <a:lnTo>
                      <a:pt x="4234" y="5220"/>
                    </a:lnTo>
                    <a:lnTo>
                      <a:pt x="4524" y="5201"/>
                    </a:lnTo>
                    <a:lnTo>
                      <a:pt x="4814" y="5162"/>
                    </a:lnTo>
                    <a:lnTo>
                      <a:pt x="5084" y="5104"/>
                    </a:lnTo>
                    <a:lnTo>
                      <a:pt x="5355" y="5027"/>
                    </a:lnTo>
                    <a:lnTo>
                      <a:pt x="5625" y="4949"/>
                    </a:lnTo>
                    <a:lnTo>
                      <a:pt x="5896" y="4833"/>
                    </a:lnTo>
                    <a:lnTo>
                      <a:pt x="6205" y="4679"/>
                    </a:lnTo>
                    <a:lnTo>
                      <a:pt x="6515" y="4505"/>
                    </a:lnTo>
                    <a:lnTo>
                      <a:pt x="6805" y="4292"/>
                    </a:lnTo>
                    <a:lnTo>
                      <a:pt x="7075" y="4079"/>
                    </a:lnTo>
                    <a:lnTo>
                      <a:pt x="7327" y="3828"/>
                    </a:lnTo>
                    <a:lnTo>
                      <a:pt x="7559" y="3557"/>
                    </a:lnTo>
                    <a:lnTo>
                      <a:pt x="7771" y="3267"/>
                    </a:lnTo>
                    <a:lnTo>
                      <a:pt x="7965" y="2958"/>
                    </a:lnTo>
                    <a:lnTo>
                      <a:pt x="8023" y="2861"/>
                    </a:lnTo>
                    <a:lnTo>
                      <a:pt x="8042" y="2765"/>
                    </a:lnTo>
                    <a:lnTo>
                      <a:pt x="8023" y="2668"/>
                    </a:lnTo>
                    <a:lnTo>
                      <a:pt x="8003" y="2591"/>
                    </a:lnTo>
                    <a:lnTo>
                      <a:pt x="7965" y="2514"/>
                    </a:lnTo>
                    <a:lnTo>
                      <a:pt x="7926" y="2436"/>
                    </a:lnTo>
                    <a:lnTo>
                      <a:pt x="7849" y="2378"/>
                    </a:lnTo>
                    <a:lnTo>
                      <a:pt x="7771" y="2320"/>
                    </a:lnTo>
                    <a:lnTo>
                      <a:pt x="7694" y="2301"/>
                    </a:lnTo>
                    <a:lnTo>
                      <a:pt x="7597" y="2262"/>
                    </a:lnTo>
                    <a:lnTo>
                      <a:pt x="7423" y="2262"/>
                    </a:lnTo>
                    <a:lnTo>
                      <a:pt x="7346" y="2301"/>
                    </a:lnTo>
                    <a:lnTo>
                      <a:pt x="7249" y="2340"/>
                    </a:lnTo>
                    <a:lnTo>
                      <a:pt x="7191" y="2417"/>
                    </a:lnTo>
                    <a:lnTo>
                      <a:pt x="7114" y="2494"/>
                    </a:lnTo>
                    <a:lnTo>
                      <a:pt x="6998" y="2707"/>
                    </a:lnTo>
                    <a:lnTo>
                      <a:pt x="6843" y="2900"/>
                    </a:lnTo>
                    <a:lnTo>
                      <a:pt x="6689" y="3093"/>
                    </a:lnTo>
                    <a:lnTo>
                      <a:pt x="6534" y="3267"/>
                    </a:lnTo>
                    <a:lnTo>
                      <a:pt x="6360" y="3422"/>
                    </a:lnTo>
                    <a:lnTo>
                      <a:pt x="6167" y="3557"/>
                    </a:lnTo>
                    <a:lnTo>
                      <a:pt x="5973" y="3693"/>
                    </a:lnTo>
                    <a:lnTo>
                      <a:pt x="5780" y="3809"/>
                    </a:lnTo>
                    <a:lnTo>
                      <a:pt x="5567" y="3925"/>
                    </a:lnTo>
                    <a:lnTo>
                      <a:pt x="5355" y="4021"/>
                    </a:lnTo>
                    <a:lnTo>
                      <a:pt x="5123" y="4099"/>
                    </a:lnTo>
                    <a:lnTo>
                      <a:pt x="4910" y="4157"/>
                    </a:lnTo>
                    <a:lnTo>
                      <a:pt x="4678" y="4195"/>
                    </a:lnTo>
                    <a:lnTo>
                      <a:pt x="4427" y="4234"/>
                    </a:lnTo>
                    <a:lnTo>
                      <a:pt x="4195" y="4253"/>
                    </a:lnTo>
                    <a:lnTo>
                      <a:pt x="3750" y="4253"/>
                    </a:lnTo>
                    <a:lnTo>
                      <a:pt x="3538" y="4234"/>
                    </a:lnTo>
                    <a:lnTo>
                      <a:pt x="3325" y="4195"/>
                    </a:lnTo>
                    <a:lnTo>
                      <a:pt x="3112" y="4157"/>
                    </a:lnTo>
                    <a:lnTo>
                      <a:pt x="2900" y="4099"/>
                    </a:lnTo>
                    <a:lnTo>
                      <a:pt x="2706" y="4021"/>
                    </a:lnTo>
                    <a:lnTo>
                      <a:pt x="2513" y="3944"/>
                    </a:lnTo>
                    <a:lnTo>
                      <a:pt x="2320" y="3847"/>
                    </a:lnTo>
                    <a:lnTo>
                      <a:pt x="2127" y="3751"/>
                    </a:lnTo>
                    <a:lnTo>
                      <a:pt x="1953" y="3635"/>
                    </a:lnTo>
                    <a:lnTo>
                      <a:pt x="1798" y="3499"/>
                    </a:lnTo>
                    <a:lnTo>
                      <a:pt x="1643" y="3364"/>
                    </a:lnTo>
                    <a:lnTo>
                      <a:pt x="1489" y="3209"/>
                    </a:lnTo>
                    <a:lnTo>
                      <a:pt x="1373" y="3035"/>
                    </a:lnTo>
                    <a:lnTo>
                      <a:pt x="1257" y="2861"/>
                    </a:lnTo>
                    <a:lnTo>
                      <a:pt x="1160" y="2668"/>
                    </a:lnTo>
                    <a:lnTo>
                      <a:pt x="1063" y="2417"/>
                    </a:lnTo>
                    <a:lnTo>
                      <a:pt x="986" y="2166"/>
                    </a:lnTo>
                    <a:lnTo>
                      <a:pt x="947" y="1895"/>
                    </a:lnTo>
                    <a:lnTo>
                      <a:pt x="947" y="1624"/>
                    </a:lnTo>
                    <a:lnTo>
                      <a:pt x="967" y="1373"/>
                    </a:lnTo>
                    <a:lnTo>
                      <a:pt x="1005" y="1102"/>
                    </a:lnTo>
                    <a:lnTo>
                      <a:pt x="1063" y="832"/>
                    </a:lnTo>
                    <a:lnTo>
                      <a:pt x="1141" y="561"/>
                    </a:lnTo>
                    <a:lnTo>
                      <a:pt x="1160" y="464"/>
                    </a:lnTo>
                    <a:lnTo>
                      <a:pt x="1160" y="368"/>
                    </a:lnTo>
                    <a:lnTo>
                      <a:pt x="1121" y="271"/>
                    </a:lnTo>
                    <a:lnTo>
                      <a:pt x="1083" y="194"/>
                    </a:lnTo>
                    <a:lnTo>
                      <a:pt x="1044" y="136"/>
                    </a:lnTo>
                    <a:lnTo>
                      <a:pt x="967" y="78"/>
                    </a:lnTo>
                    <a:lnTo>
                      <a:pt x="889" y="39"/>
                    </a:lnTo>
                    <a:lnTo>
                      <a:pt x="793" y="20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781850" y="-3138450"/>
                <a:ext cx="2653700" cy="613300"/>
              </a:xfrm>
              <a:custGeom>
                <a:avLst/>
                <a:gdLst/>
                <a:ahLst/>
                <a:cxnLst/>
                <a:rect l="l" t="t" r="r" b="b"/>
                <a:pathLst>
                  <a:path w="106148" h="24532" extrusionOk="0">
                    <a:moveTo>
                      <a:pt x="105007" y="0"/>
                    </a:moveTo>
                    <a:lnTo>
                      <a:pt x="104910" y="19"/>
                    </a:lnTo>
                    <a:lnTo>
                      <a:pt x="104833" y="58"/>
                    </a:lnTo>
                    <a:lnTo>
                      <a:pt x="104755" y="97"/>
                    </a:lnTo>
                    <a:lnTo>
                      <a:pt x="104678" y="155"/>
                    </a:lnTo>
                    <a:lnTo>
                      <a:pt x="104620" y="232"/>
                    </a:lnTo>
                    <a:lnTo>
                      <a:pt x="104581" y="309"/>
                    </a:lnTo>
                    <a:lnTo>
                      <a:pt x="104562" y="406"/>
                    </a:lnTo>
                    <a:lnTo>
                      <a:pt x="104562" y="503"/>
                    </a:lnTo>
                    <a:lnTo>
                      <a:pt x="104581" y="599"/>
                    </a:lnTo>
                    <a:lnTo>
                      <a:pt x="104775" y="1295"/>
                    </a:lnTo>
                    <a:lnTo>
                      <a:pt x="104929" y="1991"/>
                    </a:lnTo>
                    <a:lnTo>
                      <a:pt x="105045" y="2668"/>
                    </a:lnTo>
                    <a:lnTo>
                      <a:pt x="105122" y="3344"/>
                    </a:lnTo>
                    <a:lnTo>
                      <a:pt x="105180" y="4040"/>
                    </a:lnTo>
                    <a:lnTo>
                      <a:pt x="105180" y="4717"/>
                    </a:lnTo>
                    <a:lnTo>
                      <a:pt x="105142" y="5374"/>
                    </a:lnTo>
                    <a:lnTo>
                      <a:pt x="105065" y="6051"/>
                    </a:lnTo>
                    <a:lnTo>
                      <a:pt x="104949" y="6708"/>
                    </a:lnTo>
                    <a:lnTo>
                      <a:pt x="104794" y="7346"/>
                    </a:lnTo>
                    <a:lnTo>
                      <a:pt x="104581" y="7984"/>
                    </a:lnTo>
                    <a:lnTo>
                      <a:pt x="104330" y="8622"/>
                    </a:lnTo>
                    <a:lnTo>
                      <a:pt x="104040" y="9240"/>
                    </a:lnTo>
                    <a:lnTo>
                      <a:pt x="103866" y="9530"/>
                    </a:lnTo>
                    <a:lnTo>
                      <a:pt x="103692" y="9840"/>
                    </a:lnTo>
                    <a:lnTo>
                      <a:pt x="103518" y="10130"/>
                    </a:lnTo>
                    <a:lnTo>
                      <a:pt x="103305" y="10439"/>
                    </a:lnTo>
                    <a:lnTo>
                      <a:pt x="103112" y="10729"/>
                    </a:lnTo>
                    <a:lnTo>
                      <a:pt x="102880" y="11000"/>
                    </a:lnTo>
                    <a:lnTo>
                      <a:pt x="102493" y="11463"/>
                    </a:lnTo>
                    <a:lnTo>
                      <a:pt x="102107" y="11908"/>
                    </a:lnTo>
                    <a:lnTo>
                      <a:pt x="101701" y="12353"/>
                    </a:lnTo>
                    <a:lnTo>
                      <a:pt x="101276" y="12778"/>
                    </a:lnTo>
                    <a:lnTo>
                      <a:pt x="100831" y="13184"/>
                    </a:lnTo>
                    <a:lnTo>
                      <a:pt x="100386" y="13571"/>
                    </a:lnTo>
                    <a:lnTo>
                      <a:pt x="99942" y="13957"/>
                    </a:lnTo>
                    <a:lnTo>
                      <a:pt x="99458" y="14344"/>
                    </a:lnTo>
                    <a:lnTo>
                      <a:pt x="98975" y="14692"/>
                    </a:lnTo>
                    <a:lnTo>
                      <a:pt x="98492" y="15040"/>
                    </a:lnTo>
                    <a:lnTo>
                      <a:pt x="97989" y="15368"/>
                    </a:lnTo>
                    <a:lnTo>
                      <a:pt x="97487" y="15697"/>
                    </a:lnTo>
                    <a:lnTo>
                      <a:pt x="96965" y="15987"/>
                    </a:lnTo>
                    <a:lnTo>
                      <a:pt x="96443" y="16277"/>
                    </a:lnTo>
                    <a:lnTo>
                      <a:pt x="95921" y="16567"/>
                    </a:lnTo>
                    <a:lnTo>
                      <a:pt x="95399" y="16818"/>
                    </a:lnTo>
                    <a:lnTo>
                      <a:pt x="94761" y="17108"/>
                    </a:lnTo>
                    <a:lnTo>
                      <a:pt x="94142" y="17360"/>
                    </a:lnTo>
                    <a:lnTo>
                      <a:pt x="93505" y="17611"/>
                    </a:lnTo>
                    <a:lnTo>
                      <a:pt x="92867" y="17843"/>
                    </a:lnTo>
                    <a:lnTo>
                      <a:pt x="92229" y="18055"/>
                    </a:lnTo>
                    <a:lnTo>
                      <a:pt x="91571" y="18268"/>
                    </a:lnTo>
                    <a:lnTo>
                      <a:pt x="90914" y="18461"/>
                    </a:lnTo>
                    <a:lnTo>
                      <a:pt x="90257" y="18635"/>
                    </a:lnTo>
                    <a:lnTo>
                      <a:pt x="88942" y="18964"/>
                    </a:lnTo>
                    <a:lnTo>
                      <a:pt x="87609" y="19273"/>
                    </a:lnTo>
                    <a:lnTo>
                      <a:pt x="86275" y="19563"/>
                    </a:lnTo>
                    <a:lnTo>
                      <a:pt x="84941" y="19834"/>
                    </a:lnTo>
                    <a:lnTo>
                      <a:pt x="83278" y="20143"/>
                    </a:lnTo>
                    <a:lnTo>
                      <a:pt x="81616" y="20452"/>
                    </a:lnTo>
                    <a:lnTo>
                      <a:pt x="79934" y="20742"/>
                    </a:lnTo>
                    <a:lnTo>
                      <a:pt x="78252" y="20994"/>
                    </a:lnTo>
                    <a:lnTo>
                      <a:pt x="76551" y="21226"/>
                    </a:lnTo>
                    <a:lnTo>
                      <a:pt x="74869" y="21458"/>
                    </a:lnTo>
                    <a:lnTo>
                      <a:pt x="73188" y="21651"/>
                    </a:lnTo>
                    <a:lnTo>
                      <a:pt x="71486" y="21844"/>
                    </a:lnTo>
                    <a:lnTo>
                      <a:pt x="68065" y="22212"/>
                    </a:lnTo>
                    <a:lnTo>
                      <a:pt x="64624" y="22521"/>
                    </a:lnTo>
                    <a:lnTo>
                      <a:pt x="61183" y="22792"/>
                    </a:lnTo>
                    <a:lnTo>
                      <a:pt x="57723" y="23024"/>
                    </a:lnTo>
                    <a:lnTo>
                      <a:pt x="54282" y="23217"/>
                    </a:lnTo>
                    <a:lnTo>
                      <a:pt x="50821" y="23371"/>
                    </a:lnTo>
                    <a:lnTo>
                      <a:pt x="47381" y="23487"/>
                    </a:lnTo>
                    <a:lnTo>
                      <a:pt x="43920" y="23545"/>
                    </a:lnTo>
                    <a:lnTo>
                      <a:pt x="42180" y="23565"/>
                    </a:lnTo>
                    <a:lnTo>
                      <a:pt x="40421" y="23565"/>
                    </a:lnTo>
                    <a:lnTo>
                      <a:pt x="38682" y="23526"/>
                    </a:lnTo>
                    <a:lnTo>
                      <a:pt x="36922" y="23487"/>
                    </a:lnTo>
                    <a:lnTo>
                      <a:pt x="35183" y="23410"/>
                    </a:lnTo>
                    <a:lnTo>
                      <a:pt x="33443" y="23294"/>
                    </a:lnTo>
                    <a:lnTo>
                      <a:pt x="31684" y="23159"/>
                    </a:lnTo>
                    <a:lnTo>
                      <a:pt x="29944" y="22985"/>
                    </a:lnTo>
                    <a:lnTo>
                      <a:pt x="28281" y="22792"/>
                    </a:lnTo>
                    <a:lnTo>
                      <a:pt x="26619" y="22560"/>
                    </a:lnTo>
                    <a:lnTo>
                      <a:pt x="24956" y="22270"/>
                    </a:lnTo>
                    <a:lnTo>
                      <a:pt x="23313" y="21960"/>
                    </a:lnTo>
                    <a:lnTo>
                      <a:pt x="21670" y="21632"/>
                    </a:lnTo>
                    <a:lnTo>
                      <a:pt x="20027" y="21245"/>
                    </a:lnTo>
                    <a:lnTo>
                      <a:pt x="18384" y="20858"/>
                    </a:lnTo>
                    <a:lnTo>
                      <a:pt x="16760" y="20414"/>
                    </a:lnTo>
                    <a:lnTo>
                      <a:pt x="15059" y="19950"/>
                    </a:lnTo>
                    <a:lnTo>
                      <a:pt x="14208" y="19699"/>
                    </a:lnTo>
                    <a:lnTo>
                      <a:pt x="13358" y="19428"/>
                    </a:lnTo>
                    <a:lnTo>
                      <a:pt x="12527" y="19138"/>
                    </a:lnTo>
                    <a:lnTo>
                      <a:pt x="11715" y="18829"/>
                    </a:lnTo>
                    <a:lnTo>
                      <a:pt x="10903" y="18481"/>
                    </a:lnTo>
                    <a:lnTo>
                      <a:pt x="10091" y="18094"/>
                    </a:lnTo>
                    <a:lnTo>
                      <a:pt x="9395" y="17707"/>
                    </a:lnTo>
                    <a:lnTo>
                      <a:pt x="8699" y="17302"/>
                    </a:lnTo>
                    <a:lnTo>
                      <a:pt x="8042" y="16857"/>
                    </a:lnTo>
                    <a:lnTo>
                      <a:pt x="7404" y="16374"/>
                    </a:lnTo>
                    <a:lnTo>
                      <a:pt x="6805" y="15852"/>
                    </a:lnTo>
                    <a:lnTo>
                      <a:pt x="6205" y="15330"/>
                    </a:lnTo>
                    <a:lnTo>
                      <a:pt x="5645" y="14769"/>
                    </a:lnTo>
                    <a:lnTo>
                      <a:pt x="5084" y="14170"/>
                    </a:lnTo>
                    <a:lnTo>
                      <a:pt x="4562" y="13571"/>
                    </a:lnTo>
                    <a:lnTo>
                      <a:pt x="4060" y="12952"/>
                    </a:lnTo>
                    <a:lnTo>
                      <a:pt x="3576" y="12295"/>
                    </a:lnTo>
                    <a:lnTo>
                      <a:pt x="3132" y="11637"/>
                    </a:lnTo>
                    <a:lnTo>
                      <a:pt x="2919" y="11290"/>
                    </a:lnTo>
                    <a:lnTo>
                      <a:pt x="2706" y="10942"/>
                    </a:lnTo>
                    <a:lnTo>
                      <a:pt x="2532" y="10574"/>
                    </a:lnTo>
                    <a:lnTo>
                      <a:pt x="2339" y="10226"/>
                    </a:lnTo>
                    <a:lnTo>
                      <a:pt x="2184" y="9859"/>
                    </a:lnTo>
                    <a:lnTo>
                      <a:pt x="2030" y="9492"/>
                    </a:lnTo>
                    <a:lnTo>
                      <a:pt x="1894" y="9105"/>
                    </a:lnTo>
                    <a:lnTo>
                      <a:pt x="1778" y="8718"/>
                    </a:lnTo>
                    <a:lnTo>
                      <a:pt x="1527" y="7791"/>
                    </a:lnTo>
                    <a:lnTo>
                      <a:pt x="1315" y="6863"/>
                    </a:lnTo>
                    <a:lnTo>
                      <a:pt x="1218" y="6399"/>
                    </a:lnTo>
                    <a:lnTo>
                      <a:pt x="1160" y="5915"/>
                    </a:lnTo>
                    <a:lnTo>
                      <a:pt x="1083" y="5451"/>
                    </a:lnTo>
                    <a:lnTo>
                      <a:pt x="1044" y="4988"/>
                    </a:lnTo>
                    <a:lnTo>
                      <a:pt x="1005" y="4504"/>
                    </a:lnTo>
                    <a:lnTo>
                      <a:pt x="986" y="4040"/>
                    </a:lnTo>
                    <a:lnTo>
                      <a:pt x="986" y="3557"/>
                    </a:lnTo>
                    <a:lnTo>
                      <a:pt x="986" y="3093"/>
                    </a:lnTo>
                    <a:lnTo>
                      <a:pt x="1005" y="2610"/>
                    </a:lnTo>
                    <a:lnTo>
                      <a:pt x="1044" y="2127"/>
                    </a:lnTo>
                    <a:lnTo>
                      <a:pt x="1102" y="1663"/>
                    </a:lnTo>
                    <a:lnTo>
                      <a:pt x="1179" y="1179"/>
                    </a:lnTo>
                    <a:lnTo>
                      <a:pt x="1199" y="1063"/>
                    </a:lnTo>
                    <a:lnTo>
                      <a:pt x="1179" y="967"/>
                    </a:lnTo>
                    <a:lnTo>
                      <a:pt x="1141" y="870"/>
                    </a:lnTo>
                    <a:lnTo>
                      <a:pt x="1102" y="793"/>
                    </a:lnTo>
                    <a:lnTo>
                      <a:pt x="1025" y="735"/>
                    </a:lnTo>
                    <a:lnTo>
                      <a:pt x="967" y="677"/>
                    </a:lnTo>
                    <a:lnTo>
                      <a:pt x="870" y="638"/>
                    </a:lnTo>
                    <a:lnTo>
                      <a:pt x="793" y="599"/>
                    </a:lnTo>
                    <a:lnTo>
                      <a:pt x="619" y="599"/>
                    </a:lnTo>
                    <a:lnTo>
                      <a:pt x="522" y="619"/>
                    </a:lnTo>
                    <a:lnTo>
                      <a:pt x="445" y="638"/>
                    </a:lnTo>
                    <a:lnTo>
                      <a:pt x="367" y="696"/>
                    </a:lnTo>
                    <a:lnTo>
                      <a:pt x="309" y="773"/>
                    </a:lnTo>
                    <a:lnTo>
                      <a:pt x="271" y="851"/>
                    </a:lnTo>
                    <a:lnTo>
                      <a:pt x="232" y="967"/>
                    </a:lnTo>
                    <a:lnTo>
                      <a:pt x="135" y="1701"/>
                    </a:lnTo>
                    <a:lnTo>
                      <a:pt x="58" y="2455"/>
                    </a:lnTo>
                    <a:lnTo>
                      <a:pt x="19" y="3228"/>
                    </a:lnTo>
                    <a:lnTo>
                      <a:pt x="0" y="3982"/>
                    </a:lnTo>
                    <a:lnTo>
                      <a:pt x="39" y="4756"/>
                    </a:lnTo>
                    <a:lnTo>
                      <a:pt x="97" y="5509"/>
                    </a:lnTo>
                    <a:lnTo>
                      <a:pt x="193" y="6263"/>
                    </a:lnTo>
                    <a:lnTo>
                      <a:pt x="329" y="7017"/>
                    </a:lnTo>
                    <a:lnTo>
                      <a:pt x="483" y="7771"/>
                    </a:lnTo>
                    <a:lnTo>
                      <a:pt x="677" y="8506"/>
                    </a:lnTo>
                    <a:lnTo>
                      <a:pt x="928" y="9240"/>
                    </a:lnTo>
                    <a:lnTo>
                      <a:pt x="1199" y="9956"/>
                    </a:lnTo>
                    <a:lnTo>
                      <a:pt x="1508" y="10652"/>
                    </a:lnTo>
                    <a:lnTo>
                      <a:pt x="1836" y="11328"/>
                    </a:lnTo>
                    <a:lnTo>
                      <a:pt x="2223" y="11985"/>
                    </a:lnTo>
                    <a:lnTo>
                      <a:pt x="2629" y="12623"/>
                    </a:lnTo>
                    <a:lnTo>
                      <a:pt x="3074" y="13242"/>
                    </a:lnTo>
                    <a:lnTo>
                      <a:pt x="3538" y="13841"/>
                    </a:lnTo>
                    <a:lnTo>
                      <a:pt x="4021" y="14421"/>
                    </a:lnTo>
                    <a:lnTo>
                      <a:pt x="4523" y="14982"/>
                    </a:lnTo>
                    <a:lnTo>
                      <a:pt x="5026" y="15523"/>
                    </a:lnTo>
                    <a:lnTo>
                      <a:pt x="5567" y="16026"/>
                    </a:lnTo>
                    <a:lnTo>
                      <a:pt x="6128" y="16528"/>
                    </a:lnTo>
                    <a:lnTo>
                      <a:pt x="6689" y="16992"/>
                    </a:lnTo>
                    <a:lnTo>
                      <a:pt x="7288" y="17437"/>
                    </a:lnTo>
                    <a:lnTo>
                      <a:pt x="7887" y="17862"/>
                    </a:lnTo>
                    <a:lnTo>
                      <a:pt x="8506" y="18268"/>
                    </a:lnTo>
                    <a:lnTo>
                      <a:pt x="9144" y="18635"/>
                    </a:lnTo>
                    <a:lnTo>
                      <a:pt x="9801" y="19003"/>
                    </a:lnTo>
                    <a:lnTo>
                      <a:pt x="10477" y="19331"/>
                    </a:lnTo>
                    <a:lnTo>
                      <a:pt x="11173" y="19641"/>
                    </a:lnTo>
                    <a:lnTo>
                      <a:pt x="11869" y="19911"/>
                    </a:lnTo>
                    <a:lnTo>
                      <a:pt x="12662" y="20201"/>
                    </a:lnTo>
                    <a:lnTo>
                      <a:pt x="13474" y="20491"/>
                    </a:lnTo>
                    <a:lnTo>
                      <a:pt x="14266" y="20762"/>
                    </a:lnTo>
                    <a:lnTo>
                      <a:pt x="15078" y="21013"/>
                    </a:lnTo>
                    <a:lnTo>
                      <a:pt x="15890" y="21245"/>
                    </a:lnTo>
                    <a:lnTo>
                      <a:pt x="16721" y="21496"/>
                    </a:lnTo>
                    <a:lnTo>
                      <a:pt x="18365" y="21922"/>
                    </a:lnTo>
                    <a:lnTo>
                      <a:pt x="20027" y="22328"/>
                    </a:lnTo>
                    <a:lnTo>
                      <a:pt x="21690" y="22676"/>
                    </a:lnTo>
                    <a:lnTo>
                      <a:pt x="23371" y="23004"/>
                    </a:lnTo>
                    <a:lnTo>
                      <a:pt x="25014" y="23294"/>
                    </a:lnTo>
                    <a:lnTo>
                      <a:pt x="26812" y="23565"/>
                    </a:lnTo>
                    <a:lnTo>
                      <a:pt x="28591" y="23797"/>
                    </a:lnTo>
                    <a:lnTo>
                      <a:pt x="30388" y="24009"/>
                    </a:lnTo>
                    <a:lnTo>
                      <a:pt x="32167" y="24164"/>
                    </a:lnTo>
                    <a:lnTo>
                      <a:pt x="33965" y="24299"/>
                    </a:lnTo>
                    <a:lnTo>
                      <a:pt x="35763" y="24396"/>
                    </a:lnTo>
                    <a:lnTo>
                      <a:pt x="37580" y="24473"/>
                    </a:lnTo>
                    <a:lnTo>
                      <a:pt x="39377" y="24512"/>
                    </a:lnTo>
                    <a:lnTo>
                      <a:pt x="41233" y="24531"/>
                    </a:lnTo>
                    <a:lnTo>
                      <a:pt x="43089" y="24531"/>
                    </a:lnTo>
                    <a:lnTo>
                      <a:pt x="44945" y="24493"/>
                    </a:lnTo>
                    <a:lnTo>
                      <a:pt x="46820" y="24454"/>
                    </a:lnTo>
                    <a:lnTo>
                      <a:pt x="48676" y="24396"/>
                    </a:lnTo>
                    <a:lnTo>
                      <a:pt x="50531" y="24319"/>
                    </a:lnTo>
                    <a:lnTo>
                      <a:pt x="54243" y="24125"/>
                    </a:lnTo>
                    <a:lnTo>
                      <a:pt x="57935" y="23913"/>
                    </a:lnTo>
                    <a:lnTo>
                      <a:pt x="61608" y="23681"/>
                    </a:lnTo>
                    <a:lnTo>
                      <a:pt x="63464" y="23545"/>
                    </a:lnTo>
                    <a:lnTo>
                      <a:pt x="65300" y="23410"/>
                    </a:lnTo>
                    <a:lnTo>
                      <a:pt x="67137" y="23256"/>
                    </a:lnTo>
                    <a:lnTo>
                      <a:pt x="68973" y="23082"/>
                    </a:lnTo>
                    <a:lnTo>
                      <a:pt x="70752" y="22908"/>
                    </a:lnTo>
                    <a:lnTo>
                      <a:pt x="72550" y="22695"/>
                    </a:lnTo>
                    <a:lnTo>
                      <a:pt x="74328" y="22482"/>
                    </a:lnTo>
                    <a:lnTo>
                      <a:pt x="76126" y="22250"/>
                    </a:lnTo>
                    <a:lnTo>
                      <a:pt x="77904" y="21999"/>
                    </a:lnTo>
                    <a:lnTo>
                      <a:pt x="79683" y="21728"/>
                    </a:lnTo>
                    <a:lnTo>
                      <a:pt x="81442" y="21438"/>
                    </a:lnTo>
                    <a:lnTo>
                      <a:pt x="83220" y="21129"/>
                    </a:lnTo>
                    <a:lnTo>
                      <a:pt x="84651" y="20878"/>
                    </a:lnTo>
                    <a:lnTo>
                      <a:pt x="86101" y="20607"/>
                    </a:lnTo>
                    <a:lnTo>
                      <a:pt x="87531" y="20298"/>
                    </a:lnTo>
                    <a:lnTo>
                      <a:pt x="88962" y="19989"/>
                    </a:lnTo>
                    <a:lnTo>
                      <a:pt x="90392" y="19621"/>
                    </a:lnTo>
                    <a:lnTo>
                      <a:pt x="91088" y="19428"/>
                    </a:lnTo>
                    <a:lnTo>
                      <a:pt x="91784" y="19215"/>
                    </a:lnTo>
                    <a:lnTo>
                      <a:pt x="92480" y="19003"/>
                    </a:lnTo>
                    <a:lnTo>
                      <a:pt x="93176" y="18751"/>
                    </a:lnTo>
                    <a:lnTo>
                      <a:pt x="93872" y="18500"/>
                    </a:lnTo>
                    <a:lnTo>
                      <a:pt x="94548" y="18249"/>
                    </a:lnTo>
                    <a:lnTo>
                      <a:pt x="95186" y="17959"/>
                    </a:lnTo>
                    <a:lnTo>
                      <a:pt x="95844" y="17669"/>
                    </a:lnTo>
                    <a:lnTo>
                      <a:pt x="96481" y="17360"/>
                    </a:lnTo>
                    <a:lnTo>
                      <a:pt x="97100" y="17012"/>
                    </a:lnTo>
                    <a:lnTo>
                      <a:pt x="97719" y="16664"/>
                    </a:lnTo>
                    <a:lnTo>
                      <a:pt x="98337" y="16296"/>
                    </a:lnTo>
                    <a:lnTo>
                      <a:pt x="98937" y="15910"/>
                    </a:lnTo>
                    <a:lnTo>
                      <a:pt x="99516" y="15504"/>
                    </a:lnTo>
                    <a:lnTo>
                      <a:pt x="100096" y="15078"/>
                    </a:lnTo>
                    <a:lnTo>
                      <a:pt x="100657" y="14634"/>
                    </a:lnTo>
                    <a:lnTo>
                      <a:pt x="101198" y="14170"/>
                    </a:lnTo>
                    <a:lnTo>
                      <a:pt x="101720" y="13687"/>
                    </a:lnTo>
                    <a:lnTo>
                      <a:pt x="102242" y="13184"/>
                    </a:lnTo>
                    <a:lnTo>
                      <a:pt x="102725" y="12662"/>
                    </a:lnTo>
                    <a:lnTo>
                      <a:pt x="103189" y="12140"/>
                    </a:lnTo>
                    <a:lnTo>
                      <a:pt x="103653" y="11579"/>
                    </a:lnTo>
                    <a:lnTo>
                      <a:pt x="103885" y="11270"/>
                    </a:lnTo>
                    <a:lnTo>
                      <a:pt x="104117" y="10961"/>
                    </a:lnTo>
                    <a:lnTo>
                      <a:pt x="104330" y="10652"/>
                    </a:lnTo>
                    <a:lnTo>
                      <a:pt x="104523" y="10323"/>
                    </a:lnTo>
                    <a:lnTo>
                      <a:pt x="104717" y="9994"/>
                    </a:lnTo>
                    <a:lnTo>
                      <a:pt x="104891" y="9666"/>
                    </a:lnTo>
                    <a:lnTo>
                      <a:pt x="105065" y="9337"/>
                    </a:lnTo>
                    <a:lnTo>
                      <a:pt x="105200" y="8989"/>
                    </a:lnTo>
                    <a:lnTo>
                      <a:pt x="105354" y="8660"/>
                    </a:lnTo>
                    <a:lnTo>
                      <a:pt x="105470" y="8313"/>
                    </a:lnTo>
                    <a:lnTo>
                      <a:pt x="105606" y="7965"/>
                    </a:lnTo>
                    <a:lnTo>
                      <a:pt x="105702" y="7617"/>
                    </a:lnTo>
                    <a:lnTo>
                      <a:pt x="105799" y="7269"/>
                    </a:lnTo>
                    <a:lnTo>
                      <a:pt x="105876" y="6921"/>
                    </a:lnTo>
                    <a:lnTo>
                      <a:pt x="106012" y="6205"/>
                    </a:lnTo>
                    <a:lnTo>
                      <a:pt x="106089" y="5490"/>
                    </a:lnTo>
                    <a:lnTo>
                      <a:pt x="106147" y="4775"/>
                    </a:lnTo>
                    <a:lnTo>
                      <a:pt x="106147" y="4040"/>
                    </a:lnTo>
                    <a:lnTo>
                      <a:pt x="106089" y="3306"/>
                    </a:lnTo>
                    <a:lnTo>
                      <a:pt x="106012" y="2552"/>
                    </a:lnTo>
                    <a:lnTo>
                      <a:pt x="105876" y="1817"/>
                    </a:lnTo>
                    <a:lnTo>
                      <a:pt x="105722" y="1063"/>
                    </a:lnTo>
                    <a:lnTo>
                      <a:pt x="105509" y="329"/>
                    </a:lnTo>
                    <a:lnTo>
                      <a:pt x="105470" y="213"/>
                    </a:lnTo>
                    <a:lnTo>
                      <a:pt x="105412" y="135"/>
                    </a:lnTo>
                    <a:lnTo>
                      <a:pt x="105335" y="77"/>
                    </a:lnTo>
                    <a:lnTo>
                      <a:pt x="105258" y="39"/>
                    </a:lnTo>
                    <a:lnTo>
                      <a:pt x="105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1607275" y="-4129175"/>
                <a:ext cx="995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234" extrusionOk="0">
                    <a:moveTo>
                      <a:pt x="832" y="3132"/>
                    </a:moveTo>
                    <a:lnTo>
                      <a:pt x="835" y="3143"/>
                    </a:lnTo>
                    <a:lnTo>
                      <a:pt x="835" y="3143"/>
                    </a:lnTo>
                    <a:lnTo>
                      <a:pt x="812" y="3132"/>
                    </a:lnTo>
                    <a:close/>
                    <a:moveTo>
                      <a:pt x="3016" y="995"/>
                    </a:moveTo>
                    <a:lnTo>
                      <a:pt x="3016" y="1044"/>
                    </a:lnTo>
                    <a:lnTo>
                      <a:pt x="3016" y="1141"/>
                    </a:lnTo>
                    <a:lnTo>
                      <a:pt x="3016" y="1199"/>
                    </a:lnTo>
                    <a:lnTo>
                      <a:pt x="2997" y="1257"/>
                    </a:lnTo>
                    <a:lnTo>
                      <a:pt x="2978" y="1373"/>
                    </a:lnTo>
                    <a:lnTo>
                      <a:pt x="2920" y="1605"/>
                    </a:lnTo>
                    <a:lnTo>
                      <a:pt x="2881" y="1701"/>
                    </a:lnTo>
                    <a:lnTo>
                      <a:pt x="2881" y="1740"/>
                    </a:lnTo>
                    <a:lnTo>
                      <a:pt x="2765" y="1972"/>
                    </a:lnTo>
                    <a:lnTo>
                      <a:pt x="2649" y="2204"/>
                    </a:lnTo>
                    <a:lnTo>
                      <a:pt x="2514" y="2417"/>
                    </a:lnTo>
                    <a:lnTo>
                      <a:pt x="2494" y="2436"/>
                    </a:lnTo>
                    <a:lnTo>
                      <a:pt x="2417" y="2552"/>
                    </a:lnTo>
                    <a:lnTo>
                      <a:pt x="2243" y="2745"/>
                    </a:lnTo>
                    <a:lnTo>
                      <a:pt x="2050" y="2919"/>
                    </a:lnTo>
                    <a:lnTo>
                      <a:pt x="1953" y="2997"/>
                    </a:lnTo>
                    <a:lnTo>
                      <a:pt x="1740" y="3132"/>
                    </a:lnTo>
                    <a:lnTo>
                      <a:pt x="1644" y="3190"/>
                    </a:lnTo>
                    <a:lnTo>
                      <a:pt x="1663" y="3170"/>
                    </a:lnTo>
                    <a:lnTo>
                      <a:pt x="1624" y="3190"/>
                    </a:lnTo>
                    <a:lnTo>
                      <a:pt x="1412" y="3267"/>
                    </a:lnTo>
                    <a:lnTo>
                      <a:pt x="1373" y="3267"/>
                    </a:lnTo>
                    <a:lnTo>
                      <a:pt x="1363" y="3272"/>
                    </a:lnTo>
                    <a:lnTo>
                      <a:pt x="1276" y="3286"/>
                    </a:lnTo>
                    <a:lnTo>
                      <a:pt x="1218" y="3286"/>
                    </a:lnTo>
                    <a:lnTo>
                      <a:pt x="1141" y="3267"/>
                    </a:lnTo>
                    <a:lnTo>
                      <a:pt x="1095" y="3260"/>
                    </a:lnTo>
                    <a:lnTo>
                      <a:pt x="1095" y="3260"/>
                    </a:lnTo>
                    <a:lnTo>
                      <a:pt x="1122" y="3190"/>
                    </a:lnTo>
                    <a:lnTo>
                      <a:pt x="1334" y="2784"/>
                    </a:lnTo>
                    <a:lnTo>
                      <a:pt x="1566" y="2417"/>
                    </a:lnTo>
                    <a:lnTo>
                      <a:pt x="1837" y="2069"/>
                    </a:lnTo>
                    <a:lnTo>
                      <a:pt x="2127" y="1740"/>
                    </a:lnTo>
                    <a:lnTo>
                      <a:pt x="2456" y="1431"/>
                    </a:lnTo>
                    <a:lnTo>
                      <a:pt x="2804" y="1141"/>
                    </a:lnTo>
                    <a:lnTo>
                      <a:pt x="3016" y="995"/>
                    </a:lnTo>
                    <a:close/>
                    <a:moveTo>
                      <a:pt x="2862" y="0"/>
                    </a:moveTo>
                    <a:lnTo>
                      <a:pt x="2765" y="20"/>
                    </a:lnTo>
                    <a:lnTo>
                      <a:pt x="2668" y="78"/>
                    </a:lnTo>
                    <a:lnTo>
                      <a:pt x="2224" y="387"/>
                    </a:lnTo>
                    <a:lnTo>
                      <a:pt x="1798" y="715"/>
                    </a:lnTo>
                    <a:lnTo>
                      <a:pt x="1412" y="1102"/>
                    </a:lnTo>
                    <a:lnTo>
                      <a:pt x="1064" y="1489"/>
                    </a:lnTo>
                    <a:lnTo>
                      <a:pt x="890" y="1701"/>
                    </a:lnTo>
                    <a:lnTo>
                      <a:pt x="735" y="1933"/>
                    </a:lnTo>
                    <a:lnTo>
                      <a:pt x="600" y="2146"/>
                    </a:lnTo>
                    <a:lnTo>
                      <a:pt x="464" y="2378"/>
                    </a:lnTo>
                    <a:lnTo>
                      <a:pt x="329" y="2629"/>
                    </a:lnTo>
                    <a:lnTo>
                      <a:pt x="232" y="2881"/>
                    </a:lnTo>
                    <a:lnTo>
                      <a:pt x="117" y="3132"/>
                    </a:lnTo>
                    <a:lnTo>
                      <a:pt x="20" y="3383"/>
                    </a:lnTo>
                    <a:lnTo>
                      <a:pt x="1" y="3499"/>
                    </a:lnTo>
                    <a:lnTo>
                      <a:pt x="39" y="3634"/>
                    </a:lnTo>
                    <a:lnTo>
                      <a:pt x="78" y="3750"/>
                    </a:lnTo>
                    <a:lnTo>
                      <a:pt x="155" y="3847"/>
                    </a:lnTo>
                    <a:lnTo>
                      <a:pt x="310" y="3944"/>
                    </a:lnTo>
                    <a:lnTo>
                      <a:pt x="464" y="4040"/>
                    </a:lnTo>
                    <a:lnTo>
                      <a:pt x="619" y="4098"/>
                    </a:lnTo>
                    <a:lnTo>
                      <a:pt x="754" y="4156"/>
                    </a:lnTo>
                    <a:lnTo>
                      <a:pt x="909" y="4195"/>
                    </a:lnTo>
                    <a:lnTo>
                      <a:pt x="1064" y="4214"/>
                    </a:lnTo>
                    <a:lnTo>
                      <a:pt x="1199" y="4234"/>
                    </a:lnTo>
                    <a:lnTo>
                      <a:pt x="1354" y="4234"/>
                    </a:lnTo>
                    <a:lnTo>
                      <a:pt x="1508" y="4214"/>
                    </a:lnTo>
                    <a:lnTo>
                      <a:pt x="1644" y="4195"/>
                    </a:lnTo>
                    <a:lnTo>
                      <a:pt x="1934" y="4098"/>
                    </a:lnTo>
                    <a:lnTo>
                      <a:pt x="2204" y="3963"/>
                    </a:lnTo>
                    <a:lnTo>
                      <a:pt x="2456" y="3808"/>
                    </a:lnTo>
                    <a:lnTo>
                      <a:pt x="2707" y="3615"/>
                    </a:lnTo>
                    <a:lnTo>
                      <a:pt x="2939" y="3383"/>
                    </a:lnTo>
                    <a:lnTo>
                      <a:pt x="3151" y="3132"/>
                    </a:lnTo>
                    <a:lnTo>
                      <a:pt x="3345" y="2881"/>
                    </a:lnTo>
                    <a:lnTo>
                      <a:pt x="3519" y="2591"/>
                    </a:lnTo>
                    <a:lnTo>
                      <a:pt x="3673" y="2320"/>
                    </a:lnTo>
                    <a:lnTo>
                      <a:pt x="3789" y="2030"/>
                    </a:lnTo>
                    <a:lnTo>
                      <a:pt x="3886" y="1740"/>
                    </a:lnTo>
                    <a:lnTo>
                      <a:pt x="3963" y="1431"/>
                    </a:lnTo>
                    <a:lnTo>
                      <a:pt x="3983" y="1102"/>
                    </a:lnTo>
                    <a:lnTo>
                      <a:pt x="3983" y="928"/>
                    </a:lnTo>
                    <a:lnTo>
                      <a:pt x="3963" y="773"/>
                    </a:lnTo>
                    <a:lnTo>
                      <a:pt x="3925" y="619"/>
                    </a:lnTo>
                    <a:lnTo>
                      <a:pt x="3886" y="464"/>
                    </a:lnTo>
                    <a:lnTo>
                      <a:pt x="3847" y="367"/>
                    </a:lnTo>
                    <a:lnTo>
                      <a:pt x="3789" y="290"/>
                    </a:lnTo>
                    <a:lnTo>
                      <a:pt x="3731" y="232"/>
                    </a:lnTo>
                    <a:lnTo>
                      <a:pt x="3654" y="174"/>
                    </a:lnTo>
                    <a:lnTo>
                      <a:pt x="3557" y="135"/>
                    </a:lnTo>
                    <a:lnTo>
                      <a:pt x="3480" y="116"/>
                    </a:lnTo>
                    <a:lnTo>
                      <a:pt x="3383" y="116"/>
                    </a:lnTo>
                    <a:lnTo>
                      <a:pt x="3287" y="135"/>
                    </a:lnTo>
                    <a:lnTo>
                      <a:pt x="3257" y="147"/>
                    </a:lnTo>
                    <a:lnTo>
                      <a:pt x="3190" y="97"/>
                    </a:lnTo>
                    <a:lnTo>
                      <a:pt x="3132" y="58"/>
                    </a:lnTo>
                    <a:lnTo>
                      <a:pt x="3036" y="20"/>
                    </a:ln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1818950" y="-4112275"/>
                <a:ext cx="62850" cy="904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616" extrusionOk="0">
                    <a:moveTo>
                      <a:pt x="1450" y="2398"/>
                    </a:moveTo>
                    <a:lnTo>
                      <a:pt x="1373" y="2494"/>
                    </a:lnTo>
                    <a:lnTo>
                      <a:pt x="1383" y="2485"/>
                    </a:lnTo>
                    <a:lnTo>
                      <a:pt x="1450" y="2398"/>
                    </a:lnTo>
                    <a:close/>
                    <a:moveTo>
                      <a:pt x="986" y="2494"/>
                    </a:moveTo>
                    <a:lnTo>
                      <a:pt x="986" y="2494"/>
                    </a:lnTo>
                    <a:lnTo>
                      <a:pt x="986" y="2494"/>
                    </a:lnTo>
                    <a:close/>
                    <a:moveTo>
                      <a:pt x="1331" y="2551"/>
                    </a:moveTo>
                    <a:lnTo>
                      <a:pt x="1315" y="2572"/>
                    </a:lnTo>
                    <a:lnTo>
                      <a:pt x="1257" y="2610"/>
                    </a:lnTo>
                    <a:lnTo>
                      <a:pt x="1331" y="2551"/>
                    </a:lnTo>
                    <a:close/>
                    <a:moveTo>
                      <a:pt x="1198" y="1099"/>
                    </a:moveTo>
                    <a:lnTo>
                      <a:pt x="1257" y="1180"/>
                    </a:lnTo>
                    <a:lnTo>
                      <a:pt x="1412" y="1412"/>
                    </a:lnTo>
                    <a:lnTo>
                      <a:pt x="1470" y="1547"/>
                    </a:lnTo>
                    <a:lnTo>
                      <a:pt x="1412" y="1431"/>
                    </a:lnTo>
                    <a:lnTo>
                      <a:pt x="1489" y="1605"/>
                    </a:lnTo>
                    <a:lnTo>
                      <a:pt x="1528" y="1779"/>
                    </a:lnTo>
                    <a:lnTo>
                      <a:pt x="1534" y="1811"/>
                    </a:lnTo>
                    <a:lnTo>
                      <a:pt x="1547" y="1915"/>
                    </a:lnTo>
                    <a:lnTo>
                      <a:pt x="1547" y="2069"/>
                    </a:lnTo>
                    <a:lnTo>
                      <a:pt x="1547" y="2147"/>
                    </a:lnTo>
                    <a:lnTo>
                      <a:pt x="1508" y="2282"/>
                    </a:lnTo>
                    <a:lnTo>
                      <a:pt x="1489" y="2340"/>
                    </a:lnTo>
                    <a:lnTo>
                      <a:pt x="1412" y="2456"/>
                    </a:lnTo>
                    <a:lnTo>
                      <a:pt x="1383" y="2485"/>
                    </a:lnTo>
                    <a:lnTo>
                      <a:pt x="1337" y="2544"/>
                    </a:lnTo>
                    <a:lnTo>
                      <a:pt x="1337" y="2544"/>
                    </a:lnTo>
                    <a:lnTo>
                      <a:pt x="1199" y="2630"/>
                    </a:lnTo>
                    <a:lnTo>
                      <a:pt x="1160" y="2649"/>
                    </a:lnTo>
                    <a:lnTo>
                      <a:pt x="1257" y="2610"/>
                    </a:lnTo>
                    <a:lnTo>
                      <a:pt x="1257" y="2610"/>
                    </a:lnTo>
                    <a:lnTo>
                      <a:pt x="1180" y="2649"/>
                    </a:lnTo>
                    <a:lnTo>
                      <a:pt x="1083" y="2649"/>
                    </a:lnTo>
                    <a:lnTo>
                      <a:pt x="1072" y="2646"/>
                    </a:lnTo>
                    <a:lnTo>
                      <a:pt x="1023" y="2606"/>
                    </a:lnTo>
                    <a:lnTo>
                      <a:pt x="1023" y="2606"/>
                    </a:lnTo>
                    <a:lnTo>
                      <a:pt x="986" y="2514"/>
                    </a:lnTo>
                    <a:lnTo>
                      <a:pt x="967" y="2379"/>
                    </a:lnTo>
                    <a:lnTo>
                      <a:pt x="986" y="2494"/>
                    </a:lnTo>
                    <a:lnTo>
                      <a:pt x="967" y="2301"/>
                    </a:lnTo>
                    <a:lnTo>
                      <a:pt x="967" y="2108"/>
                    </a:lnTo>
                    <a:lnTo>
                      <a:pt x="986" y="1895"/>
                    </a:lnTo>
                    <a:lnTo>
                      <a:pt x="1025" y="1702"/>
                    </a:lnTo>
                    <a:lnTo>
                      <a:pt x="1083" y="1451"/>
                    </a:lnTo>
                    <a:lnTo>
                      <a:pt x="1160" y="1199"/>
                    </a:lnTo>
                    <a:lnTo>
                      <a:pt x="1198" y="1099"/>
                    </a:lnTo>
                    <a:close/>
                    <a:moveTo>
                      <a:pt x="1296" y="1"/>
                    </a:moveTo>
                    <a:lnTo>
                      <a:pt x="1199" y="20"/>
                    </a:lnTo>
                    <a:lnTo>
                      <a:pt x="1122" y="59"/>
                    </a:lnTo>
                    <a:lnTo>
                      <a:pt x="1078" y="76"/>
                    </a:lnTo>
                    <a:lnTo>
                      <a:pt x="1078" y="76"/>
                    </a:lnTo>
                    <a:lnTo>
                      <a:pt x="1025" y="59"/>
                    </a:lnTo>
                    <a:lnTo>
                      <a:pt x="890" y="39"/>
                    </a:lnTo>
                    <a:lnTo>
                      <a:pt x="754" y="59"/>
                    </a:lnTo>
                    <a:lnTo>
                      <a:pt x="658" y="117"/>
                    </a:lnTo>
                    <a:lnTo>
                      <a:pt x="561" y="194"/>
                    </a:lnTo>
                    <a:lnTo>
                      <a:pt x="484" y="291"/>
                    </a:lnTo>
                    <a:lnTo>
                      <a:pt x="348" y="639"/>
                    </a:lnTo>
                    <a:lnTo>
                      <a:pt x="213" y="1006"/>
                    </a:lnTo>
                    <a:lnTo>
                      <a:pt x="136" y="1257"/>
                    </a:lnTo>
                    <a:lnTo>
                      <a:pt x="78" y="1509"/>
                    </a:lnTo>
                    <a:lnTo>
                      <a:pt x="39" y="1799"/>
                    </a:lnTo>
                    <a:lnTo>
                      <a:pt x="1" y="2069"/>
                    </a:lnTo>
                    <a:lnTo>
                      <a:pt x="1" y="2243"/>
                    </a:lnTo>
                    <a:lnTo>
                      <a:pt x="1" y="2417"/>
                    </a:lnTo>
                    <a:lnTo>
                      <a:pt x="39" y="2688"/>
                    </a:lnTo>
                    <a:lnTo>
                      <a:pt x="78" y="2823"/>
                    </a:lnTo>
                    <a:lnTo>
                      <a:pt x="175" y="3055"/>
                    </a:lnTo>
                    <a:lnTo>
                      <a:pt x="233" y="3152"/>
                    </a:lnTo>
                    <a:lnTo>
                      <a:pt x="252" y="3190"/>
                    </a:lnTo>
                    <a:lnTo>
                      <a:pt x="368" y="3326"/>
                    </a:lnTo>
                    <a:lnTo>
                      <a:pt x="445" y="3384"/>
                    </a:lnTo>
                    <a:lnTo>
                      <a:pt x="522" y="3442"/>
                    </a:lnTo>
                    <a:lnTo>
                      <a:pt x="619" y="3500"/>
                    </a:lnTo>
                    <a:lnTo>
                      <a:pt x="832" y="3577"/>
                    </a:lnTo>
                    <a:lnTo>
                      <a:pt x="909" y="3596"/>
                    </a:lnTo>
                    <a:lnTo>
                      <a:pt x="1141" y="3616"/>
                    </a:lnTo>
                    <a:lnTo>
                      <a:pt x="1218" y="3616"/>
                    </a:lnTo>
                    <a:lnTo>
                      <a:pt x="1450" y="3577"/>
                    </a:lnTo>
                    <a:lnTo>
                      <a:pt x="1528" y="3538"/>
                    </a:lnTo>
                    <a:lnTo>
                      <a:pt x="1740" y="3442"/>
                    </a:lnTo>
                    <a:lnTo>
                      <a:pt x="1876" y="3345"/>
                    </a:lnTo>
                    <a:lnTo>
                      <a:pt x="2011" y="3229"/>
                    </a:lnTo>
                    <a:lnTo>
                      <a:pt x="2127" y="3113"/>
                    </a:lnTo>
                    <a:lnTo>
                      <a:pt x="2224" y="2958"/>
                    </a:lnTo>
                    <a:lnTo>
                      <a:pt x="2301" y="2862"/>
                    </a:lnTo>
                    <a:lnTo>
                      <a:pt x="2359" y="2746"/>
                    </a:lnTo>
                    <a:lnTo>
                      <a:pt x="2417" y="2572"/>
                    </a:lnTo>
                    <a:lnTo>
                      <a:pt x="2475" y="2398"/>
                    </a:lnTo>
                    <a:lnTo>
                      <a:pt x="2494" y="2263"/>
                    </a:lnTo>
                    <a:lnTo>
                      <a:pt x="2514" y="1992"/>
                    </a:lnTo>
                    <a:lnTo>
                      <a:pt x="2514" y="1779"/>
                    </a:lnTo>
                    <a:lnTo>
                      <a:pt x="2475" y="1567"/>
                    </a:lnTo>
                    <a:lnTo>
                      <a:pt x="2436" y="1393"/>
                    </a:lnTo>
                    <a:lnTo>
                      <a:pt x="2378" y="1238"/>
                    </a:lnTo>
                    <a:lnTo>
                      <a:pt x="2262" y="1006"/>
                    </a:lnTo>
                    <a:lnTo>
                      <a:pt x="2146" y="774"/>
                    </a:lnTo>
                    <a:lnTo>
                      <a:pt x="1992" y="542"/>
                    </a:lnTo>
                    <a:lnTo>
                      <a:pt x="1798" y="310"/>
                    </a:lnTo>
                    <a:lnTo>
                      <a:pt x="1644" y="136"/>
                    </a:lnTo>
                    <a:lnTo>
                      <a:pt x="1566" y="78"/>
                    </a:lnTo>
                    <a:lnTo>
                      <a:pt x="1489" y="3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1784650" y="-3837275"/>
                <a:ext cx="70100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461" extrusionOk="0">
                    <a:moveTo>
                      <a:pt x="1807" y="1131"/>
                    </a:moveTo>
                    <a:lnTo>
                      <a:pt x="1811" y="1147"/>
                    </a:lnTo>
                    <a:lnTo>
                      <a:pt x="1836" y="1315"/>
                    </a:lnTo>
                    <a:lnTo>
                      <a:pt x="1836" y="1585"/>
                    </a:lnTo>
                    <a:lnTo>
                      <a:pt x="1817" y="1779"/>
                    </a:lnTo>
                    <a:lnTo>
                      <a:pt x="1778" y="1953"/>
                    </a:lnTo>
                    <a:lnTo>
                      <a:pt x="1740" y="2049"/>
                    </a:lnTo>
                    <a:lnTo>
                      <a:pt x="1778" y="1914"/>
                    </a:lnTo>
                    <a:lnTo>
                      <a:pt x="1720" y="2049"/>
                    </a:lnTo>
                    <a:lnTo>
                      <a:pt x="1663" y="2185"/>
                    </a:lnTo>
                    <a:lnTo>
                      <a:pt x="1605" y="2243"/>
                    </a:lnTo>
                    <a:lnTo>
                      <a:pt x="1508" y="2339"/>
                    </a:lnTo>
                    <a:lnTo>
                      <a:pt x="1469" y="2378"/>
                    </a:lnTo>
                    <a:lnTo>
                      <a:pt x="1353" y="2436"/>
                    </a:lnTo>
                    <a:lnTo>
                      <a:pt x="1339" y="2446"/>
                    </a:lnTo>
                    <a:lnTo>
                      <a:pt x="1339" y="2446"/>
                    </a:lnTo>
                    <a:lnTo>
                      <a:pt x="1263" y="2476"/>
                    </a:lnTo>
                    <a:lnTo>
                      <a:pt x="1263" y="2476"/>
                    </a:lnTo>
                    <a:lnTo>
                      <a:pt x="1134" y="2489"/>
                    </a:lnTo>
                    <a:lnTo>
                      <a:pt x="1134" y="2489"/>
                    </a:lnTo>
                    <a:lnTo>
                      <a:pt x="1063" y="2475"/>
                    </a:lnTo>
                    <a:lnTo>
                      <a:pt x="1041" y="2470"/>
                    </a:lnTo>
                    <a:lnTo>
                      <a:pt x="1041" y="2470"/>
                    </a:lnTo>
                    <a:lnTo>
                      <a:pt x="992" y="2442"/>
                    </a:lnTo>
                    <a:lnTo>
                      <a:pt x="986" y="2436"/>
                    </a:lnTo>
                    <a:lnTo>
                      <a:pt x="970" y="2413"/>
                    </a:lnTo>
                    <a:lnTo>
                      <a:pt x="967" y="2404"/>
                    </a:lnTo>
                    <a:lnTo>
                      <a:pt x="967" y="2397"/>
                    </a:lnTo>
                    <a:lnTo>
                      <a:pt x="986" y="2281"/>
                    </a:lnTo>
                    <a:lnTo>
                      <a:pt x="1001" y="2190"/>
                    </a:lnTo>
                    <a:lnTo>
                      <a:pt x="1083" y="2011"/>
                    </a:lnTo>
                    <a:lnTo>
                      <a:pt x="1199" y="1817"/>
                    </a:lnTo>
                    <a:lnTo>
                      <a:pt x="1276" y="1701"/>
                    </a:lnTo>
                    <a:lnTo>
                      <a:pt x="1218" y="1798"/>
                    </a:lnTo>
                    <a:lnTo>
                      <a:pt x="1353" y="1605"/>
                    </a:lnTo>
                    <a:lnTo>
                      <a:pt x="1508" y="1450"/>
                    </a:lnTo>
                    <a:lnTo>
                      <a:pt x="1701" y="1237"/>
                    </a:lnTo>
                    <a:lnTo>
                      <a:pt x="1807" y="1131"/>
                    </a:lnTo>
                    <a:close/>
                    <a:moveTo>
                      <a:pt x="1259" y="2477"/>
                    </a:moveTo>
                    <a:lnTo>
                      <a:pt x="1218" y="2494"/>
                    </a:lnTo>
                    <a:lnTo>
                      <a:pt x="1160" y="2494"/>
                    </a:lnTo>
                    <a:lnTo>
                      <a:pt x="1259" y="2477"/>
                    </a:lnTo>
                    <a:close/>
                    <a:moveTo>
                      <a:pt x="1798" y="0"/>
                    </a:moveTo>
                    <a:lnTo>
                      <a:pt x="1663" y="20"/>
                    </a:lnTo>
                    <a:lnTo>
                      <a:pt x="1566" y="78"/>
                    </a:lnTo>
                    <a:lnTo>
                      <a:pt x="1469" y="155"/>
                    </a:lnTo>
                    <a:lnTo>
                      <a:pt x="1218" y="348"/>
                    </a:lnTo>
                    <a:lnTo>
                      <a:pt x="986" y="580"/>
                    </a:lnTo>
                    <a:lnTo>
                      <a:pt x="812" y="773"/>
                    </a:lnTo>
                    <a:lnTo>
                      <a:pt x="638" y="967"/>
                    </a:lnTo>
                    <a:lnTo>
                      <a:pt x="425" y="1237"/>
                    </a:lnTo>
                    <a:lnTo>
                      <a:pt x="309" y="1411"/>
                    </a:lnTo>
                    <a:lnTo>
                      <a:pt x="213" y="1566"/>
                    </a:lnTo>
                    <a:lnTo>
                      <a:pt x="155" y="1740"/>
                    </a:lnTo>
                    <a:lnTo>
                      <a:pt x="77" y="1914"/>
                    </a:lnTo>
                    <a:lnTo>
                      <a:pt x="19" y="2127"/>
                    </a:lnTo>
                    <a:lnTo>
                      <a:pt x="0" y="2320"/>
                    </a:lnTo>
                    <a:lnTo>
                      <a:pt x="0" y="2378"/>
                    </a:lnTo>
                    <a:lnTo>
                      <a:pt x="0" y="2475"/>
                    </a:lnTo>
                    <a:lnTo>
                      <a:pt x="39" y="2649"/>
                    </a:lnTo>
                    <a:lnTo>
                      <a:pt x="39" y="2707"/>
                    </a:lnTo>
                    <a:lnTo>
                      <a:pt x="77" y="2803"/>
                    </a:lnTo>
                    <a:lnTo>
                      <a:pt x="135" y="2900"/>
                    </a:lnTo>
                    <a:lnTo>
                      <a:pt x="174" y="2977"/>
                    </a:lnTo>
                    <a:lnTo>
                      <a:pt x="290" y="3113"/>
                    </a:lnTo>
                    <a:lnTo>
                      <a:pt x="309" y="3151"/>
                    </a:lnTo>
                    <a:lnTo>
                      <a:pt x="406" y="3209"/>
                    </a:lnTo>
                    <a:lnTo>
                      <a:pt x="483" y="3287"/>
                    </a:lnTo>
                    <a:lnTo>
                      <a:pt x="561" y="3325"/>
                    </a:lnTo>
                    <a:lnTo>
                      <a:pt x="599" y="3345"/>
                    </a:lnTo>
                    <a:lnTo>
                      <a:pt x="773" y="3403"/>
                    </a:lnTo>
                    <a:lnTo>
                      <a:pt x="870" y="3422"/>
                    </a:lnTo>
                    <a:lnTo>
                      <a:pt x="1083" y="3460"/>
                    </a:lnTo>
                    <a:lnTo>
                      <a:pt x="1199" y="3460"/>
                    </a:lnTo>
                    <a:lnTo>
                      <a:pt x="1295" y="3441"/>
                    </a:lnTo>
                    <a:lnTo>
                      <a:pt x="1527" y="3403"/>
                    </a:lnTo>
                    <a:lnTo>
                      <a:pt x="1701" y="3345"/>
                    </a:lnTo>
                    <a:lnTo>
                      <a:pt x="1856" y="3267"/>
                    </a:lnTo>
                    <a:lnTo>
                      <a:pt x="1952" y="3209"/>
                    </a:lnTo>
                    <a:lnTo>
                      <a:pt x="2049" y="3132"/>
                    </a:lnTo>
                    <a:lnTo>
                      <a:pt x="2204" y="3016"/>
                    </a:lnTo>
                    <a:lnTo>
                      <a:pt x="2339" y="2881"/>
                    </a:lnTo>
                    <a:lnTo>
                      <a:pt x="2455" y="2726"/>
                    </a:lnTo>
                    <a:lnTo>
                      <a:pt x="2571" y="2552"/>
                    </a:lnTo>
                    <a:lnTo>
                      <a:pt x="2629" y="2417"/>
                    </a:lnTo>
                    <a:lnTo>
                      <a:pt x="2726" y="2146"/>
                    </a:lnTo>
                    <a:lnTo>
                      <a:pt x="2764" y="1972"/>
                    </a:lnTo>
                    <a:lnTo>
                      <a:pt x="2784" y="1817"/>
                    </a:lnTo>
                    <a:lnTo>
                      <a:pt x="2803" y="1489"/>
                    </a:lnTo>
                    <a:lnTo>
                      <a:pt x="2803" y="1295"/>
                    </a:lnTo>
                    <a:lnTo>
                      <a:pt x="2784" y="1083"/>
                    </a:lnTo>
                    <a:lnTo>
                      <a:pt x="2706" y="735"/>
                    </a:lnTo>
                    <a:lnTo>
                      <a:pt x="2648" y="483"/>
                    </a:lnTo>
                    <a:lnTo>
                      <a:pt x="2610" y="406"/>
                    </a:lnTo>
                    <a:lnTo>
                      <a:pt x="2571" y="329"/>
                    </a:lnTo>
                    <a:lnTo>
                      <a:pt x="2494" y="271"/>
                    </a:lnTo>
                    <a:lnTo>
                      <a:pt x="2416" y="213"/>
                    </a:lnTo>
                    <a:lnTo>
                      <a:pt x="2339" y="174"/>
                    </a:lnTo>
                    <a:lnTo>
                      <a:pt x="2242" y="155"/>
                    </a:lnTo>
                    <a:lnTo>
                      <a:pt x="2165" y="155"/>
                    </a:lnTo>
                    <a:lnTo>
                      <a:pt x="2146" y="136"/>
                    </a:lnTo>
                    <a:lnTo>
                      <a:pt x="2049" y="58"/>
                    </a:lnTo>
                    <a:lnTo>
                      <a:pt x="1933" y="20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2624100" y="-3883675"/>
                <a:ext cx="6865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519" extrusionOk="0">
                    <a:moveTo>
                      <a:pt x="1636" y="2496"/>
                    </a:moveTo>
                    <a:lnTo>
                      <a:pt x="1620" y="2515"/>
                    </a:lnTo>
                    <a:lnTo>
                      <a:pt x="1609" y="2518"/>
                    </a:lnTo>
                    <a:lnTo>
                      <a:pt x="1609" y="2518"/>
                    </a:lnTo>
                    <a:lnTo>
                      <a:pt x="1636" y="2496"/>
                    </a:lnTo>
                    <a:close/>
                    <a:moveTo>
                      <a:pt x="1431" y="2494"/>
                    </a:moveTo>
                    <a:lnTo>
                      <a:pt x="1507" y="2540"/>
                    </a:lnTo>
                    <a:lnTo>
                      <a:pt x="1506" y="2540"/>
                    </a:lnTo>
                    <a:lnTo>
                      <a:pt x="1506" y="2540"/>
                    </a:lnTo>
                    <a:lnTo>
                      <a:pt x="1489" y="2533"/>
                    </a:lnTo>
                    <a:lnTo>
                      <a:pt x="1431" y="2494"/>
                    </a:lnTo>
                    <a:close/>
                    <a:moveTo>
                      <a:pt x="1011" y="1103"/>
                    </a:moveTo>
                    <a:lnTo>
                      <a:pt x="1179" y="1199"/>
                    </a:lnTo>
                    <a:lnTo>
                      <a:pt x="1315" y="1296"/>
                    </a:lnTo>
                    <a:lnTo>
                      <a:pt x="1218" y="1218"/>
                    </a:lnTo>
                    <a:lnTo>
                      <a:pt x="1373" y="1334"/>
                    </a:lnTo>
                    <a:lnTo>
                      <a:pt x="1527" y="1489"/>
                    </a:lnTo>
                    <a:lnTo>
                      <a:pt x="1576" y="1537"/>
                    </a:lnTo>
                    <a:lnTo>
                      <a:pt x="1624" y="1605"/>
                    </a:lnTo>
                    <a:lnTo>
                      <a:pt x="1701" y="1740"/>
                    </a:lnTo>
                    <a:lnTo>
                      <a:pt x="1740" y="1818"/>
                    </a:lnTo>
                    <a:lnTo>
                      <a:pt x="1759" y="1953"/>
                    </a:lnTo>
                    <a:lnTo>
                      <a:pt x="1779" y="2030"/>
                    </a:lnTo>
                    <a:lnTo>
                      <a:pt x="1779" y="2088"/>
                    </a:lnTo>
                    <a:lnTo>
                      <a:pt x="1759" y="2204"/>
                    </a:lnTo>
                    <a:lnTo>
                      <a:pt x="1745" y="2291"/>
                    </a:lnTo>
                    <a:lnTo>
                      <a:pt x="1663" y="2455"/>
                    </a:lnTo>
                    <a:lnTo>
                      <a:pt x="1651" y="2479"/>
                    </a:lnTo>
                    <a:lnTo>
                      <a:pt x="1643" y="2488"/>
                    </a:lnTo>
                    <a:lnTo>
                      <a:pt x="1590" y="2523"/>
                    </a:lnTo>
                    <a:lnTo>
                      <a:pt x="1524" y="2542"/>
                    </a:lnTo>
                    <a:lnTo>
                      <a:pt x="1524" y="2542"/>
                    </a:lnTo>
                    <a:lnTo>
                      <a:pt x="1514" y="2541"/>
                    </a:lnTo>
                    <a:lnTo>
                      <a:pt x="1514" y="2541"/>
                    </a:lnTo>
                    <a:lnTo>
                      <a:pt x="1392" y="2436"/>
                    </a:lnTo>
                    <a:lnTo>
                      <a:pt x="1392" y="2436"/>
                    </a:lnTo>
                    <a:lnTo>
                      <a:pt x="1353" y="2378"/>
                    </a:lnTo>
                    <a:lnTo>
                      <a:pt x="1276" y="2243"/>
                    </a:lnTo>
                    <a:lnTo>
                      <a:pt x="1237" y="2146"/>
                    </a:lnTo>
                    <a:lnTo>
                      <a:pt x="1276" y="2262"/>
                    </a:lnTo>
                    <a:lnTo>
                      <a:pt x="1179" y="1992"/>
                    </a:lnTo>
                    <a:lnTo>
                      <a:pt x="1083" y="1663"/>
                    </a:lnTo>
                    <a:lnTo>
                      <a:pt x="1057" y="1508"/>
                    </a:lnTo>
                    <a:lnTo>
                      <a:pt x="1025" y="1218"/>
                    </a:lnTo>
                    <a:lnTo>
                      <a:pt x="1011" y="1103"/>
                    </a:lnTo>
                    <a:close/>
                    <a:moveTo>
                      <a:pt x="1619" y="2516"/>
                    </a:moveTo>
                    <a:lnTo>
                      <a:pt x="1605" y="2533"/>
                    </a:lnTo>
                    <a:lnTo>
                      <a:pt x="1574" y="2548"/>
                    </a:lnTo>
                    <a:lnTo>
                      <a:pt x="1574" y="2548"/>
                    </a:lnTo>
                    <a:lnTo>
                      <a:pt x="1571" y="2548"/>
                    </a:lnTo>
                    <a:lnTo>
                      <a:pt x="1586" y="2536"/>
                    </a:lnTo>
                    <a:lnTo>
                      <a:pt x="1605" y="2533"/>
                    </a:lnTo>
                    <a:lnTo>
                      <a:pt x="1605" y="2533"/>
                    </a:lnTo>
                    <a:lnTo>
                      <a:pt x="1587" y="2535"/>
                    </a:lnTo>
                    <a:lnTo>
                      <a:pt x="1587" y="2535"/>
                    </a:lnTo>
                    <a:lnTo>
                      <a:pt x="1598" y="2526"/>
                    </a:lnTo>
                    <a:lnTo>
                      <a:pt x="1598" y="2526"/>
                    </a:lnTo>
                    <a:lnTo>
                      <a:pt x="1619" y="2516"/>
                    </a:lnTo>
                    <a:close/>
                    <a:moveTo>
                      <a:pt x="793" y="0"/>
                    </a:moveTo>
                    <a:lnTo>
                      <a:pt x="696" y="20"/>
                    </a:lnTo>
                    <a:lnTo>
                      <a:pt x="619" y="58"/>
                    </a:lnTo>
                    <a:lnTo>
                      <a:pt x="541" y="116"/>
                    </a:lnTo>
                    <a:lnTo>
                      <a:pt x="464" y="174"/>
                    </a:lnTo>
                    <a:lnTo>
                      <a:pt x="442" y="219"/>
                    </a:lnTo>
                    <a:lnTo>
                      <a:pt x="348" y="232"/>
                    </a:lnTo>
                    <a:lnTo>
                      <a:pt x="232" y="271"/>
                    </a:lnTo>
                    <a:lnTo>
                      <a:pt x="135" y="348"/>
                    </a:lnTo>
                    <a:lnTo>
                      <a:pt x="77" y="464"/>
                    </a:lnTo>
                    <a:lnTo>
                      <a:pt x="19" y="580"/>
                    </a:lnTo>
                    <a:lnTo>
                      <a:pt x="0" y="716"/>
                    </a:lnTo>
                    <a:lnTo>
                      <a:pt x="19" y="1025"/>
                    </a:lnTo>
                    <a:lnTo>
                      <a:pt x="58" y="1354"/>
                    </a:lnTo>
                    <a:lnTo>
                      <a:pt x="116" y="1663"/>
                    </a:lnTo>
                    <a:lnTo>
                      <a:pt x="174" y="1992"/>
                    </a:lnTo>
                    <a:lnTo>
                      <a:pt x="232" y="2185"/>
                    </a:lnTo>
                    <a:lnTo>
                      <a:pt x="290" y="2397"/>
                    </a:lnTo>
                    <a:lnTo>
                      <a:pt x="425" y="2687"/>
                    </a:lnTo>
                    <a:lnTo>
                      <a:pt x="503" y="2823"/>
                    </a:lnTo>
                    <a:lnTo>
                      <a:pt x="580" y="2958"/>
                    </a:lnTo>
                    <a:lnTo>
                      <a:pt x="696" y="3113"/>
                    </a:lnTo>
                    <a:lnTo>
                      <a:pt x="735" y="3151"/>
                    </a:lnTo>
                    <a:lnTo>
                      <a:pt x="831" y="3229"/>
                    </a:lnTo>
                    <a:lnTo>
                      <a:pt x="1025" y="3364"/>
                    </a:lnTo>
                    <a:lnTo>
                      <a:pt x="1102" y="3422"/>
                    </a:lnTo>
                    <a:lnTo>
                      <a:pt x="1218" y="3461"/>
                    </a:lnTo>
                    <a:lnTo>
                      <a:pt x="1315" y="3499"/>
                    </a:lnTo>
                    <a:lnTo>
                      <a:pt x="1547" y="3519"/>
                    </a:lnTo>
                    <a:lnTo>
                      <a:pt x="1624" y="3519"/>
                    </a:lnTo>
                    <a:lnTo>
                      <a:pt x="1740" y="3499"/>
                    </a:lnTo>
                    <a:lnTo>
                      <a:pt x="1837" y="3461"/>
                    </a:lnTo>
                    <a:lnTo>
                      <a:pt x="2049" y="3383"/>
                    </a:lnTo>
                    <a:lnTo>
                      <a:pt x="2165" y="3306"/>
                    </a:lnTo>
                    <a:lnTo>
                      <a:pt x="2281" y="3209"/>
                    </a:lnTo>
                    <a:lnTo>
                      <a:pt x="2397" y="3074"/>
                    </a:lnTo>
                    <a:lnTo>
                      <a:pt x="2494" y="2958"/>
                    </a:lnTo>
                    <a:lnTo>
                      <a:pt x="2552" y="2861"/>
                    </a:lnTo>
                    <a:lnTo>
                      <a:pt x="2610" y="2765"/>
                    </a:lnTo>
                    <a:lnTo>
                      <a:pt x="2668" y="2591"/>
                    </a:lnTo>
                    <a:lnTo>
                      <a:pt x="2706" y="2417"/>
                    </a:lnTo>
                    <a:lnTo>
                      <a:pt x="2745" y="2185"/>
                    </a:lnTo>
                    <a:lnTo>
                      <a:pt x="2745" y="2050"/>
                    </a:lnTo>
                    <a:lnTo>
                      <a:pt x="2745" y="1934"/>
                    </a:lnTo>
                    <a:lnTo>
                      <a:pt x="2726" y="1856"/>
                    </a:lnTo>
                    <a:lnTo>
                      <a:pt x="2687" y="1682"/>
                    </a:lnTo>
                    <a:lnTo>
                      <a:pt x="2649" y="1547"/>
                    </a:lnTo>
                    <a:lnTo>
                      <a:pt x="2610" y="1412"/>
                    </a:lnTo>
                    <a:lnTo>
                      <a:pt x="2494" y="1160"/>
                    </a:lnTo>
                    <a:lnTo>
                      <a:pt x="2397" y="1044"/>
                    </a:lnTo>
                    <a:lnTo>
                      <a:pt x="2223" y="812"/>
                    </a:lnTo>
                    <a:lnTo>
                      <a:pt x="2107" y="696"/>
                    </a:lnTo>
                    <a:lnTo>
                      <a:pt x="1953" y="561"/>
                    </a:lnTo>
                    <a:lnTo>
                      <a:pt x="1701" y="368"/>
                    </a:lnTo>
                    <a:lnTo>
                      <a:pt x="1508" y="252"/>
                    </a:lnTo>
                    <a:lnTo>
                      <a:pt x="1295" y="155"/>
                    </a:lnTo>
                    <a:lnTo>
                      <a:pt x="1083" y="58"/>
                    </a:lnTo>
                    <a:lnTo>
                      <a:pt x="986" y="20"/>
                    </a:lnTo>
                    <a:lnTo>
                      <a:pt x="8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2012750" y="-4128225"/>
                <a:ext cx="657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99" extrusionOk="0">
                    <a:moveTo>
                      <a:pt x="1185" y="1598"/>
                    </a:moveTo>
                    <a:lnTo>
                      <a:pt x="1276" y="1779"/>
                    </a:lnTo>
                    <a:lnTo>
                      <a:pt x="1353" y="1915"/>
                    </a:lnTo>
                    <a:lnTo>
                      <a:pt x="1334" y="1915"/>
                    </a:lnTo>
                    <a:lnTo>
                      <a:pt x="1373" y="1992"/>
                    </a:lnTo>
                    <a:lnTo>
                      <a:pt x="1489" y="2263"/>
                    </a:lnTo>
                    <a:lnTo>
                      <a:pt x="1585" y="2553"/>
                    </a:lnTo>
                    <a:lnTo>
                      <a:pt x="1643" y="2804"/>
                    </a:lnTo>
                    <a:lnTo>
                      <a:pt x="1643" y="2862"/>
                    </a:lnTo>
                    <a:lnTo>
                      <a:pt x="1663" y="2997"/>
                    </a:lnTo>
                    <a:lnTo>
                      <a:pt x="1663" y="3113"/>
                    </a:lnTo>
                    <a:lnTo>
                      <a:pt x="1663" y="3132"/>
                    </a:lnTo>
                    <a:lnTo>
                      <a:pt x="1643" y="3229"/>
                    </a:lnTo>
                    <a:lnTo>
                      <a:pt x="1624" y="3287"/>
                    </a:lnTo>
                    <a:lnTo>
                      <a:pt x="1624" y="3326"/>
                    </a:lnTo>
                    <a:lnTo>
                      <a:pt x="1585" y="3364"/>
                    </a:lnTo>
                    <a:lnTo>
                      <a:pt x="1585" y="3384"/>
                    </a:lnTo>
                    <a:lnTo>
                      <a:pt x="1508" y="3461"/>
                    </a:lnTo>
                    <a:lnTo>
                      <a:pt x="1547" y="3442"/>
                    </a:lnTo>
                    <a:lnTo>
                      <a:pt x="1450" y="3500"/>
                    </a:lnTo>
                    <a:lnTo>
                      <a:pt x="1276" y="3616"/>
                    </a:lnTo>
                    <a:lnTo>
                      <a:pt x="1180" y="3674"/>
                    </a:lnTo>
                    <a:lnTo>
                      <a:pt x="1044" y="3725"/>
                    </a:lnTo>
                    <a:lnTo>
                      <a:pt x="1044" y="3693"/>
                    </a:lnTo>
                    <a:lnTo>
                      <a:pt x="1025" y="3635"/>
                    </a:lnTo>
                    <a:lnTo>
                      <a:pt x="1006" y="3519"/>
                    </a:lnTo>
                    <a:lnTo>
                      <a:pt x="1006" y="3577"/>
                    </a:lnTo>
                    <a:lnTo>
                      <a:pt x="986" y="3190"/>
                    </a:lnTo>
                    <a:lnTo>
                      <a:pt x="986" y="2823"/>
                    </a:lnTo>
                    <a:lnTo>
                      <a:pt x="986" y="2707"/>
                    </a:lnTo>
                    <a:lnTo>
                      <a:pt x="1006" y="2611"/>
                    </a:lnTo>
                    <a:lnTo>
                      <a:pt x="1025" y="2495"/>
                    </a:lnTo>
                    <a:lnTo>
                      <a:pt x="1083" y="2069"/>
                    </a:lnTo>
                    <a:lnTo>
                      <a:pt x="1180" y="1625"/>
                    </a:lnTo>
                    <a:lnTo>
                      <a:pt x="1185" y="1598"/>
                    </a:lnTo>
                    <a:close/>
                    <a:moveTo>
                      <a:pt x="948" y="1"/>
                    </a:moveTo>
                    <a:lnTo>
                      <a:pt x="851" y="20"/>
                    </a:lnTo>
                    <a:lnTo>
                      <a:pt x="774" y="59"/>
                    </a:lnTo>
                    <a:lnTo>
                      <a:pt x="677" y="97"/>
                    </a:lnTo>
                    <a:lnTo>
                      <a:pt x="619" y="175"/>
                    </a:lnTo>
                    <a:lnTo>
                      <a:pt x="561" y="252"/>
                    </a:lnTo>
                    <a:lnTo>
                      <a:pt x="426" y="619"/>
                    </a:lnTo>
                    <a:lnTo>
                      <a:pt x="329" y="987"/>
                    </a:lnTo>
                    <a:lnTo>
                      <a:pt x="232" y="1354"/>
                    </a:lnTo>
                    <a:lnTo>
                      <a:pt x="155" y="1741"/>
                    </a:lnTo>
                    <a:lnTo>
                      <a:pt x="78" y="2205"/>
                    </a:lnTo>
                    <a:lnTo>
                      <a:pt x="20" y="2669"/>
                    </a:lnTo>
                    <a:lnTo>
                      <a:pt x="0" y="2920"/>
                    </a:lnTo>
                    <a:lnTo>
                      <a:pt x="0" y="3152"/>
                    </a:lnTo>
                    <a:lnTo>
                      <a:pt x="20" y="3384"/>
                    </a:lnTo>
                    <a:lnTo>
                      <a:pt x="39" y="3616"/>
                    </a:lnTo>
                    <a:lnTo>
                      <a:pt x="78" y="3848"/>
                    </a:lnTo>
                    <a:lnTo>
                      <a:pt x="155" y="4060"/>
                    </a:lnTo>
                    <a:lnTo>
                      <a:pt x="194" y="4176"/>
                    </a:lnTo>
                    <a:lnTo>
                      <a:pt x="252" y="4273"/>
                    </a:lnTo>
                    <a:lnTo>
                      <a:pt x="310" y="4370"/>
                    </a:lnTo>
                    <a:lnTo>
                      <a:pt x="387" y="4447"/>
                    </a:lnTo>
                    <a:lnTo>
                      <a:pt x="503" y="4524"/>
                    </a:lnTo>
                    <a:lnTo>
                      <a:pt x="600" y="4602"/>
                    </a:lnTo>
                    <a:lnTo>
                      <a:pt x="716" y="4640"/>
                    </a:lnTo>
                    <a:lnTo>
                      <a:pt x="832" y="4679"/>
                    </a:lnTo>
                    <a:lnTo>
                      <a:pt x="948" y="4698"/>
                    </a:lnTo>
                    <a:lnTo>
                      <a:pt x="1064" y="4698"/>
                    </a:lnTo>
                    <a:lnTo>
                      <a:pt x="1199" y="4679"/>
                    </a:lnTo>
                    <a:lnTo>
                      <a:pt x="1315" y="4660"/>
                    </a:lnTo>
                    <a:lnTo>
                      <a:pt x="1450" y="4621"/>
                    </a:lnTo>
                    <a:lnTo>
                      <a:pt x="1566" y="4563"/>
                    </a:lnTo>
                    <a:lnTo>
                      <a:pt x="1837" y="4428"/>
                    </a:lnTo>
                    <a:lnTo>
                      <a:pt x="2069" y="4254"/>
                    </a:lnTo>
                    <a:lnTo>
                      <a:pt x="2281" y="4060"/>
                    </a:lnTo>
                    <a:lnTo>
                      <a:pt x="2378" y="3925"/>
                    </a:lnTo>
                    <a:lnTo>
                      <a:pt x="2475" y="3770"/>
                    </a:lnTo>
                    <a:lnTo>
                      <a:pt x="2533" y="3635"/>
                    </a:lnTo>
                    <a:lnTo>
                      <a:pt x="2591" y="3461"/>
                    </a:lnTo>
                    <a:lnTo>
                      <a:pt x="2610" y="3306"/>
                    </a:lnTo>
                    <a:lnTo>
                      <a:pt x="2629" y="3132"/>
                    </a:lnTo>
                    <a:lnTo>
                      <a:pt x="2629" y="2959"/>
                    </a:lnTo>
                    <a:lnTo>
                      <a:pt x="2610" y="2804"/>
                    </a:lnTo>
                    <a:lnTo>
                      <a:pt x="2552" y="2456"/>
                    </a:lnTo>
                    <a:lnTo>
                      <a:pt x="2455" y="2127"/>
                    </a:lnTo>
                    <a:lnTo>
                      <a:pt x="2339" y="1799"/>
                    </a:lnTo>
                    <a:lnTo>
                      <a:pt x="2204" y="1470"/>
                    </a:lnTo>
                    <a:lnTo>
                      <a:pt x="2049" y="1161"/>
                    </a:lnTo>
                    <a:lnTo>
                      <a:pt x="1895" y="851"/>
                    </a:lnTo>
                    <a:lnTo>
                      <a:pt x="1527" y="252"/>
                    </a:lnTo>
                    <a:lnTo>
                      <a:pt x="1469" y="175"/>
                    </a:lnTo>
                    <a:lnTo>
                      <a:pt x="1392" y="117"/>
                    </a:lnTo>
                    <a:lnTo>
                      <a:pt x="1315" y="78"/>
                    </a:lnTo>
                    <a:lnTo>
                      <a:pt x="1218" y="40"/>
                    </a:lnTo>
                    <a:lnTo>
                      <a:pt x="1180" y="40"/>
                    </a:lnTo>
                    <a:lnTo>
                      <a:pt x="1141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2015650" y="-3842600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173" y="1556"/>
                    </a:moveTo>
                    <a:lnTo>
                      <a:pt x="1276" y="1779"/>
                    </a:lnTo>
                    <a:lnTo>
                      <a:pt x="1334" y="1914"/>
                    </a:lnTo>
                    <a:lnTo>
                      <a:pt x="1334" y="1895"/>
                    </a:lnTo>
                    <a:lnTo>
                      <a:pt x="1373" y="1972"/>
                    </a:lnTo>
                    <a:lnTo>
                      <a:pt x="1489" y="2262"/>
                    </a:lnTo>
                    <a:lnTo>
                      <a:pt x="1566" y="2533"/>
                    </a:lnTo>
                    <a:lnTo>
                      <a:pt x="1643" y="2804"/>
                    </a:lnTo>
                    <a:lnTo>
                      <a:pt x="1643" y="2842"/>
                    </a:lnTo>
                    <a:lnTo>
                      <a:pt x="1663" y="2997"/>
                    </a:lnTo>
                    <a:lnTo>
                      <a:pt x="1663" y="3094"/>
                    </a:lnTo>
                    <a:lnTo>
                      <a:pt x="1663" y="3113"/>
                    </a:lnTo>
                    <a:lnTo>
                      <a:pt x="1643" y="3229"/>
                    </a:lnTo>
                    <a:lnTo>
                      <a:pt x="1624" y="3287"/>
                    </a:lnTo>
                    <a:lnTo>
                      <a:pt x="1624" y="3268"/>
                    </a:lnTo>
                    <a:lnTo>
                      <a:pt x="1605" y="3306"/>
                    </a:lnTo>
                    <a:lnTo>
                      <a:pt x="1585" y="3345"/>
                    </a:lnTo>
                    <a:lnTo>
                      <a:pt x="1585" y="3364"/>
                    </a:lnTo>
                    <a:lnTo>
                      <a:pt x="1527" y="3422"/>
                    </a:lnTo>
                    <a:lnTo>
                      <a:pt x="1527" y="3422"/>
                    </a:lnTo>
                    <a:lnTo>
                      <a:pt x="1450" y="3480"/>
                    </a:lnTo>
                    <a:lnTo>
                      <a:pt x="1257" y="3616"/>
                    </a:lnTo>
                    <a:lnTo>
                      <a:pt x="1179" y="3654"/>
                    </a:lnTo>
                    <a:lnTo>
                      <a:pt x="1141" y="3673"/>
                    </a:lnTo>
                    <a:lnTo>
                      <a:pt x="1128" y="3686"/>
                    </a:lnTo>
                    <a:lnTo>
                      <a:pt x="1128" y="3686"/>
                    </a:lnTo>
                    <a:lnTo>
                      <a:pt x="1045" y="3707"/>
                    </a:lnTo>
                    <a:lnTo>
                      <a:pt x="1045" y="3707"/>
                    </a:lnTo>
                    <a:lnTo>
                      <a:pt x="1006" y="3616"/>
                    </a:lnTo>
                    <a:lnTo>
                      <a:pt x="986" y="3500"/>
                    </a:lnTo>
                    <a:lnTo>
                      <a:pt x="986" y="3558"/>
                    </a:lnTo>
                    <a:lnTo>
                      <a:pt x="967" y="3190"/>
                    </a:lnTo>
                    <a:lnTo>
                      <a:pt x="986" y="2804"/>
                    </a:lnTo>
                    <a:lnTo>
                      <a:pt x="986" y="2707"/>
                    </a:lnTo>
                    <a:lnTo>
                      <a:pt x="1006" y="2591"/>
                    </a:lnTo>
                    <a:lnTo>
                      <a:pt x="1006" y="2475"/>
                    </a:lnTo>
                    <a:lnTo>
                      <a:pt x="1083" y="2050"/>
                    </a:lnTo>
                    <a:lnTo>
                      <a:pt x="1160" y="1605"/>
                    </a:lnTo>
                    <a:lnTo>
                      <a:pt x="1173" y="1556"/>
                    </a:lnTo>
                    <a:close/>
                    <a:moveTo>
                      <a:pt x="851" y="1"/>
                    </a:moveTo>
                    <a:lnTo>
                      <a:pt x="754" y="39"/>
                    </a:lnTo>
                    <a:lnTo>
                      <a:pt x="677" y="78"/>
                    </a:lnTo>
                    <a:lnTo>
                      <a:pt x="619" y="155"/>
                    </a:lnTo>
                    <a:lnTo>
                      <a:pt x="561" y="233"/>
                    </a:lnTo>
                    <a:lnTo>
                      <a:pt x="426" y="600"/>
                    </a:lnTo>
                    <a:lnTo>
                      <a:pt x="329" y="967"/>
                    </a:lnTo>
                    <a:lnTo>
                      <a:pt x="232" y="1354"/>
                    </a:lnTo>
                    <a:lnTo>
                      <a:pt x="155" y="1721"/>
                    </a:lnTo>
                    <a:lnTo>
                      <a:pt x="78" y="2185"/>
                    </a:lnTo>
                    <a:lnTo>
                      <a:pt x="20" y="2668"/>
                    </a:lnTo>
                    <a:lnTo>
                      <a:pt x="0" y="2900"/>
                    </a:lnTo>
                    <a:lnTo>
                      <a:pt x="0" y="3132"/>
                    </a:lnTo>
                    <a:lnTo>
                      <a:pt x="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60"/>
                    </a:lnTo>
                    <a:lnTo>
                      <a:pt x="194" y="4157"/>
                    </a:lnTo>
                    <a:lnTo>
                      <a:pt x="252" y="4253"/>
                    </a:lnTo>
                    <a:lnTo>
                      <a:pt x="310" y="4350"/>
                    </a:lnTo>
                    <a:lnTo>
                      <a:pt x="387" y="4427"/>
                    </a:lnTo>
                    <a:lnTo>
                      <a:pt x="484" y="4524"/>
                    </a:lnTo>
                    <a:lnTo>
                      <a:pt x="600" y="4582"/>
                    </a:lnTo>
                    <a:lnTo>
                      <a:pt x="696" y="4621"/>
                    </a:lnTo>
                    <a:lnTo>
                      <a:pt x="812" y="4659"/>
                    </a:lnTo>
                    <a:lnTo>
                      <a:pt x="948" y="4679"/>
                    </a:lnTo>
                    <a:lnTo>
                      <a:pt x="1064" y="4679"/>
                    </a:lnTo>
                    <a:lnTo>
                      <a:pt x="1179" y="4659"/>
                    </a:lnTo>
                    <a:lnTo>
                      <a:pt x="1315" y="4640"/>
                    </a:lnTo>
                    <a:lnTo>
                      <a:pt x="1431" y="4601"/>
                    </a:lnTo>
                    <a:lnTo>
                      <a:pt x="1566" y="4543"/>
                    </a:lnTo>
                    <a:lnTo>
                      <a:pt x="1837" y="4408"/>
                    </a:lnTo>
                    <a:lnTo>
                      <a:pt x="2069" y="4234"/>
                    </a:lnTo>
                    <a:lnTo>
                      <a:pt x="2262" y="4041"/>
                    </a:lnTo>
                    <a:lnTo>
                      <a:pt x="2378" y="3905"/>
                    </a:lnTo>
                    <a:lnTo>
                      <a:pt x="2455" y="3770"/>
                    </a:lnTo>
                    <a:lnTo>
                      <a:pt x="2533" y="3616"/>
                    </a:lnTo>
                    <a:lnTo>
                      <a:pt x="2571" y="3461"/>
                    </a:lnTo>
                    <a:lnTo>
                      <a:pt x="2610" y="3287"/>
                    </a:lnTo>
                    <a:lnTo>
                      <a:pt x="2629" y="3132"/>
                    </a:lnTo>
                    <a:lnTo>
                      <a:pt x="2629" y="2958"/>
                    </a:lnTo>
                    <a:lnTo>
                      <a:pt x="2610" y="2784"/>
                    </a:lnTo>
                    <a:lnTo>
                      <a:pt x="2552" y="2436"/>
                    </a:lnTo>
                    <a:lnTo>
                      <a:pt x="2455" y="2108"/>
                    </a:lnTo>
                    <a:lnTo>
                      <a:pt x="2339" y="1779"/>
                    </a:lnTo>
                    <a:lnTo>
                      <a:pt x="2204" y="1470"/>
                    </a:lnTo>
                    <a:lnTo>
                      <a:pt x="2049" y="1141"/>
                    </a:lnTo>
                    <a:lnTo>
                      <a:pt x="1875" y="832"/>
                    </a:lnTo>
                    <a:lnTo>
                      <a:pt x="1527" y="252"/>
                    </a:lnTo>
                    <a:lnTo>
                      <a:pt x="1469" y="175"/>
                    </a:lnTo>
                    <a:lnTo>
                      <a:pt x="1392" y="97"/>
                    </a:lnTo>
                    <a:lnTo>
                      <a:pt x="1315" y="59"/>
                    </a:lnTo>
                    <a:lnTo>
                      <a:pt x="1218" y="39"/>
                    </a:lnTo>
                    <a:lnTo>
                      <a:pt x="1218" y="39"/>
                    </a:lnTo>
                    <a:lnTo>
                      <a:pt x="1218" y="39"/>
                    </a:lnTo>
                    <a:lnTo>
                      <a:pt x="1141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1693775" y="-3979375"/>
                <a:ext cx="79300" cy="10685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4274" extrusionOk="0">
                    <a:moveTo>
                      <a:pt x="1025" y="3094"/>
                    </a:move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02" y="3129"/>
                    </a:lnTo>
                    <a:lnTo>
                      <a:pt x="1025" y="3094"/>
                    </a:lnTo>
                    <a:close/>
                    <a:moveTo>
                      <a:pt x="2195" y="1518"/>
                    </a:moveTo>
                    <a:lnTo>
                      <a:pt x="2185" y="1644"/>
                    </a:lnTo>
                    <a:lnTo>
                      <a:pt x="2185" y="1683"/>
                    </a:lnTo>
                    <a:lnTo>
                      <a:pt x="2166" y="1837"/>
                    </a:lnTo>
                    <a:lnTo>
                      <a:pt x="2127" y="2108"/>
                    </a:lnTo>
                    <a:lnTo>
                      <a:pt x="2069" y="2359"/>
                    </a:lnTo>
                    <a:lnTo>
                      <a:pt x="2011" y="2611"/>
                    </a:lnTo>
                    <a:lnTo>
                      <a:pt x="1973" y="2727"/>
                    </a:lnTo>
                    <a:lnTo>
                      <a:pt x="1953" y="2785"/>
                    </a:lnTo>
                    <a:lnTo>
                      <a:pt x="1953" y="2765"/>
                    </a:lnTo>
                    <a:lnTo>
                      <a:pt x="1857" y="2978"/>
                    </a:lnTo>
                    <a:lnTo>
                      <a:pt x="1799" y="3075"/>
                    </a:lnTo>
                    <a:lnTo>
                      <a:pt x="1779" y="3113"/>
                    </a:lnTo>
                    <a:lnTo>
                      <a:pt x="1702" y="3190"/>
                    </a:lnTo>
                    <a:lnTo>
                      <a:pt x="1683" y="3210"/>
                    </a:lnTo>
                    <a:lnTo>
                      <a:pt x="1721" y="3190"/>
                    </a:lnTo>
                    <a:lnTo>
                      <a:pt x="1625" y="3248"/>
                    </a:lnTo>
                    <a:lnTo>
                      <a:pt x="1509" y="3287"/>
                    </a:lnTo>
                    <a:lnTo>
                      <a:pt x="1489" y="3287"/>
                    </a:lnTo>
                    <a:lnTo>
                      <a:pt x="1219" y="3306"/>
                    </a:lnTo>
                    <a:lnTo>
                      <a:pt x="1103" y="3306"/>
                    </a:lnTo>
                    <a:lnTo>
                      <a:pt x="967" y="3273"/>
                    </a:lnTo>
                    <a:lnTo>
                      <a:pt x="967" y="3273"/>
                    </a:lnTo>
                    <a:lnTo>
                      <a:pt x="967" y="3268"/>
                    </a:lnTo>
                    <a:lnTo>
                      <a:pt x="1002" y="3129"/>
                    </a:lnTo>
                    <a:lnTo>
                      <a:pt x="987" y="3152"/>
                    </a:lnTo>
                    <a:lnTo>
                      <a:pt x="987" y="3152"/>
                    </a:ln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25" y="3075"/>
                    </a:lnTo>
                    <a:lnTo>
                      <a:pt x="1103" y="2901"/>
                    </a:lnTo>
                    <a:lnTo>
                      <a:pt x="1219" y="2727"/>
                    </a:lnTo>
                    <a:lnTo>
                      <a:pt x="1315" y="2553"/>
                    </a:lnTo>
                    <a:lnTo>
                      <a:pt x="1373" y="2456"/>
                    </a:lnTo>
                    <a:lnTo>
                      <a:pt x="1528" y="2282"/>
                    </a:lnTo>
                    <a:lnTo>
                      <a:pt x="1818" y="1915"/>
                    </a:lnTo>
                    <a:lnTo>
                      <a:pt x="2127" y="1586"/>
                    </a:lnTo>
                    <a:lnTo>
                      <a:pt x="2195" y="1518"/>
                    </a:lnTo>
                    <a:close/>
                    <a:moveTo>
                      <a:pt x="2533" y="1"/>
                    </a:moveTo>
                    <a:lnTo>
                      <a:pt x="2437" y="20"/>
                    </a:lnTo>
                    <a:lnTo>
                      <a:pt x="2340" y="59"/>
                    </a:lnTo>
                    <a:lnTo>
                      <a:pt x="2031" y="310"/>
                    </a:lnTo>
                    <a:lnTo>
                      <a:pt x="1741" y="600"/>
                    </a:lnTo>
                    <a:lnTo>
                      <a:pt x="1451" y="890"/>
                    </a:lnTo>
                    <a:lnTo>
                      <a:pt x="1180" y="1180"/>
                    </a:lnTo>
                    <a:lnTo>
                      <a:pt x="851" y="1567"/>
                    </a:lnTo>
                    <a:lnTo>
                      <a:pt x="542" y="1992"/>
                    </a:lnTo>
                    <a:lnTo>
                      <a:pt x="387" y="2205"/>
                    </a:lnTo>
                    <a:lnTo>
                      <a:pt x="271" y="2417"/>
                    </a:lnTo>
                    <a:lnTo>
                      <a:pt x="155" y="2649"/>
                    </a:lnTo>
                    <a:lnTo>
                      <a:pt x="59" y="2881"/>
                    </a:lnTo>
                    <a:lnTo>
                      <a:pt x="20" y="3113"/>
                    </a:lnTo>
                    <a:lnTo>
                      <a:pt x="1" y="3345"/>
                    </a:lnTo>
                    <a:lnTo>
                      <a:pt x="1" y="3442"/>
                    </a:lnTo>
                    <a:lnTo>
                      <a:pt x="39" y="3558"/>
                    </a:lnTo>
                    <a:lnTo>
                      <a:pt x="59" y="3674"/>
                    </a:lnTo>
                    <a:lnTo>
                      <a:pt x="117" y="3770"/>
                    </a:lnTo>
                    <a:lnTo>
                      <a:pt x="194" y="3867"/>
                    </a:lnTo>
                    <a:lnTo>
                      <a:pt x="271" y="3964"/>
                    </a:lnTo>
                    <a:lnTo>
                      <a:pt x="349" y="4041"/>
                    </a:lnTo>
                    <a:lnTo>
                      <a:pt x="445" y="4099"/>
                    </a:lnTo>
                    <a:lnTo>
                      <a:pt x="561" y="4157"/>
                    </a:lnTo>
                    <a:lnTo>
                      <a:pt x="677" y="4196"/>
                    </a:lnTo>
                    <a:lnTo>
                      <a:pt x="909" y="4254"/>
                    </a:lnTo>
                    <a:lnTo>
                      <a:pt x="1219" y="4273"/>
                    </a:lnTo>
                    <a:lnTo>
                      <a:pt x="1393" y="4273"/>
                    </a:lnTo>
                    <a:lnTo>
                      <a:pt x="1547" y="4254"/>
                    </a:lnTo>
                    <a:lnTo>
                      <a:pt x="1702" y="4234"/>
                    </a:lnTo>
                    <a:lnTo>
                      <a:pt x="1857" y="4196"/>
                    </a:lnTo>
                    <a:lnTo>
                      <a:pt x="2011" y="4138"/>
                    </a:lnTo>
                    <a:lnTo>
                      <a:pt x="2166" y="4060"/>
                    </a:lnTo>
                    <a:lnTo>
                      <a:pt x="2282" y="3964"/>
                    </a:lnTo>
                    <a:lnTo>
                      <a:pt x="2417" y="3848"/>
                    </a:lnTo>
                    <a:lnTo>
                      <a:pt x="2514" y="3732"/>
                    </a:lnTo>
                    <a:lnTo>
                      <a:pt x="2610" y="3596"/>
                    </a:lnTo>
                    <a:lnTo>
                      <a:pt x="2707" y="3461"/>
                    </a:lnTo>
                    <a:lnTo>
                      <a:pt x="2765" y="3306"/>
                    </a:lnTo>
                    <a:lnTo>
                      <a:pt x="2900" y="3017"/>
                    </a:lnTo>
                    <a:lnTo>
                      <a:pt x="2997" y="2707"/>
                    </a:lnTo>
                    <a:lnTo>
                      <a:pt x="3055" y="2417"/>
                    </a:lnTo>
                    <a:lnTo>
                      <a:pt x="3113" y="2108"/>
                    </a:lnTo>
                    <a:lnTo>
                      <a:pt x="3152" y="1799"/>
                    </a:lnTo>
                    <a:lnTo>
                      <a:pt x="3171" y="1161"/>
                    </a:lnTo>
                    <a:lnTo>
                      <a:pt x="3171" y="542"/>
                    </a:lnTo>
                    <a:lnTo>
                      <a:pt x="3171" y="445"/>
                    </a:lnTo>
                    <a:lnTo>
                      <a:pt x="3132" y="368"/>
                    </a:lnTo>
                    <a:lnTo>
                      <a:pt x="3094" y="291"/>
                    </a:lnTo>
                    <a:lnTo>
                      <a:pt x="3016" y="213"/>
                    </a:lnTo>
                    <a:lnTo>
                      <a:pt x="2958" y="155"/>
                    </a:lnTo>
                    <a:lnTo>
                      <a:pt x="2881" y="78"/>
                    </a:lnTo>
                    <a:lnTo>
                      <a:pt x="2804" y="40"/>
                    </a:lnTo>
                    <a:lnTo>
                      <a:pt x="2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1905950" y="-3973575"/>
                <a:ext cx="70575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4544" extrusionOk="0">
                    <a:moveTo>
                      <a:pt x="1770" y="1589"/>
                    </a:moveTo>
                    <a:lnTo>
                      <a:pt x="1798" y="1799"/>
                    </a:lnTo>
                    <a:lnTo>
                      <a:pt x="1837" y="2089"/>
                    </a:lnTo>
                    <a:lnTo>
                      <a:pt x="1837" y="2379"/>
                    </a:lnTo>
                    <a:lnTo>
                      <a:pt x="1837" y="2669"/>
                    </a:lnTo>
                    <a:lnTo>
                      <a:pt x="1837" y="2765"/>
                    </a:lnTo>
                    <a:lnTo>
                      <a:pt x="1817" y="2843"/>
                    </a:lnTo>
                    <a:lnTo>
                      <a:pt x="1759" y="3113"/>
                    </a:lnTo>
                    <a:lnTo>
                      <a:pt x="1740" y="3190"/>
                    </a:lnTo>
                    <a:lnTo>
                      <a:pt x="1721" y="3248"/>
                    </a:lnTo>
                    <a:lnTo>
                      <a:pt x="1663" y="3345"/>
                    </a:lnTo>
                    <a:lnTo>
                      <a:pt x="1663" y="3345"/>
                    </a:lnTo>
                    <a:lnTo>
                      <a:pt x="1682" y="3306"/>
                    </a:lnTo>
                    <a:lnTo>
                      <a:pt x="1643" y="3364"/>
                    </a:lnTo>
                    <a:lnTo>
                      <a:pt x="1585" y="3422"/>
                    </a:lnTo>
                    <a:lnTo>
                      <a:pt x="1624" y="3384"/>
                    </a:lnTo>
                    <a:lnTo>
                      <a:pt x="1547" y="3442"/>
                    </a:lnTo>
                    <a:lnTo>
                      <a:pt x="1510" y="3466"/>
                    </a:lnTo>
                    <a:lnTo>
                      <a:pt x="1392" y="3500"/>
                    </a:lnTo>
                    <a:lnTo>
                      <a:pt x="1160" y="3558"/>
                    </a:lnTo>
                    <a:lnTo>
                      <a:pt x="1102" y="3577"/>
                    </a:lnTo>
                    <a:lnTo>
                      <a:pt x="1005" y="3577"/>
                    </a:lnTo>
                    <a:lnTo>
                      <a:pt x="967" y="3569"/>
                    </a:lnTo>
                    <a:lnTo>
                      <a:pt x="967" y="3569"/>
                    </a:lnTo>
                    <a:lnTo>
                      <a:pt x="967" y="3461"/>
                    </a:lnTo>
                    <a:lnTo>
                      <a:pt x="967" y="3384"/>
                    </a:lnTo>
                    <a:lnTo>
                      <a:pt x="1005" y="3210"/>
                    </a:lnTo>
                    <a:lnTo>
                      <a:pt x="1063" y="3036"/>
                    </a:lnTo>
                    <a:lnTo>
                      <a:pt x="1102" y="2939"/>
                    </a:lnTo>
                    <a:lnTo>
                      <a:pt x="1115" y="2875"/>
                    </a:lnTo>
                    <a:lnTo>
                      <a:pt x="1115" y="2875"/>
                    </a:lnTo>
                    <a:lnTo>
                      <a:pt x="1121" y="2862"/>
                    </a:lnTo>
                    <a:lnTo>
                      <a:pt x="1160" y="2746"/>
                    </a:lnTo>
                    <a:lnTo>
                      <a:pt x="1353" y="2359"/>
                    </a:lnTo>
                    <a:lnTo>
                      <a:pt x="1547" y="1992"/>
                    </a:lnTo>
                    <a:lnTo>
                      <a:pt x="1759" y="1605"/>
                    </a:lnTo>
                    <a:lnTo>
                      <a:pt x="1770" y="1589"/>
                    </a:lnTo>
                    <a:close/>
                    <a:moveTo>
                      <a:pt x="1933" y="1"/>
                    </a:moveTo>
                    <a:lnTo>
                      <a:pt x="1837" y="20"/>
                    </a:lnTo>
                    <a:lnTo>
                      <a:pt x="1759" y="39"/>
                    </a:lnTo>
                    <a:lnTo>
                      <a:pt x="1663" y="97"/>
                    </a:lnTo>
                    <a:lnTo>
                      <a:pt x="1605" y="155"/>
                    </a:lnTo>
                    <a:lnTo>
                      <a:pt x="1353" y="465"/>
                    </a:lnTo>
                    <a:lnTo>
                      <a:pt x="1141" y="774"/>
                    </a:lnTo>
                    <a:lnTo>
                      <a:pt x="928" y="1103"/>
                    </a:lnTo>
                    <a:lnTo>
                      <a:pt x="735" y="1451"/>
                    </a:lnTo>
                    <a:lnTo>
                      <a:pt x="522" y="1857"/>
                    </a:lnTo>
                    <a:lnTo>
                      <a:pt x="309" y="2282"/>
                    </a:lnTo>
                    <a:lnTo>
                      <a:pt x="213" y="2495"/>
                    </a:lnTo>
                    <a:lnTo>
                      <a:pt x="135" y="2727"/>
                    </a:lnTo>
                    <a:lnTo>
                      <a:pt x="77" y="2958"/>
                    </a:lnTo>
                    <a:lnTo>
                      <a:pt x="19" y="3171"/>
                    </a:lnTo>
                    <a:lnTo>
                      <a:pt x="0" y="3403"/>
                    </a:lnTo>
                    <a:lnTo>
                      <a:pt x="0" y="3635"/>
                    </a:lnTo>
                    <a:lnTo>
                      <a:pt x="39" y="3867"/>
                    </a:lnTo>
                    <a:lnTo>
                      <a:pt x="77" y="3983"/>
                    </a:lnTo>
                    <a:lnTo>
                      <a:pt x="116" y="4080"/>
                    </a:lnTo>
                    <a:lnTo>
                      <a:pt x="193" y="4196"/>
                    </a:lnTo>
                    <a:lnTo>
                      <a:pt x="271" y="4273"/>
                    </a:lnTo>
                    <a:lnTo>
                      <a:pt x="367" y="4350"/>
                    </a:lnTo>
                    <a:lnTo>
                      <a:pt x="464" y="4428"/>
                    </a:lnTo>
                    <a:lnTo>
                      <a:pt x="580" y="4466"/>
                    </a:lnTo>
                    <a:lnTo>
                      <a:pt x="696" y="4505"/>
                    </a:lnTo>
                    <a:lnTo>
                      <a:pt x="812" y="4524"/>
                    </a:lnTo>
                    <a:lnTo>
                      <a:pt x="947" y="4544"/>
                    </a:lnTo>
                    <a:lnTo>
                      <a:pt x="1218" y="4524"/>
                    </a:lnTo>
                    <a:lnTo>
                      <a:pt x="1508" y="4486"/>
                    </a:lnTo>
                    <a:lnTo>
                      <a:pt x="1779" y="4389"/>
                    </a:lnTo>
                    <a:lnTo>
                      <a:pt x="2030" y="4273"/>
                    </a:lnTo>
                    <a:lnTo>
                      <a:pt x="2165" y="4176"/>
                    </a:lnTo>
                    <a:lnTo>
                      <a:pt x="2301" y="4080"/>
                    </a:lnTo>
                    <a:lnTo>
                      <a:pt x="2397" y="3944"/>
                    </a:lnTo>
                    <a:lnTo>
                      <a:pt x="2494" y="3809"/>
                    </a:lnTo>
                    <a:lnTo>
                      <a:pt x="2591" y="3674"/>
                    </a:lnTo>
                    <a:lnTo>
                      <a:pt x="2648" y="3519"/>
                    </a:lnTo>
                    <a:lnTo>
                      <a:pt x="2706" y="3345"/>
                    </a:lnTo>
                    <a:lnTo>
                      <a:pt x="2745" y="3190"/>
                    </a:lnTo>
                    <a:lnTo>
                      <a:pt x="2803" y="2843"/>
                    </a:lnTo>
                    <a:lnTo>
                      <a:pt x="2822" y="2495"/>
                    </a:lnTo>
                    <a:lnTo>
                      <a:pt x="2803" y="2147"/>
                    </a:lnTo>
                    <a:lnTo>
                      <a:pt x="2784" y="1799"/>
                    </a:lnTo>
                    <a:lnTo>
                      <a:pt x="2726" y="1451"/>
                    </a:lnTo>
                    <a:lnTo>
                      <a:pt x="2668" y="1103"/>
                    </a:lnTo>
                    <a:lnTo>
                      <a:pt x="2513" y="407"/>
                    </a:lnTo>
                    <a:lnTo>
                      <a:pt x="2494" y="329"/>
                    </a:lnTo>
                    <a:lnTo>
                      <a:pt x="2436" y="252"/>
                    </a:lnTo>
                    <a:lnTo>
                      <a:pt x="2359" y="175"/>
                    </a:lnTo>
                    <a:lnTo>
                      <a:pt x="2281" y="136"/>
                    </a:lnTo>
                    <a:lnTo>
                      <a:pt x="2204" y="78"/>
                    </a:lnTo>
                    <a:lnTo>
                      <a:pt x="2127" y="39"/>
                    </a:lnTo>
                    <a:lnTo>
                      <a:pt x="2030" y="20"/>
                    </a:lnTo>
                    <a:lnTo>
                      <a:pt x="19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2128250" y="-397212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296" y="1779"/>
                    </a:lnTo>
                    <a:lnTo>
                      <a:pt x="1334" y="1857"/>
                    </a:lnTo>
                    <a:lnTo>
                      <a:pt x="1392" y="2011"/>
                    </a:lnTo>
                    <a:lnTo>
                      <a:pt x="1508" y="2282"/>
                    </a:lnTo>
                    <a:lnTo>
                      <a:pt x="1586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46"/>
                    </a:lnTo>
                    <a:lnTo>
                      <a:pt x="1663" y="3016"/>
                    </a:lnTo>
                    <a:lnTo>
                      <a:pt x="1663" y="3132"/>
                    </a:lnTo>
                    <a:lnTo>
                      <a:pt x="1663" y="3152"/>
                    </a:lnTo>
                    <a:lnTo>
                      <a:pt x="1624" y="3268"/>
                    </a:lnTo>
                    <a:lnTo>
                      <a:pt x="1624" y="3287"/>
                    </a:lnTo>
                    <a:lnTo>
                      <a:pt x="1566" y="3384"/>
                    </a:lnTo>
                    <a:lnTo>
                      <a:pt x="1566" y="3403"/>
                    </a:lnTo>
                    <a:lnTo>
                      <a:pt x="1586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38" y="3432"/>
                    </a:lnTo>
                    <a:lnTo>
                      <a:pt x="1508" y="3461"/>
                    </a:lnTo>
                    <a:lnTo>
                      <a:pt x="1431" y="3500"/>
                    </a:lnTo>
                    <a:lnTo>
                      <a:pt x="1238" y="3635"/>
                    </a:lnTo>
                    <a:lnTo>
                      <a:pt x="1160" y="3674"/>
                    </a:lnTo>
                    <a:lnTo>
                      <a:pt x="1122" y="3693"/>
                    </a:lnTo>
                    <a:lnTo>
                      <a:pt x="1141" y="3693"/>
                    </a:lnTo>
                    <a:lnTo>
                      <a:pt x="1040" y="3718"/>
                    </a:lnTo>
                    <a:lnTo>
                      <a:pt x="1040" y="3718"/>
                    </a:lnTo>
                    <a:lnTo>
                      <a:pt x="1006" y="3616"/>
                    </a:lnTo>
                    <a:lnTo>
                      <a:pt x="986" y="3538"/>
                    </a:lnTo>
                    <a:lnTo>
                      <a:pt x="986" y="3558"/>
                    </a:lnTo>
                    <a:lnTo>
                      <a:pt x="967" y="3364"/>
                    </a:lnTo>
                    <a:lnTo>
                      <a:pt x="967" y="3171"/>
                    </a:lnTo>
                    <a:lnTo>
                      <a:pt x="986" y="2785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25" y="2475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25" y="3712"/>
                    </a:moveTo>
                    <a:lnTo>
                      <a:pt x="1033" y="3720"/>
                    </a:lnTo>
                    <a:lnTo>
                      <a:pt x="1033" y="3720"/>
                    </a:lnTo>
                    <a:lnTo>
                      <a:pt x="1025" y="3712"/>
                    </a:lnTo>
                    <a:lnTo>
                      <a:pt x="1028" y="3721"/>
                    </a:lnTo>
                    <a:lnTo>
                      <a:pt x="999" y="3729"/>
                    </a:lnTo>
                    <a:lnTo>
                      <a:pt x="999" y="3729"/>
                    </a:lnTo>
                    <a:lnTo>
                      <a:pt x="967" y="3712"/>
                    </a:lnTo>
                    <a:close/>
                    <a:moveTo>
                      <a:pt x="1044" y="3732"/>
                    </a:moveTo>
                    <a:lnTo>
                      <a:pt x="1064" y="3751"/>
                    </a:lnTo>
                    <a:lnTo>
                      <a:pt x="1044" y="3732"/>
                    </a:lnTo>
                    <a:lnTo>
                      <a:pt x="1044" y="3732"/>
                    </a:lnTo>
                    <a:close/>
                    <a:moveTo>
                      <a:pt x="986" y="1"/>
                    </a:moveTo>
                    <a:lnTo>
                      <a:pt x="890" y="20"/>
                    </a:lnTo>
                    <a:lnTo>
                      <a:pt x="812" y="39"/>
                    </a:lnTo>
                    <a:lnTo>
                      <a:pt x="735" y="97"/>
                    </a:lnTo>
                    <a:lnTo>
                      <a:pt x="658" y="155"/>
                    </a:lnTo>
                    <a:lnTo>
                      <a:pt x="619" y="252"/>
                    </a:lnTo>
                    <a:lnTo>
                      <a:pt x="464" y="600"/>
                    </a:lnTo>
                    <a:lnTo>
                      <a:pt x="348" y="987"/>
                    </a:lnTo>
                    <a:lnTo>
                      <a:pt x="252" y="1354"/>
                    </a:lnTo>
                    <a:lnTo>
                      <a:pt x="174" y="1741"/>
                    </a:lnTo>
                    <a:lnTo>
                      <a:pt x="97" y="2205"/>
                    </a:lnTo>
                    <a:lnTo>
                      <a:pt x="20" y="2669"/>
                    </a:lnTo>
                    <a:lnTo>
                      <a:pt x="0" y="2900"/>
                    </a:lnTo>
                    <a:lnTo>
                      <a:pt x="0" y="3132"/>
                    </a:lnTo>
                    <a:lnTo>
                      <a:pt x="0" y="3364"/>
                    </a:lnTo>
                    <a:lnTo>
                      <a:pt x="20" y="3596"/>
                    </a:lnTo>
                    <a:lnTo>
                      <a:pt x="58" y="3828"/>
                    </a:lnTo>
                    <a:lnTo>
                      <a:pt x="136" y="4060"/>
                    </a:lnTo>
                    <a:lnTo>
                      <a:pt x="232" y="4254"/>
                    </a:lnTo>
                    <a:lnTo>
                      <a:pt x="290" y="4350"/>
                    </a:lnTo>
                    <a:lnTo>
                      <a:pt x="368" y="4428"/>
                    </a:lnTo>
                    <a:lnTo>
                      <a:pt x="464" y="4524"/>
                    </a:lnTo>
                    <a:lnTo>
                      <a:pt x="580" y="4582"/>
                    </a:lnTo>
                    <a:lnTo>
                      <a:pt x="677" y="4640"/>
                    </a:lnTo>
                    <a:lnTo>
                      <a:pt x="793" y="4660"/>
                    </a:lnTo>
                    <a:lnTo>
                      <a:pt x="928" y="4679"/>
                    </a:lnTo>
                    <a:lnTo>
                      <a:pt x="1160" y="4679"/>
                    </a:lnTo>
                    <a:lnTo>
                      <a:pt x="1296" y="4660"/>
                    </a:lnTo>
                    <a:lnTo>
                      <a:pt x="1412" y="4621"/>
                    </a:lnTo>
                    <a:lnTo>
                      <a:pt x="1547" y="4563"/>
                    </a:lnTo>
                    <a:lnTo>
                      <a:pt x="1818" y="4428"/>
                    </a:lnTo>
                    <a:lnTo>
                      <a:pt x="2050" y="4254"/>
                    </a:lnTo>
                    <a:lnTo>
                      <a:pt x="2262" y="4060"/>
                    </a:lnTo>
                    <a:lnTo>
                      <a:pt x="2359" y="3944"/>
                    </a:lnTo>
                    <a:lnTo>
                      <a:pt x="2455" y="3790"/>
                    </a:lnTo>
                    <a:lnTo>
                      <a:pt x="2513" y="3635"/>
                    </a:lnTo>
                    <a:lnTo>
                      <a:pt x="2571" y="3480"/>
                    </a:lnTo>
                    <a:lnTo>
                      <a:pt x="2610" y="3326"/>
                    </a:lnTo>
                    <a:lnTo>
                      <a:pt x="2629" y="3152"/>
                    </a:lnTo>
                    <a:lnTo>
                      <a:pt x="2629" y="2997"/>
                    </a:lnTo>
                    <a:lnTo>
                      <a:pt x="2610" y="2823"/>
                    </a:lnTo>
                    <a:lnTo>
                      <a:pt x="2571" y="2475"/>
                    </a:lnTo>
                    <a:lnTo>
                      <a:pt x="2475" y="2147"/>
                    </a:lnTo>
                    <a:lnTo>
                      <a:pt x="2359" y="1818"/>
                    </a:lnTo>
                    <a:lnTo>
                      <a:pt x="2224" y="1489"/>
                    </a:lnTo>
                    <a:lnTo>
                      <a:pt x="2088" y="1161"/>
                    </a:lnTo>
                    <a:lnTo>
                      <a:pt x="1914" y="851"/>
                    </a:lnTo>
                    <a:lnTo>
                      <a:pt x="1566" y="252"/>
                    </a:lnTo>
                    <a:lnTo>
                      <a:pt x="1508" y="175"/>
                    </a:lnTo>
                    <a:lnTo>
                      <a:pt x="1450" y="117"/>
                    </a:lnTo>
                    <a:lnTo>
                      <a:pt x="1354" y="78"/>
                    </a:lnTo>
                    <a:lnTo>
                      <a:pt x="1276" y="39"/>
                    </a:lnTo>
                    <a:lnTo>
                      <a:pt x="1180" y="20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2321075" y="-397647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586" y="3364"/>
                    </a:moveTo>
                    <a:lnTo>
                      <a:pt x="1586" y="3384"/>
                    </a:lnTo>
                    <a:lnTo>
                      <a:pt x="1597" y="3364"/>
                    </a:lnTo>
                    <a:close/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315" y="1779"/>
                    </a:lnTo>
                    <a:lnTo>
                      <a:pt x="1334" y="1837"/>
                    </a:lnTo>
                    <a:lnTo>
                      <a:pt x="1412" y="1992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27"/>
                    </a:lnTo>
                    <a:lnTo>
                      <a:pt x="1663" y="3016"/>
                    </a:lnTo>
                    <a:lnTo>
                      <a:pt x="1663" y="3132"/>
                    </a:lnTo>
                    <a:lnTo>
                      <a:pt x="1663" y="3152"/>
                    </a:lnTo>
                    <a:lnTo>
                      <a:pt x="1644" y="3268"/>
                    </a:lnTo>
                    <a:lnTo>
                      <a:pt x="1624" y="3306"/>
                    </a:lnTo>
                    <a:lnTo>
                      <a:pt x="1624" y="3319"/>
                    </a:lnTo>
                    <a:lnTo>
                      <a:pt x="1597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47" y="3422"/>
                    </a:lnTo>
                    <a:lnTo>
                      <a:pt x="1508" y="3442"/>
                    </a:lnTo>
                    <a:lnTo>
                      <a:pt x="1450" y="3500"/>
                    </a:lnTo>
                    <a:lnTo>
                      <a:pt x="1257" y="3616"/>
                    </a:lnTo>
                    <a:lnTo>
                      <a:pt x="1160" y="3674"/>
                    </a:lnTo>
                    <a:lnTo>
                      <a:pt x="1057" y="3712"/>
                    </a:lnTo>
                    <a:lnTo>
                      <a:pt x="1044" y="3712"/>
                    </a:lnTo>
                    <a:lnTo>
                      <a:pt x="1037" y="3705"/>
                    </a:lnTo>
                    <a:lnTo>
                      <a:pt x="1006" y="3596"/>
                    </a:lnTo>
                    <a:lnTo>
                      <a:pt x="996" y="3567"/>
                    </a:lnTo>
                    <a:lnTo>
                      <a:pt x="1006" y="3577"/>
                    </a:lnTo>
                    <a:lnTo>
                      <a:pt x="1006" y="3558"/>
                    </a:lnTo>
                    <a:lnTo>
                      <a:pt x="986" y="3364"/>
                    </a:lnTo>
                    <a:lnTo>
                      <a:pt x="986" y="3171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44" y="2456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51" y="3725"/>
                    </a:moveTo>
                    <a:lnTo>
                      <a:pt x="1064" y="3732"/>
                    </a:lnTo>
                    <a:lnTo>
                      <a:pt x="1054" y="3732"/>
                    </a:lnTo>
                    <a:lnTo>
                      <a:pt x="1051" y="3725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39"/>
                    </a:lnTo>
                    <a:lnTo>
                      <a:pt x="735" y="97"/>
                    </a:lnTo>
                    <a:lnTo>
                      <a:pt x="677" y="155"/>
                    </a:lnTo>
                    <a:lnTo>
                      <a:pt x="619" y="233"/>
                    </a:lnTo>
                    <a:lnTo>
                      <a:pt x="484" y="600"/>
                    </a:lnTo>
                    <a:lnTo>
                      <a:pt x="368" y="967"/>
                    </a:lnTo>
                    <a:lnTo>
                      <a:pt x="271" y="1354"/>
                    </a:lnTo>
                    <a:lnTo>
                      <a:pt x="194" y="1741"/>
                    </a:lnTo>
                    <a:lnTo>
                      <a:pt x="97" y="2185"/>
                    </a:lnTo>
                    <a:lnTo>
                      <a:pt x="39" y="2669"/>
                    </a:lnTo>
                    <a:lnTo>
                      <a:pt x="20" y="2901"/>
                    </a:lnTo>
                    <a:lnTo>
                      <a:pt x="1" y="3132"/>
                    </a:lnTo>
                    <a:lnTo>
                      <a:pt x="2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41"/>
                    </a:lnTo>
                    <a:lnTo>
                      <a:pt x="233" y="4254"/>
                    </a:lnTo>
                    <a:lnTo>
                      <a:pt x="310" y="4350"/>
                    </a:lnTo>
                    <a:lnTo>
                      <a:pt x="387" y="4428"/>
                    </a:lnTo>
                    <a:lnTo>
                      <a:pt x="484" y="4505"/>
                    </a:lnTo>
                    <a:lnTo>
                      <a:pt x="580" y="4582"/>
                    </a:lnTo>
                    <a:lnTo>
                      <a:pt x="696" y="4621"/>
                    </a:lnTo>
                    <a:lnTo>
                      <a:pt x="812" y="4660"/>
                    </a:lnTo>
                    <a:lnTo>
                      <a:pt x="928" y="4679"/>
                    </a:lnTo>
                    <a:lnTo>
                      <a:pt x="1180" y="4679"/>
                    </a:lnTo>
                    <a:lnTo>
                      <a:pt x="1296" y="4640"/>
                    </a:lnTo>
                    <a:lnTo>
                      <a:pt x="1431" y="4602"/>
                    </a:lnTo>
                    <a:lnTo>
                      <a:pt x="1566" y="4563"/>
                    </a:lnTo>
                    <a:lnTo>
                      <a:pt x="1818" y="4428"/>
                    </a:lnTo>
                    <a:lnTo>
                      <a:pt x="2069" y="4254"/>
                    </a:lnTo>
                    <a:lnTo>
                      <a:pt x="2262" y="4060"/>
                    </a:lnTo>
                    <a:lnTo>
                      <a:pt x="2378" y="3925"/>
                    </a:lnTo>
                    <a:lnTo>
                      <a:pt x="2456" y="3790"/>
                    </a:lnTo>
                    <a:lnTo>
                      <a:pt x="2533" y="3635"/>
                    </a:lnTo>
                    <a:lnTo>
                      <a:pt x="2572" y="3480"/>
                    </a:lnTo>
                    <a:lnTo>
                      <a:pt x="2610" y="3326"/>
                    </a:lnTo>
                    <a:lnTo>
                      <a:pt x="2630" y="3152"/>
                    </a:lnTo>
                    <a:lnTo>
                      <a:pt x="2630" y="2978"/>
                    </a:lnTo>
                    <a:lnTo>
                      <a:pt x="2630" y="2823"/>
                    </a:lnTo>
                    <a:lnTo>
                      <a:pt x="2572" y="2475"/>
                    </a:lnTo>
                    <a:lnTo>
                      <a:pt x="2494" y="2127"/>
                    </a:lnTo>
                    <a:lnTo>
                      <a:pt x="2378" y="1799"/>
                    </a:lnTo>
                    <a:lnTo>
                      <a:pt x="2243" y="1489"/>
                    </a:lnTo>
                    <a:lnTo>
                      <a:pt x="2088" y="1161"/>
                    </a:lnTo>
                    <a:lnTo>
                      <a:pt x="1934" y="851"/>
                    </a:lnTo>
                    <a:lnTo>
                      <a:pt x="1586" y="252"/>
                    </a:lnTo>
                    <a:lnTo>
                      <a:pt x="1528" y="175"/>
                    </a:lnTo>
                    <a:lnTo>
                      <a:pt x="1450" y="117"/>
                    </a:lnTo>
                    <a:lnTo>
                      <a:pt x="1373" y="59"/>
                    </a:lnTo>
                    <a:lnTo>
                      <a:pt x="1276" y="39"/>
                    </a:lnTo>
                    <a:lnTo>
                      <a:pt x="1199" y="2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2440450" y="-3836325"/>
                <a:ext cx="657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99" extrusionOk="0">
                    <a:moveTo>
                      <a:pt x="1599" y="3371"/>
                    </a:moveTo>
                    <a:lnTo>
                      <a:pt x="1585" y="3384"/>
                    </a:lnTo>
                    <a:lnTo>
                      <a:pt x="1585" y="3384"/>
                    </a:lnTo>
                    <a:lnTo>
                      <a:pt x="1599" y="3371"/>
                    </a:lnTo>
                    <a:close/>
                    <a:moveTo>
                      <a:pt x="1209" y="1588"/>
                    </a:moveTo>
                    <a:lnTo>
                      <a:pt x="1315" y="1818"/>
                    </a:lnTo>
                    <a:lnTo>
                      <a:pt x="1315" y="1779"/>
                    </a:lnTo>
                    <a:lnTo>
                      <a:pt x="1334" y="1857"/>
                    </a:lnTo>
                    <a:lnTo>
                      <a:pt x="1411" y="2011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707"/>
                    </a:lnTo>
                    <a:lnTo>
                      <a:pt x="1643" y="2785"/>
                    </a:lnTo>
                    <a:lnTo>
                      <a:pt x="1643" y="2746"/>
                    </a:lnTo>
                    <a:lnTo>
                      <a:pt x="1663" y="3036"/>
                    </a:lnTo>
                    <a:lnTo>
                      <a:pt x="1663" y="3152"/>
                    </a:lnTo>
                    <a:lnTo>
                      <a:pt x="1682" y="3113"/>
                    </a:lnTo>
                    <a:lnTo>
                      <a:pt x="1663" y="3171"/>
                    </a:lnTo>
                    <a:lnTo>
                      <a:pt x="1643" y="3287"/>
                    </a:lnTo>
                    <a:lnTo>
                      <a:pt x="1624" y="3326"/>
                    </a:lnTo>
                    <a:lnTo>
                      <a:pt x="1643" y="3307"/>
                    </a:lnTo>
                    <a:lnTo>
                      <a:pt x="1585" y="3403"/>
                    </a:lnTo>
                    <a:lnTo>
                      <a:pt x="1585" y="3384"/>
                    </a:lnTo>
                    <a:lnTo>
                      <a:pt x="1566" y="3403"/>
                    </a:lnTo>
                    <a:lnTo>
                      <a:pt x="1537" y="3447"/>
                    </a:lnTo>
                    <a:lnTo>
                      <a:pt x="1537" y="3447"/>
                    </a:lnTo>
                    <a:lnTo>
                      <a:pt x="1508" y="3461"/>
                    </a:lnTo>
                    <a:lnTo>
                      <a:pt x="1450" y="3519"/>
                    </a:lnTo>
                    <a:lnTo>
                      <a:pt x="1257" y="3635"/>
                    </a:lnTo>
                    <a:lnTo>
                      <a:pt x="1160" y="3693"/>
                    </a:lnTo>
                    <a:lnTo>
                      <a:pt x="1160" y="3693"/>
                    </a:lnTo>
                    <a:lnTo>
                      <a:pt x="1180" y="3674"/>
                    </a:lnTo>
                    <a:lnTo>
                      <a:pt x="1141" y="3693"/>
                    </a:lnTo>
                    <a:lnTo>
                      <a:pt x="1047" y="3720"/>
                    </a:lnTo>
                    <a:lnTo>
                      <a:pt x="1047" y="3720"/>
                    </a:lnTo>
                    <a:lnTo>
                      <a:pt x="1044" y="3712"/>
                    </a:lnTo>
                    <a:lnTo>
                      <a:pt x="1029" y="3697"/>
                    </a:lnTo>
                    <a:lnTo>
                      <a:pt x="1006" y="3616"/>
                    </a:lnTo>
                    <a:lnTo>
                      <a:pt x="999" y="3590"/>
                    </a:lnTo>
                    <a:lnTo>
                      <a:pt x="1006" y="3596"/>
                    </a:lnTo>
                    <a:lnTo>
                      <a:pt x="1006" y="3558"/>
                    </a:lnTo>
                    <a:lnTo>
                      <a:pt x="986" y="3365"/>
                    </a:lnTo>
                    <a:lnTo>
                      <a:pt x="986" y="3191"/>
                    </a:lnTo>
                    <a:lnTo>
                      <a:pt x="986" y="2804"/>
                    </a:lnTo>
                    <a:lnTo>
                      <a:pt x="1006" y="2707"/>
                    </a:lnTo>
                    <a:lnTo>
                      <a:pt x="1044" y="2475"/>
                    </a:lnTo>
                    <a:lnTo>
                      <a:pt x="1102" y="2050"/>
                    </a:lnTo>
                    <a:lnTo>
                      <a:pt x="1199" y="1625"/>
                    </a:lnTo>
                    <a:lnTo>
                      <a:pt x="1209" y="1588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59"/>
                    </a:lnTo>
                    <a:lnTo>
                      <a:pt x="735" y="98"/>
                    </a:lnTo>
                    <a:lnTo>
                      <a:pt x="677" y="175"/>
                    </a:lnTo>
                    <a:lnTo>
                      <a:pt x="619" y="252"/>
                    </a:lnTo>
                    <a:lnTo>
                      <a:pt x="484" y="619"/>
                    </a:lnTo>
                    <a:lnTo>
                      <a:pt x="368" y="987"/>
                    </a:lnTo>
                    <a:lnTo>
                      <a:pt x="271" y="1373"/>
                    </a:lnTo>
                    <a:lnTo>
                      <a:pt x="194" y="1741"/>
                    </a:lnTo>
                    <a:lnTo>
                      <a:pt x="97" y="2205"/>
                    </a:lnTo>
                    <a:lnTo>
                      <a:pt x="39" y="2669"/>
                    </a:lnTo>
                    <a:lnTo>
                      <a:pt x="20" y="2920"/>
                    </a:lnTo>
                    <a:lnTo>
                      <a:pt x="0" y="3152"/>
                    </a:lnTo>
                    <a:lnTo>
                      <a:pt x="20" y="3384"/>
                    </a:lnTo>
                    <a:lnTo>
                      <a:pt x="39" y="3616"/>
                    </a:lnTo>
                    <a:lnTo>
                      <a:pt x="78" y="3848"/>
                    </a:lnTo>
                    <a:lnTo>
                      <a:pt x="136" y="4060"/>
                    </a:lnTo>
                    <a:lnTo>
                      <a:pt x="232" y="4273"/>
                    </a:lnTo>
                    <a:lnTo>
                      <a:pt x="310" y="4350"/>
                    </a:lnTo>
                    <a:lnTo>
                      <a:pt x="387" y="4447"/>
                    </a:lnTo>
                    <a:lnTo>
                      <a:pt x="484" y="4524"/>
                    </a:lnTo>
                    <a:lnTo>
                      <a:pt x="580" y="4602"/>
                    </a:lnTo>
                    <a:lnTo>
                      <a:pt x="696" y="4640"/>
                    </a:lnTo>
                    <a:lnTo>
                      <a:pt x="812" y="4679"/>
                    </a:lnTo>
                    <a:lnTo>
                      <a:pt x="928" y="4698"/>
                    </a:lnTo>
                    <a:lnTo>
                      <a:pt x="1044" y="4698"/>
                    </a:lnTo>
                    <a:lnTo>
                      <a:pt x="1180" y="4679"/>
                    </a:lnTo>
                    <a:lnTo>
                      <a:pt x="1296" y="4660"/>
                    </a:lnTo>
                    <a:lnTo>
                      <a:pt x="1431" y="4621"/>
                    </a:lnTo>
                    <a:lnTo>
                      <a:pt x="1566" y="4563"/>
                    </a:lnTo>
                    <a:lnTo>
                      <a:pt x="1817" y="4428"/>
                    </a:lnTo>
                    <a:lnTo>
                      <a:pt x="2069" y="4273"/>
                    </a:lnTo>
                    <a:lnTo>
                      <a:pt x="2262" y="4080"/>
                    </a:lnTo>
                    <a:lnTo>
                      <a:pt x="2378" y="3944"/>
                    </a:lnTo>
                    <a:lnTo>
                      <a:pt x="2455" y="3809"/>
                    </a:lnTo>
                    <a:lnTo>
                      <a:pt x="2533" y="3654"/>
                    </a:lnTo>
                    <a:lnTo>
                      <a:pt x="2571" y="3500"/>
                    </a:lnTo>
                    <a:lnTo>
                      <a:pt x="2610" y="3326"/>
                    </a:lnTo>
                    <a:lnTo>
                      <a:pt x="2629" y="3171"/>
                    </a:lnTo>
                    <a:lnTo>
                      <a:pt x="2629" y="2997"/>
                    </a:lnTo>
                    <a:lnTo>
                      <a:pt x="2629" y="2823"/>
                    </a:lnTo>
                    <a:lnTo>
                      <a:pt x="2571" y="2495"/>
                    </a:lnTo>
                    <a:lnTo>
                      <a:pt x="2494" y="2147"/>
                    </a:lnTo>
                    <a:lnTo>
                      <a:pt x="2378" y="1818"/>
                    </a:lnTo>
                    <a:lnTo>
                      <a:pt x="2243" y="1489"/>
                    </a:lnTo>
                    <a:lnTo>
                      <a:pt x="2088" y="1180"/>
                    </a:lnTo>
                    <a:lnTo>
                      <a:pt x="1933" y="871"/>
                    </a:lnTo>
                    <a:lnTo>
                      <a:pt x="1585" y="252"/>
                    </a:lnTo>
                    <a:lnTo>
                      <a:pt x="1527" y="194"/>
                    </a:lnTo>
                    <a:lnTo>
                      <a:pt x="1450" y="117"/>
                    </a:lnTo>
                    <a:lnTo>
                      <a:pt x="1373" y="78"/>
                    </a:lnTo>
                    <a:lnTo>
                      <a:pt x="1276" y="40"/>
                    </a:lnTo>
                    <a:lnTo>
                      <a:pt x="1238" y="40"/>
                    </a:lnTo>
                    <a:lnTo>
                      <a:pt x="1199" y="20"/>
                    </a:lnTo>
                    <a:lnTo>
                      <a:pt x="1102" y="20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2494575" y="-398227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586" y="3364"/>
                    </a:moveTo>
                    <a:lnTo>
                      <a:pt x="1586" y="3384"/>
                    </a:lnTo>
                    <a:lnTo>
                      <a:pt x="1597" y="3364"/>
                    </a:lnTo>
                    <a:close/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315" y="1779"/>
                    </a:lnTo>
                    <a:lnTo>
                      <a:pt x="1334" y="1837"/>
                    </a:lnTo>
                    <a:lnTo>
                      <a:pt x="1412" y="1992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46"/>
                    </a:lnTo>
                    <a:lnTo>
                      <a:pt x="1663" y="3017"/>
                    </a:lnTo>
                    <a:lnTo>
                      <a:pt x="1663" y="3133"/>
                    </a:lnTo>
                    <a:lnTo>
                      <a:pt x="1663" y="3152"/>
                    </a:lnTo>
                    <a:lnTo>
                      <a:pt x="1644" y="3268"/>
                    </a:lnTo>
                    <a:lnTo>
                      <a:pt x="1624" y="3306"/>
                    </a:lnTo>
                    <a:lnTo>
                      <a:pt x="1624" y="3319"/>
                    </a:lnTo>
                    <a:lnTo>
                      <a:pt x="1597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36" y="3434"/>
                    </a:lnTo>
                    <a:lnTo>
                      <a:pt x="1547" y="3422"/>
                    </a:lnTo>
                    <a:lnTo>
                      <a:pt x="1508" y="3461"/>
                    </a:lnTo>
                    <a:lnTo>
                      <a:pt x="1450" y="3500"/>
                    </a:lnTo>
                    <a:lnTo>
                      <a:pt x="1257" y="3635"/>
                    </a:lnTo>
                    <a:lnTo>
                      <a:pt x="1160" y="3674"/>
                    </a:lnTo>
                    <a:lnTo>
                      <a:pt x="1141" y="3674"/>
                    </a:lnTo>
                    <a:lnTo>
                      <a:pt x="1046" y="3714"/>
                    </a:lnTo>
                    <a:lnTo>
                      <a:pt x="1044" y="3712"/>
                    </a:lnTo>
                    <a:lnTo>
                      <a:pt x="1044" y="3712"/>
                    </a:lnTo>
                    <a:lnTo>
                      <a:pt x="1035" y="3703"/>
                    </a:lnTo>
                    <a:lnTo>
                      <a:pt x="1006" y="3616"/>
                    </a:lnTo>
                    <a:lnTo>
                      <a:pt x="996" y="3577"/>
                    </a:lnTo>
                    <a:lnTo>
                      <a:pt x="1006" y="3596"/>
                    </a:lnTo>
                    <a:lnTo>
                      <a:pt x="1006" y="3558"/>
                    </a:lnTo>
                    <a:lnTo>
                      <a:pt x="986" y="3364"/>
                    </a:lnTo>
                    <a:lnTo>
                      <a:pt x="986" y="3171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44" y="2475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25" y="3712"/>
                    </a:moveTo>
                    <a:lnTo>
                      <a:pt x="1027" y="3717"/>
                    </a:lnTo>
                    <a:lnTo>
                      <a:pt x="1000" y="3723"/>
                    </a:lnTo>
                    <a:lnTo>
                      <a:pt x="967" y="3712"/>
                    </a:lnTo>
                    <a:close/>
                    <a:moveTo>
                      <a:pt x="1064" y="3732"/>
                    </a:moveTo>
                    <a:lnTo>
                      <a:pt x="1064" y="3751"/>
                    </a:lnTo>
                    <a:lnTo>
                      <a:pt x="1054" y="3732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40"/>
                    </a:lnTo>
                    <a:lnTo>
                      <a:pt x="735" y="98"/>
                    </a:lnTo>
                    <a:lnTo>
                      <a:pt x="677" y="156"/>
                    </a:lnTo>
                    <a:lnTo>
                      <a:pt x="619" y="252"/>
                    </a:lnTo>
                    <a:lnTo>
                      <a:pt x="484" y="600"/>
                    </a:lnTo>
                    <a:lnTo>
                      <a:pt x="368" y="987"/>
                    </a:lnTo>
                    <a:lnTo>
                      <a:pt x="271" y="1354"/>
                    </a:lnTo>
                    <a:lnTo>
                      <a:pt x="194" y="1741"/>
                    </a:lnTo>
                    <a:lnTo>
                      <a:pt x="97" y="2185"/>
                    </a:lnTo>
                    <a:lnTo>
                      <a:pt x="39" y="2669"/>
                    </a:lnTo>
                    <a:lnTo>
                      <a:pt x="20" y="2901"/>
                    </a:lnTo>
                    <a:lnTo>
                      <a:pt x="0" y="3133"/>
                    </a:lnTo>
                    <a:lnTo>
                      <a:pt x="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41"/>
                    </a:lnTo>
                    <a:lnTo>
                      <a:pt x="232" y="4254"/>
                    </a:lnTo>
                    <a:lnTo>
                      <a:pt x="310" y="4350"/>
                    </a:lnTo>
                    <a:lnTo>
                      <a:pt x="387" y="4428"/>
                    </a:lnTo>
                    <a:lnTo>
                      <a:pt x="484" y="4524"/>
                    </a:lnTo>
                    <a:lnTo>
                      <a:pt x="580" y="4582"/>
                    </a:lnTo>
                    <a:lnTo>
                      <a:pt x="696" y="4621"/>
                    </a:lnTo>
                    <a:lnTo>
                      <a:pt x="812" y="4660"/>
                    </a:lnTo>
                    <a:lnTo>
                      <a:pt x="928" y="4679"/>
                    </a:lnTo>
                    <a:lnTo>
                      <a:pt x="1180" y="4679"/>
                    </a:lnTo>
                    <a:lnTo>
                      <a:pt x="1296" y="4660"/>
                    </a:lnTo>
                    <a:lnTo>
                      <a:pt x="1431" y="4621"/>
                    </a:lnTo>
                    <a:lnTo>
                      <a:pt x="1566" y="4563"/>
                    </a:lnTo>
                    <a:lnTo>
                      <a:pt x="1818" y="4428"/>
                    </a:lnTo>
                    <a:lnTo>
                      <a:pt x="2069" y="4254"/>
                    </a:lnTo>
                    <a:lnTo>
                      <a:pt x="2262" y="4060"/>
                    </a:lnTo>
                    <a:lnTo>
                      <a:pt x="2378" y="3944"/>
                    </a:lnTo>
                    <a:lnTo>
                      <a:pt x="2455" y="3790"/>
                    </a:lnTo>
                    <a:lnTo>
                      <a:pt x="2533" y="3635"/>
                    </a:lnTo>
                    <a:lnTo>
                      <a:pt x="2571" y="3480"/>
                    </a:lnTo>
                    <a:lnTo>
                      <a:pt x="2610" y="3326"/>
                    </a:lnTo>
                    <a:lnTo>
                      <a:pt x="2629" y="3152"/>
                    </a:lnTo>
                    <a:lnTo>
                      <a:pt x="2629" y="2978"/>
                    </a:lnTo>
                    <a:lnTo>
                      <a:pt x="2629" y="2823"/>
                    </a:lnTo>
                    <a:lnTo>
                      <a:pt x="2571" y="2475"/>
                    </a:lnTo>
                    <a:lnTo>
                      <a:pt x="2475" y="2147"/>
                    </a:lnTo>
                    <a:lnTo>
                      <a:pt x="2378" y="1799"/>
                    </a:lnTo>
                    <a:lnTo>
                      <a:pt x="2243" y="1489"/>
                    </a:lnTo>
                    <a:lnTo>
                      <a:pt x="2088" y="1161"/>
                    </a:lnTo>
                    <a:lnTo>
                      <a:pt x="1934" y="851"/>
                    </a:lnTo>
                    <a:lnTo>
                      <a:pt x="1586" y="252"/>
                    </a:lnTo>
                    <a:lnTo>
                      <a:pt x="1528" y="175"/>
                    </a:lnTo>
                    <a:lnTo>
                      <a:pt x="1450" y="117"/>
                    </a:lnTo>
                    <a:lnTo>
                      <a:pt x="1373" y="59"/>
                    </a:lnTo>
                    <a:lnTo>
                      <a:pt x="1276" y="40"/>
                    </a:lnTo>
                    <a:lnTo>
                      <a:pt x="1180" y="2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2214275" y="-4121925"/>
                <a:ext cx="63325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640" extrusionOk="0">
                    <a:moveTo>
                      <a:pt x="1354" y="3480"/>
                    </a:moveTo>
                    <a:lnTo>
                      <a:pt x="1334" y="3499"/>
                    </a:lnTo>
                    <a:lnTo>
                      <a:pt x="1334" y="3499"/>
                    </a:lnTo>
                    <a:lnTo>
                      <a:pt x="1334" y="3499"/>
                    </a:lnTo>
                    <a:lnTo>
                      <a:pt x="1373" y="3480"/>
                    </a:lnTo>
                    <a:close/>
                    <a:moveTo>
                      <a:pt x="1076" y="1752"/>
                    </a:moveTo>
                    <a:lnTo>
                      <a:pt x="1199" y="1972"/>
                    </a:lnTo>
                    <a:lnTo>
                      <a:pt x="1334" y="2204"/>
                    </a:lnTo>
                    <a:lnTo>
                      <a:pt x="1334" y="2243"/>
                    </a:lnTo>
                    <a:lnTo>
                      <a:pt x="1412" y="2397"/>
                    </a:lnTo>
                    <a:lnTo>
                      <a:pt x="1489" y="2649"/>
                    </a:lnTo>
                    <a:lnTo>
                      <a:pt x="1547" y="2880"/>
                    </a:lnTo>
                    <a:lnTo>
                      <a:pt x="1547" y="2919"/>
                    </a:lnTo>
                    <a:lnTo>
                      <a:pt x="1566" y="3035"/>
                    </a:lnTo>
                    <a:lnTo>
                      <a:pt x="1566" y="3132"/>
                    </a:lnTo>
                    <a:lnTo>
                      <a:pt x="1566" y="3170"/>
                    </a:lnTo>
                    <a:lnTo>
                      <a:pt x="1547" y="3248"/>
                    </a:lnTo>
                    <a:lnTo>
                      <a:pt x="1547" y="3267"/>
                    </a:lnTo>
                    <a:lnTo>
                      <a:pt x="1489" y="3344"/>
                    </a:lnTo>
                    <a:lnTo>
                      <a:pt x="1508" y="3325"/>
                    </a:lnTo>
                    <a:lnTo>
                      <a:pt x="1489" y="3364"/>
                    </a:lnTo>
                    <a:lnTo>
                      <a:pt x="1412" y="3441"/>
                    </a:lnTo>
                    <a:lnTo>
                      <a:pt x="1354" y="3499"/>
                    </a:lnTo>
                    <a:lnTo>
                      <a:pt x="1315" y="3518"/>
                    </a:lnTo>
                    <a:lnTo>
                      <a:pt x="1315" y="3518"/>
                    </a:lnTo>
                    <a:lnTo>
                      <a:pt x="1334" y="3499"/>
                    </a:lnTo>
                    <a:lnTo>
                      <a:pt x="1334" y="3499"/>
                    </a:lnTo>
                    <a:lnTo>
                      <a:pt x="1296" y="3518"/>
                    </a:lnTo>
                    <a:lnTo>
                      <a:pt x="1199" y="3596"/>
                    </a:lnTo>
                    <a:lnTo>
                      <a:pt x="1122" y="3634"/>
                    </a:lnTo>
                    <a:lnTo>
                      <a:pt x="1083" y="3663"/>
                    </a:lnTo>
                    <a:lnTo>
                      <a:pt x="1076" y="3667"/>
                    </a:lnTo>
                    <a:lnTo>
                      <a:pt x="1076" y="3667"/>
                    </a:lnTo>
                    <a:lnTo>
                      <a:pt x="1067" y="3658"/>
                    </a:lnTo>
                    <a:lnTo>
                      <a:pt x="1044" y="3576"/>
                    </a:lnTo>
                    <a:lnTo>
                      <a:pt x="1006" y="3441"/>
                    </a:lnTo>
                    <a:lnTo>
                      <a:pt x="1025" y="3460"/>
                    </a:lnTo>
                    <a:lnTo>
                      <a:pt x="1006" y="3344"/>
                    </a:lnTo>
                    <a:lnTo>
                      <a:pt x="986" y="2977"/>
                    </a:lnTo>
                    <a:lnTo>
                      <a:pt x="986" y="2571"/>
                    </a:lnTo>
                    <a:lnTo>
                      <a:pt x="1025" y="2185"/>
                    </a:lnTo>
                    <a:lnTo>
                      <a:pt x="1025" y="2165"/>
                    </a:lnTo>
                    <a:lnTo>
                      <a:pt x="1025" y="2049"/>
                    </a:lnTo>
                    <a:lnTo>
                      <a:pt x="1064" y="1837"/>
                    </a:lnTo>
                    <a:lnTo>
                      <a:pt x="1076" y="1752"/>
                    </a:lnTo>
                    <a:close/>
                    <a:moveTo>
                      <a:pt x="1102" y="3712"/>
                    </a:moveTo>
                    <a:lnTo>
                      <a:pt x="1102" y="3712"/>
                    </a:lnTo>
                    <a:lnTo>
                      <a:pt x="1102" y="3712"/>
                    </a:lnTo>
                    <a:close/>
                    <a:moveTo>
                      <a:pt x="1083" y="3692"/>
                    </a:moveTo>
                    <a:lnTo>
                      <a:pt x="1102" y="3712"/>
                    </a:lnTo>
                    <a:lnTo>
                      <a:pt x="1096" y="3699"/>
                    </a:lnTo>
                    <a:lnTo>
                      <a:pt x="1122" y="3712"/>
                    </a:lnTo>
                    <a:lnTo>
                      <a:pt x="1141" y="3750"/>
                    </a:lnTo>
                    <a:lnTo>
                      <a:pt x="1122" y="3750"/>
                    </a:lnTo>
                    <a:lnTo>
                      <a:pt x="1102" y="3712"/>
                    </a:lnTo>
                    <a:lnTo>
                      <a:pt x="1089" y="3705"/>
                    </a:lnTo>
                    <a:lnTo>
                      <a:pt x="1083" y="3692"/>
                    </a:lnTo>
                    <a:close/>
                    <a:moveTo>
                      <a:pt x="735" y="0"/>
                    </a:moveTo>
                    <a:lnTo>
                      <a:pt x="658" y="19"/>
                    </a:lnTo>
                    <a:lnTo>
                      <a:pt x="561" y="77"/>
                    </a:lnTo>
                    <a:lnTo>
                      <a:pt x="484" y="135"/>
                    </a:lnTo>
                    <a:lnTo>
                      <a:pt x="426" y="213"/>
                    </a:lnTo>
                    <a:lnTo>
                      <a:pt x="387" y="290"/>
                    </a:lnTo>
                    <a:lnTo>
                      <a:pt x="348" y="387"/>
                    </a:lnTo>
                    <a:lnTo>
                      <a:pt x="329" y="464"/>
                    </a:lnTo>
                    <a:lnTo>
                      <a:pt x="329" y="509"/>
                    </a:lnTo>
                    <a:lnTo>
                      <a:pt x="310" y="541"/>
                    </a:lnTo>
                    <a:lnTo>
                      <a:pt x="290" y="619"/>
                    </a:lnTo>
                    <a:lnTo>
                      <a:pt x="213" y="967"/>
                    </a:lnTo>
                    <a:lnTo>
                      <a:pt x="155" y="1315"/>
                    </a:lnTo>
                    <a:lnTo>
                      <a:pt x="78" y="2011"/>
                    </a:lnTo>
                    <a:lnTo>
                      <a:pt x="20" y="2475"/>
                    </a:lnTo>
                    <a:lnTo>
                      <a:pt x="0" y="2938"/>
                    </a:lnTo>
                    <a:lnTo>
                      <a:pt x="20" y="3170"/>
                    </a:lnTo>
                    <a:lnTo>
                      <a:pt x="39" y="3402"/>
                    </a:lnTo>
                    <a:lnTo>
                      <a:pt x="78" y="3634"/>
                    </a:lnTo>
                    <a:lnTo>
                      <a:pt x="116" y="3847"/>
                    </a:lnTo>
                    <a:lnTo>
                      <a:pt x="194" y="4060"/>
                    </a:lnTo>
                    <a:lnTo>
                      <a:pt x="290" y="4253"/>
                    </a:lnTo>
                    <a:lnTo>
                      <a:pt x="368" y="4330"/>
                    </a:lnTo>
                    <a:lnTo>
                      <a:pt x="426" y="4408"/>
                    </a:lnTo>
                    <a:lnTo>
                      <a:pt x="522" y="4485"/>
                    </a:lnTo>
                    <a:lnTo>
                      <a:pt x="600" y="4543"/>
                    </a:lnTo>
                    <a:lnTo>
                      <a:pt x="716" y="4601"/>
                    </a:lnTo>
                    <a:lnTo>
                      <a:pt x="832" y="4640"/>
                    </a:lnTo>
                    <a:lnTo>
                      <a:pt x="1199" y="4640"/>
                    </a:lnTo>
                    <a:lnTo>
                      <a:pt x="1315" y="4601"/>
                    </a:lnTo>
                    <a:lnTo>
                      <a:pt x="1547" y="4504"/>
                    </a:lnTo>
                    <a:lnTo>
                      <a:pt x="1779" y="4369"/>
                    </a:lnTo>
                    <a:lnTo>
                      <a:pt x="2011" y="4195"/>
                    </a:lnTo>
                    <a:lnTo>
                      <a:pt x="2204" y="4002"/>
                    </a:lnTo>
                    <a:lnTo>
                      <a:pt x="2301" y="3886"/>
                    </a:lnTo>
                    <a:lnTo>
                      <a:pt x="2359" y="3770"/>
                    </a:lnTo>
                    <a:lnTo>
                      <a:pt x="2436" y="3615"/>
                    </a:lnTo>
                    <a:lnTo>
                      <a:pt x="2475" y="3460"/>
                    </a:lnTo>
                    <a:lnTo>
                      <a:pt x="2513" y="3306"/>
                    </a:lnTo>
                    <a:lnTo>
                      <a:pt x="2533" y="3151"/>
                    </a:lnTo>
                    <a:lnTo>
                      <a:pt x="2533" y="2996"/>
                    </a:lnTo>
                    <a:lnTo>
                      <a:pt x="2513" y="2822"/>
                    </a:lnTo>
                    <a:lnTo>
                      <a:pt x="2455" y="2513"/>
                    </a:lnTo>
                    <a:lnTo>
                      <a:pt x="2339" y="2165"/>
                    </a:lnTo>
                    <a:lnTo>
                      <a:pt x="2204" y="1817"/>
                    </a:lnTo>
                    <a:lnTo>
                      <a:pt x="2049" y="1508"/>
                    </a:lnTo>
                    <a:lnTo>
                      <a:pt x="1875" y="1179"/>
                    </a:lnTo>
                    <a:lnTo>
                      <a:pt x="1566" y="696"/>
                    </a:lnTo>
                    <a:lnTo>
                      <a:pt x="1218" y="232"/>
                    </a:lnTo>
                    <a:lnTo>
                      <a:pt x="1160" y="155"/>
                    </a:lnTo>
                    <a:lnTo>
                      <a:pt x="1083" y="97"/>
                    </a:lnTo>
                    <a:lnTo>
                      <a:pt x="1006" y="58"/>
                    </a:lnTo>
                    <a:lnTo>
                      <a:pt x="928" y="19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2242300" y="-3844050"/>
                <a:ext cx="6285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4641" extrusionOk="0">
                    <a:moveTo>
                      <a:pt x="1057" y="1752"/>
                    </a:moveTo>
                    <a:lnTo>
                      <a:pt x="1180" y="1972"/>
                    </a:lnTo>
                    <a:lnTo>
                      <a:pt x="1315" y="2204"/>
                    </a:lnTo>
                    <a:lnTo>
                      <a:pt x="1334" y="2243"/>
                    </a:lnTo>
                    <a:lnTo>
                      <a:pt x="1392" y="2398"/>
                    </a:lnTo>
                    <a:lnTo>
                      <a:pt x="1470" y="2649"/>
                    </a:lnTo>
                    <a:lnTo>
                      <a:pt x="1528" y="2881"/>
                    </a:lnTo>
                    <a:lnTo>
                      <a:pt x="1528" y="2920"/>
                    </a:lnTo>
                    <a:lnTo>
                      <a:pt x="1547" y="3036"/>
                    </a:lnTo>
                    <a:lnTo>
                      <a:pt x="1547" y="3132"/>
                    </a:lnTo>
                    <a:lnTo>
                      <a:pt x="1547" y="3171"/>
                    </a:lnTo>
                    <a:lnTo>
                      <a:pt x="1528" y="3248"/>
                    </a:lnTo>
                    <a:lnTo>
                      <a:pt x="1528" y="3268"/>
                    </a:lnTo>
                    <a:lnTo>
                      <a:pt x="1489" y="3345"/>
                    </a:lnTo>
                    <a:lnTo>
                      <a:pt x="1489" y="3326"/>
                    </a:lnTo>
                    <a:lnTo>
                      <a:pt x="1470" y="3364"/>
                    </a:lnTo>
                    <a:lnTo>
                      <a:pt x="1392" y="3442"/>
                    </a:lnTo>
                    <a:lnTo>
                      <a:pt x="1354" y="3480"/>
                    </a:lnTo>
                    <a:lnTo>
                      <a:pt x="1354" y="3480"/>
                    </a:lnTo>
                    <a:lnTo>
                      <a:pt x="1354" y="3480"/>
                    </a:lnTo>
                    <a:lnTo>
                      <a:pt x="1315" y="3506"/>
                    </a:lnTo>
                    <a:lnTo>
                      <a:pt x="1315" y="3506"/>
                    </a:lnTo>
                    <a:lnTo>
                      <a:pt x="1334" y="3500"/>
                    </a:lnTo>
                    <a:lnTo>
                      <a:pt x="1334" y="3500"/>
                    </a:lnTo>
                    <a:lnTo>
                      <a:pt x="1296" y="3519"/>
                    </a:lnTo>
                    <a:lnTo>
                      <a:pt x="1315" y="3506"/>
                    </a:lnTo>
                    <a:lnTo>
                      <a:pt x="1315" y="3506"/>
                    </a:lnTo>
                    <a:lnTo>
                      <a:pt x="1276" y="3519"/>
                    </a:lnTo>
                    <a:lnTo>
                      <a:pt x="1180" y="3596"/>
                    </a:lnTo>
                    <a:lnTo>
                      <a:pt x="1102" y="3635"/>
                    </a:lnTo>
                    <a:lnTo>
                      <a:pt x="1063" y="3665"/>
                    </a:lnTo>
                    <a:lnTo>
                      <a:pt x="1025" y="3577"/>
                    </a:lnTo>
                    <a:lnTo>
                      <a:pt x="1006" y="3442"/>
                    </a:lnTo>
                    <a:lnTo>
                      <a:pt x="1006" y="3461"/>
                    </a:lnTo>
                    <a:lnTo>
                      <a:pt x="986" y="3345"/>
                    </a:lnTo>
                    <a:lnTo>
                      <a:pt x="967" y="2978"/>
                    </a:lnTo>
                    <a:lnTo>
                      <a:pt x="967" y="2572"/>
                    </a:lnTo>
                    <a:lnTo>
                      <a:pt x="1006" y="2185"/>
                    </a:lnTo>
                    <a:lnTo>
                      <a:pt x="1006" y="2166"/>
                    </a:lnTo>
                    <a:lnTo>
                      <a:pt x="1006" y="2050"/>
                    </a:lnTo>
                    <a:lnTo>
                      <a:pt x="1044" y="1837"/>
                    </a:lnTo>
                    <a:lnTo>
                      <a:pt x="1057" y="1752"/>
                    </a:lnTo>
                    <a:close/>
                    <a:moveTo>
                      <a:pt x="1083" y="3654"/>
                    </a:moveTo>
                    <a:lnTo>
                      <a:pt x="1066" y="3672"/>
                    </a:lnTo>
                    <a:lnTo>
                      <a:pt x="1064" y="3667"/>
                    </a:lnTo>
                    <a:lnTo>
                      <a:pt x="1083" y="3654"/>
                    </a:lnTo>
                    <a:close/>
                    <a:moveTo>
                      <a:pt x="1078" y="3700"/>
                    </a:moveTo>
                    <a:lnTo>
                      <a:pt x="1102" y="3712"/>
                    </a:lnTo>
                    <a:lnTo>
                      <a:pt x="1122" y="3751"/>
                    </a:lnTo>
                    <a:lnTo>
                      <a:pt x="1093" y="3722"/>
                    </a:lnTo>
                    <a:lnTo>
                      <a:pt x="1083" y="3712"/>
                    </a:lnTo>
                    <a:lnTo>
                      <a:pt x="1078" y="3700"/>
                    </a:lnTo>
                    <a:close/>
                    <a:moveTo>
                      <a:pt x="716" y="1"/>
                    </a:moveTo>
                    <a:lnTo>
                      <a:pt x="639" y="20"/>
                    </a:lnTo>
                    <a:lnTo>
                      <a:pt x="542" y="78"/>
                    </a:lnTo>
                    <a:lnTo>
                      <a:pt x="484" y="136"/>
                    </a:lnTo>
                    <a:lnTo>
                      <a:pt x="407" y="213"/>
                    </a:lnTo>
                    <a:lnTo>
                      <a:pt x="368" y="291"/>
                    </a:lnTo>
                    <a:lnTo>
                      <a:pt x="329" y="387"/>
                    </a:lnTo>
                    <a:lnTo>
                      <a:pt x="310" y="465"/>
                    </a:lnTo>
                    <a:lnTo>
                      <a:pt x="310" y="542"/>
                    </a:lnTo>
                    <a:lnTo>
                      <a:pt x="271" y="619"/>
                    </a:lnTo>
                    <a:lnTo>
                      <a:pt x="194" y="967"/>
                    </a:lnTo>
                    <a:lnTo>
                      <a:pt x="136" y="1315"/>
                    </a:lnTo>
                    <a:lnTo>
                      <a:pt x="59" y="2011"/>
                    </a:lnTo>
                    <a:lnTo>
                      <a:pt x="20" y="2475"/>
                    </a:lnTo>
                    <a:lnTo>
                      <a:pt x="1" y="2939"/>
                    </a:lnTo>
                    <a:lnTo>
                      <a:pt x="1" y="3171"/>
                    </a:lnTo>
                    <a:lnTo>
                      <a:pt x="20" y="3403"/>
                    </a:lnTo>
                    <a:lnTo>
                      <a:pt x="59" y="3635"/>
                    </a:lnTo>
                    <a:lnTo>
                      <a:pt x="97" y="3847"/>
                    </a:lnTo>
                    <a:lnTo>
                      <a:pt x="175" y="4060"/>
                    </a:lnTo>
                    <a:lnTo>
                      <a:pt x="291" y="4253"/>
                    </a:lnTo>
                    <a:lnTo>
                      <a:pt x="349" y="4331"/>
                    </a:lnTo>
                    <a:lnTo>
                      <a:pt x="426" y="4408"/>
                    </a:lnTo>
                    <a:lnTo>
                      <a:pt x="503" y="4485"/>
                    </a:lnTo>
                    <a:lnTo>
                      <a:pt x="600" y="4543"/>
                    </a:lnTo>
                    <a:lnTo>
                      <a:pt x="696" y="4601"/>
                    </a:lnTo>
                    <a:lnTo>
                      <a:pt x="832" y="4640"/>
                    </a:lnTo>
                    <a:lnTo>
                      <a:pt x="1180" y="4640"/>
                    </a:lnTo>
                    <a:lnTo>
                      <a:pt x="1296" y="4601"/>
                    </a:lnTo>
                    <a:lnTo>
                      <a:pt x="1528" y="4505"/>
                    </a:lnTo>
                    <a:lnTo>
                      <a:pt x="1760" y="4369"/>
                    </a:lnTo>
                    <a:lnTo>
                      <a:pt x="1992" y="4195"/>
                    </a:lnTo>
                    <a:lnTo>
                      <a:pt x="2204" y="4002"/>
                    </a:lnTo>
                    <a:lnTo>
                      <a:pt x="2282" y="3886"/>
                    </a:lnTo>
                    <a:lnTo>
                      <a:pt x="2359" y="3770"/>
                    </a:lnTo>
                    <a:lnTo>
                      <a:pt x="2417" y="3616"/>
                    </a:lnTo>
                    <a:lnTo>
                      <a:pt x="2475" y="3461"/>
                    </a:lnTo>
                    <a:lnTo>
                      <a:pt x="2494" y="3306"/>
                    </a:lnTo>
                    <a:lnTo>
                      <a:pt x="2514" y="3152"/>
                    </a:lnTo>
                    <a:lnTo>
                      <a:pt x="2514" y="2997"/>
                    </a:lnTo>
                    <a:lnTo>
                      <a:pt x="2494" y="2823"/>
                    </a:lnTo>
                    <a:lnTo>
                      <a:pt x="2436" y="2514"/>
                    </a:lnTo>
                    <a:lnTo>
                      <a:pt x="2340" y="2166"/>
                    </a:lnTo>
                    <a:lnTo>
                      <a:pt x="2204" y="1818"/>
                    </a:lnTo>
                    <a:lnTo>
                      <a:pt x="2030" y="1508"/>
                    </a:lnTo>
                    <a:lnTo>
                      <a:pt x="1856" y="1180"/>
                    </a:lnTo>
                    <a:lnTo>
                      <a:pt x="1547" y="696"/>
                    </a:lnTo>
                    <a:lnTo>
                      <a:pt x="1218" y="233"/>
                    </a:lnTo>
                    <a:lnTo>
                      <a:pt x="1141" y="155"/>
                    </a:lnTo>
                    <a:lnTo>
                      <a:pt x="1083" y="97"/>
                    </a:lnTo>
                    <a:lnTo>
                      <a:pt x="986" y="59"/>
                    </a:lnTo>
                    <a:lnTo>
                      <a:pt x="909" y="20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1496600" y="-3916550"/>
                <a:ext cx="933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3810" extrusionOk="0">
                    <a:moveTo>
                      <a:pt x="2476" y="1467"/>
                    </a:moveTo>
                    <a:lnTo>
                      <a:pt x="2475" y="1470"/>
                    </a:lnTo>
                    <a:lnTo>
                      <a:pt x="2456" y="1528"/>
                    </a:lnTo>
                    <a:lnTo>
                      <a:pt x="2359" y="1760"/>
                    </a:lnTo>
                    <a:lnTo>
                      <a:pt x="2243" y="1992"/>
                    </a:lnTo>
                    <a:lnTo>
                      <a:pt x="2146" y="2205"/>
                    </a:lnTo>
                    <a:lnTo>
                      <a:pt x="2011" y="2417"/>
                    </a:lnTo>
                    <a:lnTo>
                      <a:pt x="1953" y="2514"/>
                    </a:lnTo>
                    <a:lnTo>
                      <a:pt x="1972" y="2456"/>
                    </a:lnTo>
                    <a:lnTo>
                      <a:pt x="1934" y="2514"/>
                    </a:lnTo>
                    <a:lnTo>
                      <a:pt x="1779" y="2688"/>
                    </a:lnTo>
                    <a:lnTo>
                      <a:pt x="1741" y="2727"/>
                    </a:lnTo>
                    <a:lnTo>
                      <a:pt x="1760" y="2727"/>
                    </a:lnTo>
                    <a:lnTo>
                      <a:pt x="1702" y="2765"/>
                    </a:lnTo>
                    <a:lnTo>
                      <a:pt x="1625" y="2804"/>
                    </a:lnTo>
                    <a:lnTo>
                      <a:pt x="1605" y="2804"/>
                    </a:lnTo>
                    <a:lnTo>
                      <a:pt x="1528" y="2843"/>
                    </a:lnTo>
                    <a:lnTo>
                      <a:pt x="1451" y="2843"/>
                    </a:lnTo>
                    <a:lnTo>
                      <a:pt x="1199" y="2804"/>
                    </a:lnTo>
                    <a:lnTo>
                      <a:pt x="1083" y="2785"/>
                    </a:lnTo>
                    <a:lnTo>
                      <a:pt x="1025" y="2765"/>
                    </a:lnTo>
                    <a:lnTo>
                      <a:pt x="1064" y="2765"/>
                    </a:lnTo>
                    <a:lnTo>
                      <a:pt x="1025" y="2746"/>
                    </a:lnTo>
                    <a:lnTo>
                      <a:pt x="1006" y="2746"/>
                    </a:lnTo>
                    <a:lnTo>
                      <a:pt x="976" y="2731"/>
                    </a:lnTo>
                    <a:lnTo>
                      <a:pt x="1029" y="2638"/>
                    </a:lnTo>
                    <a:lnTo>
                      <a:pt x="1045" y="2630"/>
                    </a:lnTo>
                    <a:lnTo>
                      <a:pt x="1103" y="2553"/>
                    </a:lnTo>
                    <a:lnTo>
                      <a:pt x="1219" y="2417"/>
                    </a:lnTo>
                    <a:lnTo>
                      <a:pt x="1354" y="2301"/>
                    </a:lnTo>
                    <a:lnTo>
                      <a:pt x="1489" y="2166"/>
                    </a:lnTo>
                    <a:lnTo>
                      <a:pt x="1586" y="2108"/>
                    </a:lnTo>
                    <a:lnTo>
                      <a:pt x="1528" y="2127"/>
                    </a:lnTo>
                    <a:lnTo>
                      <a:pt x="1528" y="2127"/>
                    </a:lnTo>
                    <a:lnTo>
                      <a:pt x="1605" y="2089"/>
                    </a:lnTo>
                    <a:lnTo>
                      <a:pt x="1953" y="1818"/>
                    </a:lnTo>
                    <a:lnTo>
                      <a:pt x="2262" y="1605"/>
                    </a:lnTo>
                    <a:lnTo>
                      <a:pt x="2476" y="1467"/>
                    </a:lnTo>
                    <a:close/>
                    <a:moveTo>
                      <a:pt x="3268" y="1"/>
                    </a:moveTo>
                    <a:lnTo>
                      <a:pt x="3171" y="20"/>
                    </a:lnTo>
                    <a:lnTo>
                      <a:pt x="3074" y="40"/>
                    </a:lnTo>
                    <a:lnTo>
                      <a:pt x="2997" y="78"/>
                    </a:lnTo>
                    <a:lnTo>
                      <a:pt x="2920" y="136"/>
                    </a:lnTo>
                    <a:lnTo>
                      <a:pt x="2915" y="142"/>
                    </a:lnTo>
                    <a:lnTo>
                      <a:pt x="2915" y="142"/>
                    </a:lnTo>
                    <a:lnTo>
                      <a:pt x="2862" y="156"/>
                    </a:lnTo>
                    <a:lnTo>
                      <a:pt x="2765" y="194"/>
                    </a:lnTo>
                    <a:lnTo>
                      <a:pt x="2436" y="368"/>
                    </a:lnTo>
                    <a:lnTo>
                      <a:pt x="2108" y="562"/>
                    </a:lnTo>
                    <a:lnTo>
                      <a:pt x="1779" y="774"/>
                    </a:lnTo>
                    <a:lnTo>
                      <a:pt x="1470" y="987"/>
                    </a:lnTo>
                    <a:lnTo>
                      <a:pt x="1103" y="1257"/>
                    </a:lnTo>
                    <a:lnTo>
                      <a:pt x="716" y="1547"/>
                    </a:lnTo>
                    <a:lnTo>
                      <a:pt x="542" y="1721"/>
                    </a:lnTo>
                    <a:lnTo>
                      <a:pt x="387" y="1895"/>
                    </a:lnTo>
                    <a:lnTo>
                      <a:pt x="233" y="2089"/>
                    </a:lnTo>
                    <a:lnTo>
                      <a:pt x="117" y="2282"/>
                    </a:lnTo>
                    <a:lnTo>
                      <a:pt x="78" y="2398"/>
                    </a:lnTo>
                    <a:lnTo>
                      <a:pt x="39" y="2514"/>
                    </a:lnTo>
                    <a:lnTo>
                      <a:pt x="1" y="2630"/>
                    </a:lnTo>
                    <a:lnTo>
                      <a:pt x="1" y="2746"/>
                    </a:lnTo>
                    <a:lnTo>
                      <a:pt x="1" y="2862"/>
                    </a:lnTo>
                    <a:lnTo>
                      <a:pt x="20" y="2978"/>
                    </a:lnTo>
                    <a:lnTo>
                      <a:pt x="59" y="3094"/>
                    </a:lnTo>
                    <a:lnTo>
                      <a:pt x="97" y="3210"/>
                    </a:lnTo>
                    <a:lnTo>
                      <a:pt x="175" y="3307"/>
                    </a:lnTo>
                    <a:lnTo>
                      <a:pt x="271" y="3403"/>
                    </a:lnTo>
                    <a:lnTo>
                      <a:pt x="368" y="3481"/>
                    </a:lnTo>
                    <a:lnTo>
                      <a:pt x="465" y="3558"/>
                    </a:lnTo>
                    <a:lnTo>
                      <a:pt x="697" y="3654"/>
                    </a:lnTo>
                    <a:lnTo>
                      <a:pt x="948" y="3732"/>
                    </a:lnTo>
                    <a:lnTo>
                      <a:pt x="1257" y="3790"/>
                    </a:lnTo>
                    <a:lnTo>
                      <a:pt x="1393" y="3809"/>
                    </a:lnTo>
                    <a:lnTo>
                      <a:pt x="1547" y="3809"/>
                    </a:lnTo>
                    <a:lnTo>
                      <a:pt x="1683" y="3790"/>
                    </a:lnTo>
                    <a:lnTo>
                      <a:pt x="1837" y="3751"/>
                    </a:lnTo>
                    <a:lnTo>
                      <a:pt x="1972" y="3712"/>
                    </a:lnTo>
                    <a:lnTo>
                      <a:pt x="2127" y="3635"/>
                    </a:lnTo>
                    <a:lnTo>
                      <a:pt x="2243" y="3558"/>
                    </a:lnTo>
                    <a:lnTo>
                      <a:pt x="2359" y="3481"/>
                    </a:lnTo>
                    <a:lnTo>
                      <a:pt x="2572" y="3268"/>
                    </a:lnTo>
                    <a:lnTo>
                      <a:pt x="2746" y="3036"/>
                    </a:lnTo>
                    <a:lnTo>
                      <a:pt x="2900" y="2804"/>
                    </a:lnTo>
                    <a:lnTo>
                      <a:pt x="3055" y="2553"/>
                    </a:lnTo>
                    <a:lnTo>
                      <a:pt x="3190" y="2282"/>
                    </a:lnTo>
                    <a:lnTo>
                      <a:pt x="3306" y="2011"/>
                    </a:lnTo>
                    <a:lnTo>
                      <a:pt x="3403" y="1741"/>
                    </a:lnTo>
                    <a:lnTo>
                      <a:pt x="3577" y="1161"/>
                    </a:lnTo>
                    <a:lnTo>
                      <a:pt x="3712" y="600"/>
                    </a:lnTo>
                    <a:lnTo>
                      <a:pt x="3732" y="504"/>
                    </a:lnTo>
                    <a:lnTo>
                      <a:pt x="3732" y="407"/>
                    </a:lnTo>
                    <a:lnTo>
                      <a:pt x="3693" y="330"/>
                    </a:lnTo>
                    <a:lnTo>
                      <a:pt x="3654" y="233"/>
                    </a:lnTo>
                    <a:lnTo>
                      <a:pt x="3596" y="156"/>
                    </a:lnTo>
                    <a:lnTo>
                      <a:pt x="3538" y="98"/>
                    </a:lnTo>
                    <a:lnTo>
                      <a:pt x="3461" y="40"/>
                    </a:lnTo>
                    <a:lnTo>
                      <a:pt x="3364" y="20"/>
                    </a:lnTo>
                    <a:lnTo>
                      <a:pt x="3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2391150" y="-4126775"/>
                <a:ext cx="667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641" extrusionOk="0">
                    <a:moveTo>
                      <a:pt x="1078" y="1614"/>
                    </a:moveTo>
                    <a:lnTo>
                      <a:pt x="1218" y="1895"/>
                    </a:lnTo>
                    <a:lnTo>
                      <a:pt x="1334" y="2127"/>
                    </a:lnTo>
                    <a:lnTo>
                      <a:pt x="1373" y="2185"/>
                    </a:lnTo>
                    <a:lnTo>
                      <a:pt x="1354" y="2166"/>
                    </a:lnTo>
                    <a:lnTo>
                      <a:pt x="1412" y="2301"/>
                    </a:lnTo>
                    <a:lnTo>
                      <a:pt x="1528" y="2572"/>
                    </a:lnTo>
                    <a:lnTo>
                      <a:pt x="1605" y="2823"/>
                    </a:lnTo>
                    <a:lnTo>
                      <a:pt x="1663" y="3055"/>
                    </a:lnTo>
                    <a:lnTo>
                      <a:pt x="1682" y="3132"/>
                    </a:lnTo>
                    <a:lnTo>
                      <a:pt x="1702" y="3210"/>
                    </a:lnTo>
                    <a:lnTo>
                      <a:pt x="1702" y="3403"/>
                    </a:lnTo>
                    <a:lnTo>
                      <a:pt x="1686" y="3500"/>
                    </a:lnTo>
                    <a:lnTo>
                      <a:pt x="1682" y="3500"/>
                    </a:lnTo>
                    <a:lnTo>
                      <a:pt x="1644" y="3577"/>
                    </a:lnTo>
                    <a:lnTo>
                      <a:pt x="1528" y="3616"/>
                    </a:lnTo>
                    <a:lnTo>
                      <a:pt x="1431" y="3654"/>
                    </a:lnTo>
                    <a:lnTo>
                      <a:pt x="1392" y="3654"/>
                    </a:lnTo>
                    <a:lnTo>
                      <a:pt x="1390" y="3657"/>
                    </a:lnTo>
                    <a:lnTo>
                      <a:pt x="1390" y="3657"/>
                    </a:lnTo>
                    <a:lnTo>
                      <a:pt x="1263" y="3671"/>
                    </a:lnTo>
                    <a:lnTo>
                      <a:pt x="1263" y="3671"/>
                    </a:lnTo>
                    <a:lnTo>
                      <a:pt x="1228" y="3664"/>
                    </a:lnTo>
                    <a:lnTo>
                      <a:pt x="1218" y="3654"/>
                    </a:lnTo>
                    <a:lnTo>
                      <a:pt x="1189" y="3645"/>
                    </a:lnTo>
                    <a:lnTo>
                      <a:pt x="1189" y="3645"/>
                    </a:lnTo>
                    <a:lnTo>
                      <a:pt x="1160" y="3616"/>
                    </a:lnTo>
                    <a:lnTo>
                      <a:pt x="1122" y="3558"/>
                    </a:lnTo>
                    <a:lnTo>
                      <a:pt x="1083" y="3500"/>
                    </a:lnTo>
                    <a:lnTo>
                      <a:pt x="1025" y="3345"/>
                    </a:lnTo>
                    <a:lnTo>
                      <a:pt x="1006" y="3248"/>
                    </a:lnTo>
                    <a:lnTo>
                      <a:pt x="986" y="3055"/>
                    </a:lnTo>
                    <a:lnTo>
                      <a:pt x="967" y="2843"/>
                    </a:lnTo>
                    <a:lnTo>
                      <a:pt x="986" y="2398"/>
                    </a:lnTo>
                    <a:lnTo>
                      <a:pt x="986" y="2205"/>
                    </a:lnTo>
                    <a:lnTo>
                      <a:pt x="1006" y="2147"/>
                    </a:lnTo>
                    <a:lnTo>
                      <a:pt x="1006" y="2089"/>
                    </a:lnTo>
                    <a:lnTo>
                      <a:pt x="1064" y="1702"/>
                    </a:lnTo>
                    <a:lnTo>
                      <a:pt x="1078" y="1614"/>
                    </a:lnTo>
                    <a:close/>
                    <a:moveTo>
                      <a:pt x="716" y="1"/>
                    </a:moveTo>
                    <a:lnTo>
                      <a:pt x="638" y="39"/>
                    </a:lnTo>
                    <a:lnTo>
                      <a:pt x="542" y="78"/>
                    </a:lnTo>
                    <a:lnTo>
                      <a:pt x="484" y="136"/>
                    </a:lnTo>
                    <a:lnTo>
                      <a:pt x="407" y="194"/>
                    </a:lnTo>
                    <a:lnTo>
                      <a:pt x="368" y="271"/>
                    </a:lnTo>
                    <a:lnTo>
                      <a:pt x="329" y="368"/>
                    </a:lnTo>
                    <a:lnTo>
                      <a:pt x="175" y="1083"/>
                    </a:lnTo>
                    <a:lnTo>
                      <a:pt x="117" y="1431"/>
                    </a:lnTo>
                    <a:lnTo>
                      <a:pt x="78" y="1779"/>
                    </a:lnTo>
                    <a:lnTo>
                      <a:pt x="20" y="2282"/>
                    </a:lnTo>
                    <a:lnTo>
                      <a:pt x="1" y="2533"/>
                    </a:lnTo>
                    <a:lnTo>
                      <a:pt x="1" y="2785"/>
                    </a:lnTo>
                    <a:lnTo>
                      <a:pt x="1" y="3036"/>
                    </a:lnTo>
                    <a:lnTo>
                      <a:pt x="39" y="3287"/>
                    </a:lnTo>
                    <a:lnTo>
                      <a:pt x="78" y="3538"/>
                    </a:lnTo>
                    <a:lnTo>
                      <a:pt x="155" y="3770"/>
                    </a:lnTo>
                    <a:lnTo>
                      <a:pt x="252" y="3983"/>
                    </a:lnTo>
                    <a:lnTo>
                      <a:pt x="387" y="4196"/>
                    </a:lnTo>
                    <a:lnTo>
                      <a:pt x="464" y="4292"/>
                    </a:lnTo>
                    <a:lnTo>
                      <a:pt x="542" y="4370"/>
                    </a:lnTo>
                    <a:lnTo>
                      <a:pt x="638" y="4447"/>
                    </a:lnTo>
                    <a:lnTo>
                      <a:pt x="754" y="4505"/>
                    </a:lnTo>
                    <a:lnTo>
                      <a:pt x="870" y="4563"/>
                    </a:lnTo>
                    <a:lnTo>
                      <a:pt x="1006" y="4602"/>
                    </a:lnTo>
                    <a:lnTo>
                      <a:pt x="1141" y="4621"/>
                    </a:lnTo>
                    <a:lnTo>
                      <a:pt x="1276" y="4640"/>
                    </a:lnTo>
                    <a:lnTo>
                      <a:pt x="1412" y="4621"/>
                    </a:lnTo>
                    <a:lnTo>
                      <a:pt x="1547" y="4602"/>
                    </a:lnTo>
                    <a:lnTo>
                      <a:pt x="1818" y="4544"/>
                    </a:lnTo>
                    <a:lnTo>
                      <a:pt x="1972" y="4486"/>
                    </a:lnTo>
                    <a:lnTo>
                      <a:pt x="2108" y="4408"/>
                    </a:lnTo>
                    <a:lnTo>
                      <a:pt x="2243" y="4331"/>
                    </a:lnTo>
                    <a:lnTo>
                      <a:pt x="2359" y="4215"/>
                    </a:lnTo>
                    <a:lnTo>
                      <a:pt x="2456" y="4099"/>
                    </a:lnTo>
                    <a:lnTo>
                      <a:pt x="2533" y="3964"/>
                    </a:lnTo>
                    <a:lnTo>
                      <a:pt x="2591" y="3828"/>
                    </a:lnTo>
                    <a:lnTo>
                      <a:pt x="2630" y="3674"/>
                    </a:lnTo>
                    <a:lnTo>
                      <a:pt x="2668" y="3519"/>
                    </a:lnTo>
                    <a:lnTo>
                      <a:pt x="2668" y="3364"/>
                    </a:lnTo>
                    <a:lnTo>
                      <a:pt x="2649" y="3074"/>
                    </a:lnTo>
                    <a:lnTo>
                      <a:pt x="2591" y="2785"/>
                    </a:lnTo>
                    <a:lnTo>
                      <a:pt x="2514" y="2495"/>
                    </a:lnTo>
                    <a:lnTo>
                      <a:pt x="2398" y="2147"/>
                    </a:lnTo>
                    <a:lnTo>
                      <a:pt x="2262" y="1818"/>
                    </a:lnTo>
                    <a:lnTo>
                      <a:pt x="2108" y="1489"/>
                    </a:lnTo>
                    <a:lnTo>
                      <a:pt x="1934" y="1180"/>
                    </a:lnTo>
                    <a:lnTo>
                      <a:pt x="1663" y="658"/>
                    </a:lnTo>
                    <a:lnTo>
                      <a:pt x="1547" y="465"/>
                    </a:lnTo>
                    <a:lnTo>
                      <a:pt x="1508" y="387"/>
                    </a:lnTo>
                    <a:lnTo>
                      <a:pt x="1470" y="310"/>
                    </a:lnTo>
                    <a:lnTo>
                      <a:pt x="1412" y="233"/>
                    </a:lnTo>
                    <a:lnTo>
                      <a:pt x="1354" y="175"/>
                    </a:lnTo>
                    <a:lnTo>
                      <a:pt x="1276" y="117"/>
                    </a:lnTo>
                    <a:lnTo>
                      <a:pt x="1199" y="78"/>
                    </a:lnTo>
                    <a:lnTo>
                      <a:pt x="1102" y="59"/>
                    </a:lnTo>
                    <a:lnTo>
                      <a:pt x="1044" y="59"/>
                    </a:lnTo>
                    <a:lnTo>
                      <a:pt x="1006" y="39"/>
                    </a:lnTo>
                    <a:lnTo>
                      <a:pt x="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2513425" y="-4126275"/>
                <a:ext cx="913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790" extrusionOk="0">
                    <a:moveTo>
                      <a:pt x="2707" y="2745"/>
                    </a:moveTo>
                    <a:lnTo>
                      <a:pt x="2707" y="2745"/>
                    </a:lnTo>
                    <a:lnTo>
                      <a:pt x="2707" y="2745"/>
                    </a:lnTo>
                    <a:close/>
                    <a:moveTo>
                      <a:pt x="2745" y="2726"/>
                    </a:moveTo>
                    <a:lnTo>
                      <a:pt x="2705" y="2750"/>
                    </a:lnTo>
                    <a:lnTo>
                      <a:pt x="2707" y="2745"/>
                    </a:lnTo>
                    <a:lnTo>
                      <a:pt x="2704" y="2751"/>
                    </a:lnTo>
                    <a:lnTo>
                      <a:pt x="2697" y="2755"/>
                    </a:lnTo>
                    <a:lnTo>
                      <a:pt x="2707" y="2745"/>
                    </a:lnTo>
                    <a:lnTo>
                      <a:pt x="2745" y="2726"/>
                    </a:lnTo>
                    <a:close/>
                    <a:moveTo>
                      <a:pt x="2700" y="2758"/>
                    </a:moveTo>
                    <a:lnTo>
                      <a:pt x="2697" y="2765"/>
                    </a:lnTo>
                    <a:lnTo>
                      <a:pt x="2687" y="2765"/>
                    </a:lnTo>
                    <a:lnTo>
                      <a:pt x="2700" y="2758"/>
                    </a:lnTo>
                    <a:close/>
                    <a:moveTo>
                      <a:pt x="2726" y="2745"/>
                    </a:moveTo>
                    <a:lnTo>
                      <a:pt x="2707" y="2765"/>
                    </a:lnTo>
                    <a:lnTo>
                      <a:pt x="2700" y="2765"/>
                    </a:lnTo>
                    <a:lnTo>
                      <a:pt x="2703" y="2757"/>
                    </a:lnTo>
                    <a:lnTo>
                      <a:pt x="2726" y="2745"/>
                    </a:lnTo>
                    <a:close/>
                    <a:moveTo>
                      <a:pt x="2494" y="2823"/>
                    </a:moveTo>
                    <a:lnTo>
                      <a:pt x="2494" y="2835"/>
                    </a:lnTo>
                    <a:lnTo>
                      <a:pt x="2533" y="2823"/>
                    </a:lnTo>
                    <a:close/>
                    <a:moveTo>
                      <a:pt x="2691" y="2794"/>
                    </a:moveTo>
                    <a:lnTo>
                      <a:pt x="2707" y="2842"/>
                    </a:lnTo>
                    <a:lnTo>
                      <a:pt x="2687" y="2803"/>
                    </a:lnTo>
                    <a:lnTo>
                      <a:pt x="2691" y="2794"/>
                    </a:lnTo>
                    <a:close/>
                    <a:moveTo>
                      <a:pt x="1071" y="1100"/>
                    </a:moveTo>
                    <a:lnTo>
                      <a:pt x="1218" y="1218"/>
                    </a:lnTo>
                    <a:lnTo>
                      <a:pt x="1682" y="1605"/>
                    </a:lnTo>
                    <a:lnTo>
                      <a:pt x="1991" y="1895"/>
                    </a:lnTo>
                    <a:lnTo>
                      <a:pt x="2281" y="2185"/>
                    </a:lnTo>
                    <a:lnTo>
                      <a:pt x="2417" y="2320"/>
                    </a:lnTo>
                    <a:lnTo>
                      <a:pt x="2417" y="2339"/>
                    </a:lnTo>
                    <a:lnTo>
                      <a:pt x="2397" y="2320"/>
                    </a:lnTo>
                    <a:lnTo>
                      <a:pt x="2455" y="2397"/>
                    </a:lnTo>
                    <a:lnTo>
                      <a:pt x="2571" y="2533"/>
                    </a:lnTo>
                    <a:lnTo>
                      <a:pt x="2649" y="2687"/>
                    </a:lnTo>
                    <a:lnTo>
                      <a:pt x="2668" y="2726"/>
                    </a:lnTo>
                    <a:lnTo>
                      <a:pt x="2681" y="2765"/>
                    </a:lnTo>
                    <a:lnTo>
                      <a:pt x="2649" y="2784"/>
                    </a:lnTo>
                    <a:lnTo>
                      <a:pt x="2610" y="2803"/>
                    </a:lnTo>
                    <a:lnTo>
                      <a:pt x="2610" y="2803"/>
                    </a:lnTo>
                    <a:lnTo>
                      <a:pt x="2571" y="2823"/>
                    </a:lnTo>
                    <a:lnTo>
                      <a:pt x="2494" y="2842"/>
                    </a:lnTo>
                    <a:lnTo>
                      <a:pt x="2494" y="2835"/>
                    </a:lnTo>
                    <a:lnTo>
                      <a:pt x="2475" y="2842"/>
                    </a:lnTo>
                    <a:lnTo>
                      <a:pt x="2455" y="2842"/>
                    </a:lnTo>
                    <a:lnTo>
                      <a:pt x="2417" y="2823"/>
                    </a:lnTo>
                    <a:lnTo>
                      <a:pt x="2401" y="2839"/>
                    </a:lnTo>
                    <a:lnTo>
                      <a:pt x="2417" y="2842"/>
                    </a:lnTo>
                    <a:lnTo>
                      <a:pt x="2397" y="2842"/>
                    </a:lnTo>
                    <a:lnTo>
                      <a:pt x="2401" y="2839"/>
                    </a:lnTo>
                    <a:lnTo>
                      <a:pt x="2320" y="2823"/>
                    </a:lnTo>
                    <a:lnTo>
                      <a:pt x="2281" y="2803"/>
                    </a:lnTo>
                    <a:lnTo>
                      <a:pt x="2339" y="2823"/>
                    </a:lnTo>
                    <a:lnTo>
                      <a:pt x="2301" y="2803"/>
                    </a:lnTo>
                    <a:lnTo>
                      <a:pt x="2262" y="2784"/>
                    </a:lnTo>
                    <a:lnTo>
                      <a:pt x="2165" y="2745"/>
                    </a:lnTo>
                    <a:lnTo>
                      <a:pt x="2107" y="2687"/>
                    </a:lnTo>
                    <a:lnTo>
                      <a:pt x="2069" y="2668"/>
                    </a:lnTo>
                    <a:lnTo>
                      <a:pt x="2088" y="2687"/>
                    </a:lnTo>
                    <a:lnTo>
                      <a:pt x="1933" y="2552"/>
                    </a:lnTo>
                    <a:lnTo>
                      <a:pt x="1779" y="2397"/>
                    </a:lnTo>
                    <a:lnTo>
                      <a:pt x="1721" y="2320"/>
                    </a:lnTo>
                    <a:lnTo>
                      <a:pt x="1585" y="2127"/>
                    </a:lnTo>
                    <a:lnTo>
                      <a:pt x="1450" y="1914"/>
                    </a:lnTo>
                    <a:lnTo>
                      <a:pt x="1315" y="1682"/>
                    </a:lnTo>
                    <a:lnTo>
                      <a:pt x="1238" y="1527"/>
                    </a:lnTo>
                    <a:lnTo>
                      <a:pt x="1199" y="1450"/>
                    </a:lnTo>
                    <a:lnTo>
                      <a:pt x="1160" y="1353"/>
                    </a:lnTo>
                    <a:lnTo>
                      <a:pt x="1083" y="1141"/>
                    </a:lnTo>
                    <a:lnTo>
                      <a:pt x="1071" y="1100"/>
                    </a:lnTo>
                    <a:close/>
                    <a:moveTo>
                      <a:pt x="967" y="0"/>
                    </a:moveTo>
                    <a:lnTo>
                      <a:pt x="870" y="39"/>
                    </a:lnTo>
                    <a:lnTo>
                      <a:pt x="793" y="77"/>
                    </a:lnTo>
                    <a:lnTo>
                      <a:pt x="716" y="135"/>
                    </a:lnTo>
                    <a:lnTo>
                      <a:pt x="658" y="213"/>
                    </a:lnTo>
                    <a:lnTo>
                      <a:pt x="636" y="267"/>
                    </a:lnTo>
                    <a:lnTo>
                      <a:pt x="561" y="251"/>
                    </a:lnTo>
                    <a:lnTo>
                      <a:pt x="464" y="251"/>
                    </a:lnTo>
                    <a:lnTo>
                      <a:pt x="368" y="271"/>
                    </a:lnTo>
                    <a:lnTo>
                      <a:pt x="290" y="309"/>
                    </a:lnTo>
                    <a:lnTo>
                      <a:pt x="194" y="348"/>
                    </a:lnTo>
                    <a:lnTo>
                      <a:pt x="136" y="406"/>
                    </a:lnTo>
                    <a:lnTo>
                      <a:pt x="78" y="483"/>
                    </a:lnTo>
                    <a:lnTo>
                      <a:pt x="20" y="561"/>
                    </a:lnTo>
                    <a:lnTo>
                      <a:pt x="0" y="657"/>
                    </a:lnTo>
                    <a:lnTo>
                      <a:pt x="0" y="754"/>
                    </a:lnTo>
                    <a:lnTo>
                      <a:pt x="39" y="986"/>
                    </a:lnTo>
                    <a:lnTo>
                      <a:pt x="78" y="1218"/>
                    </a:lnTo>
                    <a:lnTo>
                      <a:pt x="155" y="1431"/>
                    </a:lnTo>
                    <a:lnTo>
                      <a:pt x="232" y="1663"/>
                    </a:lnTo>
                    <a:lnTo>
                      <a:pt x="329" y="1875"/>
                    </a:lnTo>
                    <a:lnTo>
                      <a:pt x="426" y="2088"/>
                    </a:lnTo>
                    <a:lnTo>
                      <a:pt x="658" y="2494"/>
                    </a:lnTo>
                    <a:lnTo>
                      <a:pt x="793" y="2707"/>
                    </a:lnTo>
                    <a:lnTo>
                      <a:pt x="948" y="2919"/>
                    </a:lnTo>
                    <a:lnTo>
                      <a:pt x="1122" y="3112"/>
                    </a:lnTo>
                    <a:lnTo>
                      <a:pt x="1315" y="3306"/>
                    </a:lnTo>
                    <a:lnTo>
                      <a:pt x="1527" y="3480"/>
                    </a:lnTo>
                    <a:lnTo>
                      <a:pt x="1740" y="3615"/>
                    </a:lnTo>
                    <a:lnTo>
                      <a:pt x="1972" y="3712"/>
                    </a:lnTo>
                    <a:lnTo>
                      <a:pt x="2107" y="3750"/>
                    </a:lnTo>
                    <a:lnTo>
                      <a:pt x="2223" y="3789"/>
                    </a:lnTo>
                    <a:lnTo>
                      <a:pt x="2475" y="3789"/>
                    </a:lnTo>
                    <a:lnTo>
                      <a:pt x="2726" y="3770"/>
                    </a:lnTo>
                    <a:lnTo>
                      <a:pt x="2977" y="3692"/>
                    </a:lnTo>
                    <a:lnTo>
                      <a:pt x="3113" y="3634"/>
                    </a:lnTo>
                    <a:lnTo>
                      <a:pt x="3209" y="3576"/>
                    </a:lnTo>
                    <a:lnTo>
                      <a:pt x="3325" y="3499"/>
                    </a:lnTo>
                    <a:lnTo>
                      <a:pt x="3403" y="3422"/>
                    </a:lnTo>
                    <a:lnTo>
                      <a:pt x="3499" y="3325"/>
                    </a:lnTo>
                    <a:lnTo>
                      <a:pt x="3557" y="3209"/>
                    </a:lnTo>
                    <a:lnTo>
                      <a:pt x="3615" y="3112"/>
                    </a:lnTo>
                    <a:lnTo>
                      <a:pt x="3635" y="2977"/>
                    </a:lnTo>
                    <a:lnTo>
                      <a:pt x="3654" y="2842"/>
                    </a:lnTo>
                    <a:lnTo>
                      <a:pt x="3654" y="2707"/>
                    </a:lnTo>
                    <a:lnTo>
                      <a:pt x="3596" y="2494"/>
                    </a:lnTo>
                    <a:lnTo>
                      <a:pt x="3519" y="2281"/>
                    </a:lnTo>
                    <a:lnTo>
                      <a:pt x="3422" y="2069"/>
                    </a:lnTo>
                    <a:lnTo>
                      <a:pt x="3287" y="1875"/>
                    </a:lnTo>
                    <a:lnTo>
                      <a:pt x="3151" y="1701"/>
                    </a:lnTo>
                    <a:lnTo>
                      <a:pt x="2977" y="1527"/>
                    </a:lnTo>
                    <a:lnTo>
                      <a:pt x="2668" y="1199"/>
                    </a:lnTo>
                    <a:lnTo>
                      <a:pt x="2359" y="909"/>
                    </a:lnTo>
                    <a:lnTo>
                      <a:pt x="2049" y="657"/>
                    </a:lnTo>
                    <a:lnTo>
                      <a:pt x="1411" y="116"/>
                    </a:lnTo>
                    <a:lnTo>
                      <a:pt x="1334" y="77"/>
                    </a:lnTo>
                    <a:lnTo>
                      <a:pt x="1238" y="39"/>
                    </a:lnTo>
                    <a:lnTo>
                      <a:pt x="1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1282025" y="-3368975"/>
                <a:ext cx="754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663" extrusionOk="0">
                    <a:moveTo>
                      <a:pt x="387" y="0"/>
                    </a:moveTo>
                    <a:lnTo>
                      <a:pt x="310" y="39"/>
                    </a:lnTo>
                    <a:lnTo>
                      <a:pt x="213" y="77"/>
                    </a:lnTo>
                    <a:lnTo>
                      <a:pt x="136" y="135"/>
                    </a:lnTo>
                    <a:lnTo>
                      <a:pt x="78" y="213"/>
                    </a:lnTo>
                    <a:lnTo>
                      <a:pt x="39" y="290"/>
                    </a:lnTo>
                    <a:lnTo>
                      <a:pt x="1" y="367"/>
                    </a:lnTo>
                    <a:lnTo>
                      <a:pt x="1" y="464"/>
                    </a:lnTo>
                    <a:lnTo>
                      <a:pt x="1" y="561"/>
                    </a:lnTo>
                    <a:lnTo>
                      <a:pt x="20" y="657"/>
                    </a:lnTo>
                    <a:lnTo>
                      <a:pt x="59" y="735"/>
                    </a:lnTo>
                    <a:lnTo>
                      <a:pt x="175" y="909"/>
                    </a:lnTo>
                    <a:lnTo>
                      <a:pt x="310" y="1063"/>
                    </a:lnTo>
                    <a:lnTo>
                      <a:pt x="445" y="1199"/>
                    </a:lnTo>
                    <a:lnTo>
                      <a:pt x="600" y="1334"/>
                    </a:lnTo>
                    <a:lnTo>
                      <a:pt x="755" y="1450"/>
                    </a:lnTo>
                    <a:lnTo>
                      <a:pt x="948" y="1527"/>
                    </a:lnTo>
                    <a:lnTo>
                      <a:pt x="1122" y="1605"/>
                    </a:lnTo>
                    <a:lnTo>
                      <a:pt x="1315" y="1643"/>
                    </a:lnTo>
                    <a:lnTo>
                      <a:pt x="1547" y="1663"/>
                    </a:lnTo>
                    <a:lnTo>
                      <a:pt x="1760" y="1643"/>
                    </a:lnTo>
                    <a:lnTo>
                      <a:pt x="1972" y="1605"/>
                    </a:lnTo>
                    <a:lnTo>
                      <a:pt x="2185" y="1527"/>
                    </a:lnTo>
                    <a:lnTo>
                      <a:pt x="2378" y="1450"/>
                    </a:lnTo>
                    <a:lnTo>
                      <a:pt x="2552" y="1334"/>
                    </a:lnTo>
                    <a:lnTo>
                      <a:pt x="2726" y="1199"/>
                    </a:lnTo>
                    <a:lnTo>
                      <a:pt x="2900" y="1044"/>
                    </a:lnTo>
                    <a:lnTo>
                      <a:pt x="2939" y="967"/>
                    </a:lnTo>
                    <a:lnTo>
                      <a:pt x="2997" y="870"/>
                    </a:lnTo>
                    <a:lnTo>
                      <a:pt x="3016" y="793"/>
                    </a:lnTo>
                    <a:lnTo>
                      <a:pt x="3016" y="696"/>
                    </a:lnTo>
                    <a:lnTo>
                      <a:pt x="3016" y="599"/>
                    </a:lnTo>
                    <a:lnTo>
                      <a:pt x="2978" y="503"/>
                    </a:lnTo>
                    <a:lnTo>
                      <a:pt x="2939" y="425"/>
                    </a:lnTo>
                    <a:lnTo>
                      <a:pt x="2881" y="348"/>
                    </a:lnTo>
                    <a:lnTo>
                      <a:pt x="2804" y="290"/>
                    </a:lnTo>
                    <a:lnTo>
                      <a:pt x="2707" y="251"/>
                    </a:lnTo>
                    <a:lnTo>
                      <a:pt x="2610" y="232"/>
                    </a:lnTo>
                    <a:lnTo>
                      <a:pt x="2436" y="232"/>
                    </a:lnTo>
                    <a:lnTo>
                      <a:pt x="2340" y="251"/>
                    </a:lnTo>
                    <a:lnTo>
                      <a:pt x="2262" y="309"/>
                    </a:lnTo>
                    <a:lnTo>
                      <a:pt x="2185" y="367"/>
                    </a:lnTo>
                    <a:lnTo>
                      <a:pt x="2069" y="503"/>
                    </a:lnTo>
                    <a:lnTo>
                      <a:pt x="2030" y="522"/>
                    </a:lnTo>
                    <a:lnTo>
                      <a:pt x="2011" y="541"/>
                    </a:lnTo>
                    <a:lnTo>
                      <a:pt x="1876" y="619"/>
                    </a:lnTo>
                    <a:lnTo>
                      <a:pt x="1847" y="638"/>
                    </a:lnTo>
                    <a:lnTo>
                      <a:pt x="1837" y="638"/>
                    </a:lnTo>
                    <a:lnTo>
                      <a:pt x="1702" y="677"/>
                    </a:lnTo>
                    <a:lnTo>
                      <a:pt x="1644" y="696"/>
                    </a:lnTo>
                    <a:lnTo>
                      <a:pt x="1528" y="696"/>
                    </a:lnTo>
                    <a:lnTo>
                      <a:pt x="1412" y="677"/>
                    </a:lnTo>
                    <a:lnTo>
                      <a:pt x="1335" y="657"/>
                    </a:lnTo>
                    <a:lnTo>
                      <a:pt x="1373" y="657"/>
                    </a:lnTo>
                    <a:lnTo>
                      <a:pt x="1141" y="541"/>
                    </a:lnTo>
                    <a:lnTo>
                      <a:pt x="1161" y="541"/>
                    </a:lnTo>
                    <a:lnTo>
                      <a:pt x="1122" y="503"/>
                    </a:lnTo>
                    <a:lnTo>
                      <a:pt x="1006" y="406"/>
                    </a:lnTo>
                    <a:lnTo>
                      <a:pt x="967" y="348"/>
                    </a:lnTo>
                    <a:lnTo>
                      <a:pt x="987" y="367"/>
                    </a:lnTo>
                    <a:lnTo>
                      <a:pt x="890" y="232"/>
                    </a:lnTo>
                    <a:lnTo>
                      <a:pt x="832" y="155"/>
                    </a:lnTo>
                    <a:lnTo>
                      <a:pt x="755" y="97"/>
                    </a:lnTo>
                    <a:lnTo>
                      <a:pt x="677" y="39"/>
                    </a:lnTo>
                    <a:lnTo>
                      <a:pt x="581" y="19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44925" y="-3371875"/>
                <a:ext cx="957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1953" extrusionOk="0">
                    <a:moveTo>
                      <a:pt x="2572" y="0"/>
                    </a:moveTo>
                    <a:lnTo>
                      <a:pt x="2359" y="19"/>
                    </a:lnTo>
                    <a:lnTo>
                      <a:pt x="2147" y="58"/>
                    </a:lnTo>
                    <a:lnTo>
                      <a:pt x="1934" y="116"/>
                    </a:lnTo>
                    <a:lnTo>
                      <a:pt x="1721" y="193"/>
                    </a:lnTo>
                    <a:lnTo>
                      <a:pt x="1509" y="271"/>
                    </a:lnTo>
                    <a:lnTo>
                      <a:pt x="1315" y="367"/>
                    </a:lnTo>
                    <a:lnTo>
                      <a:pt x="948" y="580"/>
                    </a:lnTo>
                    <a:lnTo>
                      <a:pt x="581" y="812"/>
                    </a:lnTo>
                    <a:lnTo>
                      <a:pt x="213" y="1063"/>
                    </a:lnTo>
                    <a:lnTo>
                      <a:pt x="155" y="1121"/>
                    </a:lnTo>
                    <a:lnTo>
                      <a:pt x="97" y="1199"/>
                    </a:lnTo>
                    <a:lnTo>
                      <a:pt x="39" y="1276"/>
                    </a:lnTo>
                    <a:lnTo>
                      <a:pt x="1" y="1373"/>
                    </a:lnTo>
                    <a:lnTo>
                      <a:pt x="1" y="1450"/>
                    </a:lnTo>
                    <a:lnTo>
                      <a:pt x="1" y="1547"/>
                    </a:lnTo>
                    <a:lnTo>
                      <a:pt x="20" y="1643"/>
                    </a:lnTo>
                    <a:lnTo>
                      <a:pt x="59" y="1721"/>
                    </a:lnTo>
                    <a:lnTo>
                      <a:pt x="117" y="1798"/>
                    </a:lnTo>
                    <a:lnTo>
                      <a:pt x="194" y="1856"/>
                    </a:lnTo>
                    <a:lnTo>
                      <a:pt x="271" y="1914"/>
                    </a:lnTo>
                    <a:lnTo>
                      <a:pt x="368" y="1953"/>
                    </a:lnTo>
                    <a:lnTo>
                      <a:pt x="561" y="1953"/>
                    </a:lnTo>
                    <a:lnTo>
                      <a:pt x="639" y="1933"/>
                    </a:lnTo>
                    <a:lnTo>
                      <a:pt x="735" y="1895"/>
                    </a:lnTo>
                    <a:lnTo>
                      <a:pt x="1064" y="1643"/>
                    </a:lnTo>
                    <a:lnTo>
                      <a:pt x="1412" y="1411"/>
                    </a:lnTo>
                    <a:lnTo>
                      <a:pt x="1721" y="1237"/>
                    </a:lnTo>
                    <a:lnTo>
                      <a:pt x="1799" y="1199"/>
                    </a:lnTo>
                    <a:lnTo>
                      <a:pt x="1876" y="1160"/>
                    </a:lnTo>
                    <a:lnTo>
                      <a:pt x="1837" y="1179"/>
                    </a:lnTo>
                    <a:lnTo>
                      <a:pt x="1837" y="1179"/>
                    </a:lnTo>
                    <a:lnTo>
                      <a:pt x="1895" y="1160"/>
                    </a:lnTo>
                    <a:lnTo>
                      <a:pt x="1973" y="1121"/>
                    </a:lnTo>
                    <a:lnTo>
                      <a:pt x="2301" y="1025"/>
                    </a:lnTo>
                    <a:lnTo>
                      <a:pt x="2379" y="1005"/>
                    </a:lnTo>
                    <a:lnTo>
                      <a:pt x="2379" y="986"/>
                    </a:lnTo>
                    <a:lnTo>
                      <a:pt x="2475" y="986"/>
                    </a:lnTo>
                    <a:lnTo>
                      <a:pt x="2553" y="967"/>
                    </a:lnTo>
                    <a:lnTo>
                      <a:pt x="2920" y="967"/>
                    </a:lnTo>
                    <a:lnTo>
                      <a:pt x="3016" y="986"/>
                    </a:lnTo>
                    <a:lnTo>
                      <a:pt x="3229" y="1025"/>
                    </a:lnTo>
                    <a:lnTo>
                      <a:pt x="3326" y="1044"/>
                    </a:lnTo>
                    <a:lnTo>
                      <a:pt x="3422" y="1025"/>
                    </a:lnTo>
                    <a:lnTo>
                      <a:pt x="3500" y="1005"/>
                    </a:lnTo>
                    <a:lnTo>
                      <a:pt x="3596" y="967"/>
                    </a:lnTo>
                    <a:lnTo>
                      <a:pt x="3674" y="909"/>
                    </a:lnTo>
                    <a:lnTo>
                      <a:pt x="3732" y="831"/>
                    </a:lnTo>
                    <a:lnTo>
                      <a:pt x="3790" y="754"/>
                    </a:lnTo>
                    <a:lnTo>
                      <a:pt x="3809" y="657"/>
                    </a:lnTo>
                    <a:lnTo>
                      <a:pt x="3828" y="561"/>
                    </a:lnTo>
                    <a:lnTo>
                      <a:pt x="3809" y="483"/>
                    </a:lnTo>
                    <a:lnTo>
                      <a:pt x="3790" y="387"/>
                    </a:lnTo>
                    <a:lnTo>
                      <a:pt x="3751" y="309"/>
                    </a:lnTo>
                    <a:lnTo>
                      <a:pt x="3693" y="232"/>
                    </a:lnTo>
                    <a:lnTo>
                      <a:pt x="3616" y="174"/>
                    </a:lnTo>
                    <a:lnTo>
                      <a:pt x="3538" y="116"/>
                    </a:lnTo>
                    <a:lnTo>
                      <a:pt x="3442" y="77"/>
                    </a:lnTo>
                    <a:lnTo>
                      <a:pt x="3229" y="39"/>
                    </a:lnTo>
                    <a:lnTo>
                      <a:pt x="3016" y="19"/>
                    </a:lnTo>
                    <a:lnTo>
                      <a:pt x="2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1776425" y="-3345775"/>
                <a:ext cx="2078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4891" extrusionOk="0">
                    <a:moveTo>
                      <a:pt x="464" y="0"/>
                    </a:moveTo>
                    <a:lnTo>
                      <a:pt x="387" y="19"/>
                    </a:lnTo>
                    <a:lnTo>
                      <a:pt x="310" y="58"/>
                    </a:lnTo>
                    <a:lnTo>
                      <a:pt x="213" y="97"/>
                    </a:lnTo>
                    <a:lnTo>
                      <a:pt x="155" y="155"/>
                    </a:lnTo>
                    <a:lnTo>
                      <a:pt x="97" y="232"/>
                    </a:lnTo>
                    <a:lnTo>
                      <a:pt x="39" y="309"/>
                    </a:lnTo>
                    <a:lnTo>
                      <a:pt x="20" y="406"/>
                    </a:lnTo>
                    <a:lnTo>
                      <a:pt x="0" y="503"/>
                    </a:lnTo>
                    <a:lnTo>
                      <a:pt x="20" y="619"/>
                    </a:lnTo>
                    <a:lnTo>
                      <a:pt x="136" y="1218"/>
                    </a:lnTo>
                    <a:lnTo>
                      <a:pt x="290" y="1856"/>
                    </a:lnTo>
                    <a:lnTo>
                      <a:pt x="387" y="2184"/>
                    </a:lnTo>
                    <a:lnTo>
                      <a:pt x="503" y="2513"/>
                    </a:lnTo>
                    <a:lnTo>
                      <a:pt x="619" y="2842"/>
                    </a:lnTo>
                    <a:lnTo>
                      <a:pt x="774" y="3170"/>
                    </a:lnTo>
                    <a:lnTo>
                      <a:pt x="928" y="3460"/>
                    </a:lnTo>
                    <a:lnTo>
                      <a:pt x="1102" y="3750"/>
                    </a:lnTo>
                    <a:lnTo>
                      <a:pt x="1296" y="4021"/>
                    </a:lnTo>
                    <a:lnTo>
                      <a:pt x="1508" y="4253"/>
                    </a:lnTo>
                    <a:lnTo>
                      <a:pt x="1760" y="4466"/>
                    </a:lnTo>
                    <a:lnTo>
                      <a:pt x="2011" y="4640"/>
                    </a:lnTo>
                    <a:lnTo>
                      <a:pt x="2165" y="4717"/>
                    </a:lnTo>
                    <a:lnTo>
                      <a:pt x="2301" y="4775"/>
                    </a:lnTo>
                    <a:lnTo>
                      <a:pt x="2475" y="4813"/>
                    </a:lnTo>
                    <a:lnTo>
                      <a:pt x="2629" y="4852"/>
                    </a:lnTo>
                    <a:lnTo>
                      <a:pt x="2823" y="4891"/>
                    </a:lnTo>
                    <a:lnTo>
                      <a:pt x="3171" y="4891"/>
                    </a:lnTo>
                    <a:lnTo>
                      <a:pt x="3345" y="4871"/>
                    </a:lnTo>
                    <a:lnTo>
                      <a:pt x="3519" y="4852"/>
                    </a:lnTo>
                    <a:lnTo>
                      <a:pt x="3673" y="4794"/>
                    </a:lnTo>
                    <a:lnTo>
                      <a:pt x="3828" y="4736"/>
                    </a:lnTo>
                    <a:lnTo>
                      <a:pt x="3963" y="4678"/>
                    </a:lnTo>
                    <a:lnTo>
                      <a:pt x="4118" y="4601"/>
                    </a:lnTo>
                    <a:lnTo>
                      <a:pt x="4253" y="4504"/>
                    </a:lnTo>
                    <a:lnTo>
                      <a:pt x="4369" y="4388"/>
                    </a:lnTo>
                    <a:lnTo>
                      <a:pt x="4485" y="4292"/>
                    </a:lnTo>
                    <a:lnTo>
                      <a:pt x="4717" y="4040"/>
                    </a:lnTo>
                    <a:lnTo>
                      <a:pt x="4911" y="3750"/>
                    </a:lnTo>
                    <a:lnTo>
                      <a:pt x="5084" y="3460"/>
                    </a:lnTo>
                    <a:lnTo>
                      <a:pt x="5220" y="3132"/>
                    </a:lnTo>
                    <a:lnTo>
                      <a:pt x="5316" y="2803"/>
                    </a:lnTo>
                    <a:lnTo>
                      <a:pt x="5394" y="2455"/>
                    </a:lnTo>
                    <a:lnTo>
                      <a:pt x="5402" y="2409"/>
                    </a:lnTo>
                    <a:lnTo>
                      <a:pt x="5402" y="2409"/>
                    </a:lnTo>
                    <a:lnTo>
                      <a:pt x="5510" y="2455"/>
                    </a:lnTo>
                    <a:lnTo>
                      <a:pt x="5645" y="2513"/>
                    </a:lnTo>
                    <a:lnTo>
                      <a:pt x="5780" y="2552"/>
                    </a:lnTo>
                    <a:lnTo>
                      <a:pt x="5935" y="2571"/>
                    </a:lnTo>
                    <a:lnTo>
                      <a:pt x="6090" y="2590"/>
                    </a:lnTo>
                    <a:lnTo>
                      <a:pt x="6244" y="2590"/>
                    </a:lnTo>
                    <a:lnTo>
                      <a:pt x="6418" y="2571"/>
                    </a:lnTo>
                    <a:lnTo>
                      <a:pt x="6573" y="2532"/>
                    </a:lnTo>
                    <a:lnTo>
                      <a:pt x="6728" y="2494"/>
                    </a:lnTo>
                    <a:lnTo>
                      <a:pt x="6882" y="2436"/>
                    </a:lnTo>
                    <a:lnTo>
                      <a:pt x="7018" y="2378"/>
                    </a:lnTo>
                    <a:lnTo>
                      <a:pt x="7153" y="2300"/>
                    </a:lnTo>
                    <a:lnTo>
                      <a:pt x="7424" y="2126"/>
                    </a:lnTo>
                    <a:lnTo>
                      <a:pt x="7656" y="1914"/>
                    </a:lnTo>
                    <a:lnTo>
                      <a:pt x="7849" y="1682"/>
                    </a:lnTo>
                    <a:lnTo>
                      <a:pt x="8023" y="1411"/>
                    </a:lnTo>
                    <a:lnTo>
                      <a:pt x="8177" y="1141"/>
                    </a:lnTo>
                    <a:lnTo>
                      <a:pt x="8293" y="851"/>
                    </a:lnTo>
                    <a:lnTo>
                      <a:pt x="8313" y="754"/>
                    </a:lnTo>
                    <a:lnTo>
                      <a:pt x="8313" y="657"/>
                    </a:lnTo>
                    <a:lnTo>
                      <a:pt x="8274" y="580"/>
                    </a:lnTo>
                    <a:lnTo>
                      <a:pt x="8235" y="483"/>
                    </a:lnTo>
                    <a:lnTo>
                      <a:pt x="8177" y="425"/>
                    </a:lnTo>
                    <a:lnTo>
                      <a:pt x="8100" y="348"/>
                    </a:lnTo>
                    <a:lnTo>
                      <a:pt x="8023" y="309"/>
                    </a:lnTo>
                    <a:lnTo>
                      <a:pt x="7926" y="271"/>
                    </a:lnTo>
                    <a:lnTo>
                      <a:pt x="7829" y="251"/>
                    </a:lnTo>
                    <a:lnTo>
                      <a:pt x="7733" y="271"/>
                    </a:lnTo>
                    <a:lnTo>
                      <a:pt x="7656" y="290"/>
                    </a:lnTo>
                    <a:lnTo>
                      <a:pt x="7578" y="329"/>
                    </a:lnTo>
                    <a:lnTo>
                      <a:pt x="7501" y="387"/>
                    </a:lnTo>
                    <a:lnTo>
                      <a:pt x="7443" y="464"/>
                    </a:lnTo>
                    <a:lnTo>
                      <a:pt x="7385" y="541"/>
                    </a:lnTo>
                    <a:lnTo>
                      <a:pt x="7346" y="638"/>
                    </a:lnTo>
                    <a:lnTo>
                      <a:pt x="7288" y="793"/>
                    </a:lnTo>
                    <a:lnTo>
                      <a:pt x="7192" y="947"/>
                    </a:lnTo>
                    <a:lnTo>
                      <a:pt x="7095" y="1102"/>
                    </a:lnTo>
                    <a:lnTo>
                      <a:pt x="6979" y="1237"/>
                    </a:lnTo>
                    <a:lnTo>
                      <a:pt x="6844" y="1353"/>
                    </a:lnTo>
                    <a:lnTo>
                      <a:pt x="6689" y="1450"/>
                    </a:lnTo>
                    <a:lnTo>
                      <a:pt x="6534" y="1527"/>
                    </a:lnTo>
                    <a:lnTo>
                      <a:pt x="6380" y="1585"/>
                    </a:lnTo>
                    <a:lnTo>
                      <a:pt x="6186" y="1624"/>
                    </a:lnTo>
                    <a:lnTo>
                      <a:pt x="6032" y="1605"/>
                    </a:lnTo>
                    <a:lnTo>
                      <a:pt x="5877" y="1566"/>
                    </a:lnTo>
                    <a:lnTo>
                      <a:pt x="5742" y="1508"/>
                    </a:lnTo>
                    <a:lnTo>
                      <a:pt x="5626" y="1411"/>
                    </a:lnTo>
                    <a:lnTo>
                      <a:pt x="5510" y="1295"/>
                    </a:lnTo>
                    <a:lnTo>
                      <a:pt x="5413" y="1160"/>
                    </a:lnTo>
                    <a:lnTo>
                      <a:pt x="5336" y="1005"/>
                    </a:lnTo>
                    <a:lnTo>
                      <a:pt x="5278" y="909"/>
                    </a:lnTo>
                    <a:lnTo>
                      <a:pt x="5220" y="851"/>
                    </a:lnTo>
                    <a:lnTo>
                      <a:pt x="5142" y="793"/>
                    </a:lnTo>
                    <a:lnTo>
                      <a:pt x="5065" y="773"/>
                    </a:lnTo>
                    <a:lnTo>
                      <a:pt x="4988" y="754"/>
                    </a:lnTo>
                    <a:lnTo>
                      <a:pt x="4911" y="773"/>
                    </a:lnTo>
                    <a:lnTo>
                      <a:pt x="4833" y="793"/>
                    </a:lnTo>
                    <a:lnTo>
                      <a:pt x="4756" y="812"/>
                    </a:lnTo>
                    <a:lnTo>
                      <a:pt x="4679" y="851"/>
                    </a:lnTo>
                    <a:lnTo>
                      <a:pt x="4621" y="909"/>
                    </a:lnTo>
                    <a:lnTo>
                      <a:pt x="4563" y="986"/>
                    </a:lnTo>
                    <a:lnTo>
                      <a:pt x="4524" y="1044"/>
                    </a:lnTo>
                    <a:lnTo>
                      <a:pt x="4485" y="1121"/>
                    </a:lnTo>
                    <a:lnTo>
                      <a:pt x="4466" y="1218"/>
                    </a:lnTo>
                    <a:lnTo>
                      <a:pt x="4447" y="1315"/>
                    </a:lnTo>
                    <a:lnTo>
                      <a:pt x="4466" y="1392"/>
                    </a:lnTo>
                    <a:lnTo>
                      <a:pt x="4505" y="1624"/>
                    </a:lnTo>
                    <a:lnTo>
                      <a:pt x="4505" y="1856"/>
                    </a:lnTo>
                    <a:lnTo>
                      <a:pt x="4505" y="2107"/>
                    </a:lnTo>
                    <a:lnTo>
                      <a:pt x="4466" y="2339"/>
                    </a:lnTo>
                    <a:lnTo>
                      <a:pt x="4408" y="2571"/>
                    </a:lnTo>
                    <a:lnTo>
                      <a:pt x="4331" y="2784"/>
                    </a:lnTo>
                    <a:lnTo>
                      <a:pt x="4234" y="3016"/>
                    </a:lnTo>
                    <a:lnTo>
                      <a:pt x="4118" y="3209"/>
                    </a:lnTo>
                    <a:lnTo>
                      <a:pt x="4002" y="3383"/>
                    </a:lnTo>
                    <a:lnTo>
                      <a:pt x="3847" y="3557"/>
                    </a:lnTo>
                    <a:lnTo>
                      <a:pt x="3673" y="3692"/>
                    </a:lnTo>
                    <a:lnTo>
                      <a:pt x="3480" y="3808"/>
                    </a:lnTo>
                    <a:lnTo>
                      <a:pt x="3267" y="3886"/>
                    </a:lnTo>
                    <a:lnTo>
                      <a:pt x="3171" y="3905"/>
                    </a:lnTo>
                    <a:lnTo>
                      <a:pt x="3055" y="3924"/>
                    </a:lnTo>
                    <a:lnTo>
                      <a:pt x="2939" y="3924"/>
                    </a:lnTo>
                    <a:lnTo>
                      <a:pt x="2842" y="3905"/>
                    </a:lnTo>
                    <a:lnTo>
                      <a:pt x="2726" y="3886"/>
                    </a:lnTo>
                    <a:lnTo>
                      <a:pt x="2610" y="3847"/>
                    </a:lnTo>
                    <a:lnTo>
                      <a:pt x="2417" y="3731"/>
                    </a:lnTo>
                    <a:lnTo>
                      <a:pt x="2223" y="3576"/>
                    </a:lnTo>
                    <a:lnTo>
                      <a:pt x="2049" y="3402"/>
                    </a:lnTo>
                    <a:lnTo>
                      <a:pt x="1914" y="3190"/>
                    </a:lnTo>
                    <a:lnTo>
                      <a:pt x="1779" y="2977"/>
                    </a:lnTo>
                    <a:lnTo>
                      <a:pt x="1663" y="2764"/>
                    </a:lnTo>
                    <a:lnTo>
                      <a:pt x="1489" y="2320"/>
                    </a:lnTo>
                    <a:lnTo>
                      <a:pt x="1315" y="1836"/>
                    </a:lnTo>
                    <a:lnTo>
                      <a:pt x="1160" y="1334"/>
                    </a:lnTo>
                    <a:lnTo>
                      <a:pt x="1044" y="851"/>
                    </a:lnTo>
                    <a:lnTo>
                      <a:pt x="928" y="329"/>
                    </a:lnTo>
                    <a:lnTo>
                      <a:pt x="909" y="232"/>
                    </a:lnTo>
                    <a:lnTo>
                      <a:pt x="851" y="155"/>
                    </a:lnTo>
                    <a:lnTo>
                      <a:pt x="793" y="77"/>
                    </a:lnTo>
                    <a:lnTo>
                      <a:pt x="735" y="39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2154825" y="-3350125"/>
                <a:ext cx="1314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4176" extrusionOk="0">
                    <a:moveTo>
                      <a:pt x="407" y="0"/>
                    </a:moveTo>
                    <a:lnTo>
                      <a:pt x="329" y="39"/>
                    </a:lnTo>
                    <a:lnTo>
                      <a:pt x="252" y="77"/>
                    </a:lnTo>
                    <a:lnTo>
                      <a:pt x="175" y="135"/>
                    </a:lnTo>
                    <a:lnTo>
                      <a:pt x="117" y="193"/>
                    </a:lnTo>
                    <a:lnTo>
                      <a:pt x="59" y="271"/>
                    </a:lnTo>
                    <a:lnTo>
                      <a:pt x="20" y="348"/>
                    </a:lnTo>
                    <a:lnTo>
                      <a:pt x="1" y="445"/>
                    </a:lnTo>
                    <a:lnTo>
                      <a:pt x="1" y="541"/>
                    </a:lnTo>
                    <a:lnTo>
                      <a:pt x="20" y="638"/>
                    </a:lnTo>
                    <a:lnTo>
                      <a:pt x="59" y="735"/>
                    </a:lnTo>
                    <a:lnTo>
                      <a:pt x="465" y="1469"/>
                    </a:lnTo>
                    <a:lnTo>
                      <a:pt x="658" y="1837"/>
                    </a:lnTo>
                    <a:lnTo>
                      <a:pt x="890" y="2184"/>
                    </a:lnTo>
                    <a:lnTo>
                      <a:pt x="1122" y="2532"/>
                    </a:lnTo>
                    <a:lnTo>
                      <a:pt x="1373" y="2861"/>
                    </a:lnTo>
                    <a:lnTo>
                      <a:pt x="1644" y="3170"/>
                    </a:lnTo>
                    <a:lnTo>
                      <a:pt x="1934" y="3460"/>
                    </a:lnTo>
                    <a:lnTo>
                      <a:pt x="2108" y="3596"/>
                    </a:lnTo>
                    <a:lnTo>
                      <a:pt x="2282" y="3731"/>
                    </a:lnTo>
                    <a:lnTo>
                      <a:pt x="2456" y="3847"/>
                    </a:lnTo>
                    <a:lnTo>
                      <a:pt x="2649" y="3944"/>
                    </a:lnTo>
                    <a:lnTo>
                      <a:pt x="2842" y="4040"/>
                    </a:lnTo>
                    <a:lnTo>
                      <a:pt x="3036" y="4098"/>
                    </a:lnTo>
                    <a:lnTo>
                      <a:pt x="3248" y="4156"/>
                    </a:lnTo>
                    <a:lnTo>
                      <a:pt x="3461" y="4176"/>
                    </a:lnTo>
                    <a:lnTo>
                      <a:pt x="3693" y="4156"/>
                    </a:lnTo>
                    <a:lnTo>
                      <a:pt x="3925" y="4118"/>
                    </a:lnTo>
                    <a:lnTo>
                      <a:pt x="4157" y="4060"/>
                    </a:lnTo>
                    <a:lnTo>
                      <a:pt x="4369" y="3963"/>
                    </a:lnTo>
                    <a:lnTo>
                      <a:pt x="4563" y="3847"/>
                    </a:lnTo>
                    <a:lnTo>
                      <a:pt x="4756" y="3712"/>
                    </a:lnTo>
                    <a:lnTo>
                      <a:pt x="4949" y="3576"/>
                    </a:lnTo>
                    <a:lnTo>
                      <a:pt x="5104" y="3422"/>
                    </a:lnTo>
                    <a:lnTo>
                      <a:pt x="5181" y="3325"/>
                    </a:lnTo>
                    <a:lnTo>
                      <a:pt x="5220" y="3248"/>
                    </a:lnTo>
                    <a:lnTo>
                      <a:pt x="5239" y="3151"/>
                    </a:lnTo>
                    <a:lnTo>
                      <a:pt x="5259" y="3054"/>
                    </a:lnTo>
                    <a:lnTo>
                      <a:pt x="5239" y="2977"/>
                    </a:lnTo>
                    <a:lnTo>
                      <a:pt x="5201" y="2900"/>
                    </a:lnTo>
                    <a:lnTo>
                      <a:pt x="5143" y="2822"/>
                    </a:lnTo>
                    <a:lnTo>
                      <a:pt x="5085" y="2745"/>
                    </a:lnTo>
                    <a:lnTo>
                      <a:pt x="5027" y="2687"/>
                    </a:lnTo>
                    <a:lnTo>
                      <a:pt x="4949" y="2648"/>
                    </a:lnTo>
                    <a:lnTo>
                      <a:pt x="4853" y="2610"/>
                    </a:lnTo>
                    <a:lnTo>
                      <a:pt x="4679" y="2610"/>
                    </a:lnTo>
                    <a:lnTo>
                      <a:pt x="4582" y="2629"/>
                    </a:lnTo>
                    <a:lnTo>
                      <a:pt x="4485" y="2687"/>
                    </a:lnTo>
                    <a:lnTo>
                      <a:pt x="4408" y="2745"/>
                    </a:lnTo>
                    <a:lnTo>
                      <a:pt x="4273" y="2861"/>
                    </a:lnTo>
                    <a:lnTo>
                      <a:pt x="4138" y="2977"/>
                    </a:lnTo>
                    <a:lnTo>
                      <a:pt x="3983" y="3074"/>
                    </a:lnTo>
                    <a:lnTo>
                      <a:pt x="3848" y="3151"/>
                    </a:lnTo>
                    <a:lnTo>
                      <a:pt x="3674" y="3190"/>
                    </a:lnTo>
                    <a:lnTo>
                      <a:pt x="3654" y="3209"/>
                    </a:lnTo>
                    <a:lnTo>
                      <a:pt x="3461" y="3209"/>
                    </a:lnTo>
                    <a:lnTo>
                      <a:pt x="3364" y="3190"/>
                    </a:lnTo>
                    <a:lnTo>
                      <a:pt x="3229" y="3151"/>
                    </a:lnTo>
                    <a:lnTo>
                      <a:pt x="3210" y="3151"/>
                    </a:lnTo>
                    <a:lnTo>
                      <a:pt x="3229" y="3170"/>
                    </a:lnTo>
                    <a:lnTo>
                      <a:pt x="3171" y="3132"/>
                    </a:lnTo>
                    <a:lnTo>
                      <a:pt x="3016" y="3074"/>
                    </a:lnTo>
                    <a:lnTo>
                      <a:pt x="2881" y="2977"/>
                    </a:lnTo>
                    <a:lnTo>
                      <a:pt x="2649" y="2803"/>
                    </a:lnTo>
                    <a:lnTo>
                      <a:pt x="2417" y="2571"/>
                    </a:lnTo>
                    <a:lnTo>
                      <a:pt x="2185" y="2320"/>
                    </a:lnTo>
                    <a:lnTo>
                      <a:pt x="1972" y="2049"/>
                    </a:lnTo>
                    <a:lnTo>
                      <a:pt x="1760" y="1759"/>
                    </a:lnTo>
                    <a:lnTo>
                      <a:pt x="1566" y="1469"/>
                    </a:lnTo>
                    <a:lnTo>
                      <a:pt x="1219" y="851"/>
                    </a:lnTo>
                    <a:lnTo>
                      <a:pt x="871" y="232"/>
                    </a:lnTo>
                    <a:lnTo>
                      <a:pt x="813" y="135"/>
                    </a:lnTo>
                    <a:lnTo>
                      <a:pt x="755" y="77"/>
                    </a:lnTo>
                    <a:lnTo>
                      <a:pt x="677" y="19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2446250" y="-3351100"/>
                <a:ext cx="1353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2746" extrusionOk="0">
                    <a:moveTo>
                      <a:pt x="445" y="0"/>
                    </a:moveTo>
                    <a:lnTo>
                      <a:pt x="348" y="20"/>
                    </a:lnTo>
                    <a:lnTo>
                      <a:pt x="271" y="58"/>
                    </a:lnTo>
                    <a:lnTo>
                      <a:pt x="194" y="97"/>
                    </a:lnTo>
                    <a:lnTo>
                      <a:pt x="116" y="155"/>
                    </a:lnTo>
                    <a:lnTo>
                      <a:pt x="58" y="232"/>
                    </a:lnTo>
                    <a:lnTo>
                      <a:pt x="20" y="310"/>
                    </a:lnTo>
                    <a:lnTo>
                      <a:pt x="0" y="406"/>
                    </a:lnTo>
                    <a:lnTo>
                      <a:pt x="0" y="503"/>
                    </a:lnTo>
                    <a:lnTo>
                      <a:pt x="20" y="619"/>
                    </a:lnTo>
                    <a:lnTo>
                      <a:pt x="78" y="812"/>
                    </a:lnTo>
                    <a:lnTo>
                      <a:pt x="155" y="1006"/>
                    </a:lnTo>
                    <a:lnTo>
                      <a:pt x="232" y="1199"/>
                    </a:lnTo>
                    <a:lnTo>
                      <a:pt x="348" y="1373"/>
                    </a:lnTo>
                    <a:lnTo>
                      <a:pt x="445" y="1547"/>
                    </a:lnTo>
                    <a:lnTo>
                      <a:pt x="580" y="1721"/>
                    </a:lnTo>
                    <a:lnTo>
                      <a:pt x="716" y="1876"/>
                    </a:lnTo>
                    <a:lnTo>
                      <a:pt x="851" y="2011"/>
                    </a:lnTo>
                    <a:lnTo>
                      <a:pt x="1006" y="2146"/>
                    </a:lnTo>
                    <a:lnTo>
                      <a:pt x="1179" y="2262"/>
                    </a:lnTo>
                    <a:lnTo>
                      <a:pt x="1334" y="2378"/>
                    </a:lnTo>
                    <a:lnTo>
                      <a:pt x="1527" y="2475"/>
                    </a:lnTo>
                    <a:lnTo>
                      <a:pt x="1721" y="2552"/>
                    </a:lnTo>
                    <a:lnTo>
                      <a:pt x="1914" y="2610"/>
                    </a:lnTo>
                    <a:lnTo>
                      <a:pt x="2107" y="2668"/>
                    </a:lnTo>
                    <a:lnTo>
                      <a:pt x="2320" y="2707"/>
                    </a:lnTo>
                    <a:lnTo>
                      <a:pt x="2533" y="2726"/>
                    </a:lnTo>
                    <a:lnTo>
                      <a:pt x="2726" y="2745"/>
                    </a:lnTo>
                    <a:lnTo>
                      <a:pt x="2939" y="2745"/>
                    </a:lnTo>
                    <a:lnTo>
                      <a:pt x="3151" y="2726"/>
                    </a:lnTo>
                    <a:lnTo>
                      <a:pt x="3345" y="2687"/>
                    </a:lnTo>
                    <a:lnTo>
                      <a:pt x="3557" y="2649"/>
                    </a:lnTo>
                    <a:lnTo>
                      <a:pt x="3751" y="2591"/>
                    </a:lnTo>
                    <a:lnTo>
                      <a:pt x="3944" y="2533"/>
                    </a:lnTo>
                    <a:lnTo>
                      <a:pt x="4137" y="2455"/>
                    </a:lnTo>
                    <a:lnTo>
                      <a:pt x="4311" y="2359"/>
                    </a:lnTo>
                    <a:lnTo>
                      <a:pt x="4485" y="2262"/>
                    </a:lnTo>
                    <a:lnTo>
                      <a:pt x="4659" y="2146"/>
                    </a:lnTo>
                    <a:lnTo>
                      <a:pt x="4833" y="2011"/>
                    </a:lnTo>
                    <a:lnTo>
                      <a:pt x="4988" y="1876"/>
                    </a:lnTo>
                    <a:lnTo>
                      <a:pt x="5142" y="1740"/>
                    </a:lnTo>
                    <a:lnTo>
                      <a:pt x="5278" y="1586"/>
                    </a:lnTo>
                    <a:lnTo>
                      <a:pt x="5336" y="1508"/>
                    </a:lnTo>
                    <a:lnTo>
                      <a:pt x="5374" y="1412"/>
                    </a:lnTo>
                    <a:lnTo>
                      <a:pt x="5394" y="1334"/>
                    </a:lnTo>
                    <a:lnTo>
                      <a:pt x="5413" y="1238"/>
                    </a:lnTo>
                    <a:lnTo>
                      <a:pt x="5394" y="1141"/>
                    </a:lnTo>
                    <a:lnTo>
                      <a:pt x="5374" y="1064"/>
                    </a:lnTo>
                    <a:lnTo>
                      <a:pt x="5316" y="967"/>
                    </a:lnTo>
                    <a:lnTo>
                      <a:pt x="5258" y="909"/>
                    </a:lnTo>
                    <a:lnTo>
                      <a:pt x="5181" y="851"/>
                    </a:lnTo>
                    <a:lnTo>
                      <a:pt x="5104" y="812"/>
                    </a:lnTo>
                    <a:lnTo>
                      <a:pt x="5007" y="774"/>
                    </a:lnTo>
                    <a:lnTo>
                      <a:pt x="4814" y="774"/>
                    </a:lnTo>
                    <a:lnTo>
                      <a:pt x="4736" y="812"/>
                    </a:lnTo>
                    <a:lnTo>
                      <a:pt x="4640" y="851"/>
                    </a:lnTo>
                    <a:lnTo>
                      <a:pt x="4582" y="928"/>
                    </a:lnTo>
                    <a:lnTo>
                      <a:pt x="4369" y="1141"/>
                    </a:lnTo>
                    <a:lnTo>
                      <a:pt x="4137" y="1334"/>
                    </a:lnTo>
                    <a:lnTo>
                      <a:pt x="3886" y="1508"/>
                    </a:lnTo>
                    <a:lnTo>
                      <a:pt x="3615" y="1624"/>
                    </a:lnTo>
                    <a:lnTo>
                      <a:pt x="3325" y="1721"/>
                    </a:lnTo>
                    <a:lnTo>
                      <a:pt x="3190" y="1740"/>
                    </a:lnTo>
                    <a:lnTo>
                      <a:pt x="3074" y="1760"/>
                    </a:lnTo>
                    <a:lnTo>
                      <a:pt x="2765" y="1779"/>
                    </a:lnTo>
                    <a:lnTo>
                      <a:pt x="2610" y="1779"/>
                    </a:lnTo>
                    <a:lnTo>
                      <a:pt x="2533" y="1760"/>
                    </a:lnTo>
                    <a:lnTo>
                      <a:pt x="2243" y="1702"/>
                    </a:lnTo>
                    <a:lnTo>
                      <a:pt x="2107" y="1663"/>
                    </a:lnTo>
                    <a:lnTo>
                      <a:pt x="2049" y="1644"/>
                    </a:lnTo>
                    <a:lnTo>
                      <a:pt x="1759" y="1508"/>
                    </a:lnTo>
                    <a:lnTo>
                      <a:pt x="1643" y="1412"/>
                    </a:lnTo>
                    <a:lnTo>
                      <a:pt x="1566" y="1354"/>
                    </a:lnTo>
                    <a:lnTo>
                      <a:pt x="1450" y="1257"/>
                    </a:lnTo>
                    <a:lnTo>
                      <a:pt x="1334" y="1141"/>
                    </a:lnTo>
                    <a:lnTo>
                      <a:pt x="1257" y="1025"/>
                    </a:lnTo>
                    <a:lnTo>
                      <a:pt x="1179" y="909"/>
                    </a:lnTo>
                    <a:lnTo>
                      <a:pt x="1044" y="638"/>
                    </a:lnTo>
                    <a:lnTo>
                      <a:pt x="928" y="329"/>
                    </a:lnTo>
                    <a:lnTo>
                      <a:pt x="890" y="232"/>
                    </a:lnTo>
                    <a:lnTo>
                      <a:pt x="851" y="155"/>
                    </a:lnTo>
                    <a:lnTo>
                      <a:pt x="774" y="78"/>
                    </a:lnTo>
                    <a:lnTo>
                      <a:pt x="696" y="39"/>
                    </a:lnTo>
                    <a:lnTo>
                      <a:pt x="619" y="2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2747325" y="-3323550"/>
                <a:ext cx="99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263" extrusionOk="0">
                    <a:moveTo>
                      <a:pt x="387" y="0"/>
                    </a:moveTo>
                    <a:lnTo>
                      <a:pt x="291" y="39"/>
                    </a:lnTo>
                    <a:lnTo>
                      <a:pt x="213" y="78"/>
                    </a:lnTo>
                    <a:lnTo>
                      <a:pt x="136" y="136"/>
                    </a:lnTo>
                    <a:lnTo>
                      <a:pt x="78" y="213"/>
                    </a:lnTo>
                    <a:lnTo>
                      <a:pt x="39" y="310"/>
                    </a:lnTo>
                    <a:lnTo>
                      <a:pt x="20" y="387"/>
                    </a:lnTo>
                    <a:lnTo>
                      <a:pt x="1" y="484"/>
                    </a:lnTo>
                    <a:lnTo>
                      <a:pt x="20" y="580"/>
                    </a:lnTo>
                    <a:lnTo>
                      <a:pt x="39" y="677"/>
                    </a:lnTo>
                    <a:lnTo>
                      <a:pt x="97" y="754"/>
                    </a:lnTo>
                    <a:lnTo>
                      <a:pt x="155" y="831"/>
                    </a:lnTo>
                    <a:lnTo>
                      <a:pt x="523" y="1121"/>
                    </a:lnTo>
                    <a:lnTo>
                      <a:pt x="890" y="1431"/>
                    </a:lnTo>
                    <a:lnTo>
                      <a:pt x="1257" y="1721"/>
                    </a:lnTo>
                    <a:lnTo>
                      <a:pt x="1470" y="1837"/>
                    </a:lnTo>
                    <a:lnTo>
                      <a:pt x="1663" y="1953"/>
                    </a:lnTo>
                    <a:lnTo>
                      <a:pt x="1895" y="2069"/>
                    </a:lnTo>
                    <a:lnTo>
                      <a:pt x="2146" y="2146"/>
                    </a:lnTo>
                    <a:lnTo>
                      <a:pt x="2398" y="2223"/>
                    </a:lnTo>
                    <a:lnTo>
                      <a:pt x="2630" y="2262"/>
                    </a:lnTo>
                    <a:lnTo>
                      <a:pt x="3132" y="2262"/>
                    </a:lnTo>
                    <a:lnTo>
                      <a:pt x="3403" y="2223"/>
                    </a:lnTo>
                    <a:lnTo>
                      <a:pt x="3654" y="2165"/>
                    </a:lnTo>
                    <a:lnTo>
                      <a:pt x="3731" y="2127"/>
                    </a:lnTo>
                    <a:lnTo>
                      <a:pt x="3809" y="2088"/>
                    </a:lnTo>
                    <a:lnTo>
                      <a:pt x="3886" y="2011"/>
                    </a:lnTo>
                    <a:lnTo>
                      <a:pt x="3925" y="1933"/>
                    </a:lnTo>
                    <a:lnTo>
                      <a:pt x="3963" y="1856"/>
                    </a:lnTo>
                    <a:lnTo>
                      <a:pt x="3983" y="1759"/>
                    </a:lnTo>
                    <a:lnTo>
                      <a:pt x="3983" y="1663"/>
                    </a:lnTo>
                    <a:lnTo>
                      <a:pt x="3963" y="1566"/>
                    </a:lnTo>
                    <a:lnTo>
                      <a:pt x="3925" y="1469"/>
                    </a:lnTo>
                    <a:lnTo>
                      <a:pt x="3886" y="1392"/>
                    </a:lnTo>
                    <a:lnTo>
                      <a:pt x="3809" y="1334"/>
                    </a:lnTo>
                    <a:lnTo>
                      <a:pt x="3731" y="1276"/>
                    </a:lnTo>
                    <a:lnTo>
                      <a:pt x="3654" y="1257"/>
                    </a:lnTo>
                    <a:lnTo>
                      <a:pt x="3557" y="1237"/>
                    </a:lnTo>
                    <a:lnTo>
                      <a:pt x="3461" y="1237"/>
                    </a:lnTo>
                    <a:lnTo>
                      <a:pt x="3364" y="1257"/>
                    </a:lnTo>
                    <a:lnTo>
                      <a:pt x="3171" y="1295"/>
                    </a:lnTo>
                    <a:lnTo>
                      <a:pt x="2978" y="1315"/>
                    </a:lnTo>
                    <a:lnTo>
                      <a:pt x="2804" y="1315"/>
                    </a:lnTo>
                    <a:lnTo>
                      <a:pt x="2649" y="1295"/>
                    </a:lnTo>
                    <a:lnTo>
                      <a:pt x="2494" y="1257"/>
                    </a:lnTo>
                    <a:lnTo>
                      <a:pt x="2378" y="1218"/>
                    </a:lnTo>
                    <a:lnTo>
                      <a:pt x="2204" y="1141"/>
                    </a:lnTo>
                    <a:lnTo>
                      <a:pt x="2030" y="1063"/>
                    </a:lnTo>
                    <a:lnTo>
                      <a:pt x="1721" y="851"/>
                    </a:lnTo>
                    <a:lnTo>
                      <a:pt x="1412" y="619"/>
                    </a:lnTo>
                    <a:lnTo>
                      <a:pt x="812" y="116"/>
                    </a:lnTo>
                    <a:lnTo>
                      <a:pt x="735" y="58"/>
                    </a:lnTo>
                    <a:lnTo>
                      <a:pt x="658" y="20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3005400" y="-3336125"/>
                <a:ext cx="831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263" extrusionOk="0">
                    <a:moveTo>
                      <a:pt x="1025" y="619"/>
                    </a:moveTo>
                    <a:lnTo>
                      <a:pt x="1037" y="639"/>
                    </a:lnTo>
                    <a:lnTo>
                      <a:pt x="1044" y="639"/>
                    </a:lnTo>
                    <a:lnTo>
                      <a:pt x="1025" y="619"/>
                    </a:lnTo>
                    <a:close/>
                    <a:moveTo>
                      <a:pt x="426" y="1"/>
                    </a:moveTo>
                    <a:lnTo>
                      <a:pt x="329" y="20"/>
                    </a:lnTo>
                    <a:lnTo>
                      <a:pt x="252" y="59"/>
                    </a:lnTo>
                    <a:lnTo>
                      <a:pt x="174" y="117"/>
                    </a:lnTo>
                    <a:lnTo>
                      <a:pt x="97" y="175"/>
                    </a:lnTo>
                    <a:lnTo>
                      <a:pt x="58" y="252"/>
                    </a:lnTo>
                    <a:lnTo>
                      <a:pt x="20" y="329"/>
                    </a:lnTo>
                    <a:lnTo>
                      <a:pt x="0" y="426"/>
                    </a:lnTo>
                    <a:lnTo>
                      <a:pt x="0" y="523"/>
                    </a:lnTo>
                    <a:lnTo>
                      <a:pt x="20" y="619"/>
                    </a:lnTo>
                    <a:lnTo>
                      <a:pt x="78" y="851"/>
                    </a:lnTo>
                    <a:lnTo>
                      <a:pt x="174" y="1064"/>
                    </a:lnTo>
                    <a:lnTo>
                      <a:pt x="290" y="1257"/>
                    </a:lnTo>
                    <a:lnTo>
                      <a:pt x="426" y="1450"/>
                    </a:lnTo>
                    <a:lnTo>
                      <a:pt x="580" y="1644"/>
                    </a:lnTo>
                    <a:lnTo>
                      <a:pt x="754" y="1798"/>
                    </a:lnTo>
                    <a:lnTo>
                      <a:pt x="948" y="1934"/>
                    </a:lnTo>
                    <a:lnTo>
                      <a:pt x="1160" y="2050"/>
                    </a:lnTo>
                    <a:lnTo>
                      <a:pt x="1373" y="2127"/>
                    </a:lnTo>
                    <a:lnTo>
                      <a:pt x="1605" y="2204"/>
                    </a:lnTo>
                    <a:lnTo>
                      <a:pt x="1817" y="2243"/>
                    </a:lnTo>
                    <a:lnTo>
                      <a:pt x="2049" y="2262"/>
                    </a:lnTo>
                    <a:lnTo>
                      <a:pt x="2281" y="2262"/>
                    </a:lnTo>
                    <a:lnTo>
                      <a:pt x="2513" y="2243"/>
                    </a:lnTo>
                    <a:lnTo>
                      <a:pt x="2745" y="2204"/>
                    </a:lnTo>
                    <a:lnTo>
                      <a:pt x="2977" y="2146"/>
                    </a:lnTo>
                    <a:lnTo>
                      <a:pt x="3074" y="2127"/>
                    </a:lnTo>
                    <a:lnTo>
                      <a:pt x="3151" y="2069"/>
                    </a:lnTo>
                    <a:lnTo>
                      <a:pt x="3209" y="1992"/>
                    </a:lnTo>
                    <a:lnTo>
                      <a:pt x="3267" y="1914"/>
                    </a:lnTo>
                    <a:lnTo>
                      <a:pt x="3306" y="1837"/>
                    </a:lnTo>
                    <a:lnTo>
                      <a:pt x="3325" y="1740"/>
                    </a:lnTo>
                    <a:lnTo>
                      <a:pt x="3325" y="1644"/>
                    </a:lnTo>
                    <a:lnTo>
                      <a:pt x="3306" y="1547"/>
                    </a:lnTo>
                    <a:lnTo>
                      <a:pt x="3267" y="1470"/>
                    </a:lnTo>
                    <a:lnTo>
                      <a:pt x="3209" y="1392"/>
                    </a:lnTo>
                    <a:lnTo>
                      <a:pt x="3132" y="1315"/>
                    </a:lnTo>
                    <a:lnTo>
                      <a:pt x="3055" y="1277"/>
                    </a:lnTo>
                    <a:lnTo>
                      <a:pt x="2977" y="1238"/>
                    </a:lnTo>
                    <a:lnTo>
                      <a:pt x="2881" y="1219"/>
                    </a:lnTo>
                    <a:lnTo>
                      <a:pt x="2784" y="1219"/>
                    </a:lnTo>
                    <a:lnTo>
                      <a:pt x="2687" y="1238"/>
                    </a:lnTo>
                    <a:lnTo>
                      <a:pt x="2513" y="1277"/>
                    </a:lnTo>
                    <a:lnTo>
                      <a:pt x="2417" y="1296"/>
                    </a:lnTo>
                    <a:lnTo>
                      <a:pt x="2011" y="1296"/>
                    </a:lnTo>
                    <a:lnTo>
                      <a:pt x="1837" y="1257"/>
                    </a:lnTo>
                    <a:lnTo>
                      <a:pt x="1682" y="1219"/>
                    </a:lnTo>
                    <a:lnTo>
                      <a:pt x="1663" y="1199"/>
                    </a:lnTo>
                    <a:lnTo>
                      <a:pt x="1624" y="1199"/>
                    </a:lnTo>
                    <a:lnTo>
                      <a:pt x="1470" y="1122"/>
                    </a:lnTo>
                    <a:lnTo>
                      <a:pt x="1412" y="1083"/>
                    </a:lnTo>
                    <a:lnTo>
                      <a:pt x="1373" y="1045"/>
                    </a:lnTo>
                    <a:lnTo>
                      <a:pt x="1296" y="987"/>
                    </a:lnTo>
                    <a:lnTo>
                      <a:pt x="1160" y="851"/>
                    </a:lnTo>
                    <a:lnTo>
                      <a:pt x="1180" y="871"/>
                    </a:lnTo>
                    <a:lnTo>
                      <a:pt x="1180" y="851"/>
                    </a:lnTo>
                    <a:lnTo>
                      <a:pt x="1122" y="774"/>
                    </a:lnTo>
                    <a:lnTo>
                      <a:pt x="1037" y="639"/>
                    </a:lnTo>
                    <a:lnTo>
                      <a:pt x="1025" y="639"/>
                    </a:lnTo>
                    <a:lnTo>
                      <a:pt x="1006" y="542"/>
                    </a:lnTo>
                    <a:lnTo>
                      <a:pt x="928" y="329"/>
                    </a:lnTo>
                    <a:lnTo>
                      <a:pt x="909" y="252"/>
                    </a:lnTo>
                    <a:lnTo>
                      <a:pt x="851" y="175"/>
                    </a:lnTo>
                    <a:lnTo>
                      <a:pt x="774" y="97"/>
                    </a:lnTo>
                    <a:lnTo>
                      <a:pt x="696" y="59"/>
                    </a:lnTo>
                    <a:lnTo>
                      <a:pt x="619" y="20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0"/>
          <p:cNvSpPr txBox="1">
            <a:spLocks noGrp="1"/>
          </p:cNvSpPr>
          <p:nvPr>
            <p:ph type="ctrTitle"/>
          </p:nvPr>
        </p:nvSpPr>
        <p:spPr>
          <a:xfrm>
            <a:off x="5860100" y="4077500"/>
            <a:ext cx="1061700" cy="18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uFill>
                  <a:noFill/>
                </a:uFill>
                <a:hlinkClick r:id="" action="ppaction://hlinkshowjump?jump=nextslide"/>
              </a:rPr>
              <a:t>Continue </a:t>
            </a:r>
            <a:r>
              <a:rPr lang="en" sz="1800" dirty="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73" name="Google Shape;1673;p52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674" name="Google Shape;1674;p52"/>
          <p:cNvSpPr/>
          <p:nvPr/>
        </p:nvSpPr>
        <p:spPr>
          <a:xfrm>
            <a:off x="3085543" y="4420346"/>
            <a:ext cx="2972914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70A50BD-A2F4-2FDA-3524-E3147E1F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0" y="1505709"/>
            <a:ext cx="3030655" cy="23188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Google Shape;1469;p50">
            <a:extLst>
              <a:ext uri="{FF2B5EF4-FFF2-40B4-BE49-F238E27FC236}">
                <a16:creationId xmlns:a16="http://schemas.microsoft.com/office/drawing/2014/main" id="{461C8587-5E13-CFD9-04E1-027B7989A1AD}"/>
              </a:ext>
            </a:extLst>
          </p:cNvPr>
          <p:cNvSpPr txBox="1">
            <a:spLocks/>
          </p:cNvSpPr>
          <p:nvPr/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err="1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選擇餐廳類型</a:t>
            </a:r>
            <a:endParaRPr lang="en-US" sz="3200" dirty="0">
              <a:solidFill>
                <a:srgbClr val="8F2A29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Google Shape;1562;p50">
            <a:extLst>
              <a:ext uri="{FF2B5EF4-FFF2-40B4-BE49-F238E27FC236}">
                <a16:creationId xmlns:a16="http://schemas.microsoft.com/office/drawing/2014/main" id="{F6D173A4-A48A-45C0-9BD5-38D28E1D943C}"/>
              </a:ext>
            </a:extLst>
          </p:cNvPr>
          <p:cNvSpPr/>
          <p:nvPr/>
        </p:nvSpPr>
        <p:spPr>
          <a:xfrm>
            <a:off x="3568697" y="99560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5E36B977-B1C9-08C9-0293-DE7C6E19E0B2}"/>
              </a:ext>
            </a:extLst>
          </p:cNvPr>
          <p:cNvSpPr/>
          <p:nvPr/>
        </p:nvSpPr>
        <p:spPr>
          <a:xfrm>
            <a:off x="4193826" y="2626914"/>
            <a:ext cx="1077891" cy="229164"/>
          </a:xfrm>
          <a:prstGeom prst="rightArrow">
            <a:avLst/>
          </a:prstGeom>
          <a:solidFill>
            <a:srgbClr val="8F2A29"/>
          </a:solidFill>
          <a:ln>
            <a:solidFill>
              <a:srgbClr val="8F2A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CFB627-258E-A08B-69BB-588BDEBF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975" y="1314079"/>
            <a:ext cx="2728395" cy="27664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748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73" name="Google Shape;1673;p52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674" name="Google Shape;1674;p52"/>
          <p:cNvSpPr/>
          <p:nvPr/>
        </p:nvSpPr>
        <p:spPr>
          <a:xfrm>
            <a:off x="3085543" y="4420346"/>
            <a:ext cx="2972914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69;p50">
            <a:extLst>
              <a:ext uri="{FF2B5EF4-FFF2-40B4-BE49-F238E27FC236}">
                <a16:creationId xmlns:a16="http://schemas.microsoft.com/office/drawing/2014/main" id="{461C8587-5E13-CFD9-04E1-027B7989A1AD}"/>
              </a:ext>
            </a:extLst>
          </p:cNvPr>
          <p:cNvSpPr txBox="1">
            <a:spLocks/>
          </p:cNvSpPr>
          <p:nvPr/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err="1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導航、收藏餐廳</a:t>
            </a:r>
            <a:endParaRPr lang="en-US" sz="3200" dirty="0">
              <a:solidFill>
                <a:srgbClr val="8F2A29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Google Shape;1562;p50">
            <a:extLst>
              <a:ext uri="{FF2B5EF4-FFF2-40B4-BE49-F238E27FC236}">
                <a16:creationId xmlns:a16="http://schemas.microsoft.com/office/drawing/2014/main" id="{F6D173A4-A48A-45C0-9BD5-38D28E1D943C}"/>
              </a:ext>
            </a:extLst>
          </p:cNvPr>
          <p:cNvSpPr/>
          <p:nvPr/>
        </p:nvSpPr>
        <p:spPr>
          <a:xfrm>
            <a:off x="3568697" y="99560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5E36B977-B1C9-08C9-0293-DE7C6E19E0B2}"/>
              </a:ext>
            </a:extLst>
          </p:cNvPr>
          <p:cNvSpPr/>
          <p:nvPr/>
        </p:nvSpPr>
        <p:spPr>
          <a:xfrm>
            <a:off x="4193826" y="2626914"/>
            <a:ext cx="1077891" cy="229164"/>
          </a:xfrm>
          <a:prstGeom prst="rightArrow">
            <a:avLst/>
          </a:prstGeom>
          <a:solidFill>
            <a:srgbClr val="8F2A29"/>
          </a:solidFill>
          <a:ln>
            <a:solidFill>
              <a:srgbClr val="8F2A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CFB627-258E-A08B-69BB-588BDEBF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26" y="1332146"/>
            <a:ext cx="2728395" cy="27664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F971D6D-D8B5-06B2-41DF-3C7FBAEA0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671" y="1029123"/>
            <a:ext cx="2451676" cy="18960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2829B4-B34B-9674-CF0A-24CFE379B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012" y="3034973"/>
            <a:ext cx="2675988" cy="14188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03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3"/>
          <p:cNvSpPr/>
          <p:nvPr/>
        </p:nvSpPr>
        <p:spPr>
          <a:xfrm rot="-2658911" flipH="1">
            <a:off x="4721040" y="1404679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/>
          </p:nvPr>
        </p:nvSpPr>
        <p:spPr>
          <a:xfrm>
            <a:off x="2239469" y="2367348"/>
            <a:ext cx="3985475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Demo</a:t>
            </a:r>
            <a:endParaRPr sz="4400" dirty="0"/>
          </a:p>
        </p:txBody>
      </p:sp>
      <p:sp>
        <p:nvSpPr>
          <p:cNvPr id="1203" name="Google Shape;1203;p43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04" name="Google Shape;1204;p43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205" name="Google Shape;1205;p43"/>
          <p:cNvSpPr/>
          <p:nvPr/>
        </p:nvSpPr>
        <p:spPr>
          <a:xfrm>
            <a:off x="1984132" y="317067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38;p44">
            <a:extLst>
              <a:ext uri="{FF2B5EF4-FFF2-40B4-BE49-F238E27FC236}">
                <a16:creationId xmlns:a16="http://schemas.microsoft.com/office/drawing/2014/main" id="{0914E293-B443-2D37-9DDB-DA224F99B698}"/>
              </a:ext>
            </a:extLst>
          </p:cNvPr>
          <p:cNvSpPr/>
          <p:nvPr/>
        </p:nvSpPr>
        <p:spPr>
          <a:xfrm rot="82075" flipH="1">
            <a:off x="867615" y="2237086"/>
            <a:ext cx="1097113" cy="1043642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39;p44">
            <a:extLst>
              <a:ext uri="{FF2B5EF4-FFF2-40B4-BE49-F238E27FC236}">
                <a16:creationId xmlns:a16="http://schemas.microsoft.com/office/drawing/2014/main" id="{6252A4F6-0E1A-7EDC-86F2-1AA5C1DD49EC}"/>
              </a:ext>
            </a:extLst>
          </p:cNvPr>
          <p:cNvSpPr txBox="1">
            <a:spLocks/>
          </p:cNvSpPr>
          <p:nvPr/>
        </p:nvSpPr>
        <p:spPr>
          <a:xfrm>
            <a:off x="872124" y="2484549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500" dirty="0">
                <a:solidFill>
                  <a:srgbClr val="8F2A29"/>
                </a:solidFill>
                <a:latin typeface="Patrick Hand" pitchFamily="2" charset="0"/>
              </a:rPr>
              <a:t>03</a:t>
            </a:r>
            <a:endParaRPr lang="en" sz="4500" dirty="0">
              <a:solidFill>
                <a:srgbClr val="8F2A29"/>
              </a:solidFill>
              <a:latin typeface="Patrick Hand" pitchFamily="2" charset="0"/>
            </a:endParaRPr>
          </a:p>
        </p:txBody>
      </p:sp>
      <p:grpSp>
        <p:nvGrpSpPr>
          <p:cNvPr id="4" name="Google Shape;2488;p68">
            <a:extLst>
              <a:ext uri="{FF2B5EF4-FFF2-40B4-BE49-F238E27FC236}">
                <a16:creationId xmlns:a16="http://schemas.microsoft.com/office/drawing/2014/main" id="{BEAA3A19-D2EB-85D1-5875-19C47C9DA1E3}"/>
              </a:ext>
            </a:extLst>
          </p:cNvPr>
          <p:cNvGrpSpPr/>
          <p:nvPr/>
        </p:nvGrpSpPr>
        <p:grpSpPr>
          <a:xfrm>
            <a:off x="5294664" y="2229927"/>
            <a:ext cx="2225908" cy="1265263"/>
            <a:chOff x="1399887" y="2932830"/>
            <a:chExt cx="862919" cy="549658"/>
          </a:xfrm>
        </p:grpSpPr>
        <p:sp>
          <p:nvSpPr>
            <p:cNvPr id="5" name="Google Shape;2489;p68">
              <a:extLst>
                <a:ext uri="{FF2B5EF4-FFF2-40B4-BE49-F238E27FC236}">
                  <a16:creationId xmlns:a16="http://schemas.microsoft.com/office/drawing/2014/main" id="{EE45059C-613A-455A-977D-310DE636F85D}"/>
                </a:ext>
              </a:extLst>
            </p:cNvPr>
            <p:cNvSpPr/>
            <p:nvPr/>
          </p:nvSpPr>
          <p:spPr>
            <a:xfrm>
              <a:off x="1399887" y="2932830"/>
              <a:ext cx="862919" cy="549658"/>
            </a:xfrm>
            <a:custGeom>
              <a:avLst/>
              <a:gdLst/>
              <a:ahLst/>
              <a:cxnLst/>
              <a:rect l="l" t="t" r="r" b="b"/>
              <a:pathLst>
                <a:path w="21431" h="13651" extrusionOk="0">
                  <a:moveTo>
                    <a:pt x="8599" y="7150"/>
                  </a:moveTo>
                  <a:lnTo>
                    <a:pt x="8821" y="7206"/>
                  </a:lnTo>
                  <a:lnTo>
                    <a:pt x="9063" y="7280"/>
                  </a:lnTo>
                  <a:lnTo>
                    <a:pt x="9286" y="7373"/>
                  </a:lnTo>
                  <a:lnTo>
                    <a:pt x="9527" y="7485"/>
                  </a:lnTo>
                  <a:lnTo>
                    <a:pt x="9341" y="7670"/>
                  </a:lnTo>
                  <a:lnTo>
                    <a:pt x="9174" y="7875"/>
                  </a:lnTo>
                  <a:lnTo>
                    <a:pt x="9156" y="7856"/>
                  </a:lnTo>
                  <a:lnTo>
                    <a:pt x="9137" y="7837"/>
                  </a:lnTo>
                  <a:lnTo>
                    <a:pt x="8803" y="7689"/>
                  </a:lnTo>
                  <a:lnTo>
                    <a:pt x="8450" y="7559"/>
                  </a:lnTo>
                  <a:lnTo>
                    <a:pt x="8079" y="7466"/>
                  </a:lnTo>
                  <a:lnTo>
                    <a:pt x="7726" y="7373"/>
                  </a:lnTo>
                  <a:lnTo>
                    <a:pt x="7819" y="7299"/>
                  </a:lnTo>
                  <a:lnTo>
                    <a:pt x="7930" y="7243"/>
                  </a:lnTo>
                  <a:lnTo>
                    <a:pt x="8041" y="7206"/>
                  </a:lnTo>
                  <a:lnTo>
                    <a:pt x="8153" y="7169"/>
                  </a:lnTo>
                  <a:lnTo>
                    <a:pt x="8264" y="7150"/>
                  </a:lnTo>
                  <a:close/>
                  <a:moveTo>
                    <a:pt x="7596" y="7503"/>
                  </a:moveTo>
                  <a:lnTo>
                    <a:pt x="8320" y="7782"/>
                  </a:lnTo>
                  <a:lnTo>
                    <a:pt x="9044" y="8060"/>
                  </a:lnTo>
                  <a:lnTo>
                    <a:pt x="8877" y="8283"/>
                  </a:lnTo>
                  <a:lnTo>
                    <a:pt x="8710" y="8525"/>
                  </a:lnTo>
                  <a:lnTo>
                    <a:pt x="7949" y="8265"/>
                  </a:lnTo>
                  <a:lnTo>
                    <a:pt x="7187" y="8005"/>
                  </a:lnTo>
                  <a:lnTo>
                    <a:pt x="7521" y="7559"/>
                  </a:lnTo>
                  <a:lnTo>
                    <a:pt x="7596" y="7503"/>
                  </a:lnTo>
                  <a:close/>
                  <a:moveTo>
                    <a:pt x="9973" y="279"/>
                  </a:moveTo>
                  <a:lnTo>
                    <a:pt x="10214" y="316"/>
                  </a:lnTo>
                  <a:lnTo>
                    <a:pt x="10456" y="372"/>
                  </a:lnTo>
                  <a:lnTo>
                    <a:pt x="10716" y="446"/>
                  </a:lnTo>
                  <a:lnTo>
                    <a:pt x="10976" y="558"/>
                  </a:lnTo>
                  <a:lnTo>
                    <a:pt x="11217" y="706"/>
                  </a:lnTo>
                  <a:lnTo>
                    <a:pt x="11236" y="762"/>
                  </a:lnTo>
                  <a:lnTo>
                    <a:pt x="11291" y="818"/>
                  </a:lnTo>
                  <a:lnTo>
                    <a:pt x="11533" y="1004"/>
                  </a:lnTo>
                  <a:lnTo>
                    <a:pt x="11737" y="1208"/>
                  </a:lnTo>
                  <a:lnTo>
                    <a:pt x="11886" y="1412"/>
                  </a:lnTo>
                  <a:lnTo>
                    <a:pt x="11997" y="1635"/>
                  </a:lnTo>
                  <a:lnTo>
                    <a:pt x="12071" y="1858"/>
                  </a:lnTo>
                  <a:lnTo>
                    <a:pt x="12090" y="2081"/>
                  </a:lnTo>
                  <a:lnTo>
                    <a:pt x="12090" y="2303"/>
                  </a:lnTo>
                  <a:lnTo>
                    <a:pt x="12053" y="2526"/>
                  </a:lnTo>
                  <a:lnTo>
                    <a:pt x="11997" y="2749"/>
                  </a:lnTo>
                  <a:lnTo>
                    <a:pt x="11886" y="2972"/>
                  </a:lnTo>
                  <a:lnTo>
                    <a:pt x="11774" y="3176"/>
                  </a:lnTo>
                  <a:lnTo>
                    <a:pt x="11626" y="3362"/>
                  </a:lnTo>
                  <a:lnTo>
                    <a:pt x="11458" y="3548"/>
                  </a:lnTo>
                  <a:lnTo>
                    <a:pt x="11254" y="3733"/>
                  </a:lnTo>
                  <a:lnTo>
                    <a:pt x="11050" y="3882"/>
                  </a:lnTo>
                  <a:lnTo>
                    <a:pt x="10827" y="4012"/>
                  </a:lnTo>
                  <a:lnTo>
                    <a:pt x="10177" y="4346"/>
                  </a:lnTo>
                  <a:lnTo>
                    <a:pt x="9527" y="4681"/>
                  </a:lnTo>
                  <a:lnTo>
                    <a:pt x="8877" y="4996"/>
                  </a:lnTo>
                  <a:lnTo>
                    <a:pt x="8561" y="5182"/>
                  </a:lnTo>
                  <a:lnTo>
                    <a:pt x="8246" y="5368"/>
                  </a:lnTo>
                  <a:lnTo>
                    <a:pt x="7670" y="5720"/>
                  </a:lnTo>
                  <a:lnTo>
                    <a:pt x="7113" y="6092"/>
                  </a:lnTo>
                  <a:lnTo>
                    <a:pt x="6574" y="6482"/>
                  </a:lnTo>
                  <a:lnTo>
                    <a:pt x="6054" y="6872"/>
                  </a:lnTo>
                  <a:lnTo>
                    <a:pt x="5534" y="7299"/>
                  </a:lnTo>
                  <a:lnTo>
                    <a:pt x="5033" y="7745"/>
                  </a:lnTo>
                  <a:lnTo>
                    <a:pt x="4550" y="8209"/>
                  </a:lnTo>
                  <a:lnTo>
                    <a:pt x="4086" y="8673"/>
                  </a:lnTo>
                  <a:lnTo>
                    <a:pt x="3974" y="8673"/>
                  </a:lnTo>
                  <a:lnTo>
                    <a:pt x="4012" y="8450"/>
                  </a:lnTo>
                  <a:lnTo>
                    <a:pt x="4030" y="8227"/>
                  </a:lnTo>
                  <a:lnTo>
                    <a:pt x="4030" y="8005"/>
                  </a:lnTo>
                  <a:lnTo>
                    <a:pt x="4030" y="7782"/>
                  </a:lnTo>
                  <a:lnTo>
                    <a:pt x="4012" y="7559"/>
                  </a:lnTo>
                  <a:lnTo>
                    <a:pt x="3974" y="7336"/>
                  </a:lnTo>
                  <a:lnTo>
                    <a:pt x="3919" y="7113"/>
                  </a:lnTo>
                  <a:lnTo>
                    <a:pt x="3844" y="6909"/>
                  </a:lnTo>
                  <a:lnTo>
                    <a:pt x="3770" y="6723"/>
                  </a:lnTo>
                  <a:lnTo>
                    <a:pt x="3659" y="6538"/>
                  </a:lnTo>
                  <a:lnTo>
                    <a:pt x="3529" y="6370"/>
                  </a:lnTo>
                  <a:lnTo>
                    <a:pt x="3380" y="6222"/>
                  </a:lnTo>
                  <a:lnTo>
                    <a:pt x="3213" y="6092"/>
                  </a:lnTo>
                  <a:lnTo>
                    <a:pt x="3009" y="5999"/>
                  </a:lnTo>
                  <a:lnTo>
                    <a:pt x="2805" y="5906"/>
                  </a:lnTo>
                  <a:lnTo>
                    <a:pt x="2563" y="5850"/>
                  </a:lnTo>
                  <a:lnTo>
                    <a:pt x="2340" y="5832"/>
                  </a:lnTo>
                  <a:lnTo>
                    <a:pt x="2117" y="5850"/>
                  </a:lnTo>
                  <a:lnTo>
                    <a:pt x="1857" y="5888"/>
                  </a:lnTo>
                  <a:lnTo>
                    <a:pt x="1616" y="5943"/>
                  </a:lnTo>
                  <a:lnTo>
                    <a:pt x="1375" y="6018"/>
                  </a:lnTo>
                  <a:lnTo>
                    <a:pt x="1133" y="6110"/>
                  </a:lnTo>
                  <a:lnTo>
                    <a:pt x="892" y="6240"/>
                  </a:lnTo>
                  <a:lnTo>
                    <a:pt x="669" y="6370"/>
                  </a:lnTo>
                  <a:lnTo>
                    <a:pt x="669" y="6370"/>
                  </a:lnTo>
                  <a:lnTo>
                    <a:pt x="836" y="6055"/>
                  </a:lnTo>
                  <a:lnTo>
                    <a:pt x="985" y="5758"/>
                  </a:lnTo>
                  <a:lnTo>
                    <a:pt x="1170" y="5442"/>
                  </a:lnTo>
                  <a:lnTo>
                    <a:pt x="1356" y="5163"/>
                  </a:lnTo>
                  <a:lnTo>
                    <a:pt x="1542" y="4866"/>
                  </a:lnTo>
                  <a:lnTo>
                    <a:pt x="1746" y="4588"/>
                  </a:lnTo>
                  <a:lnTo>
                    <a:pt x="1969" y="4328"/>
                  </a:lnTo>
                  <a:lnTo>
                    <a:pt x="2192" y="4068"/>
                  </a:lnTo>
                  <a:lnTo>
                    <a:pt x="2433" y="3808"/>
                  </a:lnTo>
                  <a:lnTo>
                    <a:pt x="2693" y="3566"/>
                  </a:lnTo>
                  <a:lnTo>
                    <a:pt x="2953" y="3343"/>
                  </a:lnTo>
                  <a:lnTo>
                    <a:pt x="3213" y="3121"/>
                  </a:lnTo>
                  <a:lnTo>
                    <a:pt x="3492" y="2916"/>
                  </a:lnTo>
                  <a:lnTo>
                    <a:pt x="3789" y="2712"/>
                  </a:lnTo>
                  <a:lnTo>
                    <a:pt x="4104" y="2526"/>
                  </a:lnTo>
                  <a:lnTo>
                    <a:pt x="4420" y="2359"/>
                  </a:lnTo>
                  <a:lnTo>
                    <a:pt x="4773" y="2173"/>
                  </a:lnTo>
                  <a:lnTo>
                    <a:pt x="5126" y="2025"/>
                  </a:lnTo>
                  <a:lnTo>
                    <a:pt x="5850" y="1709"/>
                  </a:lnTo>
                  <a:lnTo>
                    <a:pt x="6574" y="1412"/>
                  </a:lnTo>
                  <a:lnTo>
                    <a:pt x="7280" y="1078"/>
                  </a:lnTo>
                  <a:lnTo>
                    <a:pt x="7763" y="855"/>
                  </a:lnTo>
                  <a:lnTo>
                    <a:pt x="8246" y="651"/>
                  </a:lnTo>
                  <a:lnTo>
                    <a:pt x="8729" y="465"/>
                  </a:lnTo>
                  <a:lnTo>
                    <a:pt x="8970" y="391"/>
                  </a:lnTo>
                  <a:lnTo>
                    <a:pt x="9230" y="335"/>
                  </a:lnTo>
                  <a:lnTo>
                    <a:pt x="9471" y="298"/>
                  </a:lnTo>
                  <a:lnTo>
                    <a:pt x="9713" y="279"/>
                  </a:lnTo>
                  <a:close/>
                  <a:moveTo>
                    <a:pt x="7057" y="8172"/>
                  </a:moveTo>
                  <a:lnTo>
                    <a:pt x="7837" y="8450"/>
                  </a:lnTo>
                  <a:lnTo>
                    <a:pt x="8599" y="8729"/>
                  </a:lnTo>
                  <a:lnTo>
                    <a:pt x="8413" y="9082"/>
                  </a:lnTo>
                  <a:lnTo>
                    <a:pt x="8413" y="9156"/>
                  </a:lnTo>
                  <a:lnTo>
                    <a:pt x="7466" y="9007"/>
                  </a:lnTo>
                  <a:lnTo>
                    <a:pt x="6537" y="8896"/>
                  </a:lnTo>
                  <a:lnTo>
                    <a:pt x="7057" y="8172"/>
                  </a:lnTo>
                  <a:close/>
                  <a:moveTo>
                    <a:pt x="19109" y="9750"/>
                  </a:moveTo>
                  <a:lnTo>
                    <a:pt x="19351" y="10029"/>
                  </a:lnTo>
                  <a:lnTo>
                    <a:pt x="18924" y="10437"/>
                  </a:lnTo>
                  <a:lnTo>
                    <a:pt x="18775" y="10289"/>
                  </a:lnTo>
                  <a:lnTo>
                    <a:pt x="18627" y="10122"/>
                  </a:lnTo>
                  <a:lnTo>
                    <a:pt x="18719" y="10010"/>
                  </a:lnTo>
                  <a:lnTo>
                    <a:pt x="18849" y="9917"/>
                  </a:lnTo>
                  <a:lnTo>
                    <a:pt x="18979" y="9825"/>
                  </a:lnTo>
                  <a:lnTo>
                    <a:pt x="19109" y="9750"/>
                  </a:lnTo>
                  <a:close/>
                  <a:moveTo>
                    <a:pt x="18979" y="11663"/>
                  </a:moveTo>
                  <a:lnTo>
                    <a:pt x="19054" y="11682"/>
                  </a:lnTo>
                  <a:lnTo>
                    <a:pt x="19128" y="11682"/>
                  </a:lnTo>
                  <a:lnTo>
                    <a:pt x="19258" y="11719"/>
                  </a:lnTo>
                  <a:lnTo>
                    <a:pt x="19481" y="11756"/>
                  </a:lnTo>
                  <a:lnTo>
                    <a:pt x="19239" y="12239"/>
                  </a:lnTo>
                  <a:lnTo>
                    <a:pt x="19221" y="12276"/>
                  </a:lnTo>
                  <a:lnTo>
                    <a:pt x="19221" y="12313"/>
                  </a:lnTo>
                  <a:lnTo>
                    <a:pt x="18868" y="12146"/>
                  </a:lnTo>
                  <a:lnTo>
                    <a:pt x="18868" y="11923"/>
                  </a:lnTo>
                  <a:lnTo>
                    <a:pt x="18887" y="11774"/>
                  </a:lnTo>
                  <a:lnTo>
                    <a:pt x="18887" y="11737"/>
                  </a:lnTo>
                  <a:lnTo>
                    <a:pt x="18887" y="11700"/>
                  </a:lnTo>
                  <a:lnTo>
                    <a:pt x="18905" y="11682"/>
                  </a:lnTo>
                  <a:lnTo>
                    <a:pt x="18979" y="11663"/>
                  </a:lnTo>
                  <a:close/>
                  <a:moveTo>
                    <a:pt x="2247" y="6092"/>
                  </a:moveTo>
                  <a:lnTo>
                    <a:pt x="2396" y="6110"/>
                  </a:lnTo>
                  <a:lnTo>
                    <a:pt x="2563" y="6129"/>
                  </a:lnTo>
                  <a:lnTo>
                    <a:pt x="2712" y="6166"/>
                  </a:lnTo>
                  <a:lnTo>
                    <a:pt x="2916" y="6240"/>
                  </a:lnTo>
                  <a:lnTo>
                    <a:pt x="3083" y="6333"/>
                  </a:lnTo>
                  <a:lnTo>
                    <a:pt x="3232" y="6445"/>
                  </a:lnTo>
                  <a:lnTo>
                    <a:pt x="3343" y="6556"/>
                  </a:lnTo>
                  <a:lnTo>
                    <a:pt x="3455" y="6705"/>
                  </a:lnTo>
                  <a:lnTo>
                    <a:pt x="3547" y="6853"/>
                  </a:lnTo>
                  <a:lnTo>
                    <a:pt x="3603" y="7020"/>
                  </a:lnTo>
                  <a:lnTo>
                    <a:pt x="3659" y="7188"/>
                  </a:lnTo>
                  <a:lnTo>
                    <a:pt x="3696" y="7355"/>
                  </a:lnTo>
                  <a:lnTo>
                    <a:pt x="3733" y="7540"/>
                  </a:lnTo>
                  <a:lnTo>
                    <a:pt x="3752" y="7912"/>
                  </a:lnTo>
                  <a:lnTo>
                    <a:pt x="3770" y="8655"/>
                  </a:lnTo>
                  <a:lnTo>
                    <a:pt x="3752" y="8655"/>
                  </a:lnTo>
                  <a:lnTo>
                    <a:pt x="3714" y="8673"/>
                  </a:lnTo>
                  <a:lnTo>
                    <a:pt x="3696" y="8710"/>
                  </a:lnTo>
                  <a:lnTo>
                    <a:pt x="3696" y="8747"/>
                  </a:lnTo>
                  <a:lnTo>
                    <a:pt x="3733" y="8785"/>
                  </a:lnTo>
                  <a:lnTo>
                    <a:pt x="4049" y="8840"/>
                  </a:lnTo>
                  <a:lnTo>
                    <a:pt x="4104" y="8877"/>
                  </a:lnTo>
                  <a:lnTo>
                    <a:pt x="4142" y="8877"/>
                  </a:lnTo>
                  <a:lnTo>
                    <a:pt x="4160" y="8859"/>
                  </a:lnTo>
                  <a:lnTo>
                    <a:pt x="5182" y="9045"/>
                  </a:lnTo>
                  <a:lnTo>
                    <a:pt x="6222" y="9212"/>
                  </a:lnTo>
                  <a:lnTo>
                    <a:pt x="8264" y="9527"/>
                  </a:lnTo>
                  <a:lnTo>
                    <a:pt x="9304" y="9695"/>
                  </a:lnTo>
                  <a:lnTo>
                    <a:pt x="10326" y="9880"/>
                  </a:lnTo>
                  <a:lnTo>
                    <a:pt x="11347" y="10085"/>
                  </a:lnTo>
                  <a:lnTo>
                    <a:pt x="12368" y="10307"/>
                  </a:lnTo>
                  <a:lnTo>
                    <a:pt x="13241" y="10530"/>
                  </a:lnTo>
                  <a:lnTo>
                    <a:pt x="14133" y="10772"/>
                  </a:lnTo>
                  <a:lnTo>
                    <a:pt x="15005" y="11050"/>
                  </a:lnTo>
                  <a:lnTo>
                    <a:pt x="15878" y="11329"/>
                  </a:lnTo>
                  <a:lnTo>
                    <a:pt x="16732" y="11626"/>
                  </a:lnTo>
                  <a:lnTo>
                    <a:pt x="17587" y="11960"/>
                  </a:lnTo>
                  <a:lnTo>
                    <a:pt x="18441" y="12294"/>
                  </a:lnTo>
                  <a:lnTo>
                    <a:pt x="19277" y="12666"/>
                  </a:lnTo>
                  <a:lnTo>
                    <a:pt x="19277" y="12666"/>
                  </a:lnTo>
                  <a:lnTo>
                    <a:pt x="18311" y="12313"/>
                  </a:lnTo>
                  <a:lnTo>
                    <a:pt x="17327" y="11997"/>
                  </a:lnTo>
                  <a:lnTo>
                    <a:pt x="16342" y="11719"/>
                  </a:lnTo>
                  <a:lnTo>
                    <a:pt x="15340" y="11459"/>
                  </a:lnTo>
                  <a:lnTo>
                    <a:pt x="14318" y="11236"/>
                  </a:lnTo>
                  <a:lnTo>
                    <a:pt x="13315" y="11013"/>
                  </a:lnTo>
                  <a:lnTo>
                    <a:pt x="12294" y="10827"/>
                  </a:lnTo>
                  <a:lnTo>
                    <a:pt x="11291" y="10642"/>
                  </a:lnTo>
                  <a:lnTo>
                    <a:pt x="8710" y="10215"/>
                  </a:lnTo>
                  <a:lnTo>
                    <a:pt x="7410" y="9992"/>
                  </a:lnTo>
                  <a:lnTo>
                    <a:pt x="6129" y="9769"/>
                  </a:lnTo>
                  <a:lnTo>
                    <a:pt x="5590" y="9676"/>
                  </a:lnTo>
                  <a:lnTo>
                    <a:pt x="4792" y="9527"/>
                  </a:lnTo>
                  <a:lnTo>
                    <a:pt x="3807" y="9323"/>
                  </a:lnTo>
                  <a:lnTo>
                    <a:pt x="3287" y="9193"/>
                  </a:lnTo>
                  <a:lnTo>
                    <a:pt x="2767" y="9045"/>
                  </a:lnTo>
                  <a:lnTo>
                    <a:pt x="2266" y="8877"/>
                  </a:lnTo>
                  <a:lnTo>
                    <a:pt x="1802" y="8710"/>
                  </a:lnTo>
                  <a:lnTo>
                    <a:pt x="1356" y="8506"/>
                  </a:lnTo>
                  <a:lnTo>
                    <a:pt x="1170" y="8395"/>
                  </a:lnTo>
                  <a:lnTo>
                    <a:pt x="985" y="8283"/>
                  </a:lnTo>
                  <a:lnTo>
                    <a:pt x="836" y="8153"/>
                  </a:lnTo>
                  <a:lnTo>
                    <a:pt x="687" y="8042"/>
                  </a:lnTo>
                  <a:lnTo>
                    <a:pt x="558" y="7912"/>
                  </a:lnTo>
                  <a:lnTo>
                    <a:pt x="465" y="7763"/>
                  </a:lnTo>
                  <a:lnTo>
                    <a:pt x="390" y="7633"/>
                  </a:lnTo>
                  <a:lnTo>
                    <a:pt x="353" y="7485"/>
                  </a:lnTo>
                  <a:lnTo>
                    <a:pt x="335" y="7318"/>
                  </a:lnTo>
                  <a:lnTo>
                    <a:pt x="335" y="7169"/>
                  </a:lnTo>
                  <a:lnTo>
                    <a:pt x="390" y="7058"/>
                  </a:lnTo>
                  <a:lnTo>
                    <a:pt x="483" y="6928"/>
                  </a:lnTo>
                  <a:lnTo>
                    <a:pt x="595" y="6816"/>
                  </a:lnTo>
                  <a:lnTo>
                    <a:pt x="706" y="6686"/>
                  </a:lnTo>
                  <a:lnTo>
                    <a:pt x="836" y="6593"/>
                  </a:lnTo>
                  <a:lnTo>
                    <a:pt x="985" y="6500"/>
                  </a:lnTo>
                  <a:lnTo>
                    <a:pt x="1133" y="6408"/>
                  </a:lnTo>
                  <a:lnTo>
                    <a:pt x="1282" y="6333"/>
                  </a:lnTo>
                  <a:lnTo>
                    <a:pt x="1430" y="6259"/>
                  </a:lnTo>
                  <a:lnTo>
                    <a:pt x="1597" y="6203"/>
                  </a:lnTo>
                  <a:lnTo>
                    <a:pt x="1746" y="6166"/>
                  </a:lnTo>
                  <a:lnTo>
                    <a:pt x="1913" y="6129"/>
                  </a:lnTo>
                  <a:lnTo>
                    <a:pt x="2080" y="6110"/>
                  </a:lnTo>
                  <a:lnTo>
                    <a:pt x="2247" y="6092"/>
                  </a:lnTo>
                  <a:close/>
                  <a:moveTo>
                    <a:pt x="12034" y="3511"/>
                  </a:moveTo>
                  <a:lnTo>
                    <a:pt x="12981" y="4235"/>
                  </a:lnTo>
                  <a:lnTo>
                    <a:pt x="13928" y="4940"/>
                  </a:lnTo>
                  <a:lnTo>
                    <a:pt x="13613" y="5330"/>
                  </a:lnTo>
                  <a:lnTo>
                    <a:pt x="13613" y="5368"/>
                  </a:lnTo>
                  <a:lnTo>
                    <a:pt x="13613" y="5405"/>
                  </a:lnTo>
                  <a:lnTo>
                    <a:pt x="13613" y="5442"/>
                  </a:lnTo>
                  <a:lnTo>
                    <a:pt x="13631" y="5479"/>
                  </a:lnTo>
                  <a:lnTo>
                    <a:pt x="13743" y="5553"/>
                  </a:lnTo>
                  <a:lnTo>
                    <a:pt x="13854" y="5646"/>
                  </a:lnTo>
                  <a:lnTo>
                    <a:pt x="13965" y="5702"/>
                  </a:lnTo>
                  <a:lnTo>
                    <a:pt x="14095" y="5758"/>
                  </a:lnTo>
                  <a:lnTo>
                    <a:pt x="14225" y="5795"/>
                  </a:lnTo>
                  <a:lnTo>
                    <a:pt x="14504" y="5795"/>
                  </a:lnTo>
                  <a:lnTo>
                    <a:pt x="14634" y="5758"/>
                  </a:lnTo>
                  <a:lnTo>
                    <a:pt x="14671" y="5739"/>
                  </a:lnTo>
                  <a:lnTo>
                    <a:pt x="14690" y="5720"/>
                  </a:lnTo>
                  <a:lnTo>
                    <a:pt x="14708" y="5683"/>
                  </a:lnTo>
                  <a:lnTo>
                    <a:pt x="14708" y="5646"/>
                  </a:lnTo>
                  <a:lnTo>
                    <a:pt x="14690" y="5609"/>
                  </a:lnTo>
                  <a:lnTo>
                    <a:pt x="14671" y="5572"/>
                  </a:lnTo>
                  <a:lnTo>
                    <a:pt x="14653" y="5553"/>
                  </a:lnTo>
                  <a:lnTo>
                    <a:pt x="14393" y="5553"/>
                  </a:lnTo>
                  <a:lnTo>
                    <a:pt x="14207" y="5535"/>
                  </a:lnTo>
                  <a:lnTo>
                    <a:pt x="14040" y="5479"/>
                  </a:lnTo>
                  <a:lnTo>
                    <a:pt x="13947" y="5423"/>
                  </a:lnTo>
                  <a:lnTo>
                    <a:pt x="13873" y="5368"/>
                  </a:lnTo>
                  <a:lnTo>
                    <a:pt x="14058" y="5070"/>
                  </a:lnTo>
                  <a:lnTo>
                    <a:pt x="14615" y="5498"/>
                  </a:lnTo>
                  <a:lnTo>
                    <a:pt x="15154" y="5943"/>
                  </a:lnTo>
                  <a:lnTo>
                    <a:pt x="15692" y="6389"/>
                  </a:lnTo>
                  <a:lnTo>
                    <a:pt x="16212" y="6853"/>
                  </a:lnTo>
                  <a:lnTo>
                    <a:pt x="16640" y="7262"/>
                  </a:lnTo>
                  <a:lnTo>
                    <a:pt x="17067" y="7670"/>
                  </a:lnTo>
                  <a:lnTo>
                    <a:pt x="17977" y="8562"/>
                  </a:lnTo>
                  <a:lnTo>
                    <a:pt x="18478" y="9082"/>
                  </a:lnTo>
                  <a:lnTo>
                    <a:pt x="18979" y="9602"/>
                  </a:lnTo>
                  <a:lnTo>
                    <a:pt x="18812" y="9695"/>
                  </a:lnTo>
                  <a:lnTo>
                    <a:pt x="18664" y="9787"/>
                  </a:lnTo>
                  <a:lnTo>
                    <a:pt x="18515" y="9917"/>
                  </a:lnTo>
                  <a:lnTo>
                    <a:pt x="18404" y="10047"/>
                  </a:lnTo>
                  <a:lnTo>
                    <a:pt x="18367" y="10085"/>
                  </a:lnTo>
                  <a:lnTo>
                    <a:pt x="18367" y="10122"/>
                  </a:lnTo>
                  <a:lnTo>
                    <a:pt x="18367" y="10159"/>
                  </a:lnTo>
                  <a:lnTo>
                    <a:pt x="18404" y="10196"/>
                  </a:lnTo>
                  <a:lnTo>
                    <a:pt x="18608" y="10437"/>
                  </a:lnTo>
                  <a:lnTo>
                    <a:pt x="18849" y="10660"/>
                  </a:lnTo>
                  <a:lnTo>
                    <a:pt x="18887" y="10679"/>
                  </a:lnTo>
                  <a:lnTo>
                    <a:pt x="18942" y="10697"/>
                  </a:lnTo>
                  <a:lnTo>
                    <a:pt x="18979" y="10679"/>
                  </a:lnTo>
                  <a:lnTo>
                    <a:pt x="19017" y="10660"/>
                  </a:lnTo>
                  <a:lnTo>
                    <a:pt x="19481" y="10196"/>
                  </a:lnTo>
                  <a:lnTo>
                    <a:pt x="19759" y="10549"/>
                  </a:lnTo>
                  <a:lnTo>
                    <a:pt x="20038" y="10902"/>
                  </a:lnTo>
                  <a:lnTo>
                    <a:pt x="20279" y="11273"/>
                  </a:lnTo>
                  <a:lnTo>
                    <a:pt x="20484" y="11663"/>
                  </a:lnTo>
                  <a:lnTo>
                    <a:pt x="20688" y="12034"/>
                  </a:lnTo>
                  <a:lnTo>
                    <a:pt x="20836" y="12424"/>
                  </a:lnTo>
                  <a:lnTo>
                    <a:pt x="20948" y="12814"/>
                  </a:lnTo>
                  <a:lnTo>
                    <a:pt x="21022" y="13204"/>
                  </a:lnTo>
                  <a:lnTo>
                    <a:pt x="20224" y="12796"/>
                  </a:lnTo>
                  <a:lnTo>
                    <a:pt x="19388" y="12387"/>
                  </a:lnTo>
                  <a:lnTo>
                    <a:pt x="19425" y="12350"/>
                  </a:lnTo>
                  <a:lnTo>
                    <a:pt x="19592" y="12053"/>
                  </a:lnTo>
                  <a:lnTo>
                    <a:pt x="19741" y="11737"/>
                  </a:lnTo>
                  <a:lnTo>
                    <a:pt x="19759" y="11682"/>
                  </a:lnTo>
                  <a:lnTo>
                    <a:pt x="19741" y="11644"/>
                  </a:lnTo>
                  <a:lnTo>
                    <a:pt x="19722" y="11589"/>
                  </a:lnTo>
                  <a:lnTo>
                    <a:pt x="19685" y="11570"/>
                  </a:lnTo>
                  <a:lnTo>
                    <a:pt x="19165" y="11496"/>
                  </a:lnTo>
                  <a:lnTo>
                    <a:pt x="18979" y="11477"/>
                  </a:lnTo>
                  <a:lnTo>
                    <a:pt x="18887" y="11477"/>
                  </a:lnTo>
                  <a:lnTo>
                    <a:pt x="18794" y="11496"/>
                  </a:lnTo>
                  <a:lnTo>
                    <a:pt x="18757" y="11552"/>
                  </a:lnTo>
                  <a:lnTo>
                    <a:pt x="18719" y="11607"/>
                  </a:lnTo>
                  <a:lnTo>
                    <a:pt x="18701" y="11663"/>
                  </a:lnTo>
                  <a:lnTo>
                    <a:pt x="18701" y="11737"/>
                  </a:lnTo>
                  <a:lnTo>
                    <a:pt x="18719" y="12090"/>
                  </a:lnTo>
                  <a:lnTo>
                    <a:pt x="17939" y="11756"/>
                  </a:lnTo>
                  <a:lnTo>
                    <a:pt x="17141" y="11440"/>
                  </a:lnTo>
                  <a:lnTo>
                    <a:pt x="16342" y="11143"/>
                  </a:lnTo>
                  <a:lnTo>
                    <a:pt x="15544" y="10864"/>
                  </a:lnTo>
                  <a:lnTo>
                    <a:pt x="14875" y="10642"/>
                  </a:lnTo>
                  <a:lnTo>
                    <a:pt x="14225" y="10437"/>
                  </a:lnTo>
                  <a:lnTo>
                    <a:pt x="13557" y="10252"/>
                  </a:lnTo>
                  <a:lnTo>
                    <a:pt x="12870" y="10066"/>
                  </a:lnTo>
                  <a:lnTo>
                    <a:pt x="12201" y="9899"/>
                  </a:lnTo>
                  <a:lnTo>
                    <a:pt x="11514" y="9732"/>
                  </a:lnTo>
                  <a:lnTo>
                    <a:pt x="10158" y="9453"/>
                  </a:lnTo>
                  <a:lnTo>
                    <a:pt x="9397" y="9305"/>
                  </a:lnTo>
                  <a:lnTo>
                    <a:pt x="8636" y="9175"/>
                  </a:lnTo>
                  <a:lnTo>
                    <a:pt x="8877" y="8766"/>
                  </a:lnTo>
                  <a:lnTo>
                    <a:pt x="8896" y="8729"/>
                  </a:lnTo>
                  <a:lnTo>
                    <a:pt x="8896" y="8710"/>
                  </a:lnTo>
                  <a:lnTo>
                    <a:pt x="9100" y="8395"/>
                  </a:lnTo>
                  <a:lnTo>
                    <a:pt x="9323" y="8097"/>
                  </a:lnTo>
                  <a:lnTo>
                    <a:pt x="9564" y="7800"/>
                  </a:lnTo>
                  <a:lnTo>
                    <a:pt x="9824" y="7522"/>
                  </a:lnTo>
                  <a:lnTo>
                    <a:pt x="9861" y="7485"/>
                  </a:lnTo>
                  <a:lnTo>
                    <a:pt x="9861" y="7410"/>
                  </a:lnTo>
                  <a:lnTo>
                    <a:pt x="9843" y="7355"/>
                  </a:lnTo>
                  <a:lnTo>
                    <a:pt x="9806" y="7318"/>
                  </a:lnTo>
                  <a:lnTo>
                    <a:pt x="9323" y="7058"/>
                  </a:lnTo>
                  <a:lnTo>
                    <a:pt x="9063" y="6928"/>
                  </a:lnTo>
                  <a:lnTo>
                    <a:pt x="8803" y="6816"/>
                  </a:lnTo>
                  <a:lnTo>
                    <a:pt x="8673" y="6760"/>
                  </a:lnTo>
                  <a:lnTo>
                    <a:pt x="8543" y="6742"/>
                  </a:lnTo>
                  <a:lnTo>
                    <a:pt x="8413" y="6723"/>
                  </a:lnTo>
                  <a:lnTo>
                    <a:pt x="8283" y="6705"/>
                  </a:lnTo>
                  <a:lnTo>
                    <a:pt x="8153" y="6723"/>
                  </a:lnTo>
                  <a:lnTo>
                    <a:pt x="8023" y="6760"/>
                  </a:lnTo>
                  <a:lnTo>
                    <a:pt x="7893" y="6816"/>
                  </a:lnTo>
                  <a:lnTo>
                    <a:pt x="7781" y="6890"/>
                  </a:lnTo>
                  <a:lnTo>
                    <a:pt x="7559" y="7058"/>
                  </a:lnTo>
                  <a:lnTo>
                    <a:pt x="7336" y="7280"/>
                  </a:lnTo>
                  <a:lnTo>
                    <a:pt x="7150" y="7522"/>
                  </a:lnTo>
                  <a:lnTo>
                    <a:pt x="6946" y="7782"/>
                  </a:lnTo>
                  <a:lnTo>
                    <a:pt x="6779" y="8060"/>
                  </a:lnTo>
                  <a:lnTo>
                    <a:pt x="6611" y="8339"/>
                  </a:lnTo>
                  <a:lnTo>
                    <a:pt x="6333" y="8877"/>
                  </a:lnTo>
                  <a:lnTo>
                    <a:pt x="5887" y="8822"/>
                  </a:lnTo>
                  <a:lnTo>
                    <a:pt x="5980" y="8692"/>
                  </a:lnTo>
                  <a:lnTo>
                    <a:pt x="6036" y="8562"/>
                  </a:lnTo>
                  <a:lnTo>
                    <a:pt x="6073" y="8395"/>
                  </a:lnTo>
                  <a:lnTo>
                    <a:pt x="6092" y="8246"/>
                  </a:lnTo>
                  <a:lnTo>
                    <a:pt x="6092" y="8227"/>
                  </a:lnTo>
                  <a:lnTo>
                    <a:pt x="6073" y="8190"/>
                  </a:lnTo>
                  <a:lnTo>
                    <a:pt x="6017" y="8153"/>
                  </a:lnTo>
                  <a:lnTo>
                    <a:pt x="5850" y="8116"/>
                  </a:lnTo>
                  <a:lnTo>
                    <a:pt x="5646" y="8097"/>
                  </a:lnTo>
                  <a:lnTo>
                    <a:pt x="5553" y="8097"/>
                  </a:lnTo>
                  <a:lnTo>
                    <a:pt x="5460" y="8116"/>
                  </a:lnTo>
                  <a:lnTo>
                    <a:pt x="5367" y="8153"/>
                  </a:lnTo>
                  <a:lnTo>
                    <a:pt x="5293" y="8190"/>
                  </a:lnTo>
                  <a:lnTo>
                    <a:pt x="5182" y="8302"/>
                  </a:lnTo>
                  <a:lnTo>
                    <a:pt x="5144" y="8376"/>
                  </a:lnTo>
                  <a:lnTo>
                    <a:pt x="5126" y="8432"/>
                  </a:lnTo>
                  <a:lnTo>
                    <a:pt x="5107" y="8506"/>
                  </a:lnTo>
                  <a:lnTo>
                    <a:pt x="5107" y="8580"/>
                  </a:lnTo>
                  <a:lnTo>
                    <a:pt x="5126" y="8636"/>
                  </a:lnTo>
                  <a:lnTo>
                    <a:pt x="5163" y="8710"/>
                  </a:lnTo>
                  <a:lnTo>
                    <a:pt x="5200" y="8747"/>
                  </a:lnTo>
                  <a:lnTo>
                    <a:pt x="5237" y="8729"/>
                  </a:lnTo>
                  <a:lnTo>
                    <a:pt x="5256" y="8692"/>
                  </a:lnTo>
                  <a:lnTo>
                    <a:pt x="5256" y="8655"/>
                  </a:lnTo>
                  <a:lnTo>
                    <a:pt x="5237" y="8599"/>
                  </a:lnTo>
                  <a:lnTo>
                    <a:pt x="5237" y="8525"/>
                  </a:lnTo>
                  <a:lnTo>
                    <a:pt x="5256" y="8469"/>
                  </a:lnTo>
                  <a:lnTo>
                    <a:pt x="5293" y="8432"/>
                  </a:lnTo>
                  <a:lnTo>
                    <a:pt x="5330" y="8376"/>
                  </a:lnTo>
                  <a:lnTo>
                    <a:pt x="5386" y="8339"/>
                  </a:lnTo>
                  <a:lnTo>
                    <a:pt x="5497" y="8302"/>
                  </a:lnTo>
                  <a:lnTo>
                    <a:pt x="5609" y="8283"/>
                  </a:lnTo>
                  <a:lnTo>
                    <a:pt x="5702" y="8283"/>
                  </a:lnTo>
                  <a:lnTo>
                    <a:pt x="5906" y="8320"/>
                  </a:lnTo>
                  <a:lnTo>
                    <a:pt x="5869" y="8450"/>
                  </a:lnTo>
                  <a:lnTo>
                    <a:pt x="5832" y="8562"/>
                  </a:lnTo>
                  <a:lnTo>
                    <a:pt x="5776" y="8673"/>
                  </a:lnTo>
                  <a:lnTo>
                    <a:pt x="5720" y="8785"/>
                  </a:lnTo>
                  <a:lnTo>
                    <a:pt x="5702" y="8803"/>
                  </a:lnTo>
                  <a:lnTo>
                    <a:pt x="5033" y="8747"/>
                  </a:lnTo>
                  <a:lnTo>
                    <a:pt x="4364" y="8692"/>
                  </a:lnTo>
                  <a:lnTo>
                    <a:pt x="5274" y="7912"/>
                  </a:lnTo>
                  <a:lnTo>
                    <a:pt x="5739" y="7522"/>
                  </a:lnTo>
                  <a:lnTo>
                    <a:pt x="6222" y="7150"/>
                  </a:lnTo>
                  <a:lnTo>
                    <a:pt x="6704" y="6779"/>
                  </a:lnTo>
                  <a:lnTo>
                    <a:pt x="7187" y="6426"/>
                  </a:lnTo>
                  <a:lnTo>
                    <a:pt x="7689" y="6092"/>
                  </a:lnTo>
                  <a:lnTo>
                    <a:pt x="8209" y="5758"/>
                  </a:lnTo>
                  <a:lnTo>
                    <a:pt x="8617" y="5516"/>
                  </a:lnTo>
                  <a:lnTo>
                    <a:pt x="9044" y="5293"/>
                  </a:lnTo>
                  <a:lnTo>
                    <a:pt x="9936" y="4885"/>
                  </a:lnTo>
                  <a:lnTo>
                    <a:pt x="10381" y="4662"/>
                  </a:lnTo>
                  <a:lnTo>
                    <a:pt x="10827" y="4439"/>
                  </a:lnTo>
                  <a:lnTo>
                    <a:pt x="11236" y="4198"/>
                  </a:lnTo>
                  <a:lnTo>
                    <a:pt x="11626" y="3938"/>
                  </a:lnTo>
                  <a:lnTo>
                    <a:pt x="11756" y="3845"/>
                  </a:lnTo>
                  <a:lnTo>
                    <a:pt x="11848" y="3733"/>
                  </a:lnTo>
                  <a:lnTo>
                    <a:pt x="12034" y="3511"/>
                  </a:lnTo>
                  <a:close/>
                  <a:moveTo>
                    <a:pt x="9787" y="1"/>
                  </a:moveTo>
                  <a:lnTo>
                    <a:pt x="9453" y="19"/>
                  </a:lnTo>
                  <a:lnTo>
                    <a:pt x="9119" y="56"/>
                  </a:lnTo>
                  <a:lnTo>
                    <a:pt x="8784" y="149"/>
                  </a:lnTo>
                  <a:lnTo>
                    <a:pt x="8264" y="316"/>
                  </a:lnTo>
                  <a:lnTo>
                    <a:pt x="7744" y="502"/>
                  </a:lnTo>
                  <a:lnTo>
                    <a:pt x="7224" y="725"/>
                  </a:lnTo>
                  <a:lnTo>
                    <a:pt x="6704" y="966"/>
                  </a:lnTo>
                  <a:lnTo>
                    <a:pt x="5683" y="1449"/>
                  </a:lnTo>
                  <a:lnTo>
                    <a:pt x="4699" y="1913"/>
                  </a:lnTo>
                  <a:lnTo>
                    <a:pt x="4309" y="2099"/>
                  </a:lnTo>
                  <a:lnTo>
                    <a:pt x="3937" y="2303"/>
                  </a:lnTo>
                  <a:lnTo>
                    <a:pt x="3584" y="2526"/>
                  </a:lnTo>
                  <a:lnTo>
                    <a:pt x="3232" y="2768"/>
                  </a:lnTo>
                  <a:lnTo>
                    <a:pt x="2897" y="3009"/>
                  </a:lnTo>
                  <a:lnTo>
                    <a:pt x="2582" y="3288"/>
                  </a:lnTo>
                  <a:lnTo>
                    <a:pt x="2285" y="3566"/>
                  </a:lnTo>
                  <a:lnTo>
                    <a:pt x="1987" y="3863"/>
                  </a:lnTo>
                  <a:lnTo>
                    <a:pt x="1709" y="4179"/>
                  </a:lnTo>
                  <a:lnTo>
                    <a:pt x="1449" y="4513"/>
                  </a:lnTo>
                  <a:lnTo>
                    <a:pt x="1207" y="4848"/>
                  </a:lnTo>
                  <a:lnTo>
                    <a:pt x="1003" y="5200"/>
                  </a:lnTo>
                  <a:lnTo>
                    <a:pt x="799" y="5572"/>
                  </a:lnTo>
                  <a:lnTo>
                    <a:pt x="613" y="5943"/>
                  </a:lnTo>
                  <a:lnTo>
                    <a:pt x="446" y="6333"/>
                  </a:lnTo>
                  <a:lnTo>
                    <a:pt x="298" y="6723"/>
                  </a:lnTo>
                  <a:lnTo>
                    <a:pt x="168" y="6928"/>
                  </a:lnTo>
                  <a:lnTo>
                    <a:pt x="112" y="7039"/>
                  </a:lnTo>
                  <a:lnTo>
                    <a:pt x="75" y="7132"/>
                  </a:lnTo>
                  <a:lnTo>
                    <a:pt x="38" y="7262"/>
                  </a:lnTo>
                  <a:lnTo>
                    <a:pt x="19" y="7373"/>
                  </a:lnTo>
                  <a:lnTo>
                    <a:pt x="0" y="7485"/>
                  </a:lnTo>
                  <a:lnTo>
                    <a:pt x="0" y="7615"/>
                  </a:lnTo>
                  <a:lnTo>
                    <a:pt x="19" y="7652"/>
                  </a:lnTo>
                  <a:lnTo>
                    <a:pt x="56" y="7670"/>
                  </a:lnTo>
                  <a:lnTo>
                    <a:pt x="112" y="7670"/>
                  </a:lnTo>
                  <a:lnTo>
                    <a:pt x="130" y="7763"/>
                  </a:lnTo>
                  <a:lnTo>
                    <a:pt x="168" y="7856"/>
                  </a:lnTo>
                  <a:lnTo>
                    <a:pt x="260" y="8042"/>
                  </a:lnTo>
                  <a:lnTo>
                    <a:pt x="372" y="8209"/>
                  </a:lnTo>
                  <a:lnTo>
                    <a:pt x="520" y="8376"/>
                  </a:lnTo>
                  <a:lnTo>
                    <a:pt x="706" y="8506"/>
                  </a:lnTo>
                  <a:lnTo>
                    <a:pt x="910" y="8636"/>
                  </a:lnTo>
                  <a:lnTo>
                    <a:pt x="1115" y="8747"/>
                  </a:lnTo>
                  <a:lnTo>
                    <a:pt x="1337" y="8840"/>
                  </a:lnTo>
                  <a:lnTo>
                    <a:pt x="1727" y="8989"/>
                  </a:lnTo>
                  <a:lnTo>
                    <a:pt x="2099" y="9119"/>
                  </a:lnTo>
                  <a:lnTo>
                    <a:pt x="2879" y="9360"/>
                  </a:lnTo>
                  <a:lnTo>
                    <a:pt x="3677" y="9565"/>
                  </a:lnTo>
                  <a:lnTo>
                    <a:pt x="4476" y="9732"/>
                  </a:lnTo>
                  <a:lnTo>
                    <a:pt x="5293" y="9899"/>
                  </a:lnTo>
                  <a:lnTo>
                    <a:pt x="6092" y="10047"/>
                  </a:lnTo>
                  <a:lnTo>
                    <a:pt x="7689" y="10307"/>
                  </a:lnTo>
                  <a:lnTo>
                    <a:pt x="11068" y="10902"/>
                  </a:lnTo>
                  <a:lnTo>
                    <a:pt x="12740" y="11199"/>
                  </a:lnTo>
                  <a:lnTo>
                    <a:pt x="13575" y="11366"/>
                  </a:lnTo>
                  <a:lnTo>
                    <a:pt x="14411" y="11552"/>
                  </a:lnTo>
                  <a:lnTo>
                    <a:pt x="15247" y="11737"/>
                  </a:lnTo>
                  <a:lnTo>
                    <a:pt x="16064" y="11942"/>
                  </a:lnTo>
                  <a:lnTo>
                    <a:pt x="16900" y="12164"/>
                  </a:lnTo>
                  <a:lnTo>
                    <a:pt x="17717" y="12424"/>
                  </a:lnTo>
                  <a:lnTo>
                    <a:pt x="18515" y="12684"/>
                  </a:lnTo>
                  <a:lnTo>
                    <a:pt x="19314" y="12982"/>
                  </a:lnTo>
                  <a:lnTo>
                    <a:pt x="20112" y="13297"/>
                  </a:lnTo>
                  <a:lnTo>
                    <a:pt x="20911" y="13650"/>
                  </a:lnTo>
                  <a:lnTo>
                    <a:pt x="21022" y="13650"/>
                  </a:lnTo>
                  <a:lnTo>
                    <a:pt x="21059" y="13613"/>
                  </a:lnTo>
                  <a:lnTo>
                    <a:pt x="21096" y="13557"/>
                  </a:lnTo>
                  <a:lnTo>
                    <a:pt x="21134" y="13594"/>
                  </a:lnTo>
                  <a:lnTo>
                    <a:pt x="21189" y="13632"/>
                  </a:lnTo>
                  <a:lnTo>
                    <a:pt x="21301" y="13632"/>
                  </a:lnTo>
                  <a:lnTo>
                    <a:pt x="21356" y="13613"/>
                  </a:lnTo>
                  <a:lnTo>
                    <a:pt x="21394" y="13576"/>
                  </a:lnTo>
                  <a:lnTo>
                    <a:pt x="21431" y="13520"/>
                  </a:lnTo>
                  <a:lnTo>
                    <a:pt x="21431" y="13464"/>
                  </a:lnTo>
                  <a:lnTo>
                    <a:pt x="21412" y="13186"/>
                  </a:lnTo>
                  <a:lnTo>
                    <a:pt x="21356" y="12926"/>
                  </a:lnTo>
                  <a:lnTo>
                    <a:pt x="21301" y="12666"/>
                  </a:lnTo>
                  <a:lnTo>
                    <a:pt x="21208" y="12406"/>
                  </a:lnTo>
                  <a:lnTo>
                    <a:pt x="21115" y="12146"/>
                  </a:lnTo>
                  <a:lnTo>
                    <a:pt x="21004" y="11886"/>
                  </a:lnTo>
                  <a:lnTo>
                    <a:pt x="20874" y="11644"/>
                  </a:lnTo>
                  <a:lnTo>
                    <a:pt x="20744" y="11403"/>
                  </a:lnTo>
                  <a:lnTo>
                    <a:pt x="20428" y="10920"/>
                  </a:lnTo>
                  <a:lnTo>
                    <a:pt x="20094" y="10456"/>
                  </a:lnTo>
                  <a:lnTo>
                    <a:pt x="19722" y="9992"/>
                  </a:lnTo>
                  <a:lnTo>
                    <a:pt x="19351" y="9565"/>
                  </a:lnTo>
                  <a:lnTo>
                    <a:pt x="19332" y="9527"/>
                  </a:lnTo>
                  <a:lnTo>
                    <a:pt x="19295" y="9509"/>
                  </a:lnTo>
                  <a:lnTo>
                    <a:pt x="18608" y="8785"/>
                  </a:lnTo>
                  <a:lnTo>
                    <a:pt x="17958" y="8097"/>
                  </a:lnTo>
                  <a:lnTo>
                    <a:pt x="17308" y="7429"/>
                  </a:lnTo>
                  <a:lnTo>
                    <a:pt x="16621" y="6779"/>
                  </a:lnTo>
                  <a:lnTo>
                    <a:pt x="15934" y="6129"/>
                  </a:lnTo>
                  <a:lnTo>
                    <a:pt x="15228" y="5516"/>
                  </a:lnTo>
                  <a:lnTo>
                    <a:pt x="14485" y="4922"/>
                  </a:lnTo>
                  <a:lnTo>
                    <a:pt x="13743" y="4346"/>
                  </a:lnTo>
                  <a:lnTo>
                    <a:pt x="12963" y="3808"/>
                  </a:lnTo>
                  <a:lnTo>
                    <a:pt x="12183" y="3306"/>
                  </a:lnTo>
                  <a:lnTo>
                    <a:pt x="12257" y="3139"/>
                  </a:lnTo>
                  <a:lnTo>
                    <a:pt x="12331" y="2953"/>
                  </a:lnTo>
                  <a:lnTo>
                    <a:pt x="12387" y="2768"/>
                  </a:lnTo>
                  <a:lnTo>
                    <a:pt x="12424" y="2582"/>
                  </a:lnTo>
                  <a:lnTo>
                    <a:pt x="12424" y="2396"/>
                  </a:lnTo>
                  <a:lnTo>
                    <a:pt x="12424" y="2192"/>
                  </a:lnTo>
                  <a:lnTo>
                    <a:pt x="12405" y="2006"/>
                  </a:lnTo>
                  <a:lnTo>
                    <a:pt x="12368" y="1821"/>
                  </a:lnTo>
                  <a:lnTo>
                    <a:pt x="12313" y="1635"/>
                  </a:lnTo>
                  <a:lnTo>
                    <a:pt x="12238" y="1449"/>
                  </a:lnTo>
                  <a:lnTo>
                    <a:pt x="12145" y="1282"/>
                  </a:lnTo>
                  <a:lnTo>
                    <a:pt x="12034" y="1115"/>
                  </a:lnTo>
                  <a:lnTo>
                    <a:pt x="11923" y="948"/>
                  </a:lnTo>
                  <a:lnTo>
                    <a:pt x="11774" y="799"/>
                  </a:lnTo>
                  <a:lnTo>
                    <a:pt x="11626" y="651"/>
                  </a:lnTo>
                  <a:lnTo>
                    <a:pt x="11458" y="539"/>
                  </a:lnTo>
                  <a:lnTo>
                    <a:pt x="11403" y="521"/>
                  </a:lnTo>
                  <a:lnTo>
                    <a:pt x="11384" y="484"/>
                  </a:lnTo>
                  <a:lnTo>
                    <a:pt x="11068" y="316"/>
                  </a:lnTo>
                  <a:lnTo>
                    <a:pt x="10771" y="168"/>
                  </a:lnTo>
                  <a:lnTo>
                    <a:pt x="10456" y="75"/>
                  </a:lnTo>
                  <a:lnTo>
                    <a:pt x="10121" y="1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90;p68">
              <a:extLst>
                <a:ext uri="{FF2B5EF4-FFF2-40B4-BE49-F238E27FC236}">
                  <a16:creationId xmlns:a16="http://schemas.microsoft.com/office/drawing/2014/main" id="{2752F592-1629-08DC-FB5B-7BD7BC8F8255}"/>
                </a:ext>
              </a:extLst>
            </p:cNvPr>
            <p:cNvSpPr/>
            <p:nvPr/>
          </p:nvSpPr>
          <p:spPr>
            <a:xfrm>
              <a:off x="2025712" y="3277531"/>
              <a:ext cx="220652" cy="186991"/>
            </a:xfrm>
            <a:custGeom>
              <a:avLst/>
              <a:gdLst/>
              <a:ahLst/>
              <a:cxnLst/>
              <a:rect l="l" t="t" r="r" b="b"/>
              <a:pathLst>
                <a:path w="5480" h="4644" extrusionOk="0">
                  <a:moveTo>
                    <a:pt x="2434" y="1"/>
                  </a:moveTo>
                  <a:lnTo>
                    <a:pt x="2211" y="224"/>
                  </a:lnTo>
                  <a:lnTo>
                    <a:pt x="2211" y="242"/>
                  </a:lnTo>
                  <a:lnTo>
                    <a:pt x="1969" y="1579"/>
                  </a:lnTo>
                  <a:lnTo>
                    <a:pt x="1895" y="1969"/>
                  </a:lnTo>
                  <a:lnTo>
                    <a:pt x="1877" y="2081"/>
                  </a:lnTo>
                  <a:lnTo>
                    <a:pt x="1839" y="2174"/>
                  </a:lnTo>
                  <a:lnTo>
                    <a:pt x="1802" y="2266"/>
                  </a:lnTo>
                  <a:lnTo>
                    <a:pt x="1747" y="2322"/>
                  </a:lnTo>
                  <a:lnTo>
                    <a:pt x="1691" y="2359"/>
                  </a:lnTo>
                  <a:lnTo>
                    <a:pt x="1635" y="2378"/>
                  </a:lnTo>
                  <a:lnTo>
                    <a:pt x="1524" y="2378"/>
                  </a:lnTo>
                  <a:lnTo>
                    <a:pt x="1301" y="2341"/>
                  </a:lnTo>
                  <a:lnTo>
                    <a:pt x="94" y="2155"/>
                  </a:lnTo>
                  <a:lnTo>
                    <a:pt x="57" y="2155"/>
                  </a:lnTo>
                  <a:lnTo>
                    <a:pt x="1" y="2303"/>
                  </a:lnTo>
                  <a:lnTo>
                    <a:pt x="799" y="2582"/>
                  </a:lnTo>
                  <a:lnTo>
                    <a:pt x="1598" y="2879"/>
                  </a:lnTo>
                  <a:lnTo>
                    <a:pt x="2396" y="3195"/>
                  </a:lnTo>
                  <a:lnTo>
                    <a:pt x="3176" y="3529"/>
                  </a:lnTo>
                  <a:lnTo>
                    <a:pt x="3158" y="3176"/>
                  </a:lnTo>
                  <a:lnTo>
                    <a:pt x="3158" y="3102"/>
                  </a:lnTo>
                  <a:lnTo>
                    <a:pt x="3176" y="3046"/>
                  </a:lnTo>
                  <a:lnTo>
                    <a:pt x="3214" y="2991"/>
                  </a:lnTo>
                  <a:lnTo>
                    <a:pt x="3251" y="2935"/>
                  </a:lnTo>
                  <a:lnTo>
                    <a:pt x="3344" y="2916"/>
                  </a:lnTo>
                  <a:lnTo>
                    <a:pt x="3436" y="2916"/>
                  </a:lnTo>
                  <a:lnTo>
                    <a:pt x="3622" y="2935"/>
                  </a:lnTo>
                  <a:lnTo>
                    <a:pt x="4142" y="3009"/>
                  </a:lnTo>
                  <a:lnTo>
                    <a:pt x="4179" y="3028"/>
                  </a:lnTo>
                  <a:lnTo>
                    <a:pt x="4198" y="3083"/>
                  </a:lnTo>
                  <a:lnTo>
                    <a:pt x="4216" y="3121"/>
                  </a:lnTo>
                  <a:lnTo>
                    <a:pt x="4198" y="3176"/>
                  </a:lnTo>
                  <a:lnTo>
                    <a:pt x="4049" y="3492"/>
                  </a:lnTo>
                  <a:lnTo>
                    <a:pt x="3882" y="3789"/>
                  </a:lnTo>
                  <a:lnTo>
                    <a:pt x="3845" y="3826"/>
                  </a:lnTo>
                  <a:lnTo>
                    <a:pt x="4681" y="4235"/>
                  </a:lnTo>
                  <a:lnTo>
                    <a:pt x="5479" y="4643"/>
                  </a:lnTo>
                  <a:lnTo>
                    <a:pt x="5405" y="4253"/>
                  </a:lnTo>
                  <a:lnTo>
                    <a:pt x="5293" y="3863"/>
                  </a:lnTo>
                  <a:lnTo>
                    <a:pt x="5145" y="3473"/>
                  </a:lnTo>
                  <a:lnTo>
                    <a:pt x="4941" y="3102"/>
                  </a:lnTo>
                  <a:lnTo>
                    <a:pt x="4736" y="2712"/>
                  </a:lnTo>
                  <a:lnTo>
                    <a:pt x="4495" y="2341"/>
                  </a:lnTo>
                  <a:lnTo>
                    <a:pt x="4216" y="1988"/>
                  </a:lnTo>
                  <a:lnTo>
                    <a:pt x="3938" y="1635"/>
                  </a:lnTo>
                  <a:lnTo>
                    <a:pt x="3474" y="2099"/>
                  </a:lnTo>
                  <a:lnTo>
                    <a:pt x="3436" y="2118"/>
                  </a:lnTo>
                  <a:lnTo>
                    <a:pt x="3399" y="2136"/>
                  </a:lnTo>
                  <a:lnTo>
                    <a:pt x="3344" y="2118"/>
                  </a:lnTo>
                  <a:lnTo>
                    <a:pt x="3306" y="2099"/>
                  </a:lnTo>
                  <a:lnTo>
                    <a:pt x="3065" y="1876"/>
                  </a:lnTo>
                  <a:lnTo>
                    <a:pt x="2861" y="1635"/>
                  </a:lnTo>
                  <a:lnTo>
                    <a:pt x="2824" y="1598"/>
                  </a:lnTo>
                  <a:lnTo>
                    <a:pt x="2824" y="1561"/>
                  </a:lnTo>
                  <a:lnTo>
                    <a:pt x="2824" y="1524"/>
                  </a:lnTo>
                  <a:lnTo>
                    <a:pt x="2861" y="1486"/>
                  </a:lnTo>
                  <a:lnTo>
                    <a:pt x="2972" y="1356"/>
                  </a:lnTo>
                  <a:lnTo>
                    <a:pt x="3121" y="1226"/>
                  </a:lnTo>
                  <a:lnTo>
                    <a:pt x="3269" y="1134"/>
                  </a:lnTo>
                  <a:lnTo>
                    <a:pt x="3436" y="1041"/>
                  </a:lnTo>
                  <a:lnTo>
                    <a:pt x="2935" y="52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1;p68">
              <a:extLst>
                <a:ext uri="{FF2B5EF4-FFF2-40B4-BE49-F238E27FC236}">
                  <a16:creationId xmlns:a16="http://schemas.microsoft.com/office/drawing/2014/main" id="{E7239D71-14D4-62BF-DB32-DBDD65887235}"/>
                </a:ext>
              </a:extLst>
            </p:cNvPr>
            <p:cNvSpPr/>
            <p:nvPr/>
          </p:nvSpPr>
          <p:spPr>
            <a:xfrm>
              <a:off x="2159590" y="3402430"/>
              <a:ext cx="24682" cy="26172"/>
            </a:xfrm>
            <a:custGeom>
              <a:avLst/>
              <a:gdLst/>
              <a:ahLst/>
              <a:cxnLst/>
              <a:rect l="l" t="t" r="r" b="b"/>
              <a:pathLst>
                <a:path w="613" h="650" extrusionOk="0">
                  <a:moveTo>
                    <a:pt x="111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19" y="74"/>
                  </a:lnTo>
                  <a:lnTo>
                    <a:pt x="19" y="111"/>
                  </a:lnTo>
                  <a:lnTo>
                    <a:pt x="0" y="260"/>
                  </a:lnTo>
                  <a:lnTo>
                    <a:pt x="0" y="483"/>
                  </a:lnTo>
                  <a:lnTo>
                    <a:pt x="353" y="650"/>
                  </a:lnTo>
                  <a:lnTo>
                    <a:pt x="353" y="613"/>
                  </a:lnTo>
                  <a:lnTo>
                    <a:pt x="371" y="576"/>
                  </a:lnTo>
                  <a:lnTo>
                    <a:pt x="613" y="93"/>
                  </a:lnTo>
                  <a:lnTo>
                    <a:pt x="390" y="56"/>
                  </a:lnTo>
                  <a:lnTo>
                    <a:pt x="260" y="19"/>
                  </a:lnTo>
                  <a:lnTo>
                    <a:pt x="186" y="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2;p68">
              <a:extLst>
                <a:ext uri="{FF2B5EF4-FFF2-40B4-BE49-F238E27FC236}">
                  <a16:creationId xmlns:a16="http://schemas.microsoft.com/office/drawing/2014/main" id="{21913ED9-CB4D-93CE-8E70-96790FA8ED78}"/>
                </a:ext>
              </a:extLst>
            </p:cNvPr>
            <p:cNvSpPr/>
            <p:nvPr/>
          </p:nvSpPr>
          <p:spPr>
            <a:xfrm>
              <a:off x="2149846" y="3325405"/>
              <a:ext cx="29192" cy="27702"/>
            </a:xfrm>
            <a:custGeom>
              <a:avLst/>
              <a:gdLst/>
              <a:ahLst/>
              <a:cxnLst/>
              <a:rect l="l" t="t" r="r" b="b"/>
              <a:pathLst>
                <a:path w="725" h="688" extrusionOk="0">
                  <a:moveTo>
                    <a:pt x="483" y="0"/>
                  </a:moveTo>
                  <a:lnTo>
                    <a:pt x="353" y="75"/>
                  </a:lnTo>
                  <a:lnTo>
                    <a:pt x="223" y="167"/>
                  </a:lnTo>
                  <a:lnTo>
                    <a:pt x="93" y="260"/>
                  </a:lnTo>
                  <a:lnTo>
                    <a:pt x="1" y="372"/>
                  </a:lnTo>
                  <a:lnTo>
                    <a:pt x="149" y="539"/>
                  </a:lnTo>
                  <a:lnTo>
                    <a:pt x="298" y="687"/>
                  </a:lnTo>
                  <a:lnTo>
                    <a:pt x="725" y="279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93;p68">
              <a:extLst>
                <a:ext uri="{FF2B5EF4-FFF2-40B4-BE49-F238E27FC236}">
                  <a16:creationId xmlns:a16="http://schemas.microsoft.com/office/drawing/2014/main" id="{172541C2-4D88-D5F1-EDC8-7E8172C53C98}"/>
                </a:ext>
              </a:extLst>
            </p:cNvPr>
            <p:cNvSpPr/>
            <p:nvPr/>
          </p:nvSpPr>
          <p:spPr>
            <a:xfrm>
              <a:off x="1808889" y="3208760"/>
              <a:ext cx="314832" cy="161543"/>
            </a:xfrm>
            <a:custGeom>
              <a:avLst/>
              <a:gdLst/>
              <a:ahLst/>
              <a:cxnLst/>
              <a:rect l="l" t="t" r="r" b="b"/>
              <a:pathLst>
                <a:path w="7819" h="4012" extrusionOk="0">
                  <a:moveTo>
                    <a:pt x="5070" y="1412"/>
                  </a:moveTo>
                  <a:lnTo>
                    <a:pt x="5089" y="1430"/>
                  </a:lnTo>
                  <a:lnTo>
                    <a:pt x="5107" y="1467"/>
                  </a:lnTo>
                  <a:lnTo>
                    <a:pt x="5107" y="1504"/>
                  </a:lnTo>
                  <a:lnTo>
                    <a:pt x="5107" y="1542"/>
                  </a:lnTo>
                  <a:lnTo>
                    <a:pt x="5052" y="1634"/>
                  </a:lnTo>
                  <a:lnTo>
                    <a:pt x="5033" y="1709"/>
                  </a:lnTo>
                  <a:lnTo>
                    <a:pt x="5014" y="1802"/>
                  </a:lnTo>
                  <a:lnTo>
                    <a:pt x="5033" y="1894"/>
                  </a:lnTo>
                  <a:lnTo>
                    <a:pt x="5014" y="1950"/>
                  </a:lnTo>
                  <a:lnTo>
                    <a:pt x="4977" y="1969"/>
                  </a:lnTo>
                  <a:lnTo>
                    <a:pt x="4940" y="1969"/>
                  </a:lnTo>
                  <a:lnTo>
                    <a:pt x="4903" y="1932"/>
                  </a:lnTo>
                  <a:lnTo>
                    <a:pt x="4884" y="1820"/>
                  </a:lnTo>
                  <a:lnTo>
                    <a:pt x="4884" y="1690"/>
                  </a:lnTo>
                  <a:lnTo>
                    <a:pt x="4884" y="1579"/>
                  </a:lnTo>
                  <a:lnTo>
                    <a:pt x="4922" y="1467"/>
                  </a:lnTo>
                  <a:lnTo>
                    <a:pt x="4959" y="1430"/>
                  </a:lnTo>
                  <a:lnTo>
                    <a:pt x="4996" y="1412"/>
                  </a:lnTo>
                  <a:close/>
                  <a:moveTo>
                    <a:pt x="5386" y="1579"/>
                  </a:moveTo>
                  <a:lnTo>
                    <a:pt x="5423" y="1597"/>
                  </a:lnTo>
                  <a:lnTo>
                    <a:pt x="5442" y="1634"/>
                  </a:lnTo>
                  <a:lnTo>
                    <a:pt x="5386" y="1950"/>
                  </a:lnTo>
                  <a:lnTo>
                    <a:pt x="5330" y="2266"/>
                  </a:lnTo>
                  <a:lnTo>
                    <a:pt x="5312" y="2284"/>
                  </a:lnTo>
                  <a:lnTo>
                    <a:pt x="5293" y="2303"/>
                  </a:lnTo>
                  <a:lnTo>
                    <a:pt x="5256" y="2284"/>
                  </a:lnTo>
                  <a:lnTo>
                    <a:pt x="5256" y="2247"/>
                  </a:lnTo>
                  <a:lnTo>
                    <a:pt x="5274" y="1932"/>
                  </a:lnTo>
                  <a:lnTo>
                    <a:pt x="5330" y="1634"/>
                  </a:lnTo>
                  <a:lnTo>
                    <a:pt x="5349" y="1597"/>
                  </a:lnTo>
                  <a:lnTo>
                    <a:pt x="5386" y="1579"/>
                  </a:lnTo>
                  <a:close/>
                  <a:moveTo>
                    <a:pt x="4365" y="2080"/>
                  </a:moveTo>
                  <a:lnTo>
                    <a:pt x="4457" y="2117"/>
                  </a:lnTo>
                  <a:lnTo>
                    <a:pt x="4550" y="2154"/>
                  </a:lnTo>
                  <a:lnTo>
                    <a:pt x="4662" y="2192"/>
                  </a:lnTo>
                  <a:lnTo>
                    <a:pt x="4736" y="2266"/>
                  </a:lnTo>
                  <a:lnTo>
                    <a:pt x="4810" y="2340"/>
                  </a:lnTo>
                  <a:lnTo>
                    <a:pt x="4847" y="2414"/>
                  </a:lnTo>
                  <a:lnTo>
                    <a:pt x="4866" y="2507"/>
                  </a:lnTo>
                  <a:lnTo>
                    <a:pt x="4866" y="2600"/>
                  </a:lnTo>
                  <a:lnTo>
                    <a:pt x="4810" y="2712"/>
                  </a:lnTo>
                  <a:lnTo>
                    <a:pt x="4680" y="2879"/>
                  </a:lnTo>
                  <a:lnTo>
                    <a:pt x="4625" y="2934"/>
                  </a:lnTo>
                  <a:lnTo>
                    <a:pt x="4550" y="2990"/>
                  </a:lnTo>
                  <a:lnTo>
                    <a:pt x="4457" y="3027"/>
                  </a:lnTo>
                  <a:lnTo>
                    <a:pt x="4365" y="3064"/>
                  </a:lnTo>
                  <a:lnTo>
                    <a:pt x="4272" y="3064"/>
                  </a:lnTo>
                  <a:lnTo>
                    <a:pt x="4160" y="3046"/>
                  </a:lnTo>
                  <a:lnTo>
                    <a:pt x="4067" y="3009"/>
                  </a:lnTo>
                  <a:lnTo>
                    <a:pt x="3975" y="2934"/>
                  </a:lnTo>
                  <a:lnTo>
                    <a:pt x="3900" y="2879"/>
                  </a:lnTo>
                  <a:lnTo>
                    <a:pt x="3826" y="2786"/>
                  </a:lnTo>
                  <a:lnTo>
                    <a:pt x="3752" y="2712"/>
                  </a:lnTo>
                  <a:lnTo>
                    <a:pt x="3715" y="2619"/>
                  </a:lnTo>
                  <a:lnTo>
                    <a:pt x="3696" y="2600"/>
                  </a:lnTo>
                  <a:lnTo>
                    <a:pt x="3659" y="2563"/>
                  </a:lnTo>
                  <a:lnTo>
                    <a:pt x="3659" y="2526"/>
                  </a:lnTo>
                  <a:lnTo>
                    <a:pt x="3659" y="2507"/>
                  </a:lnTo>
                  <a:lnTo>
                    <a:pt x="3696" y="2414"/>
                  </a:lnTo>
                  <a:lnTo>
                    <a:pt x="3752" y="2322"/>
                  </a:lnTo>
                  <a:lnTo>
                    <a:pt x="3826" y="2247"/>
                  </a:lnTo>
                  <a:lnTo>
                    <a:pt x="3900" y="2192"/>
                  </a:lnTo>
                  <a:lnTo>
                    <a:pt x="3993" y="2136"/>
                  </a:lnTo>
                  <a:lnTo>
                    <a:pt x="4086" y="2099"/>
                  </a:lnTo>
                  <a:lnTo>
                    <a:pt x="4179" y="2080"/>
                  </a:lnTo>
                  <a:close/>
                  <a:moveTo>
                    <a:pt x="6054" y="0"/>
                  </a:moveTo>
                  <a:lnTo>
                    <a:pt x="5906" y="167"/>
                  </a:lnTo>
                  <a:lnTo>
                    <a:pt x="5980" y="260"/>
                  </a:lnTo>
                  <a:lnTo>
                    <a:pt x="6036" y="372"/>
                  </a:lnTo>
                  <a:lnTo>
                    <a:pt x="6054" y="427"/>
                  </a:lnTo>
                  <a:lnTo>
                    <a:pt x="6036" y="483"/>
                  </a:lnTo>
                  <a:lnTo>
                    <a:pt x="5962" y="576"/>
                  </a:lnTo>
                  <a:lnTo>
                    <a:pt x="5720" y="929"/>
                  </a:lnTo>
                  <a:lnTo>
                    <a:pt x="5702" y="966"/>
                  </a:lnTo>
                  <a:lnTo>
                    <a:pt x="5664" y="984"/>
                  </a:lnTo>
                  <a:lnTo>
                    <a:pt x="5627" y="984"/>
                  </a:lnTo>
                  <a:lnTo>
                    <a:pt x="5590" y="966"/>
                  </a:lnTo>
                  <a:lnTo>
                    <a:pt x="5349" y="780"/>
                  </a:lnTo>
                  <a:lnTo>
                    <a:pt x="5126" y="595"/>
                  </a:lnTo>
                  <a:lnTo>
                    <a:pt x="5107" y="613"/>
                  </a:lnTo>
                  <a:lnTo>
                    <a:pt x="5089" y="632"/>
                  </a:lnTo>
                  <a:lnTo>
                    <a:pt x="5033" y="632"/>
                  </a:lnTo>
                  <a:lnTo>
                    <a:pt x="4996" y="595"/>
                  </a:lnTo>
                  <a:lnTo>
                    <a:pt x="4977" y="557"/>
                  </a:lnTo>
                  <a:lnTo>
                    <a:pt x="4977" y="539"/>
                  </a:lnTo>
                  <a:lnTo>
                    <a:pt x="4996" y="427"/>
                  </a:lnTo>
                  <a:lnTo>
                    <a:pt x="4736" y="353"/>
                  </a:lnTo>
                  <a:lnTo>
                    <a:pt x="4550" y="613"/>
                  </a:lnTo>
                  <a:lnTo>
                    <a:pt x="4327" y="873"/>
                  </a:lnTo>
                  <a:lnTo>
                    <a:pt x="3882" y="1374"/>
                  </a:lnTo>
                  <a:lnTo>
                    <a:pt x="3863" y="1374"/>
                  </a:lnTo>
                  <a:lnTo>
                    <a:pt x="3826" y="1393"/>
                  </a:lnTo>
                  <a:lnTo>
                    <a:pt x="3807" y="1412"/>
                  </a:lnTo>
                  <a:lnTo>
                    <a:pt x="3752" y="1393"/>
                  </a:lnTo>
                  <a:lnTo>
                    <a:pt x="3715" y="1393"/>
                  </a:lnTo>
                  <a:lnTo>
                    <a:pt x="3417" y="1189"/>
                  </a:lnTo>
                  <a:lnTo>
                    <a:pt x="3120" y="984"/>
                  </a:lnTo>
                  <a:lnTo>
                    <a:pt x="2823" y="762"/>
                  </a:lnTo>
                  <a:lnTo>
                    <a:pt x="2545" y="520"/>
                  </a:lnTo>
                  <a:lnTo>
                    <a:pt x="2229" y="929"/>
                  </a:lnTo>
                  <a:lnTo>
                    <a:pt x="2266" y="929"/>
                  </a:lnTo>
                  <a:lnTo>
                    <a:pt x="2303" y="966"/>
                  </a:lnTo>
                  <a:lnTo>
                    <a:pt x="2452" y="1189"/>
                  </a:lnTo>
                  <a:lnTo>
                    <a:pt x="2600" y="1430"/>
                  </a:lnTo>
                  <a:lnTo>
                    <a:pt x="2656" y="1542"/>
                  </a:lnTo>
                  <a:lnTo>
                    <a:pt x="2675" y="1597"/>
                  </a:lnTo>
                  <a:lnTo>
                    <a:pt x="2675" y="1653"/>
                  </a:lnTo>
                  <a:lnTo>
                    <a:pt x="2656" y="1727"/>
                  </a:lnTo>
                  <a:lnTo>
                    <a:pt x="2619" y="1783"/>
                  </a:lnTo>
                  <a:lnTo>
                    <a:pt x="2507" y="1876"/>
                  </a:lnTo>
                  <a:lnTo>
                    <a:pt x="2377" y="1950"/>
                  </a:lnTo>
                  <a:lnTo>
                    <a:pt x="2322" y="2006"/>
                  </a:lnTo>
                  <a:lnTo>
                    <a:pt x="2285" y="2062"/>
                  </a:lnTo>
                  <a:lnTo>
                    <a:pt x="2266" y="2080"/>
                  </a:lnTo>
                  <a:lnTo>
                    <a:pt x="2192" y="2080"/>
                  </a:lnTo>
                  <a:lnTo>
                    <a:pt x="1950" y="1802"/>
                  </a:lnTo>
                  <a:lnTo>
                    <a:pt x="1709" y="1504"/>
                  </a:lnTo>
                  <a:lnTo>
                    <a:pt x="1672" y="1504"/>
                  </a:lnTo>
                  <a:lnTo>
                    <a:pt x="1653" y="1467"/>
                  </a:lnTo>
                  <a:lnTo>
                    <a:pt x="1635" y="1430"/>
                  </a:lnTo>
                  <a:lnTo>
                    <a:pt x="1672" y="1412"/>
                  </a:lnTo>
                  <a:lnTo>
                    <a:pt x="1152" y="1393"/>
                  </a:lnTo>
                  <a:lnTo>
                    <a:pt x="1115" y="1430"/>
                  </a:lnTo>
                  <a:lnTo>
                    <a:pt x="1078" y="1449"/>
                  </a:lnTo>
                  <a:lnTo>
                    <a:pt x="1040" y="1430"/>
                  </a:lnTo>
                  <a:lnTo>
                    <a:pt x="1003" y="1393"/>
                  </a:lnTo>
                  <a:lnTo>
                    <a:pt x="985" y="1319"/>
                  </a:lnTo>
                  <a:lnTo>
                    <a:pt x="762" y="1393"/>
                  </a:lnTo>
                  <a:lnTo>
                    <a:pt x="688" y="2099"/>
                  </a:lnTo>
                  <a:lnTo>
                    <a:pt x="669" y="2136"/>
                  </a:lnTo>
                  <a:lnTo>
                    <a:pt x="650" y="2173"/>
                  </a:lnTo>
                  <a:lnTo>
                    <a:pt x="632" y="2192"/>
                  </a:lnTo>
                  <a:lnTo>
                    <a:pt x="595" y="2192"/>
                  </a:lnTo>
                  <a:lnTo>
                    <a:pt x="335" y="2210"/>
                  </a:lnTo>
                  <a:lnTo>
                    <a:pt x="205" y="2192"/>
                  </a:lnTo>
                  <a:lnTo>
                    <a:pt x="75" y="2173"/>
                  </a:lnTo>
                  <a:lnTo>
                    <a:pt x="0" y="2600"/>
                  </a:lnTo>
                  <a:lnTo>
                    <a:pt x="1356" y="2879"/>
                  </a:lnTo>
                  <a:lnTo>
                    <a:pt x="2043" y="3046"/>
                  </a:lnTo>
                  <a:lnTo>
                    <a:pt x="2712" y="3213"/>
                  </a:lnTo>
                  <a:lnTo>
                    <a:pt x="3399" y="3399"/>
                  </a:lnTo>
                  <a:lnTo>
                    <a:pt x="4067" y="3584"/>
                  </a:lnTo>
                  <a:lnTo>
                    <a:pt x="4717" y="3789"/>
                  </a:lnTo>
                  <a:lnTo>
                    <a:pt x="5386" y="4011"/>
                  </a:lnTo>
                  <a:lnTo>
                    <a:pt x="5442" y="3863"/>
                  </a:lnTo>
                  <a:lnTo>
                    <a:pt x="5404" y="3826"/>
                  </a:lnTo>
                  <a:lnTo>
                    <a:pt x="5386" y="3789"/>
                  </a:lnTo>
                  <a:lnTo>
                    <a:pt x="5386" y="3752"/>
                  </a:lnTo>
                  <a:lnTo>
                    <a:pt x="5404" y="3714"/>
                  </a:lnTo>
                  <a:lnTo>
                    <a:pt x="5386" y="3677"/>
                  </a:lnTo>
                  <a:lnTo>
                    <a:pt x="5386" y="3659"/>
                  </a:lnTo>
                  <a:lnTo>
                    <a:pt x="5590" y="2359"/>
                  </a:lnTo>
                  <a:lnTo>
                    <a:pt x="5590" y="2340"/>
                  </a:lnTo>
                  <a:lnTo>
                    <a:pt x="5590" y="2303"/>
                  </a:lnTo>
                  <a:lnTo>
                    <a:pt x="5627" y="1857"/>
                  </a:lnTo>
                  <a:lnTo>
                    <a:pt x="5683" y="1634"/>
                  </a:lnTo>
                  <a:lnTo>
                    <a:pt x="5720" y="1542"/>
                  </a:lnTo>
                  <a:lnTo>
                    <a:pt x="5757" y="1486"/>
                  </a:lnTo>
                  <a:lnTo>
                    <a:pt x="5813" y="1430"/>
                  </a:lnTo>
                  <a:lnTo>
                    <a:pt x="5869" y="1393"/>
                  </a:lnTo>
                  <a:lnTo>
                    <a:pt x="5924" y="1393"/>
                  </a:lnTo>
                  <a:lnTo>
                    <a:pt x="5980" y="1374"/>
                  </a:lnTo>
                  <a:lnTo>
                    <a:pt x="6092" y="1393"/>
                  </a:lnTo>
                  <a:lnTo>
                    <a:pt x="6240" y="1430"/>
                  </a:lnTo>
                  <a:lnTo>
                    <a:pt x="6872" y="1597"/>
                  </a:lnTo>
                  <a:lnTo>
                    <a:pt x="7503" y="1783"/>
                  </a:lnTo>
                  <a:lnTo>
                    <a:pt x="7540" y="1802"/>
                  </a:lnTo>
                  <a:lnTo>
                    <a:pt x="7577" y="1839"/>
                  </a:lnTo>
                  <a:lnTo>
                    <a:pt x="7596" y="1876"/>
                  </a:lnTo>
                  <a:lnTo>
                    <a:pt x="7596" y="1932"/>
                  </a:lnTo>
                  <a:lnTo>
                    <a:pt x="7819" y="1709"/>
                  </a:lnTo>
                  <a:lnTo>
                    <a:pt x="6909" y="817"/>
                  </a:lnTo>
                  <a:lnTo>
                    <a:pt x="6482" y="409"/>
                  </a:lnTo>
                  <a:lnTo>
                    <a:pt x="60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4;p68">
              <a:extLst>
                <a:ext uri="{FF2B5EF4-FFF2-40B4-BE49-F238E27FC236}">
                  <a16:creationId xmlns:a16="http://schemas.microsoft.com/office/drawing/2014/main" id="{66113F59-0154-EDD7-50E2-AD54EF597870}"/>
                </a:ext>
              </a:extLst>
            </p:cNvPr>
            <p:cNvSpPr/>
            <p:nvPr/>
          </p:nvSpPr>
          <p:spPr>
            <a:xfrm>
              <a:off x="2025712" y="3264083"/>
              <a:ext cx="89026" cy="109199"/>
            </a:xfrm>
            <a:custGeom>
              <a:avLst/>
              <a:gdLst/>
              <a:ahLst/>
              <a:cxnLst/>
              <a:rect l="l" t="t" r="r" b="b"/>
              <a:pathLst>
                <a:path w="2211" h="2712" extrusionOk="0">
                  <a:moveTo>
                    <a:pt x="781" y="316"/>
                  </a:moveTo>
                  <a:lnTo>
                    <a:pt x="911" y="353"/>
                  </a:lnTo>
                  <a:lnTo>
                    <a:pt x="1134" y="428"/>
                  </a:lnTo>
                  <a:lnTo>
                    <a:pt x="1914" y="650"/>
                  </a:lnTo>
                  <a:lnTo>
                    <a:pt x="1839" y="1040"/>
                  </a:lnTo>
                  <a:lnTo>
                    <a:pt x="1505" y="985"/>
                  </a:lnTo>
                  <a:lnTo>
                    <a:pt x="1152" y="948"/>
                  </a:lnTo>
                  <a:lnTo>
                    <a:pt x="465" y="910"/>
                  </a:lnTo>
                  <a:lnTo>
                    <a:pt x="521" y="595"/>
                  </a:lnTo>
                  <a:lnTo>
                    <a:pt x="539" y="483"/>
                  </a:lnTo>
                  <a:lnTo>
                    <a:pt x="558" y="409"/>
                  </a:lnTo>
                  <a:lnTo>
                    <a:pt x="595" y="372"/>
                  </a:lnTo>
                  <a:lnTo>
                    <a:pt x="669" y="335"/>
                  </a:lnTo>
                  <a:lnTo>
                    <a:pt x="725" y="316"/>
                  </a:lnTo>
                  <a:close/>
                  <a:moveTo>
                    <a:pt x="428" y="1040"/>
                  </a:moveTo>
                  <a:lnTo>
                    <a:pt x="1115" y="1189"/>
                  </a:lnTo>
                  <a:lnTo>
                    <a:pt x="1449" y="1245"/>
                  </a:lnTo>
                  <a:lnTo>
                    <a:pt x="1802" y="1263"/>
                  </a:lnTo>
                  <a:lnTo>
                    <a:pt x="1784" y="1356"/>
                  </a:lnTo>
                  <a:lnTo>
                    <a:pt x="1747" y="1653"/>
                  </a:lnTo>
                  <a:lnTo>
                    <a:pt x="1728" y="1653"/>
                  </a:lnTo>
                  <a:lnTo>
                    <a:pt x="1394" y="1616"/>
                  </a:lnTo>
                  <a:lnTo>
                    <a:pt x="1059" y="1598"/>
                  </a:lnTo>
                  <a:lnTo>
                    <a:pt x="391" y="1579"/>
                  </a:lnTo>
                  <a:lnTo>
                    <a:pt x="354" y="1598"/>
                  </a:lnTo>
                  <a:lnTo>
                    <a:pt x="317" y="1635"/>
                  </a:lnTo>
                  <a:lnTo>
                    <a:pt x="428" y="1040"/>
                  </a:lnTo>
                  <a:close/>
                  <a:moveTo>
                    <a:pt x="298" y="1709"/>
                  </a:moveTo>
                  <a:lnTo>
                    <a:pt x="317" y="1765"/>
                  </a:lnTo>
                  <a:lnTo>
                    <a:pt x="354" y="1783"/>
                  </a:lnTo>
                  <a:lnTo>
                    <a:pt x="391" y="1802"/>
                  </a:lnTo>
                  <a:lnTo>
                    <a:pt x="1041" y="1876"/>
                  </a:lnTo>
                  <a:lnTo>
                    <a:pt x="1357" y="1895"/>
                  </a:lnTo>
                  <a:lnTo>
                    <a:pt x="1709" y="1895"/>
                  </a:lnTo>
                  <a:lnTo>
                    <a:pt x="1691" y="2062"/>
                  </a:lnTo>
                  <a:lnTo>
                    <a:pt x="1635" y="2210"/>
                  </a:lnTo>
                  <a:lnTo>
                    <a:pt x="1579" y="2285"/>
                  </a:lnTo>
                  <a:lnTo>
                    <a:pt x="1524" y="2340"/>
                  </a:lnTo>
                  <a:lnTo>
                    <a:pt x="1449" y="2378"/>
                  </a:lnTo>
                  <a:lnTo>
                    <a:pt x="1375" y="2415"/>
                  </a:lnTo>
                  <a:lnTo>
                    <a:pt x="1189" y="2433"/>
                  </a:lnTo>
                  <a:lnTo>
                    <a:pt x="967" y="2415"/>
                  </a:lnTo>
                  <a:lnTo>
                    <a:pt x="744" y="2396"/>
                  </a:lnTo>
                  <a:lnTo>
                    <a:pt x="539" y="2340"/>
                  </a:lnTo>
                  <a:lnTo>
                    <a:pt x="168" y="2266"/>
                  </a:lnTo>
                  <a:lnTo>
                    <a:pt x="298" y="1709"/>
                  </a:lnTo>
                  <a:close/>
                  <a:moveTo>
                    <a:pt x="595" y="0"/>
                  </a:moveTo>
                  <a:lnTo>
                    <a:pt x="539" y="19"/>
                  </a:lnTo>
                  <a:lnTo>
                    <a:pt x="484" y="19"/>
                  </a:lnTo>
                  <a:lnTo>
                    <a:pt x="428" y="56"/>
                  </a:lnTo>
                  <a:lnTo>
                    <a:pt x="372" y="112"/>
                  </a:lnTo>
                  <a:lnTo>
                    <a:pt x="335" y="168"/>
                  </a:lnTo>
                  <a:lnTo>
                    <a:pt x="298" y="260"/>
                  </a:lnTo>
                  <a:lnTo>
                    <a:pt x="242" y="483"/>
                  </a:lnTo>
                  <a:lnTo>
                    <a:pt x="205" y="929"/>
                  </a:lnTo>
                  <a:lnTo>
                    <a:pt x="205" y="966"/>
                  </a:lnTo>
                  <a:lnTo>
                    <a:pt x="205" y="985"/>
                  </a:lnTo>
                  <a:lnTo>
                    <a:pt x="1" y="2285"/>
                  </a:lnTo>
                  <a:lnTo>
                    <a:pt x="1" y="2303"/>
                  </a:lnTo>
                  <a:lnTo>
                    <a:pt x="19" y="2340"/>
                  </a:lnTo>
                  <a:lnTo>
                    <a:pt x="1" y="2378"/>
                  </a:lnTo>
                  <a:lnTo>
                    <a:pt x="1" y="2415"/>
                  </a:lnTo>
                  <a:lnTo>
                    <a:pt x="19" y="2452"/>
                  </a:lnTo>
                  <a:lnTo>
                    <a:pt x="57" y="2489"/>
                  </a:lnTo>
                  <a:lnTo>
                    <a:pt x="94" y="2489"/>
                  </a:lnTo>
                  <a:lnTo>
                    <a:pt x="1301" y="2675"/>
                  </a:lnTo>
                  <a:lnTo>
                    <a:pt x="1524" y="2712"/>
                  </a:lnTo>
                  <a:lnTo>
                    <a:pt x="1635" y="2712"/>
                  </a:lnTo>
                  <a:lnTo>
                    <a:pt x="1691" y="2693"/>
                  </a:lnTo>
                  <a:lnTo>
                    <a:pt x="1747" y="2656"/>
                  </a:lnTo>
                  <a:lnTo>
                    <a:pt x="1802" y="2600"/>
                  </a:lnTo>
                  <a:lnTo>
                    <a:pt x="1839" y="2508"/>
                  </a:lnTo>
                  <a:lnTo>
                    <a:pt x="1877" y="2415"/>
                  </a:lnTo>
                  <a:lnTo>
                    <a:pt x="1895" y="2303"/>
                  </a:lnTo>
                  <a:lnTo>
                    <a:pt x="1969" y="1913"/>
                  </a:lnTo>
                  <a:lnTo>
                    <a:pt x="2211" y="576"/>
                  </a:lnTo>
                  <a:lnTo>
                    <a:pt x="2211" y="558"/>
                  </a:lnTo>
                  <a:lnTo>
                    <a:pt x="2211" y="502"/>
                  </a:lnTo>
                  <a:lnTo>
                    <a:pt x="2192" y="465"/>
                  </a:lnTo>
                  <a:lnTo>
                    <a:pt x="2155" y="428"/>
                  </a:lnTo>
                  <a:lnTo>
                    <a:pt x="2118" y="409"/>
                  </a:lnTo>
                  <a:lnTo>
                    <a:pt x="1487" y="223"/>
                  </a:lnTo>
                  <a:lnTo>
                    <a:pt x="855" y="56"/>
                  </a:lnTo>
                  <a:lnTo>
                    <a:pt x="707" y="1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5;p68">
              <a:extLst>
                <a:ext uri="{FF2B5EF4-FFF2-40B4-BE49-F238E27FC236}">
                  <a16:creationId xmlns:a16="http://schemas.microsoft.com/office/drawing/2014/main" id="{8F79BEA6-6672-72DF-205D-D1C709465099}"/>
                </a:ext>
              </a:extLst>
            </p:cNvPr>
            <p:cNvSpPr/>
            <p:nvPr/>
          </p:nvSpPr>
          <p:spPr>
            <a:xfrm>
              <a:off x="2044434" y="3276806"/>
              <a:ext cx="58344" cy="29192"/>
            </a:xfrm>
            <a:custGeom>
              <a:avLst/>
              <a:gdLst/>
              <a:ahLst/>
              <a:cxnLst/>
              <a:rect l="l" t="t" r="r" b="b"/>
              <a:pathLst>
                <a:path w="1449" h="725" extrusionOk="0">
                  <a:moveTo>
                    <a:pt x="260" y="0"/>
                  </a:moveTo>
                  <a:lnTo>
                    <a:pt x="204" y="19"/>
                  </a:lnTo>
                  <a:lnTo>
                    <a:pt x="130" y="56"/>
                  </a:lnTo>
                  <a:lnTo>
                    <a:pt x="93" y="93"/>
                  </a:lnTo>
                  <a:lnTo>
                    <a:pt x="74" y="167"/>
                  </a:lnTo>
                  <a:lnTo>
                    <a:pt x="56" y="279"/>
                  </a:lnTo>
                  <a:lnTo>
                    <a:pt x="0" y="594"/>
                  </a:lnTo>
                  <a:lnTo>
                    <a:pt x="687" y="632"/>
                  </a:lnTo>
                  <a:lnTo>
                    <a:pt x="1040" y="669"/>
                  </a:lnTo>
                  <a:lnTo>
                    <a:pt x="1374" y="724"/>
                  </a:lnTo>
                  <a:lnTo>
                    <a:pt x="1449" y="334"/>
                  </a:lnTo>
                  <a:lnTo>
                    <a:pt x="669" y="112"/>
                  </a:lnTo>
                  <a:lnTo>
                    <a:pt x="446" y="3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96;p68">
              <a:extLst>
                <a:ext uri="{FF2B5EF4-FFF2-40B4-BE49-F238E27FC236}">
                  <a16:creationId xmlns:a16="http://schemas.microsoft.com/office/drawing/2014/main" id="{F95EF069-1E02-6F41-0B81-F9BBB6276084}"/>
                </a:ext>
              </a:extLst>
            </p:cNvPr>
            <p:cNvSpPr/>
            <p:nvPr/>
          </p:nvSpPr>
          <p:spPr>
            <a:xfrm>
              <a:off x="2038435" y="3305957"/>
              <a:ext cx="59874" cy="24723"/>
            </a:xfrm>
            <a:custGeom>
              <a:avLst/>
              <a:gdLst/>
              <a:ahLst/>
              <a:cxnLst/>
              <a:rect l="l" t="t" r="r" b="b"/>
              <a:pathLst>
                <a:path w="1487" h="614" extrusionOk="0">
                  <a:moveTo>
                    <a:pt x="112" y="0"/>
                  </a:moveTo>
                  <a:lnTo>
                    <a:pt x="1" y="595"/>
                  </a:lnTo>
                  <a:lnTo>
                    <a:pt x="38" y="558"/>
                  </a:lnTo>
                  <a:lnTo>
                    <a:pt x="75" y="539"/>
                  </a:lnTo>
                  <a:lnTo>
                    <a:pt x="743" y="558"/>
                  </a:lnTo>
                  <a:lnTo>
                    <a:pt x="1078" y="576"/>
                  </a:lnTo>
                  <a:lnTo>
                    <a:pt x="1412" y="613"/>
                  </a:lnTo>
                  <a:lnTo>
                    <a:pt x="1431" y="613"/>
                  </a:lnTo>
                  <a:lnTo>
                    <a:pt x="1468" y="316"/>
                  </a:lnTo>
                  <a:lnTo>
                    <a:pt x="1486" y="223"/>
                  </a:lnTo>
                  <a:lnTo>
                    <a:pt x="1133" y="205"/>
                  </a:lnTo>
                  <a:lnTo>
                    <a:pt x="799" y="14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7;p68">
              <a:extLst>
                <a:ext uri="{FF2B5EF4-FFF2-40B4-BE49-F238E27FC236}">
                  <a16:creationId xmlns:a16="http://schemas.microsoft.com/office/drawing/2014/main" id="{D9C0E12D-0497-4596-DE77-C2176E4C19C6}"/>
                </a:ext>
              </a:extLst>
            </p:cNvPr>
            <p:cNvSpPr/>
            <p:nvPr/>
          </p:nvSpPr>
          <p:spPr>
            <a:xfrm>
              <a:off x="2032476" y="3332854"/>
              <a:ext cx="62089" cy="29232"/>
            </a:xfrm>
            <a:custGeom>
              <a:avLst/>
              <a:gdLst/>
              <a:ahLst/>
              <a:cxnLst/>
              <a:rect l="l" t="t" r="r" b="b"/>
              <a:pathLst>
                <a:path w="1542" h="726" extrusionOk="0">
                  <a:moveTo>
                    <a:pt x="130" y="1"/>
                  </a:moveTo>
                  <a:lnTo>
                    <a:pt x="0" y="558"/>
                  </a:lnTo>
                  <a:lnTo>
                    <a:pt x="371" y="632"/>
                  </a:lnTo>
                  <a:lnTo>
                    <a:pt x="576" y="688"/>
                  </a:lnTo>
                  <a:lnTo>
                    <a:pt x="799" y="707"/>
                  </a:lnTo>
                  <a:lnTo>
                    <a:pt x="1021" y="725"/>
                  </a:lnTo>
                  <a:lnTo>
                    <a:pt x="1207" y="707"/>
                  </a:lnTo>
                  <a:lnTo>
                    <a:pt x="1281" y="670"/>
                  </a:lnTo>
                  <a:lnTo>
                    <a:pt x="1356" y="632"/>
                  </a:lnTo>
                  <a:lnTo>
                    <a:pt x="1411" y="577"/>
                  </a:lnTo>
                  <a:lnTo>
                    <a:pt x="1467" y="502"/>
                  </a:lnTo>
                  <a:lnTo>
                    <a:pt x="1523" y="354"/>
                  </a:lnTo>
                  <a:lnTo>
                    <a:pt x="1541" y="187"/>
                  </a:lnTo>
                  <a:lnTo>
                    <a:pt x="1189" y="187"/>
                  </a:lnTo>
                  <a:lnTo>
                    <a:pt x="873" y="168"/>
                  </a:lnTo>
                  <a:lnTo>
                    <a:pt x="223" y="94"/>
                  </a:lnTo>
                  <a:lnTo>
                    <a:pt x="186" y="75"/>
                  </a:lnTo>
                  <a:lnTo>
                    <a:pt x="149" y="5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8;p68">
              <a:extLst>
                <a:ext uri="{FF2B5EF4-FFF2-40B4-BE49-F238E27FC236}">
                  <a16:creationId xmlns:a16="http://schemas.microsoft.com/office/drawing/2014/main" id="{E5EE1844-B890-A308-63E8-7AA769A184AC}"/>
                </a:ext>
              </a:extLst>
            </p:cNvPr>
            <p:cNvSpPr/>
            <p:nvPr/>
          </p:nvSpPr>
          <p:spPr>
            <a:xfrm>
              <a:off x="1575599" y="3074157"/>
              <a:ext cx="477100" cy="239335"/>
            </a:xfrm>
            <a:custGeom>
              <a:avLst/>
              <a:gdLst/>
              <a:ahLst/>
              <a:cxnLst/>
              <a:rect l="l" t="t" r="r" b="b"/>
              <a:pathLst>
                <a:path w="11849" h="5944" extrusionOk="0">
                  <a:moveTo>
                    <a:pt x="5850" y="1913"/>
                  </a:moveTo>
                  <a:lnTo>
                    <a:pt x="5943" y="1932"/>
                  </a:lnTo>
                  <a:lnTo>
                    <a:pt x="6036" y="1969"/>
                  </a:lnTo>
                  <a:lnTo>
                    <a:pt x="6110" y="2006"/>
                  </a:lnTo>
                  <a:lnTo>
                    <a:pt x="6203" y="2062"/>
                  </a:lnTo>
                  <a:lnTo>
                    <a:pt x="6259" y="2118"/>
                  </a:lnTo>
                  <a:lnTo>
                    <a:pt x="6333" y="2192"/>
                  </a:lnTo>
                  <a:lnTo>
                    <a:pt x="6389" y="2285"/>
                  </a:lnTo>
                  <a:lnTo>
                    <a:pt x="6426" y="2378"/>
                  </a:lnTo>
                  <a:lnTo>
                    <a:pt x="6444" y="2470"/>
                  </a:lnTo>
                  <a:lnTo>
                    <a:pt x="6463" y="2563"/>
                  </a:lnTo>
                  <a:lnTo>
                    <a:pt x="6463" y="2656"/>
                  </a:lnTo>
                  <a:lnTo>
                    <a:pt x="6444" y="2749"/>
                  </a:lnTo>
                  <a:lnTo>
                    <a:pt x="6426" y="2842"/>
                  </a:lnTo>
                  <a:lnTo>
                    <a:pt x="6370" y="2898"/>
                  </a:lnTo>
                  <a:lnTo>
                    <a:pt x="6314" y="2953"/>
                  </a:lnTo>
                  <a:lnTo>
                    <a:pt x="6240" y="2990"/>
                  </a:lnTo>
                  <a:lnTo>
                    <a:pt x="5999" y="2990"/>
                  </a:lnTo>
                  <a:lnTo>
                    <a:pt x="5924" y="2953"/>
                  </a:lnTo>
                  <a:lnTo>
                    <a:pt x="5832" y="2898"/>
                  </a:lnTo>
                  <a:lnTo>
                    <a:pt x="5757" y="2823"/>
                  </a:lnTo>
                  <a:lnTo>
                    <a:pt x="5683" y="2749"/>
                  </a:lnTo>
                  <a:lnTo>
                    <a:pt x="5609" y="2638"/>
                  </a:lnTo>
                  <a:lnTo>
                    <a:pt x="5516" y="2433"/>
                  </a:lnTo>
                  <a:lnTo>
                    <a:pt x="5460" y="2229"/>
                  </a:lnTo>
                  <a:lnTo>
                    <a:pt x="5479" y="2192"/>
                  </a:lnTo>
                  <a:lnTo>
                    <a:pt x="5497" y="2173"/>
                  </a:lnTo>
                  <a:lnTo>
                    <a:pt x="5479" y="2136"/>
                  </a:lnTo>
                  <a:lnTo>
                    <a:pt x="5460" y="2099"/>
                  </a:lnTo>
                  <a:lnTo>
                    <a:pt x="5460" y="2062"/>
                  </a:lnTo>
                  <a:lnTo>
                    <a:pt x="5497" y="2043"/>
                  </a:lnTo>
                  <a:lnTo>
                    <a:pt x="5590" y="1969"/>
                  </a:lnTo>
                  <a:lnTo>
                    <a:pt x="5683" y="1932"/>
                  </a:lnTo>
                  <a:lnTo>
                    <a:pt x="5776" y="1913"/>
                  </a:lnTo>
                  <a:close/>
                  <a:moveTo>
                    <a:pt x="6909" y="3956"/>
                  </a:moveTo>
                  <a:lnTo>
                    <a:pt x="6946" y="3993"/>
                  </a:lnTo>
                  <a:lnTo>
                    <a:pt x="7094" y="4179"/>
                  </a:lnTo>
                  <a:lnTo>
                    <a:pt x="7169" y="4290"/>
                  </a:lnTo>
                  <a:lnTo>
                    <a:pt x="7224" y="4402"/>
                  </a:lnTo>
                  <a:lnTo>
                    <a:pt x="7224" y="4457"/>
                  </a:lnTo>
                  <a:lnTo>
                    <a:pt x="7187" y="4495"/>
                  </a:lnTo>
                  <a:lnTo>
                    <a:pt x="7150" y="4513"/>
                  </a:lnTo>
                  <a:lnTo>
                    <a:pt x="7132" y="4513"/>
                  </a:lnTo>
                  <a:lnTo>
                    <a:pt x="7094" y="4495"/>
                  </a:lnTo>
                  <a:lnTo>
                    <a:pt x="7020" y="4383"/>
                  </a:lnTo>
                  <a:lnTo>
                    <a:pt x="6964" y="4272"/>
                  </a:lnTo>
                  <a:lnTo>
                    <a:pt x="6853" y="4049"/>
                  </a:lnTo>
                  <a:lnTo>
                    <a:pt x="6853" y="3993"/>
                  </a:lnTo>
                  <a:lnTo>
                    <a:pt x="6872" y="3975"/>
                  </a:lnTo>
                  <a:lnTo>
                    <a:pt x="6909" y="3956"/>
                  </a:lnTo>
                  <a:close/>
                  <a:moveTo>
                    <a:pt x="7670" y="1"/>
                  </a:moveTo>
                  <a:lnTo>
                    <a:pt x="7484" y="223"/>
                  </a:lnTo>
                  <a:lnTo>
                    <a:pt x="7392" y="335"/>
                  </a:lnTo>
                  <a:lnTo>
                    <a:pt x="7262" y="428"/>
                  </a:lnTo>
                  <a:lnTo>
                    <a:pt x="6872" y="688"/>
                  </a:lnTo>
                  <a:lnTo>
                    <a:pt x="6463" y="929"/>
                  </a:lnTo>
                  <a:lnTo>
                    <a:pt x="6017" y="1152"/>
                  </a:lnTo>
                  <a:lnTo>
                    <a:pt x="5572" y="1375"/>
                  </a:lnTo>
                  <a:lnTo>
                    <a:pt x="4680" y="1783"/>
                  </a:lnTo>
                  <a:lnTo>
                    <a:pt x="4253" y="2006"/>
                  </a:lnTo>
                  <a:lnTo>
                    <a:pt x="3845" y="2248"/>
                  </a:lnTo>
                  <a:lnTo>
                    <a:pt x="3325" y="2582"/>
                  </a:lnTo>
                  <a:lnTo>
                    <a:pt x="2823" y="2916"/>
                  </a:lnTo>
                  <a:lnTo>
                    <a:pt x="2340" y="3269"/>
                  </a:lnTo>
                  <a:lnTo>
                    <a:pt x="1858" y="3640"/>
                  </a:lnTo>
                  <a:lnTo>
                    <a:pt x="1375" y="4012"/>
                  </a:lnTo>
                  <a:lnTo>
                    <a:pt x="910" y="4402"/>
                  </a:lnTo>
                  <a:lnTo>
                    <a:pt x="0" y="5182"/>
                  </a:lnTo>
                  <a:lnTo>
                    <a:pt x="669" y="5237"/>
                  </a:lnTo>
                  <a:lnTo>
                    <a:pt x="1338" y="5293"/>
                  </a:lnTo>
                  <a:lnTo>
                    <a:pt x="1356" y="5275"/>
                  </a:lnTo>
                  <a:lnTo>
                    <a:pt x="1412" y="5163"/>
                  </a:lnTo>
                  <a:lnTo>
                    <a:pt x="1468" y="5052"/>
                  </a:lnTo>
                  <a:lnTo>
                    <a:pt x="1505" y="4940"/>
                  </a:lnTo>
                  <a:lnTo>
                    <a:pt x="1542" y="4810"/>
                  </a:lnTo>
                  <a:lnTo>
                    <a:pt x="1338" y="4773"/>
                  </a:lnTo>
                  <a:lnTo>
                    <a:pt x="1245" y="4773"/>
                  </a:lnTo>
                  <a:lnTo>
                    <a:pt x="1133" y="4792"/>
                  </a:lnTo>
                  <a:lnTo>
                    <a:pt x="1022" y="4829"/>
                  </a:lnTo>
                  <a:lnTo>
                    <a:pt x="966" y="4866"/>
                  </a:lnTo>
                  <a:lnTo>
                    <a:pt x="929" y="4922"/>
                  </a:lnTo>
                  <a:lnTo>
                    <a:pt x="892" y="4959"/>
                  </a:lnTo>
                  <a:lnTo>
                    <a:pt x="873" y="5015"/>
                  </a:lnTo>
                  <a:lnTo>
                    <a:pt x="873" y="5089"/>
                  </a:lnTo>
                  <a:lnTo>
                    <a:pt x="892" y="5145"/>
                  </a:lnTo>
                  <a:lnTo>
                    <a:pt x="892" y="5182"/>
                  </a:lnTo>
                  <a:lnTo>
                    <a:pt x="873" y="5219"/>
                  </a:lnTo>
                  <a:lnTo>
                    <a:pt x="836" y="5237"/>
                  </a:lnTo>
                  <a:lnTo>
                    <a:pt x="799" y="5200"/>
                  </a:lnTo>
                  <a:lnTo>
                    <a:pt x="762" y="5126"/>
                  </a:lnTo>
                  <a:lnTo>
                    <a:pt x="743" y="5070"/>
                  </a:lnTo>
                  <a:lnTo>
                    <a:pt x="743" y="4996"/>
                  </a:lnTo>
                  <a:lnTo>
                    <a:pt x="762" y="4922"/>
                  </a:lnTo>
                  <a:lnTo>
                    <a:pt x="780" y="4866"/>
                  </a:lnTo>
                  <a:lnTo>
                    <a:pt x="818" y="4792"/>
                  </a:lnTo>
                  <a:lnTo>
                    <a:pt x="929" y="4680"/>
                  </a:lnTo>
                  <a:lnTo>
                    <a:pt x="1003" y="4643"/>
                  </a:lnTo>
                  <a:lnTo>
                    <a:pt x="1096" y="4606"/>
                  </a:lnTo>
                  <a:lnTo>
                    <a:pt x="1189" y="4587"/>
                  </a:lnTo>
                  <a:lnTo>
                    <a:pt x="1282" y="4587"/>
                  </a:lnTo>
                  <a:lnTo>
                    <a:pt x="1486" y="4606"/>
                  </a:lnTo>
                  <a:lnTo>
                    <a:pt x="1653" y="4643"/>
                  </a:lnTo>
                  <a:lnTo>
                    <a:pt x="1709" y="4680"/>
                  </a:lnTo>
                  <a:lnTo>
                    <a:pt x="1728" y="4717"/>
                  </a:lnTo>
                  <a:lnTo>
                    <a:pt x="1728" y="4736"/>
                  </a:lnTo>
                  <a:lnTo>
                    <a:pt x="1709" y="4885"/>
                  </a:lnTo>
                  <a:lnTo>
                    <a:pt x="1672" y="5052"/>
                  </a:lnTo>
                  <a:lnTo>
                    <a:pt x="1616" y="5182"/>
                  </a:lnTo>
                  <a:lnTo>
                    <a:pt x="1523" y="5312"/>
                  </a:lnTo>
                  <a:lnTo>
                    <a:pt x="1969" y="5367"/>
                  </a:lnTo>
                  <a:lnTo>
                    <a:pt x="2247" y="4829"/>
                  </a:lnTo>
                  <a:lnTo>
                    <a:pt x="2415" y="4550"/>
                  </a:lnTo>
                  <a:lnTo>
                    <a:pt x="2582" y="4272"/>
                  </a:lnTo>
                  <a:lnTo>
                    <a:pt x="2786" y="4012"/>
                  </a:lnTo>
                  <a:lnTo>
                    <a:pt x="2972" y="3770"/>
                  </a:lnTo>
                  <a:lnTo>
                    <a:pt x="3195" y="3548"/>
                  </a:lnTo>
                  <a:lnTo>
                    <a:pt x="3417" y="3380"/>
                  </a:lnTo>
                  <a:lnTo>
                    <a:pt x="3529" y="3306"/>
                  </a:lnTo>
                  <a:lnTo>
                    <a:pt x="3659" y="3250"/>
                  </a:lnTo>
                  <a:lnTo>
                    <a:pt x="3789" y="3213"/>
                  </a:lnTo>
                  <a:lnTo>
                    <a:pt x="3919" y="3195"/>
                  </a:lnTo>
                  <a:lnTo>
                    <a:pt x="4049" y="3213"/>
                  </a:lnTo>
                  <a:lnTo>
                    <a:pt x="4179" y="3232"/>
                  </a:lnTo>
                  <a:lnTo>
                    <a:pt x="4309" y="3250"/>
                  </a:lnTo>
                  <a:lnTo>
                    <a:pt x="4439" y="3306"/>
                  </a:lnTo>
                  <a:lnTo>
                    <a:pt x="4699" y="3418"/>
                  </a:lnTo>
                  <a:lnTo>
                    <a:pt x="4959" y="3548"/>
                  </a:lnTo>
                  <a:lnTo>
                    <a:pt x="5442" y="3808"/>
                  </a:lnTo>
                  <a:lnTo>
                    <a:pt x="5479" y="3845"/>
                  </a:lnTo>
                  <a:lnTo>
                    <a:pt x="5497" y="3900"/>
                  </a:lnTo>
                  <a:lnTo>
                    <a:pt x="5497" y="3975"/>
                  </a:lnTo>
                  <a:lnTo>
                    <a:pt x="5460" y="4012"/>
                  </a:lnTo>
                  <a:lnTo>
                    <a:pt x="5200" y="4290"/>
                  </a:lnTo>
                  <a:lnTo>
                    <a:pt x="4959" y="4587"/>
                  </a:lnTo>
                  <a:lnTo>
                    <a:pt x="4736" y="4885"/>
                  </a:lnTo>
                  <a:lnTo>
                    <a:pt x="4532" y="5200"/>
                  </a:lnTo>
                  <a:lnTo>
                    <a:pt x="4532" y="5219"/>
                  </a:lnTo>
                  <a:lnTo>
                    <a:pt x="4513" y="5256"/>
                  </a:lnTo>
                  <a:lnTo>
                    <a:pt x="4272" y="5665"/>
                  </a:lnTo>
                  <a:lnTo>
                    <a:pt x="5033" y="5795"/>
                  </a:lnTo>
                  <a:lnTo>
                    <a:pt x="5794" y="5943"/>
                  </a:lnTo>
                  <a:lnTo>
                    <a:pt x="5869" y="5516"/>
                  </a:lnTo>
                  <a:lnTo>
                    <a:pt x="5757" y="5479"/>
                  </a:lnTo>
                  <a:lnTo>
                    <a:pt x="5739" y="5460"/>
                  </a:lnTo>
                  <a:lnTo>
                    <a:pt x="5720" y="5442"/>
                  </a:lnTo>
                  <a:lnTo>
                    <a:pt x="5683" y="5423"/>
                  </a:lnTo>
                  <a:lnTo>
                    <a:pt x="5664" y="5386"/>
                  </a:lnTo>
                  <a:lnTo>
                    <a:pt x="5646" y="5015"/>
                  </a:lnTo>
                  <a:lnTo>
                    <a:pt x="5627" y="4643"/>
                  </a:lnTo>
                  <a:lnTo>
                    <a:pt x="5627" y="4606"/>
                  </a:lnTo>
                  <a:lnTo>
                    <a:pt x="5664" y="4587"/>
                  </a:lnTo>
                  <a:lnTo>
                    <a:pt x="5683" y="4550"/>
                  </a:lnTo>
                  <a:lnTo>
                    <a:pt x="5924" y="4550"/>
                  </a:lnTo>
                  <a:lnTo>
                    <a:pt x="6110" y="4569"/>
                  </a:lnTo>
                  <a:lnTo>
                    <a:pt x="6296" y="4587"/>
                  </a:lnTo>
                  <a:lnTo>
                    <a:pt x="6500" y="4643"/>
                  </a:lnTo>
                  <a:lnTo>
                    <a:pt x="6537" y="4680"/>
                  </a:lnTo>
                  <a:lnTo>
                    <a:pt x="6556" y="4699"/>
                  </a:lnTo>
                  <a:lnTo>
                    <a:pt x="6556" y="4736"/>
                  </a:lnTo>
                  <a:lnTo>
                    <a:pt x="6779" y="4662"/>
                  </a:lnTo>
                  <a:lnTo>
                    <a:pt x="6723" y="4513"/>
                  </a:lnTo>
                  <a:lnTo>
                    <a:pt x="6667" y="4402"/>
                  </a:lnTo>
                  <a:lnTo>
                    <a:pt x="6574" y="4309"/>
                  </a:lnTo>
                  <a:lnTo>
                    <a:pt x="6444" y="4235"/>
                  </a:lnTo>
                  <a:lnTo>
                    <a:pt x="6407" y="4216"/>
                  </a:lnTo>
                  <a:lnTo>
                    <a:pt x="6407" y="4198"/>
                  </a:lnTo>
                  <a:lnTo>
                    <a:pt x="6407" y="4142"/>
                  </a:lnTo>
                  <a:lnTo>
                    <a:pt x="6444" y="4105"/>
                  </a:lnTo>
                  <a:lnTo>
                    <a:pt x="6482" y="4105"/>
                  </a:lnTo>
                  <a:lnTo>
                    <a:pt x="6574" y="4142"/>
                  </a:lnTo>
                  <a:lnTo>
                    <a:pt x="6667" y="4198"/>
                  </a:lnTo>
                  <a:lnTo>
                    <a:pt x="6742" y="4272"/>
                  </a:lnTo>
                  <a:lnTo>
                    <a:pt x="6816" y="4346"/>
                  </a:lnTo>
                  <a:lnTo>
                    <a:pt x="6872" y="4420"/>
                  </a:lnTo>
                  <a:lnTo>
                    <a:pt x="6909" y="4513"/>
                  </a:lnTo>
                  <a:lnTo>
                    <a:pt x="6946" y="4606"/>
                  </a:lnTo>
                  <a:lnTo>
                    <a:pt x="6946" y="4717"/>
                  </a:lnTo>
                  <a:lnTo>
                    <a:pt x="6946" y="4736"/>
                  </a:lnTo>
                  <a:lnTo>
                    <a:pt x="7466" y="4755"/>
                  </a:lnTo>
                  <a:lnTo>
                    <a:pt x="7466" y="4736"/>
                  </a:lnTo>
                  <a:lnTo>
                    <a:pt x="7484" y="4699"/>
                  </a:lnTo>
                  <a:lnTo>
                    <a:pt x="7522" y="4680"/>
                  </a:lnTo>
                  <a:lnTo>
                    <a:pt x="7967" y="4290"/>
                  </a:lnTo>
                  <a:lnTo>
                    <a:pt x="7986" y="4272"/>
                  </a:lnTo>
                  <a:lnTo>
                    <a:pt x="8023" y="4272"/>
                  </a:lnTo>
                  <a:lnTo>
                    <a:pt x="8339" y="3863"/>
                  </a:lnTo>
                  <a:lnTo>
                    <a:pt x="8060" y="3603"/>
                  </a:lnTo>
                  <a:lnTo>
                    <a:pt x="7800" y="3343"/>
                  </a:lnTo>
                  <a:lnTo>
                    <a:pt x="7559" y="3083"/>
                  </a:lnTo>
                  <a:lnTo>
                    <a:pt x="7336" y="2786"/>
                  </a:lnTo>
                  <a:lnTo>
                    <a:pt x="7317" y="2768"/>
                  </a:lnTo>
                  <a:lnTo>
                    <a:pt x="7317" y="2730"/>
                  </a:lnTo>
                  <a:lnTo>
                    <a:pt x="7354" y="2693"/>
                  </a:lnTo>
                  <a:lnTo>
                    <a:pt x="7336" y="2656"/>
                  </a:lnTo>
                  <a:lnTo>
                    <a:pt x="7317" y="2619"/>
                  </a:lnTo>
                  <a:lnTo>
                    <a:pt x="7317" y="2582"/>
                  </a:lnTo>
                  <a:lnTo>
                    <a:pt x="7317" y="2545"/>
                  </a:lnTo>
                  <a:lnTo>
                    <a:pt x="7522" y="2266"/>
                  </a:lnTo>
                  <a:lnTo>
                    <a:pt x="7763" y="2006"/>
                  </a:lnTo>
                  <a:lnTo>
                    <a:pt x="8023" y="1765"/>
                  </a:lnTo>
                  <a:lnTo>
                    <a:pt x="8301" y="1560"/>
                  </a:lnTo>
                  <a:lnTo>
                    <a:pt x="8339" y="1542"/>
                  </a:lnTo>
                  <a:lnTo>
                    <a:pt x="8431" y="1542"/>
                  </a:lnTo>
                  <a:lnTo>
                    <a:pt x="8469" y="1579"/>
                  </a:lnTo>
                  <a:lnTo>
                    <a:pt x="8933" y="2062"/>
                  </a:lnTo>
                  <a:lnTo>
                    <a:pt x="9434" y="2526"/>
                  </a:lnTo>
                  <a:lnTo>
                    <a:pt x="9954" y="2953"/>
                  </a:lnTo>
                  <a:lnTo>
                    <a:pt x="10493" y="3362"/>
                  </a:lnTo>
                  <a:lnTo>
                    <a:pt x="10530" y="3399"/>
                  </a:lnTo>
                  <a:lnTo>
                    <a:pt x="10549" y="3455"/>
                  </a:lnTo>
                  <a:lnTo>
                    <a:pt x="10549" y="3510"/>
                  </a:lnTo>
                  <a:lnTo>
                    <a:pt x="10530" y="3566"/>
                  </a:lnTo>
                  <a:lnTo>
                    <a:pt x="10549" y="3622"/>
                  </a:lnTo>
                  <a:lnTo>
                    <a:pt x="10530" y="3696"/>
                  </a:lnTo>
                  <a:lnTo>
                    <a:pt x="10790" y="3770"/>
                  </a:lnTo>
                  <a:lnTo>
                    <a:pt x="10846" y="3678"/>
                  </a:lnTo>
                  <a:lnTo>
                    <a:pt x="10901" y="3585"/>
                  </a:lnTo>
                  <a:lnTo>
                    <a:pt x="10976" y="3510"/>
                  </a:lnTo>
                  <a:lnTo>
                    <a:pt x="11068" y="3455"/>
                  </a:lnTo>
                  <a:lnTo>
                    <a:pt x="11161" y="3418"/>
                  </a:lnTo>
                  <a:lnTo>
                    <a:pt x="11273" y="3380"/>
                  </a:lnTo>
                  <a:lnTo>
                    <a:pt x="11366" y="3380"/>
                  </a:lnTo>
                  <a:lnTo>
                    <a:pt x="11477" y="3399"/>
                  </a:lnTo>
                  <a:lnTo>
                    <a:pt x="11588" y="3455"/>
                  </a:lnTo>
                  <a:lnTo>
                    <a:pt x="11700" y="3510"/>
                  </a:lnTo>
                  <a:lnTo>
                    <a:pt x="11848" y="3343"/>
                  </a:lnTo>
                  <a:lnTo>
                    <a:pt x="11328" y="2879"/>
                  </a:lnTo>
                  <a:lnTo>
                    <a:pt x="10790" y="2433"/>
                  </a:lnTo>
                  <a:lnTo>
                    <a:pt x="10251" y="1988"/>
                  </a:lnTo>
                  <a:lnTo>
                    <a:pt x="9694" y="1560"/>
                  </a:lnTo>
                  <a:lnTo>
                    <a:pt x="9509" y="1858"/>
                  </a:lnTo>
                  <a:lnTo>
                    <a:pt x="9583" y="1913"/>
                  </a:lnTo>
                  <a:lnTo>
                    <a:pt x="9676" y="1969"/>
                  </a:lnTo>
                  <a:lnTo>
                    <a:pt x="9843" y="2025"/>
                  </a:lnTo>
                  <a:lnTo>
                    <a:pt x="10029" y="2043"/>
                  </a:lnTo>
                  <a:lnTo>
                    <a:pt x="10289" y="2043"/>
                  </a:lnTo>
                  <a:lnTo>
                    <a:pt x="10307" y="2062"/>
                  </a:lnTo>
                  <a:lnTo>
                    <a:pt x="10326" y="2099"/>
                  </a:lnTo>
                  <a:lnTo>
                    <a:pt x="10344" y="2136"/>
                  </a:lnTo>
                  <a:lnTo>
                    <a:pt x="10344" y="2173"/>
                  </a:lnTo>
                  <a:lnTo>
                    <a:pt x="10326" y="2210"/>
                  </a:lnTo>
                  <a:lnTo>
                    <a:pt x="10307" y="2229"/>
                  </a:lnTo>
                  <a:lnTo>
                    <a:pt x="10270" y="2248"/>
                  </a:lnTo>
                  <a:lnTo>
                    <a:pt x="10140" y="2285"/>
                  </a:lnTo>
                  <a:lnTo>
                    <a:pt x="9861" y="2285"/>
                  </a:lnTo>
                  <a:lnTo>
                    <a:pt x="9731" y="2248"/>
                  </a:lnTo>
                  <a:lnTo>
                    <a:pt x="9601" y="2192"/>
                  </a:lnTo>
                  <a:lnTo>
                    <a:pt x="9490" y="2136"/>
                  </a:lnTo>
                  <a:lnTo>
                    <a:pt x="9379" y="2043"/>
                  </a:lnTo>
                  <a:lnTo>
                    <a:pt x="9267" y="1969"/>
                  </a:lnTo>
                  <a:lnTo>
                    <a:pt x="9249" y="1932"/>
                  </a:lnTo>
                  <a:lnTo>
                    <a:pt x="9249" y="1895"/>
                  </a:lnTo>
                  <a:lnTo>
                    <a:pt x="9249" y="1858"/>
                  </a:lnTo>
                  <a:lnTo>
                    <a:pt x="9249" y="1820"/>
                  </a:lnTo>
                  <a:lnTo>
                    <a:pt x="9564" y="1430"/>
                  </a:lnTo>
                  <a:lnTo>
                    <a:pt x="8617" y="725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9;p68">
              <a:extLst>
                <a:ext uri="{FF2B5EF4-FFF2-40B4-BE49-F238E27FC236}">
                  <a16:creationId xmlns:a16="http://schemas.microsoft.com/office/drawing/2014/main" id="{E0CC6B9A-CB33-AC9B-B3F4-A302C13EFCC2}"/>
                </a:ext>
              </a:extLst>
            </p:cNvPr>
            <p:cNvSpPr/>
            <p:nvPr/>
          </p:nvSpPr>
          <p:spPr>
            <a:xfrm>
              <a:off x="2009284" y="3210249"/>
              <a:ext cx="43406" cy="38171"/>
            </a:xfrm>
            <a:custGeom>
              <a:avLst/>
              <a:gdLst/>
              <a:ahLst/>
              <a:cxnLst/>
              <a:rect l="l" t="t" r="r" b="b"/>
              <a:pathLst>
                <a:path w="1078" h="948" extrusionOk="0">
                  <a:moveTo>
                    <a:pt x="502" y="186"/>
                  </a:moveTo>
                  <a:lnTo>
                    <a:pt x="613" y="205"/>
                  </a:lnTo>
                  <a:lnTo>
                    <a:pt x="706" y="242"/>
                  </a:lnTo>
                  <a:lnTo>
                    <a:pt x="780" y="298"/>
                  </a:lnTo>
                  <a:lnTo>
                    <a:pt x="855" y="390"/>
                  </a:lnTo>
                  <a:lnTo>
                    <a:pt x="632" y="706"/>
                  </a:lnTo>
                  <a:lnTo>
                    <a:pt x="205" y="409"/>
                  </a:lnTo>
                  <a:lnTo>
                    <a:pt x="186" y="409"/>
                  </a:lnTo>
                  <a:lnTo>
                    <a:pt x="260" y="316"/>
                  </a:lnTo>
                  <a:lnTo>
                    <a:pt x="335" y="260"/>
                  </a:lnTo>
                  <a:lnTo>
                    <a:pt x="409" y="205"/>
                  </a:lnTo>
                  <a:lnTo>
                    <a:pt x="502" y="186"/>
                  </a:lnTo>
                  <a:close/>
                  <a:moveTo>
                    <a:pt x="502" y="0"/>
                  </a:moveTo>
                  <a:lnTo>
                    <a:pt x="390" y="38"/>
                  </a:lnTo>
                  <a:lnTo>
                    <a:pt x="297" y="75"/>
                  </a:lnTo>
                  <a:lnTo>
                    <a:pt x="205" y="130"/>
                  </a:lnTo>
                  <a:lnTo>
                    <a:pt x="130" y="205"/>
                  </a:lnTo>
                  <a:lnTo>
                    <a:pt x="75" y="298"/>
                  </a:lnTo>
                  <a:lnTo>
                    <a:pt x="19" y="390"/>
                  </a:lnTo>
                  <a:lnTo>
                    <a:pt x="0" y="502"/>
                  </a:lnTo>
                  <a:lnTo>
                    <a:pt x="0" y="520"/>
                  </a:lnTo>
                  <a:lnTo>
                    <a:pt x="19" y="558"/>
                  </a:lnTo>
                  <a:lnTo>
                    <a:pt x="56" y="595"/>
                  </a:lnTo>
                  <a:lnTo>
                    <a:pt x="112" y="595"/>
                  </a:lnTo>
                  <a:lnTo>
                    <a:pt x="130" y="576"/>
                  </a:lnTo>
                  <a:lnTo>
                    <a:pt x="149" y="558"/>
                  </a:lnTo>
                  <a:lnTo>
                    <a:pt x="372" y="743"/>
                  </a:lnTo>
                  <a:lnTo>
                    <a:pt x="613" y="929"/>
                  </a:lnTo>
                  <a:lnTo>
                    <a:pt x="650" y="947"/>
                  </a:lnTo>
                  <a:lnTo>
                    <a:pt x="687" y="947"/>
                  </a:lnTo>
                  <a:lnTo>
                    <a:pt x="725" y="929"/>
                  </a:lnTo>
                  <a:lnTo>
                    <a:pt x="743" y="892"/>
                  </a:lnTo>
                  <a:lnTo>
                    <a:pt x="985" y="539"/>
                  </a:lnTo>
                  <a:lnTo>
                    <a:pt x="1059" y="446"/>
                  </a:lnTo>
                  <a:lnTo>
                    <a:pt x="1077" y="390"/>
                  </a:lnTo>
                  <a:lnTo>
                    <a:pt x="1059" y="335"/>
                  </a:lnTo>
                  <a:lnTo>
                    <a:pt x="1003" y="223"/>
                  </a:lnTo>
                  <a:lnTo>
                    <a:pt x="929" y="130"/>
                  </a:lnTo>
                  <a:lnTo>
                    <a:pt x="817" y="75"/>
                  </a:lnTo>
                  <a:lnTo>
                    <a:pt x="706" y="1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00;p68">
              <a:extLst>
                <a:ext uri="{FF2B5EF4-FFF2-40B4-BE49-F238E27FC236}">
                  <a16:creationId xmlns:a16="http://schemas.microsoft.com/office/drawing/2014/main" id="{1658C033-B8E0-B95E-CCC1-A1AD0147ADC8}"/>
                </a:ext>
              </a:extLst>
            </p:cNvPr>
            <p:cNvSpPr/>
            <p:nvPr/>
          </p:nvSpPr>
          <p:spPr>
            <a:xfrm>
              <a:off x="2016773" y="3217739"/>
              <a:ext cx="26937" cy="20978"/>
            </a:xfrm>
            <a:custGeom>
              <a:avLst/>
              <a:gdLst/>
              <a:ahLst/>
              <a:cxnLst/>
              <a:rect l="l" t="t" r="r" b="b"/>
              <a:pathLst>
                <a:path w="669" h="521" extrusionOk="0">
                  <a:moveTo>
                    <a:pt x="316" y="0"/>
                  </a:moveTo>
                  <a:lnTo>
                    <a:pt x="223" y="19"/>
                  </a:lnTo>
                  <a:lnTo>
                    <a:pt x="149" y="74"/>
                  </a:lnTo>
                  <a:lnTo>
                    <a:pt x="74" y="130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446" y="520"/>
                  </a:lnTo>
                  <a:lnTo>
                    <a:pt x="669" y="204"/>
                  </a:lnTo>
                  <a:lnTo>
                    <a:pt x="594" y="112"/>
                  </a:lnTo>
                  <a:lnTo>
                    <a:pt x="520" y="56"/>
                  </a:lnTo>
                  <a:lnTo>
                    <a:pt x="427" y="1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1;p68">
              <a:extLst>
                <a:ext uri="{FF2B5EF4-FFF2-40B4-BE49-F238E27FC236}">
                  <a16:creationId xmlns:a16="http://schemas.microsoft.com/office/drawing/2014/main" id="{8EC745E6-6AF2-AC2D-97C7-CB4FCF78CD6B}"/>
                </a:ext>
              </a:extLst>
            </p:cNvPr>
            <p:cNvSpPr/>
            <p:nvPr/>
          </p:nvSpPr>
          <p:spPr>
            <a:xfrm>
              <a:off x="1413335" y="3178078"/>
              <a:ext cx="762740" cy="264742"/>
            </a:xfrm>
            <a:custGeom>
              <a:avLst/>
              <a:gdLst/>
              <a:ahLst/>
              <a:cxnLst/>
              <a:rect l="l" t="t" r="r" b="b"/>
              <a:pathLst>
                <a:path w="18943" h="6575" extrusionOk="0">
                  <a:moveTo>
                    <a:pt x="186" y="1357"/>
                  </a:moveTo>
                  <a:lnTo>
                    <a:pt x="186" y="1375"/>
                  </a:lnTo>
                  <a:lnTo>
                    <a:pt x="186" y="1394"/>
                  </a:lnTo>
                  <a:lnTo>
                    <a:pt x="168" y="1412"/>
                  </a:lnTo>
                  <a:lnTo>
                    <a:pt x="149" y="1394"/>
                  </a:lnTo>
                  <a:lnTo>
                    <a:pt x="131" y="1375"/>
                  </a:lnTo>
                  <a:lnTo>
                    <a:pt x="149" y="1357"/>
                  </a:lnTo>
                  <a:close/>
                  <a:moveTo>
                    <a:pt x="1913" y="1"/>
                  </a:moveTo>
                  <a:lnTo>
                    <a:pt x="1746" y="19"/>
                  </a:lnTo>
                  <a:lnTo>
                    <a:pt x="1579" y="38"/>
                  </a:lnTo>
                  <a:lnTo>
                    <a:pt x="1412" y="75"/>
                  </a:lnTo>
                  <a:lnTo>
                    <a:pt x="1263" y="112"/>
                  </a:lnTo>
                  <a:lnTo>
                    <a:pt x="1096" y="168"/>
                  </a:lnTo>
                  <a:lnTo>
                    <a:pt x="948" y="242"/>
                  </a:lnTo>
                  <a:lnTo>
                    <a:pt x="799" y="317"/>
                  </a:lnTo>
                  <a:lnTo>
                    <a:pt x="651" y="409"/>
                  </a:lnTo>
                  <a:lnTo>
                    <a:pt x="502" y="502"/>
                  </a:lnTo>
                  <a:lnTo>
                    <a:pt x="372" y="595"/>
                  </a:lnTo>
                  <a:lnTo>
                    <a:pt x="261" y="725"/>
                  </a:lnTo>
                  <a:lnTo>
                    <a:pt x="149" y="837"/>
                  </a:lnTo>
                  <a:lnTo>
                    <a:pt x="56" y="967"/>
                  </a:lnTo>
                  <a:lnTo>
                    <a:pt x="1" y="1078"/>
                  </a:lnTo>
                  <a:lnTo>
                    <a:pt x="1" y="1227"/>
                  </a:lnTo>
                  <a:lnTo>
                    <a:pt x="19" y="1394"/>
                  </a:lnTo>
                  <a:lnTo>
                    <a:pt x="56" y="1542"/>
                  </a:lnTo>
                  <a:lnTo>
                    <a:pt x="131" y="1672"/>
                  </a:lnTo>
                  <a:lnTo>
                    <a:pt x="224" y="1821"/>
                  </a:lnTo>
                  <a:lnTo>
                    <a:pt x="353" y="1951"/>
                  </a:lnTo>
                  <a:lnTo>
                    <a:pt x="502" y="2062"/>
                  </a:lnTo>
                  <a:lnTo>
                    <a:pt x="651" y="2192"/>
                  </a:lnTo>
                  <a:lnTo>
                    <a:pt x="836" y="2304"/>
                  </a:lnTo>
                  <a:lnTo>
                    <a:pt x="1022" y="2415"/>
                  </a:lnTo>
                  <a:lnTo>
                    <a:pt x="1468" y="2619"/>
                  </a:lnTo>
                  <a:lnTo>
                    <a:pt x="1932" y="2786"/>
                  </a:lnTo>
                  <a:lnTo>
                    <a:pt x="2433" y="2954"/>
                  </a:lnTo>
                  <a:lnTo>
                    <a:pt x="2953" y="3102"/>
                  </a:lnTo>
                  <a:lnTo>
                    <a:pt x="3473" y="3232"/>
                  </a:lnTo>
                  <a:lnTo>
                    <a:pt x="4458" y="3436"/>
                  </a:lnTo>
                  <a:lnTo>
                    <a:pt x="5256" y="3585"/>
                  </a:lnTo>
                  <a:lnTo>
                    <a:pt x="5795" y="3678"/>
                  </a:lnTo>
                  <a:lnTo>
                    <a:pt x="7076" y="3901"/>
                  </a:lnTo>
                  <a:lnTo>
                    <a:pt x="8376" y="4124"/>
                  </a:lnTo>
                  <a:lnTo>
                    <a:pt x="10957" y="4551"/>
                  </a:lnTo>
                  <a:lnTo>
                    <a:pt x="11960" y="4736"/>
                  </a:lnTo>
                  <a:lnTo>
                    <a:pt x="12981" y="4922"/>
                  </a:lnTo>
                  <a:lnTo>
                    <a:pt x="13984" y="5145"/>
                  </a:lnTo>
                  <a:lnTo>
                    <a:pt x="15006" y="5368"/>
                  </a:lnTo>
                  <a:lnTo>
                    <a:pt x="16008" y="5628"/>
                  </a:lnTo>
                  <a:lnTo>
                    <a:pt x="16993" y="5906"/>
                  </a:lnTo>
                  <a:lnTo>
                    <a:pt x="17977" y="6222"/>
                  </a:lnTo>
                  <a:lnTo>
                    <a:pt x="18943" y="6575"/>
                  </a:lnTo>
                  <a:lnTo>
                    <a:pt x="18943" y="6575"/>
                  </a:lnTo>
                  <a:lnTo>
                    <a:pt x="18107" y="6203"/>
                  </a:lnTo>
                  <a:lnTo>
                    <a:pt x="17253" y="5869"/>
                  </a:lnTo>
                  <a:lnTo>
                    <a:pt x="16398" y="5535"/>
                  </a:lnTo>
                  <a:lnTo>
                    <a:pt x="15544" y="5238"/>
                  </a:lnTo>
                  <a:lnTo>
                    <a:pt x="14671" y="4959"/>
                  </a:lnTo>
                  <a:lnTo>
                    <a:pt x="13799" y="4681"/>
                  </a:lnTo>
                  <a:lnTo>
                    <a:pt x="12907" y="4439"/>
                  </a:lnTo>
                  <a:lnTo>
                    <a:pt x="12034" y="4216"/>
                  </a:lnTo>
                  <a:lnTo>
                    <a:pt x="11013" y="3994"/>
                  </a:lnTo>
                  <a:lnTo>
                    <a:pt x="9992" y="3789"/>
                  </a:lnTo>
                  <a:lnTo>
                    <a:pt x="8970" y="3604"/>
                  </a:lnTo>
                  <a:lnTo>
                    <a:pt x="7930" y="3436"/>
                  </a:lnTo>
                  <a:lnTo>
                    <a:pt x="5888" y="3121"/>
                  </a:lnTo>
                  <a:lnTo>
                    <a:pt x="4848" y="2954"/>
                  </a:lnTo>
                  <a:lnTo>
                    <a:pt x="3826" y="2768"/>
                  </a:lnTo>
                  <a:lnTo>
                    <a:pt x="3808" y="2786"/>
                  </a:lnTo>
                  <a:lnTo>
                    <a:pt x="3770" y="2786"/>
                  </a:lnTo>
                  <a:lnTo>
                    <a:pt x="3715" y="2749"/>
                  </a:lnTo>
                  <a:lnTo>
                    <a:pt x="3399" y="2694"/>
                  </a:lnTo>
                  <a:lnTo>
                    <a:pt x="3362" y="2656"/>
                  </a:lnTo>
                  <a:lnTo>
                    <a:pt x="3362" y="2619"/>
                  </a:lnTo>
                  <a:lnTo>
                    <a:pt x="3380" y="2582"/>
                  </a:lnTo>
                  <a:lnTo>
                    <a:pt x="3418" y="2564"/>
                  </a:lnTo>
                  <a:lnTo>
                    <a:pt x="3436" y="2564"/>
                  </a:lnTo>
                  <a:lnTo>
                    <a:pt x="3418" y="1821"/>
                  </a:lnTo>
                  <a:lnTo>
                    <a:pt x="3399" y="1449"/>
                  </a:lnTo>
                  <a:lnTo>
                    <a:pt x="3362" y="1264"/>
                  </a:lnTo>
                  <a:lnTo>
                    <a:pt x="3325" y="1097"/>
                  </a:lnTo>
                  <a:lnTo>
                    <a:pt x="3269" y="929"/>
                  </a:lnTo>
                  <a:lnTo>
                    <a:pt x="3213" y="762"/>
                  </a:lnTo>
                  <a:lnTo>
                    <a:pt x="3121" y="614"/>
                  </a:lnTo>
                  <a:lnTo>
                    <a:pt x="3009" y="465"/>
                  </a:lnTo>
                  <a:lnTo>
                    <a:pt x="2898" y="354"/>
                  </a:lnTo>
                  <a:lnTo>
                    <a:pt x="2749" y="242"/>
                  </a:lnTo>
                  <a:lnTo>
                    <a:pt x="2582" y="149"/>
                  </a:lnTo>
                  <a:lnTo>
                    <a:pt x="2378" y="75"/>
                  </a:lnTo>
                  <a:lnTo>
                    <a:pt x="2229" y="38"/>
                  </a:lnTo>
                  <a:lnTo>
                    <a:pt x="2062" y="19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02;p68">
              <a:extLst>
                <a:ext uri="{FF2B5EF4-FFF2-40B4-BE49-F238E27FC236}">
                  <a16:creationId xmlns:a16="http://schemas.microsoft.com/office/drawing/2014/main" id="{70A6BF16-8032-A943-2256-A4ABB6E90953}"/>
                </a:ext>
              </a:extLst>
            </p:cNvPr>
            <p:cNvSpPr/>
            <p:nvPr/>
          </p:nvSpPr>
          <p:spPr>
            <a:xfrm>
              <a:off x="2020477" y="3272296"/>
              <a:ext cx="7530" cy="29192"/>
            </a:xfrm>
            <a:custGeom>
              <a:avLst/>
              <a:gdLst/>
              <a:ahLst/>
              <a:cxnLst/>
              <a:rect l="l" t="t" r="r" b="b"/>
              <a:pathLst>
                <a:path w="187" h="725" extrusionOk="0">
                  <a:moveTo>
                    <a:pt x="131" y="1"/>
                  </a:moveTo>
                  <a:lnTo>
                    <a:pt x="94" y="19"/>
                  </a:lnTo>
                  <a:lnTo>
                    <a:pt x="75" y="56"/>
                  </a:lnTo>
                  <a:lnTo>
                    <a:pt x="19" y="354"/>
                  </a:lnTo>
                  <a:lnTo>
                    <a:pt x="1" y="669"/>
                  </a:lnTo>
                  <a:lnTo>
                    <a:pt x="1" y="706"/>
                  </a:lnTo>
                  <a:lnTo>
                    <a:pt x="38" y="725"/>
                  </a:lnTo>
                  <a:lnTo>
                    <a:pt x="57" y="706"/>
                  </a:lnTo>
                  <a:lnTo>
                    <a:pt x="75" y="688"/>
                  </a:lnTo>
                  <a:lnTo>
                    <a:pt x="131" y="372"/>
                  </a:lnTo>
                  <a:lnTo>
                    <a:pt x="187" y="56"/>
                  </a:lnTo>
                  <a:lnTo>
                    <a:pt x="168" y="1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03;p68">
              <a:extLst>
                <a:ext uri="{FF2B5EF4-FFF2-40B4-BE49-F238E27FC236}">
                  <a16:creationId xmlns:a16="http://schemas.microsoft.com/office/drawing/2014/main" id="{FA97DBFE-C41F-B656-097C-86C01D7091CA}"/>
                </a:ext>
              </a:extLst>
            </p:cNvPr>
            <p:cNvSpPr/>
            <p:nvPr/>
          </p:nvSpPr>
          <p:spPr>
            <a:xfrm>
              <a:off x="2005539" y="3265572"/>
              <a:ext cx="9019" cy="22468"/>
            </a:xfrm>
            <a:custGeom>
              <a:avLst/>
              <a:gdLst/>
              <a:ahLst/>
              <a:cxnLst/>
              <a:rect l="l" t="t" r="r" b="b"/>
              <a:pathLst>
                <a:path w="224" h="558" extrusionOk="0">
                  <a:moveTo>
                    <a:pt x="112" y="1"/>
                  </a:moveTo>
                  <a:lnTo>
                    <a:pt x="75" y="19"/>
                  </a:lnTo>
                  <a:lnTo>
                    <a:pt x="38" y="56"/>
                  </a:lnTo>
                  <a:lnTo>
                    <a:pt x="0" y="168"/>
                  </a:lnTo>
                  <a:lnTo>
                    <a:pt x="0" y="279"/>
                  </a:lnTo>
                  <a:lnTo>
                    <a:pt x="0" y="409"/>
                  </a:lnTo>
                  <a:lnTo>
                    <a:pt x="19" y="521"/>
                  </a:lnTo>
                  <a:lnTo>
                    <a:pt x="56" y="558"/>
                  </a:lnTo>
                  <a:lnTo>
                    <a:pt x="93" y="558"/>
                  </a:lnTo>
                  <a:lnTo>
                    <a:pt x="130" y="539"/>
                  </a:lnTo>
                  <a:lnTo>
                    <a:pt x="149" y="483"/>
                  </a:lnTo>
                  <a:lnTo>
                    <a:pt x="130" y="391"/>
                  </a:lnTo>
                  <a:lnTo>
                    <a:pt x="149" y="298"/>
                  </a:lnTo>
                  <a:lnTo>
                    <a:pt x="168" y="223"/>
                  </a:lnTo>
                  <a:lnTo>
                    <a:pt x="223" y="131"/>
                  </a:lnTo>
                  <a:lnTo>
                    <a:pt x="223" y="93"/>
                  </a:lnTo>
                  <a:lnTo>
                    <a:pt x="223" y="56"/>
                  </a:lnTo>
                  <a:lnTo>
                    <a:pt x="205" y="19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04;p68">
              <a:extLst>
                <a:ext uri="{FF2B5EF4-FFF2-40B4-BE49-F238E27FC236}">
                  <a16:creationId xmlns:a16="http://schemas.microsoft.com/office/drawing/2014/main" id="{EF27F9C3-F3E0-997C-FF9D-FF98C2261D5F}"/>
                </a:ext>
              </a:extLst>
            </p:cNvPr>
            <p:cNvSpPr/>
            <p:nvPr/>
          </p:nvSpPr>
          <p:spPr>
            <a:xfrm>
              <a:off x="1956176" y="3292509"/>
              <a:ext cx="48640" cy="39661"/>
            </a:xfrm>
            <a:custGeom>
              <a:avLst/>
              <a:gdLst/>
              <a:ahLst/>
              <a:cxnLst/>
              <a:rect l="l" t="t" r="r" b="b"/>
              <a:pathLst>
                <a:path w="1208" h="985" extrusionOk="0">
                  <a:moveTo>
                    <a:pt x="577" y="204"/>
                  </a:moveTo>
                  <a:lnTo>
                    <a:pt x="707" y="223"/>
                  </a:lnTo>
                  <a:lnTo>
                    <a:pt x="818" y="260"/>
                  </a:lnTo>
                  <a:lnTo>
                    <a:pt x="911" y="334"/>
                  </a:lnTo>
                  <a:lnTo>
                    <a:pt x="985" y="446"/>
                  </a:lnTo>
                  <a:lnTo>
                    <a:pt x="929" y="576"/>
                  </a:lnTo>
                  <a:lnTo>
                    <a:pt x="855" y="669"/>
                  </a:lnTo>
                  <a:lnTo>
                    <a:pt x="799" y="724"/>
                  </a:lnTo>
                  <a:lnTo>
                    <a:pt x="762" y="762"/>
                  </a:lnTo>
                  <a:lnTo>
                    <a:pt x="688" y="780"/>
                  </a:lnTo>
                  <a:lnTo>
                    <a:pt x="558" y="780"/>
                  </a:lnTo>
                  <a:lnTo>
                    <a:pt x="484" y="743"/>
                  </a:lnTo>
                  <a:lnTo>
                    <a:pt x="372" y="669"/>
                  </a:lnTo>
                  <a:lnTo>
                    <a:pt x="168" y="464"/>
                  </a:lnTo>
                  <a:lnTo>
                    <a:pt x="261" y="353"/>
                  </a:lnTo>
                  <a:lnTo>
                    <a:pt x="354" y="279"/>
                  </a:lnTo>
                  <a:lnTo>
                    <a:pt x="465" y="223"/>
                  </a:lnTo>
                  <a:lnTo>
                    <a:pt x="577" y="204"/>
                  </a:lnTo>
                  <a:close/>
                  <a:moveTo>
                    <a:pt x="521" y="0"/>
                  </a:moveTo>
                  <a:lnTo>
                    <a:pt x="428" y="19"/>
                  </a:lnTo>
                  <a:lnTo>
                    <a:pt x="335" y="56"/>
                  </a:lnTo>
                  <a:lnTo>
                    <a:pt x="242" y="112"/>
                  </a:lnTo>
                  <a:lnTo>
                    <a:pt x="168" y="167"/>
                  </a:lnTo>
                  <a:lnTo>
                    <a:pt x="94" y="242"/>
                  </a:lnTo>
                  <a:lnTo>
                    <a:pt x="38" y="334"/>
                  </a:lnTo>
                  <a:lnTo>
                    <a:pt x="1" y="427"/>
                  </a:lnTo>
                  <a:lnTo>
                    <a:pt x="1" y="446"/>
                  </a:lnTo>
                  <a:lnTo>
                    <a:pt x="1" y="483"/>
                  </a:lnTo>
                  <a:lnTo>
                    <a:pt x="38" y="520"/>
                  </a:lnTo>
                  <a:lnTo>
                    <a:pt x="57" y="539"/>
                  </a:lnTo>
                  <a:lnTo>
                    <a:pt x="94" y="632"/>
                  </a:lnTo>
                  <a:lnTo>
                    <a:pt x="168" y="706"/>
                  </a:lnTo>
                  <a:lnTo>
                    <a:pt x="242" y="799"/>
                  </a:lnTo>
                  <a:lnTo>
                    <a:pt x="317" y="854"/>
                  </a:lnTo>
                  <a:lnTo>
                    <a:pt x="409" y="929"/>
                  </a:lnTo>
                  <a:lnTo>
                    <a:pt x="502" y="966"/>
                  </a:lnTo>
                  <a:lnTo>
                    <a:pt x="614" y="984"/>
                  </a:lnTo>
                  <a:lnTo>
                    <a:pt x="707" y="984"/>
                  </a:lnTo>
                  <a:lnTo>
                    <a:pt x="799" y="947"/>
                  </a:lnTo>
                  <a:lnTo>
                    <a:pt x="892" y="910"/>
                  </a:lnTo>
                  <a:lnTo>
                    <a:pt x="967" y="854"/>
                  </a:lnTo>
                  <a:lnTo>
                    <a:pt x="1022" y="799"/>
                  </a:lnTo>
                  <a:lnTo>
                    <a:pt x="1152" y="632"/>
                  </a:lnTo>
                  <a:lnTo>
                    <a:pt x="1208" y="520"/>
                  </a:lnTo>
                  <a:lnTo>
                    <a:pt x="1208" y="427"/>
                  </a:lnTo>
                  <a:lnTo>
                    <a:pt x="1189" y="334"/>
                  </a:lnTo>
                  <a:lnTo>
                    <a:pt x="1152" y="260"/>
                  </a:lnTo>
                  <a:lnTo>
                    <a:pt x="1078" y="186"/>
                  </a:lnTo>
                  <a:lnTo>
                    <a:pt x="1004" y="112"/>
                  </a:lnTo>
                  <a:lnTo>
                    <a:pt x="892" y="74"/>
                  </a:lnTo>
                  <a:lnTo>
                    <a:pt x="799" y="3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05;p68">
              <a:extLst>
                <a:ext uri="{FF2B5EF4-FFF2-40B4-BE49-F238E27FC236}">
                  <a16:creationId xmlns:a16="http://schemas.microsoft.com/office/drawing/2014/main" id="{382A71F6-B0CC-7CE1-75AD-B1FE631B5E57}"/>
                </a:ext>
              </a:extLst>
            </p:cNvPr>
            <p:cNvSpPr/>
            <p:nvPr/>
          </p:nvSpPr>
          <p:spPr>
            <a:xfrm>
              <a:off x="1870212" y="3136204"/>
              <a:ext cx="130136" cy="129412"/>
            </a:xfrm>
            <a:custGeom>
              <a:avLst/>
              <a:gdLst/>
              <a:ahLst/>
              <a:cxnLst/>
              <a:rect l="l" t="t" r="r" b="b"/>
              <a:pathLst>
                <a:path w="3232" h="3214" extrusionOk="0">
                  <a:moveTo>
                    <a:pt x="1059" y="409"/>
                  </a:moveTo>
                  <a:lnTo>
                    <a:pt x="1114" y="465"/>
                  </a:lnTo>
                  <a:lnTo>
                    <a:pt x="1226" y="558"/>
                  </a:lnTo>
                  <a:lnTo>
                    <a:pt x="1319" y="632"/>
                  </a:lnTo>
                  <a:lnTo>
                    <a:pt x="1412" y="725"/>
                  </a:lnTo>
                  <a:lnTo>
                    <a:pt x="1374" y="762"/>
                  </a:lnTo>
                  <a:lnTo>
                    <a:pt x="984" y="1152"/>
                  </a:lnTo>
                  <a:lnTo>
                    <a:pt x="594" y="1542"/>
                  </a:lnTo>
                  <a:lnTo>
                    <a:pt x="594" y="1561"/>
                  </a:lnTo>
                  <a:lnTo>
                    <a:pt x="167" y="1152"/>
                  </a:lnTo>
                  <a:lnTo>
                    <a:pt x="186" y="1134"/>
                  </a:lnTo>
                  <a:lnTo>
                    <a:pt x="483" y="781"/>
                  </a:lnTo>
                  <a:lnTo>
                    <a:pt x="650" y="614"/>
                  </a:lnTo>
                  <a:lnTo>
                    <a:pt x="743" y="539"/>
                  </a:lnTo>
                  <a:lnTo>
                    <a:pt x="836" y="484"/>
                  </a:lnTo>
                  <a:lnTo>
                    <a:pt x="966" y="409"/>
                  </a:lnTo>
                  <a:close/>
                  <a:moveTo>
                    <a:pt x="1597" y="929"/>
                  </a:moveTo>
                  <a:lnTo>
                    <a:pt x="1913" y="1208"/>
                  </a:lnTo>
                  <a:lnTo>
                    <a:pt x="2229" y="1468"/>
                  </a:lnTo>
                  <a:lnTo>
                    <a:pt x="1987" y="1635"/>
                  </a:lnTo>
                  <a:lnTo>
                    <a:pt x="1764" y="1821"/>
                  </a:lnTo>
                  <a:lnTo>
                    <a:pt x="1579" y="2044"/>
                  </a:lnTo>
                  <a:lnTo>
                    <a:pt x="1412" y="2267"/>
                  </a:lnTo>
                  <a:lnTo>
                    <a:pt x="1059" y="1969"/>
                  </a:lnTo>
                  <a:lnTo>
                    <a:pt x="706" y="1672"/>
                  </a:lnTo>
                  <a:lnTo>
                    <a:pt x="1133" y="1319"/>
                  </a:lnTo>
                  <a:lnTo>
                    <a:pt x="1542" y="985"/>
                  </a:lnTo>
                  <a:lnTo>
                    <a:pt x="1579" y="948"/>
                  </a:lnTo>
                  <a:lnTo>
                    <a:pt x="1597" y="929"/>
                  </a:lnTo>
                  <a:close/>
                  <a:moveTo>
                    <a:pt x="2433" y="1635"/>
                  </a:moveTo>
                  <a:lnTo>
                    <a:pt x="2972" y="2044"/>
                  </a:lnTo>
                  <a:lnTo>
                    <a:pt x="2786" y="2248"/>
                  </a:lnTo>
                  <a:lnTo>
                    <a:pt x="2619" y="2452"/>
                  </a:lnTo>
                  <a:lnTo>
                    <a:pt x="2284" y="2898"/>
                  </a:lnTo>
                  <a:lnTo>
                    <a:pt x="1913" y="2638"/>
                  </a:lnTo>
                  <a:lnTo>
                    <a:pt x="1542" y="2359"/>
                  </a:lnTo>
                  <a:lnTo>
                    <a:pt x="1727" y="2174"/>
                  </a:lnTo>
                  <a:lnTo>
                    <a:pt x="1913" y="1988"/>
                  </a:lnTo>
                  <a:lnTo>
                    <a:pt x="2154" y="1802"/>
                  </a:lnTo>
                  <a:lnTo>
                    <a:pt x="2414" y="1654"/>
                  </a:lnTo>
                  <a:lnTo>
                    <a:pt x="2433" y="1635"/>
                  </a:lnTo>
                  <a:close/>
                  <a:moveTo>
                    <a:pt x="1022" y="1"/>
                  </a:moveTo>
                  <a:lnTo>
                    <a:pt x="984" y="19"/>
                  </a:lnTo>
                  <a:lnTo>
                    <a:pt x="706" y="224"/>
                  </a:lnTo>
                  <a:lnTo>
                    <a:pt x="446" y="465"/>
                  </a:lnTo>
                  <a:lnTo>
                    <a:pt x="205" y="725"/>
                  </a:lnTo>
                  <a:lnTo>
                    <a:pt x="0" y="1004"/>
                  </a:lnTo>
                  <a:lnTo>
                    <a:pt x="0" y="1041"/>
                  </a:lnTo>
                  <a:lnTo>
                    <a:pt x="0" y="1078"/>
                  </a:lnTo>
                  <a:lnTo>
                    <a:pt x="19" y="1115"/>
                  </a:lnTo>
                  <a:lnTo>
                    <a:pt x="37" y="1152"/>
                  </a:lnTo>
                  <a:lnTo>
                    <a:pt x="0" y="1189"/>
                  </a:lnTo>
                  <a:lnTo>
                    <a:pt x="0" y="1227"/>
                  </a:lnTo>
                  <a:lnTo>
                    <a:pt x="19" y="1245"/>
                  </a:lnTo>
                  <a:lnTo>
                    <a:pt x="242" y="1542"/>
                  </a:lnTo>
                  <a:lnTo>
                    <a:pt x="483" y="1802"/>
                  </a:lnTo>
                  <a:lnTo>
                    <a:pt x="743" y="2062"/>
                  </a:lnTo>
                  <a:lnTo>
                    <a:pt x="1022" y="2322"/>
                  </a:lnTo>
                  <a:lnTo>
                    <a:pt x="1300" y="2564"/>
                  </a:lnTo>
                  <a:lnTo>
                    <a:pt x="1597" y="2786"/>
                  </a:lnTo>
                  <a:lnTo>
                    <a:pt x="1894" y="2991"/>
                  </a:lnTo>
                  <a:lnTo>
                    <a:pt x="2192" y="3195"/>
                  </a:lnTo>
                  <a:lnTo>
                    <a:pt x="2229" y="3195"/>
                  </a:lnTo>
                  <a:lnTo>
                    <a:pt x="2284" y="3214"/>
                  </a:lnTo>
                  <a:lnTo>
                    <a:pt x="2303" y="3195"/>
                  </a:lnTo>
                  <a:lnTo>
                    <a:pt x="2340" y="3176"/>
                  </a:lnTo>
                  <a:lnTo>
                    <a:pt x="2359" y="3176"/>
                  </a:lnTo>
                  <a:lnTo>
                    <a:pt x="2804" y="2675"/>
                  </a:lnTo>
                  <a:lnTo>
                    <a:pt x="3027" y="2415"/>
                  </a:lnTo>
                  <a:lnTo>
                    <a:pt x="3213" y="2155"/>
                  </a:lnTo>
                  <a:lnTo>
                    <a:pt x="3232" y="2081"/>
                  </a:lnTo>
                  <a:lnTo>
                    <a:pt x="3213" y="2025"/>
                  </a:lnTo>
                  <a:lnTo>
                    <a:pt x="3232" y="1969"/>
                  </a:lnTo>
                  <a:lnTo>
                    <a:pt x="3232" y="1914"/>
                  </a:lnTo>
                  <a:lnTo>
                    <a:pt x="3213" y="1858"/>
                  </a:lnTo>
                  <a:lnTo>
                    <a:pt x="3176" y="1821"/>
                  </a:lnTo>
                  <a:lnTo>
                    <a:pt x="2637" y="1412"/>
                  </a:lnTo>
                  <a:lnTo>
                    <a:pt x="2117" y="985"/>
                  </a:lnTo>
                  <a:lnTo>
                    <a:pt x="1616" y="521"/>
                  </a:lnTo>
                  <a:lnTo>
                    <a:pt x="1152" y="3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6;p68">
              <a:extLst>
                <a:ext uri="{FF2B5EF4-FFF2-40B4-BE49-F238E27FC236}">
                  <a16:creationId xmlns:a16="http://schemas.microsoft.com/office/drawing/2014/main" id="{CA0E8B77-CA0F-39FD-E6BC-22A25491A2E2}"/>
                </a:ext>
              </a:extLst>
            </p:cNvPr>
            <p:cNvSpPr/>
            <p:nvPr/>
          </p:nvSpPr>
          <p:spPr>
            <a:xfrm>
              <a:off x="1962900" y="3300723"/>
              <a:ext cx="32977" cy="23233"/>
            </a:xfrm>
            <a:custGeom>
              <a:avLst/>
              <a:gdLst/>
              <a:ahLst/>
              <a:cxnLst/>
              <a:rect l="l" t="t" r="r" b="b"/>
              <a:pathLst>
                <a:path w="819" h="577" extrusionOk="0">
                  <a:moveTo>
                    <a:pt x="410" y="0"/>
                  </a:moveTo>
                  <a:lnTo>
                    <a:pt x="298" y="19"/>
                  </a:lnTo>
                  <a:lnTo>
                    <a:pt x="187" y="75"/>
                  </a:lnTo>
                  <a:lnTo>
                    <a:pt x="94" y="149"/>
                  </a:lnTo>
                  <a:lnTo>
                    <a:pt x="1" y="260"/>
                  </a:lnTo>
                  <a:lnTo>
                    <a:pt x="205" y="465"/>
                  </a:lnTo>
                  <a:lnTo>
                    <a:pt x="317" y="539"/>
                  </a:lnTo>
                  <a:lnTo>
                    <a:pt x="391" y="576"/>
                  </a:lnTo>
                  <a:lnTo>
                    <a:pt x="521" y="576"/>
                  </a:lnTo>
                  <a:lnTo>
                    <a:pt x="595" y="558"/>
                  </a:lnTo>
                  <a:lnTo>
                    <a:pt x="632" y="520"/>
                  </a:lnTo>
                  <a:lnTo>
                    <a:pt x="688" y="465"/>
                  </a:lnTo>
                  <a:lnTo>
                    <a:pt x="762" y="372"/>
                  </a:lnTo>
                  <a:lnTo>
                    <a:pt x="818" y="242"/>
                  </a:lnTo>
                  <a:lnTo>
                    <a:pt x="744" y="130"/>
                  </a:lnTo>
                  <a:lnTo>
                    <a:pt x="651" y="56"/>
                  </a:lnTo>
                  <a:lnTo>
                    <a:pt x="540" y="1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07;p68">
              <a:extLst>
                <a:ext uri="{FF2B5EF4-FFF2-40B4-BE49-F238E27FC236}">
                  <a16:creationId xmlns:a16="http://schemas.microsoft.com/office/drawing/2014/main" id="{8D8D3FC8-6F0A-4440-9AE7-88EA2C3999A7}"/>
                </a:ext>
              </a:extLst>
            </p:cNvPr>
            <p:cNvSpPr/>
            <p:nvPr/>
          </p:nvSpPr>
          <p:spPr>
            <a:xfrm>
              <a:off x="1932259" y="3202036"/>
              <a:ext cx="57619" cy="50855"/>
            </a:xfrm>
            <a:custGeom>
              <a:avLst/>
              <a:gdLst/>
              <a:ahLst/>
              <a:cxnLst/>
              <a:rect l="l" t="t" r="r" b="b"/>
              <a:pathLst>
                <a:path w="1431" h="1263" extrusionOk="0">
                  <a:moveTo>
                    <a:pt x="892" y="0"/>
                  </a:moveTo>
                  <a:lnTo>
                    <a:pt x="873" y="19"/>
                  </a:lnTo>
                  <a:lnTo>
                    <a:pt x="613" y="167"/>
                  </a:lnTo>
                  <a:lnTo>
                    <a:pt x="372" y="353"/>
                  </a:lnTo>
                  <a:lnTo>
                    <a:pt x="186" y="539"/>
                  </a:lnTo>
                  <a:lnTo>
                    <a:pt x="1" y="724"/>
                  </a:lnTo>
                  <a:lnTo>
                    <a:pt x="372" y="1003"/>
                  </a:lnTo>
                  <a:lnTo>
                    <a:pt x="743" y="1263"/>
                  </a:lnTo>
                  <a:lnTo>
                    <a:pt x="1078" y="817"/>
                  </a:lnTo>
                  <a:lnTo>
                    <a:pt x="1245" y="613"/>
                  </a:lnTo>
                  <a:lnTo>
                    <a:pt x="1431" y="409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8;p68">
              <a:extLst>
                <a:ext uri="{FF2B5EF4-FFF2-40B4-BE49-F238E27FC236}">
                  <a16:creationId xmlns:a16="http://schemas.microsoft.com/office/drawing/2014/main" id="{5129AEF9-A828-A9BA-946D-E6840B45E80D}"/>
                </a:ext>
              </a:extLst>
            </p:cNvPr>
            <p:cNvSpPr/>
            <p:nvPr/>
          </p:nvSpPr>
          <p:spPr>
            <a:xfrm>
              <a:off x="1898598" y="3173609"/>
              <a:ext cx="61364" cy="53875"/>
            </a:xfrm>
            <a:custGeom>
              <a:avLst/>
              <a:gdLst/>
              <a:ahLst/>
              <a:cxnLst/>
              <a:rect l="l" t="t" r="r" b="b"/>
              <a:pathLst>
                <a:path w="1524" h="1338" extrusionOk="0">
                  <a:moveTo>
                    <a:pt x="892" y="0"/>
                  </a:moveTo>
                  <a:lnTo>
                    <a:pt x="874" y="19"/>
                  </a:lnTo>
                  <a:lnTo>
                    <a:pt x="837" y="56"/>
                  </a:lnTo>
                  <a:lnTo>
                    <a:pt x="428" y="390"/>
                  </a:lnTo>
                  <a:lnTo>
                    <a:pt x="1" y="743"/>
                  </a:lnTo>
                  <a:lnTo>
                    <a:pt x="354" y="1040"/>
                  </a:lnTo>
                  <a:lnTo>
                    <a:pt x="707" y="1338"/>
                  </a:lnTo>
                  <a:lnTo>
                    <a:pt x="874" y="1115"/>
                  </a:lnTo>
                  <a:lnTo>
                    <a:pt x="1059" y="892"/>
                  </a:lnTo>
                  <a:lnTo>
                    <a:pt x="1282" y="706"/>
                  </a:lnTo>
                  <a:lnTo>
                    <a:pt x="1524" y="539"/>
                  </a:lnTo>
                  <a:lnTo>
                    <a:pt x="1208" y="279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9;p68">
              <a:extLst>
                <a:ext uri="{FF2B5EF4-FFF2-40B4-BE49-F238E27FC236}">
                  <a16:creationId xmlns:a16="http://schemas.microsoft.com/office/drawing/2014/main" id="{261707E7-4CF7-E296-8B31-E67DF174ADD6}"/>
                </a:ext>
              </a:extLst>
            </p:cNvPr>
            <p:cNvSpPr/>
            <p:nvPr/>
          </p:nvSpPr>
          <p:spPr>
            <a:xfrm>
              <a:off x="1876936" y="3152672"/>
              <a:ext cx="50130" cy="46385"/>
            </a:xfrm>
            <a:custGeom>
              <a:avLst/>
              <a:gdLst/>
              <a:ahLst/>
              <a:cxnLst/>
              <a:rect l="l" t="t" r="r" b="b"/>
              <a:pathLst>
                <a:path w="1245" h="1152" extrusionOk="0">
                  <a:moveTo>
                    <a:pt x="799" y="0"/>
                  </a:moveTo>
                  <a:lnTo>
                    <a:pt x="669" y="75"/>
                  </a:lnTo>
                  <a:lnTo>
                    <a:pt x="576" y="130"/>
                  </a:lnTo>
                  <a:lnTo>
                    <a:pt x="483" y="205"/>
                  </a:lnTo>
                  <a:lnTo>
                    <a:pt x="316" y="372"/>
                  </a:lnTo>
                  <a:lnTo>
                    <a:pt x="19" y="725"/>
                  </a:lnTo>
                  <a:lnTo>
                    <a:pt x="0" y="743"/>
                  </a:lnTo>
                  <a:lnTo>
                    <a:pt x="427" y="1152"/>
                  </a:lnTo>
                  <a:lnTo>
                    <a:pt x="427" y="1133"/>
                  </a:lnTo>
                  <a:lnTo>
                    <a:pt x="817" y="743"/>
                  </a:lnTo>
                  <a:lnTo>
                    <a:pt x="1207" y="353"/>
                  </a:lnTo>
                  <a:lnTo>
                    <a:pt x="1245" y="316"/>
                  </a:lnTo>
                  <a:lnTo>
                    <a:pt x="1152" y="223"/>
                  </a:lnTo>
                  <a:lnTo>
                    <a:pt x="1059" y="149"/>
                  </a:lnTo>
                  <a:lnTo>
                    <a:pt x="947" y="56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10;p68">
              <a:extLst>
                <a:ext uri="{FF2B5EF4-FFF2-40B4-BE49-F238E27FC236}">
                  <a16:creationId xmlns:a16="http://schemas.microsoft.com/office/drawing/2014/main" id="{D899764F-BF76-8749-BE2A-8F46D1D15B16}"/>
                </a:ext>
              </a:extLst>
            </p:cNvPr>
            <p:cNvSpPr/>
            <p:nvPr/>
          </p:nvSpPr>
          <p:spPr>
            <a:xfrm>
              <a:off x="1874681" y="3246125"/>
              <a:ext cx="41916" cy="46426"/>
            </a:xfrm>
            <a:custGeom>
              <a:avLst/>
              <a:gdLst/>
              <a:ahLst/>
              <a:cxnLst/>
              <a:rect l="l" t="t" r="r" b="b"/>
              <a:pathLst>
                <a:path w="1041" h="1153" extrusionOk="0">
                  <a:moveTo>
                    <a:pt x="576" y="186"/>
                  </a:moveTo>
                  <a:lnTo>
                    <a:pt x="688" y="335"/>
                  </a:lnTo>
                  <a:lnTo>
                    <a:pt x="781" y="502"/>
                  </a:lnTo>
                  <a:lnTo>
                    <a:pt x="836" y="576"/>
                  </a:lnTo>
                  <a:lnTo>
                    <a:pt x="855" y="651"/>
                  </a:lnTo>
                  <a:lnTo>
                    <a:pt x="855" y="725"/>
                  </a:lnTo>
                  <a:lnTo>
                    <a:pt x="836" y="781"/>
                  </a:lnTo>
                  <a:lnTo>
                    <a:pt x="799" y="836"/>
                  </a:lnTo>
                  <a:lnTo>
                    <a:pt x="725" y="892"/>
                  </a:lnTo>
                  <a:lnTo>
                    <a:pt x="613" y="1022"/>
                  </a:lnTo>
                  <a:lnTo>
                    <a:pt x="205" y="502"/>
                  </a:lnTo>
                  <a:lnTo>
                    <a:pt x="576" y="186"/>
                  </a:lnTo>
                  <a:close/>
                  <a:moveTo>
                    <a:pt x="558" y="1"/>
                  </a:moveTo>
                  <a:lnTo>
                    <a:pt x="539" y="19"/>
                  </a:lnTo>
                  <a:lnTo>
                    <a:pt x="94" y="409"/>
                  </a:lnTo>
                  <a:lnTo>
                    <a:pt x="56" y="428"/>
                  </a:lnTo>
                  <a:lnTo>
                    <a:pt x="38" y="465"/>
                  </a:lnTo>
                  <a:lnTo>
                    <a:pt x="38" y="484"/>
                  </a:lnTo>
                  <a:lnTo>
                    <a:pt x="1" y="502"/>
                  </a:lnTo>
                  <a:lnTo>
                    <a:pt x="19" y="539"/>
                  </a:lnTo>
                  <a:lnTo>
                    <a:pt x="38" y="576"/>
                  </a:lnTo>
                  <a:lnTo>
                    <a:pt x="75" y="576"/>
                  </a:lnTo>
                  <a:lnTo>
                    <a:pt x="316" y="874"/>
                  </a:lnTo>
                  <a:lnTo>
                    <a:pt x="558" y="1152"/>
                  </a:lnTo>
                  <a:lnTo>
                    <a:pt x="632" y="1152"/>
                  </a:lnTo>
                  <a:lnTo>
                    <a:pt x="651" y="1134"/>
                  </a:lnTo>
                  <a:lnTo>
                    <a:pt x="688" y="1078"/>
                  </a:lnTo>
                  <a:lnTo>
                    <a:pt x="743" y="1022"/>
                  </a:lnTo>
                  <a:lnTo>
                    <a:pt x="873" y="948"/>
                  </a:lnTo>
                  <a:lnTo>
                    <a:pt x="985" y="855"/>
                  </a:lnTo>
                  <a:lnTo>
                    <a:pt x="1022" y="799"/>
                  </a:lnTo>
                  <a:lnTo>
                    <a:pt x="1041" y="725"/>
                  </a:lnTo>
                  <a:lnTo>
                    <a:pt x="1041" y="669"/>
                  </a:lnTo>
                  <a:lnTo>
                    <a:pt x="1022" y="614"/>
                  </a:lnTo>
                  <a:lnTo>
                    <a:pt x="966" y="502"/>
                  </a:lnTo>
                  <a:lnTo>
                    <a:pt x="818" y="261"/>
                  </a:lnTo>
                  <a:lnTo>
                    <a:pt x="669" y="3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11;p68">
              <a:extLst>
                <a:ext uri="{FF2B5EF4-FFF2-40B4-BE49-F238E27FC236}">
                  <a16:creationId xmlns:a16="http://schemas.microsoft.com/office/drawing/2014/main" id="{82564596-0273-66B0-5671-A99446E21012}"/>
                </a:ext>
              </a:extLst>
            </p:cNvPr>
            <p:cNvSpPr/>
            <p:nvPr/>
          </p:nvSpPr>
          <p:spPr>
            <a:xfrm>
              <a:off x="1882895" y="3253614"/>
              <a:ext cx="26213" cy="33702"/>
            </a:xfrm>
            <a:custGeom>
              <a:avLst/>
              <a:gdLst/>
              <a:ahLst/>
              <a:cxnLst/>
              <a:rect l="l" t="t" r="r" b="b"/>
              <a:pathLst>
                <a:path w="651" h="837" extrusionOk="0">
                  <a:moveTo>
                    <a:pt x="372" y="0"/>
                  </a:moveTo>
                  <a:lnTo>
                    <a:pt x="1" y="316"/>
                  </a:lnTo>
                  <a:lnTo>
                    <a:pt x="409" y="836"/>
                  </a:lnTo>
                  <a:lnTo>
                    <a:pt x="521" y="706"/>
                  </a:lnTo>
                  <a:lnTo>
                    <a:pt x="595" y="650"/>
                  </a:lnTo>
                  <a:lnTo>
                    <a:pt x="632" y="595"/>
                  </a:lnTo>
                  <a:lnTo>
                    <a:pt x="651" y="539"/>
                  </a:lnTo>
                  <a:lnTo>
                    <a:pt x="651" y="465"/>
                  </a:lnTo>
                  <a:lnTo>
                    <a:pt x="632" y="390"/>
                  </a:lnTo>
                  <a:lnTo>
                    <a:pt x="577" y="316"/>
                  </a:lnTo>
                  <a:lnTo>
                    <a:pt x="484" y="149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12;p68">
              <a:extLst>
                <a:ext uri="{FF2B5EF4-FFF2-40B4-BE49-F238E27FC236}">
                  <a16:creationId xmlns:a16="http://schemas.microsoft.com/office/drawing/2014/main" id="{FB7C50F0-8AF5-1701-8065-58D18FEC9768}"/>
                </a:ext>
              </a:extLst>
            </p:cNvPr>
            <p:cNvSpPr/>
            <p:nvPr/>
          </p:nvSpPr>
          <p:spPr>
            <a:xfrm>
              <a:off x="1851489" y="3233442"/>
              <a:ext cx="15019" cy="22468"/>
            </a:xfrm>
            <a:custGeom>
              <a:avLst/>
              <a:gdLst/>
              <a:ahLst/>
              <a:cxnLst/>
              <a:rect l="l" t="t" r="r" b="b"/>
              <a:pathLst>
                <a:path w="373" h="558" extrusionOk="0">
                  <a:moveTo>
                    <a:pt x="57" y="0"/>
                  </a:moveTo>
                  <a:lnTo>
                    <a:pt x="20" y="19"/>
                  </a:lnTo>
                  <a:lnTo>
                    <a:pt x="1" y="37"/>
                  </a:lnTo>
                  <a:lnTo>
                    <a:pt x="1" y="93"/>
                  </a:lnTo>
                  <a:lnTo>
                    <a:pt x="112" y="316"/>
                  </a:lnTo>
                  <a:lnTo>
                    <a:pt x="168" y="427"/>
                  </a:lnTo>
                  <a:lnTo>
                    <a:pt x="242" y="539"/>
                  </a:lnTo>
                  <a:lnTo>
                    <a:pt x="280" y="557"/>
                  </a:lnTo>
                  <a:lnTo>
                    <a:pt x="298" y="557"/>
                  </a:lnTo>
                  <a:lnTo>
                    <a:pt x="335" y="539"/>
                  </a:lnTo>
                  <a:lnTo>
                    <a:pt x="372" y="501"/>
                  </a:lnTo>
                  <a:lnTo>
                    <a:pt x="372" y="446"/>
                  </a:lnTo>
                  <a:lnTo>
                    <a:pt x="317" y="334"/>
                  </a:lnTo>
                  <a:lnTo>
                    <a:pt x="242" y="223"/>
                  </a:lnTo>
                  <a:lnTo>
                    <a:pt x="94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13;p68">
              <a:extLst>
                <a:ext uri="{FF2B5EF4-FFF2-40B4-BE49-F238E27FC236}">
                  <a16:creationId xmlns:a16="http://schemas.microsoft.com/office/drawing/2014/main" id="{A1328628-EDAB-0FC8-0BC3-4749A96AA8F9}"/>
                </a:ext>
              </a:extLst>
            </p:cNvPr>
            <p:cNvSpPr/>
            <p:nvPr/>
          </p:nvSpPr>
          <p:spPr>
            <a:xfrm>
              <a:off x="1833571" y="3042751"/>
              <a:ext cx="31447" cy="32937"/>
            </a:xfrm>
            <a:custGeom>
              <a:avLst/>
              <a:gdLst/>
              <a:ahLst/>
              <a:cxnLst/>
              <a:rect l="l" t="t" r="r" b="b"/>
              <a:pathLst>
                <a:path w="781" h="818" extrusionOk="0">
                  <a:moveTo>
                    <a:pt x="650" y="1"/>
                  </a:moveTo>
                  <a:lnTo>
                    <a:pt x="613" y="19"/>
                  </a:lnTo>
                  <a:lnTo>
                    <a:pt x="576" y="38"/>
                  </a:lnTo>
                  <a:lnTo>
                    <a:pt x="539" y="75"/>
                  </a:lnTo>
                  <a:lnTo>
                    <a:pt x="465" y="261"/>
                  </a:lnTo>
                  <a:lnTo>
                    <a:pt x="353" y="428"/>
                  </a:lnTo>
                  <a:lnTo>
                    <a:pt x="205" y="576"/>
                  </a:lnTo>
                  <a:lnTo>
                    <a:pt x="37" y="688"/>
                  </a:lnTo>
                  <a:lnTo>
                    <a:pt x="19" y="706"/>
                  </a:lnTo>
                  <a:lnTo>
                    <a:pt x="0" y="725"/>
                  </a:lnTo>
                  <a:lnTo>
                    <a:pt x="0" y="762"/>
                  </a:lnTo>
                  <a:lnTo>
                    <a:pt x="37" y="818"/>
                  </a:lnTo>
                  <a:lnTo>
                    <a:pt x="93" y="818"/>
                  </a:lnTo>
                  <a:lnTo>
                    <a:pt x="205" y="762"/>
                  </a:lnTo>
                  <a:lnTo>
                    <a:pt x="316" y="706"/>
                  </a:lnTo>
                  <a:lnTo>
                    <a:pt x="427" y="632"/>
                  </a:lnTo>
                  <a:lnTo>
                    <a:pt x="520" y="558"/>
                  </a:lnTo>
                  <a:lnTo>
                    <a:pt x="595" y="465"/>
                  </a:lnTo>
                  <a:lnTo>
                    <a:pt x="669" y="372"/>
                  </a:lnTo>
                  <a:lnTo>
                    <a:pt x="725" y="261"/>
                  </a:lnTo>
                  <a:lnTo>
                    <a:pt x="762" y="149"/>
                  </a:lnTo>
                  <a:lnTo>
                    <a:pt x="780" y="93"/>
                  </a:lnTo>
                  <a:lnTo>
                    <a:pt x="762" y="56"/>
                  </a:lnTo>
                  <a:lnTo>
                    <a:pt x="725" y="19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14;p68">
              <a:extLst>
                <a:ext uri="{FF2B5EF4-FFF2-40B4-BE49-F238E27FC236}">
                  <a16:creationId xmlns:a16="http://schemas.microsoft.com/office/drawing/2014/main" id="{8FB552A9-F949-84F7-DD8E-FE9226A2580A}"/>
                </a:ext>
              </a:extLst>
            </p:cNvPr>
            <p:cNvSpPr/>
            <p:nvPr/>
          </p:nvSpPr>
          <p:spPr>
            <a:xfrm>
              <a:off x="1842550" y="3024068"/>
              <a:ext cx="17958" cy="28427"/>
            </a:xfrm>
            <a:custGeom>
              <a:avLst/>
              <a:gdLst/>
              <a:ahLst/>
              <a:cxnLst/>
              <a:rect l="l" t="t" r="r" b="b"/>
              <a:pathLst>
                <a:path w="446" h="706" extrusionOk="0">
                  <a:moveTo>
                    <a:pt x="297" y="0"/>
                  </a:moveTo>
                  <a:lnTo>
                    <a:pt x="260" y="19"/>
                  </a:lnTo>
                  <a:lnTo>
                    <a:pt x="242" y="56"/>
                  </a:lnTo>
                  <a:lnTo>
                    <a:pt x="112" y="335"/>
                  </a:lnTo>
                  <a:lnTo>
                    <a:pt x="0" y="613"/>
                  </a:lnTo>
                  <a:lnTo>
                    <a:pt x="0" y="669"/>
                  </a:lnTo>
                  <a:lnTo>
                    <a:pt x="19" y="706"/>
                  </a:lnTo>
                  <a:lnTo>
                    <a:pt x="56" y="706"/>
                  </a:lnTo>
                  <a:lnTo>
                    <a:pt x="93" y="687"/>
                  </a:lnTo>
                  <a:lnTo>
                    <a:pt x="260" y="427"/>
                  </a:lnTo>
                  <a:lnTo>
                    <a:pt x="427" y="167"/>
                  </a:lnTo>
                  <a:lnTo>
                    <a:pt x="446" y="130"/>
                  </a:lnTo>
                  <a:lnTo>
                    <a:pt x="427" y="75"/>
                  </a:lnTo>
                  <a:lnTo>
                    <a:pt x="409" y="37"/>
                  </a:lnTo>
                  <a:lnTo>
                    <a:pt x="390" y="1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15;p68">
              <a:extLst>
                <a:ext uri="{FF2B5EF4-FFF2-40B4-BE49-F238E27FC236}">
                  <a16:creationId xmlns:a16="http://schemas.microsoft.com/office/drawing/2014/main" id="{61E963A1-9B9F-E6E6-0B2D-21C69BDB496A}"/>
                </a:ext>
              </a:extLst>
            </p:cNvPr>
            <p:cNvSpPr/>
            <p:nvPr/>
          </p:nvSpPr>
          <p:spPr>
            <a:xfrm>
              <a:off x="1426783" y="2944063"/>
              <a:ext cx="459907" cy="338025"/>
            </a:xfrm>
            <a:custGeom>
              <a:avLst/>
              <a:gdLst/>
              <a:ahLst/>
              <a:cxnLst/>
              <a:rect l="l" t="t" r="r" b="b"/>
              <a:pathLst>
                <a:path w="11422" h="8395" extrusionOk="0">
                  <a:moveTo>
                    <a:pt x="10679" y="1987"/>
                  </a:moveTo>
                  <a:lnTo>
                    <a:pt x="10716" y="2006"/>
                  </a:lnTo>
                  <a:lnTo>
                    <a:pt x="10735" y="2024"/>
                  </a:lnTo>
                  <a:lnTo>
                    <a:pt x="10753" y="2062"/>
                  </a:lnTo>
                  <a:lnTo>
                    <a:pt x="10772" y="2117"/>
                  </a:lnTo>
                  <a:lnTo>
                    <a:pt x="10753" y="2154"/>
                  </a:lnTo>
                  <a:lnTo>
                    <a:pt x="10586" y="2414"/>
                  </a:lnTo>
                  <a:lnTo>
                    <a:pt x="10419" y="2674"/>
                  </a:lnTo>
                  <a:lnTo>
                    <a:pt x="10382" y="2693"/>
                  </a:lnTo>
                  <a:lnTo>
                    <a:pt x="10345" y="2693"/>
                  </a:lnTo>
                  <a:lnTo>
                    <a:pt x="10326" y="2656"/>
                  </a:lnTo>
                  <a:lnTo>
                    <a:pt x="10326" y="2600"/>
                  </a:lnTo>
                  <a:lnTo>
                    <a:pt x="10438" y="2322"/>
                  </a:lnTo>
                  <a:lnTo>
                    <a:pt x="10568" y="2043"/>
                  </a:lnTo>
                  <a:lnTo>
                    <a:pt x="10586" y="2006"/>
                  </a:lnTo>
                  <a:lnTo>
                    <a:pt x="10623" y="1987"/>
                  </a:lnTo>
                  <a:close/>
                  <a:moveTo>
                    <a:pt x="10790" y="2452"/>
                  </a:moveTo>
                  <a:lnTo>
                    <a:pt x="10828" y="2470"/>
                  </a:lnTo>
                  <a:lnTo>
                    <a:pt x="10865" y="2507"/>
                  </a:lnTo>
                  <a:lnTo>
                    <a:pt x="10883" y="2544"/>
                  </a:lnTo>
                  <a:lnTo>
                    <a:pt x="10865" y="2600"/>
                  </a:lnTo>
                  <a:lnTo>
                    <a:pt x="10828" y="2712"/>
                  </a:lnTo>
                  <a:lnTo>
                    <a:pt x="10772" y="2823"/>
                  </a:lnTo>
                  <a:lnTo>
                    <a:pt x="10698" y="2916"/>
                  </a:lnTo>
                  <a:lnTo>
                    <a:pt x="10623" y="3009"/>
                  </a:lnTo>
                  <a:lnTo>
                    <a:pt x="10530" y="3083"/>
                  </a:lnTo>
                  <a:lnTo>
                    <a:pt x="10419" y="3157"/>
                  </a:lnTo>
                  <a:lnTo>
                    <a:pt x="10308" y="3213"/>
                  </a:lnTo>
                  <a:lnTo>
                    <a:pt x="10196" y="3269"/>
                  </a:lnTo>
                  <a:lnTo>
                    <a:pt x="10140" y="3269"/>
                  </a:lnTo>
                  <a:lnTo>
                    <a:pt x="10103" y="3213"/>
                  </a:lnTo>
                  <a:lnTo>
                    <a:pt x="10103" y="3176"/>
                  </a:lnTo>
                  <a:lnTo>
                    <a:pt x="10122" y="3157"/>
                  </a:lnTo>
                  <a:lnTo>
                    <a:pt x="10140" y="3139"/>
                  </a:lnTo>
                  <a:lnTo>
                    <a:pt x="10308" y="3027"/>
                  </a:lnTo>
                  <a:lnTo>
                    <a:pt x="10456" y="2879"/>
                  </a:lnTo>
                  <a:lnTo>
                    <a:pt x="10568" y="2712"/>
                  </a:lnTo>
                  <a:lnTo>
                    <a:pt x="10642" y="2526"/>
                  </a:lnTo>
                  <a:lnTo>
                    <a:pt x="10679" y="2489"/>
                  </a:lnTo>
                  <a:lnTo>
                    <a:pt x="10716" y="2470"/>
                  </a:lnTo>
                  <a:lnTo>
                    <a:pt x="10753" y="2452"/>
                  </a:lnTo>
                  <a:close/>
                  <a:moveTo>
                    <a:pt x="1617" y="4773"/>
                  </a:moveTo>
                  <a:lnTo>
                    <a:pt x="1747" y="4791"/>
                  </a:lnTo>
                  <a:lnTo>
                    <a:pt x="1877" y="4829"/>
                  </a:lnTo>
                  <a:lnTo>
                    <a:pt x="2007" y="4866"/>
                  </a:lnTo>
                  <a:lnTo>
                    <a:pt x="2118" y="4921"/>
                  </a:lnTo>
                  <a:lnTo>
                    <a:pt x="2211" y="5014"/>
                  </a:lnTo>
                  <a:lnTo>
                    <a:pt x="2229" y="5033"/>
                  </a:lnTo>
                  <a:lnTo>
                    <a:pt x="2248" y="5070"/>
                  </a:lnTo>
                  <a:lnTo>
                    <a:pt x="2229" y="5144"/>
                  </a:lnTo>
                  <a:lnTo>
                    <a:pt x="2174" y="5181"/>
                  </a:lnTo>
                  <a:lnTo>
                    <a:pt x="2118" y="5181"/>
                  </a:lnTo>
                  <a:lnTo>
                    <a:pt x="1914" y="5107"/>
                  </a:lnTo>
                  <a:lnTo>
                    <a:pt x="1821" y="5051"/>
                  </a:lnTo>
                  <a:lnTo>
                    <a:pt x="1709" y="5014"/>
                  </a:lnTo>
                  <a:lnTo>
                    <a:pt x="1598" y="4996"/>
                  </a:lnTo>
                  <a:lnTo>
                    <a:pt x="1487" y="4977"/>
                  </a:lnTo>
                  <a:lnTo>
                    <a:pt x="1264" y="4959"/>
                  </a:lnTo>
                  <a:lnTo>
                    <a:pt x="1227" y="4959"/>
                  </a:lnTo>
                  <a:lnTo>
                    <a:pt x="1208" y="4940"/>
                  </a:lnTo>
                  <a:lnTo>
                    <a:pt x="1171" y="4884"/>
                  </a:lnTo>
                  <a:lnTo>
                    <a:pt x="1189" y="4829"/>
                  </a:lnTo>
                  <a:lnTo>
                    <a:pt x="1208" y="4810"/>
                  </a:lnTo>
                  <a:lnTo>
                    <a:pt x="1227" y="4810"/>
                  </a:lnTo>
                  <a:lnTo>
                    <a:pt x="1487" y="4773"/>
                  </a:lnTo>
                  <a:close/>
                  <a:moveTo>
                    <a:pt x="1431" y="5200"/>
                  </a:moveTo>
                  <a:lnTo>
                    <a:pt x="1691" y="5219"/>
                  </a:lnTo>
                  <a:lnTo>
                    <a:pt x="1821" y="5237"/>
                  </a:lnTo>
                  <a:lnTo>
                    <a:pt x="1951" y="5274"/>
                  </a:lnTo>
                  <a:lnTo>
                    <a:pt x="1988" y="5293"/>
                  </a:lnTo>
                  <a:lnTo>
                    <a:pt x="2025" y="5330"/>
                  </a:lnTo>
                  <a:lnTo>
                    <a:pt x="2025" y="5349"/>
                  </a:lnTo>
                  <a:lnTo>
                    <a:pt x="2025" y="5386"/>
                  </a:lnTo>
                  <a:lnTo>
                    <a:pt x="2007" y="5423"/>
                  </a:lnTo>
                  <a:lnTo>
                    <a:pt x="1988" y="5441"/>
                  </a:lnTo>
                  <a:lnTo>
                    <a:pt x="1951" y="5460"/>
                  </a:lnTo>
                  <a:lnTo>
                    <a:pt x="1914" y="5460"/>
                  </a:lnTo>
                  <a:lnTo>
                    <a:pt x="1672" y="5423"/>
                  </a:lnTo>
                  <a:lnTo>
                    <a:pt x="1431" y="5404"/>
                  </a:lnTo>
                  <a:lnTo>
                    <a:pt x="1189" y="5404"/>
                  </a:lnTo>
                  <a:lnTo>
                    <a:pt x="929" y="5441"/>
                  </a:lnTo>
                  <a:lnTo>
                    <a:pt x="911" y="5441"/>
                  </a:lnTo>
                  <a:lnTo>
                    <a:pt x="892" y="5423"/>
                  </a:lnTo>
                  <a:lnTo>
                    <a:pt x="855" y="5386"/>
                  </a:lnTo>
                  <a:lnTo>
                    <a:pt x="855" y="5349"/>
                  </a:lnTo>
                  <a:lnTo>
                    <a:pt x="874" y="5330"/>
                  </a:lnTo>
                  <a:lnTo>
                    <a:pt x="911" y="5311"/>
                  </a:lnTo>
                  <a:lnTo>
                    <a:pt x="1171" y="5237"/>
                  </a:lnTo>
                  <a:lnTo>
                    <a:pt x="1431" y="5200"/>
                  </a:lnTo>
                  <a:close/>
                  <a:moveTo>
                    <a:pt x="9045" y="0"/>
                  </a:moveTo>
                  <a:lnTo>
                    <a:pt x="8803" y="19"/>
                  </a:lnTo>
                  <a:lnTo>
                    <a:pt x="8562" y="56"/>
                  </a:lnTo>
                  <a:lnTo>
                    <a:pt x="8302" y="112"/>
                  </a:lnTo>
                  <a:lnTo>
                    <a:pt x="8061" y="186"/>
                  </a:lnTo>
                  <a:lnTo>
                    <a:pt x="7578" y="372"/>
                  </a:lnTo>
                  <a:lnTo>
                    <a:pt x="7095" y="576"/>
                  </a:lnTo>
                  <a:lnTo>
                    <a:pt x="6612" y="799"/>
                  </a:lnTo>
                  <a:lnTo>
                    <a:pt x="5906" y="1133"/>
                  </a:lnTo>
                  <a:lnTo>
                    <a:pt x="5182" y="1430"/>
                  </a:lnTo>
                  <a:lnTo>
                    <a:pt x="4458" y="1746"/>
                  </a:lnTo>
                  <a:lnTo>
                    <a:pt x="4105" y="1894"/>
                  </a:lnTo>
                  <a:lnTo>
                    <a:pt x="3752" y="2080"/>
                  </a:lnTo>
                  <a:lnTo>
                    <a:pt x="3436" y="2247"/>
                  </a:lnTo>
                  <a:lnTo>
                    <a:pt x="3121" y="2433"/>
                  </a:lnTo>
                  <a:lnTo>
                    <a:pt x="2824" y="2637"/>
                  </a:lnTo>
                  <a:lnTo>
                    <a:pt x="2545" y="2842"/>
                  </a:lnTo>
                  <a:lnTo>
                    <a:pt x="2285" y="3064"/>
                  </a:lnTo>
                  <a:lnTo>
                    <a:pt x="2025" y="3287"/>
                  </a:lnTo>
                  <a:lnTo>
                    <a:pt x="1765" y="3529"/>
                  </a:lnTo>
                  <a:lnTo>
                    <a:pt x="1524" y="3789"/>
                  </a:lnTo>
                  <a:lnTo>
                    <a:pt x="1301" y="4049"/>
                  </a:lnTo>
                  <a:lnTo>
                    <a:pt x="1078" y="4309"/>
                  </a:lnTo>
                  <a:lnTo>
                    <a:pt x="874" y="4587"/>
                  </a:lnTo>
                  <a:lnTo>
                    <a:pt x="688" y="4884"/>
                  </a:lnTo>
                  <a:lnTo>
                    <a:pt x="502" y="5163"/>
                  </a:lnTo>
                  <a:lnTo>
                    <a:pt x="317" y="5479"/>
                  </a:lnTo>
                  <a:lnTo>
                    <a:pt x="168" y="5776"/>
                  </a:lnTo>
                  <a:lnTo>
                    <a:pt x="1" y="6091"/>
                  </a:lnTo>
                  <a:lnTo>
                    <a:pt x="1" y="6091"/>
                  </a:lnTo>
                  <a:lnTo>
                    <a:pt x="224" y="5961"/>
                  </a:lnTo>
                  <a:lnTo>
                    <a:pt x="465" y="5831"/>
                  </a:lnTo>
                  <a:lnTo>
                    <a:pt x="707" y="5739"/>
                  </a:lnTo>
                  <a:lnTo>
                    <a:pt x="948" y="5664"/>
                  </a:lnTo>
                  <a:lnTo>
                    <a:pt x="1189" y="5609"/>
                  </a:lnTo>
                  <a:lnTo>
                    <a:pt x="1449" y="5571"/>
                  </a:lnTo>
                  <a:lnTo>
                    <a:pt x="1672" y="5553"/>
                  </a:lnTo>
                  <a:lnTo>
                    <a:pt x="1895" y="5571"/>
                  </a:lnTo>
                  <a:lnTo>
                    <a:pt x="2137" y="5627"/>
                  </a:lnTo>
                  <a:lnTo>
                    <a:pt x="2341" y="5720"/>
                  </a:lnTo>
                  <a:lnTo>
                    <a:pt x="2545" y="5813"/>
                  </a:lnTo>
                  <a:lnTo>
                    <a:pt x="2712" y="5943"/>
                  </a:lnTo>
                  <a:lnTo>
                    <a:pt x="2861" y="6091"/>
                  </a:lnTo>
                  <a:lnTo>
                    <a:pt x="2991" y="6259"/>
                  </a:lnTo>
                  <a:lnTo>
                    <a:pt x="3102" y="6444"/>
                  </a:lnTo>
                  <a:lnTo>
                    <a:pt x="3176" y="6630"/>
                  </a:lnTo>
                  <a:lnTo>
                    <a:pt x="3251" y="6834"/>
                  </a:lnTo>
                  <a:lnTo>
                    <a:pt x="3306" y="7057"/>
                  </a:lnTo>
                  <a:lnTo>
                    <a:pt x="3344" y="7280"/>
                  </a:lnTo>
                  <a:lnTo>
                    <a:pt x="3362" y="7503"/>
                  </a:lnTo>
                  <a:lnTo>
                    <a:pt x="3362" y="7726"/>
                  </a:lnTo>
                  <a:lnTo>
                    <a:pt x="3362" y="7948"/>
                  </a:lnTo>
                  <a:lnTo>
                    <a:pt x="3344" y="8171"/>
                  </a:lnTo>
                  <a:lnTo>
                    <a:pt x="3306" y="8394"/>
                  </a:lnTo>
                  <a:lnTo>
                    <a:pt x="3418" y="8394"/>
                  </a:lnTo>
                  <a:lnTo>
                    <a:pt x="3882" y="7930"/>
                  </a:lnTo>
                  <a:lnTo>
                    <a:pt x="4365" y="7466"/>
                  </a:lnTo>
                  <a:lnTo>
                    <a:pt x="4866" y="7020"/>
                  </a:lnTo>
                  <a:lnTo>
                    <a:pt x="5386" y="6593"/>
                  </a:lnTo>
                  <a:lnTo>
                    <a:pt x="5906" y="6203"/>
                  </a:lnTo>
                  <a:lnTo>
                    <a:pt x="6445" y="5813"/>
                  </a:lnTo>
                  <a:lnTo>
                    <a:pt x="7002" y="5441"/>
                  </a:lnTo>
                  <a:lnTo>
                    <a:pt x="7578" y="5089"/>
                  </a:lnTo>
                  <a:lnTo>
                    <a:pt x="7893" y="4903"/>
                  </a:lnTo>
                  <a:lnTo>
                    <a:pt x="8209" y="4717"/>
                  </a:lnTo>
                  <a:lnTo>
                    <a:pt x="8859" y="4402"/>
                  </a:lnTo>
                  <a:lnTo>
                    <a:pt x="9509" y="4067"/>
                  </a:lnTo>
                  <a:lnTo>
                    <a:pt x="10159" y="3733"/>
                  </a:lnTo>
                  <a:lnTo>
                    <a:pt x="10382" y="3603"/>
                  </a:lnTo>
                  <a:lnTo>
                    <a:pt x="10586" y="3454"/>
                  </a:lnTo>
                  <a:lnTo>
                    <a:pt x="10790" y="3269"/>
                  </a:lnTo>
                  <a:lnTo>
                    <a:pt x="10958" y="3083"/>
                  </a:lnTo>
                  <a:lnTo>
                    <a:pt x="11106" y="2897"/>
                  </a:lnTo>
                  <a:lnTo>
                    <a:pt x="11218" y="2693"/>
                  </a:lnTo>
                  <a:lnTo>
                    <a:pt x="11329" y="2470"/>
                  </a:lnTo>
                  <a:lnTo>
                    <a:pt x="11385" y="2247"/>
                  </a:lnTo>
                  <a:lnTo>
                    <a:pt x="11422" y="2024"/>
                  </a:lnTo>
                  <a:lnTo>
                    <a:pt x="11422" y="1802"/>
                  </a:lnTo>
                  <a:lnTo>
                    <a:pt x="11403" y="1579"/>
                  </a:lnTo>
                  <a:lnTo>
                    <a:pt x="11329" y="1356"/>
                  </a:lnTo>
                  <a:lnTo>
                    <a:pt x="11218" y="1133"/>
                  </a:lnTo>
                  <a:lnTo>
                    <a:pt x="11069" y="929"/>
                  </a:lnTo>
                  <a:lnTo>
                    <a:pt x="10865" y="725"/>
                  </a:lnTo>
                  <a:lnTo>
                    <a:pt x="10623" y="539"/>
                  </a:lnTo>
                  <a:lnTo>
                    <a:pt x="10568" y="483"/>
                  </a:lnTo>
                  <a:lnTo>
                    <a:pt x="10549" y="427"/>
                  </a:lnTo>
                  <a:lnTo>
                    <a:pt x="10308" y="279"/>
                  </a:lnTo>
                  <a:lnTo>
                    <a:pt x="10048" y="167"/>
                  </a:lnTo>
                  <a:lnTo>
                    <a:pt x="9788" y="93"/>
                  </a:lnTo>
                  <a:lnTo>
                    <a:pt x="9546" y="37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16;p68">
              <a:extLst>
                <a:ext uri="{FF2B5EF4-FFF2-40B4-BE49-F238E27FC236}">
                  <a16:creationId xmlns:a16="http://schemas.microsoft.com/office/drawing/2014/main" id="{076DDC83-A4F2-7905-3CD9-E6FC0566DED7}"/>
                </a:ext>
              </a:extLst>
            </p:cNvPr>
            <p:cNvSpPr/>
            <p:nvPr/>
          </p:nvSpPr>
          <p:spPr>
            <a:xfrm>
              <a:off x="1833571" y="3239401"/>
              <a:ext cx="21703" cy="27702"/>
            </a:xfrm>
            <a:custGeom>
              <a:avLst/>
              <a:gdLst/>
              <a:ahLst/>
              <a:cxnLst/>
              <a:rect l="l" t="t" r="r" b="b"/>
              <a:pathLst>
                <a:path w="539" h="688" extrusionOk="0">
                  <a:moveTo>
                    <a:pt x="37" y="1"/>
                  </a:moveTo>
                  <a:lnTo>
                    <a:pt x="0" y="38"/>
                  </a:lnTo>
                  <a:lnTo>
                    <a:pt x="0" y="94"/>
                  </a:lnTo>
                  <a:lnTo>
                    <a:pt x="0" y="112"/>
                  </a:lnTo>
                  <a:lnTo>
                    <a:pt x="37" y="131"/>
                  </a:lnTo>
                  <a:lnTo>
                    <a:pt x="167" y="205"/>
                  </a:lnTo>
                  <a:lnTo>
                    <a:pt x="260" y="298"/>
                  </a:lnTo>
                  <a:lnTo>
                    <a:pt x="316" y="409"/>
                  </a:lnTo>
                  <a:lnTo>
                    <a:pt x="372" y="558"/>
                  </a:lnTo>
                  <a:lnTo>
                    <a:pt x="390" y="632"/>
                  </a:lnTo>
                  <a:lnTo>
                    <a:pt x="427" y="669"/>
                  </a:lnTo>
                  <a:lnTo>
                    <a:pt x="465" y="688"/>
                  </a:lnTo>
                  <a:lnTo>
                    <a:pt x="502" y="669"/>
                  </a:lnTo>
                  <a:lnTo>
                    <a:pt x="539" y="632"/>
                  </a:lnTo>
                  <a:lnTo>
                    <a:pt x="539" y="613"/>
                  </a:lnTo>
                  <a:lnTo>
                    <a:pt x="539" y="502"/>
                  </a:lnTo>
                  <a:lnTo>
                    <a:pt x="502" y="409"/>
                  </a:lnTo>
                  <a:lnTo>
                    <a:pt x="465" y="316"/>
                  </a:lnTo>
                  <a:lnTo>
                    <a:pt x="409" y="242"/>
                  </a:lnTo>
                  <a:lnTo>
                    <a:pt x="335" y="168"/>
                  </a:lnTo>
                  <a:lnTo>
                    <a:pt x="260" y="94"/>
                  </a:lnTo>
                  <a:lnTo>
                    <a:pt x="167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17;p68">
              <a:extLst>
                <a:ext uri="{FF2B5EF4-FFF2-40B4-BE49-F238E27FC236}">
                  <a16:creationId xmlns:a16="http://schemas.microsoft.com/office/drawing/2014/main" id="{C7521BB6-E4DC-DFAE-CE62-5E4FA9FD24B5}"/>
                </a:ext>
              </a:extLst>
            </p:cNvPr>
            <p:cNvSpPr/>
            <p:nvPr/>
          </p:nvSpPr>
          <p:spPr>
            <a:xfrm>
              <a:off x="1802165" y="3257358"/>
              <a:ext cx="37406" cy="40426"/>
            </a:xfrm>
            <a:custGeom>
              <a:avLst/>
              <a:gdLst/>
              <a:ahLst/>
              <a:cxnLst/>
              <a:rect l="l" t="t" r="r" b="b"/>
              <a:pathLst>
                <a:path w="929" h="1004" extrusionOk="0">
                  <a:moveTo>
                    <a:pt x="205" y="205"/>
                  </a:moveTo>
                  <a:lnTo>
                    <a:pt x="465" y="223"/>
                  </a:lnTo>
                  <a:lnTo>
                    <a:pt x="743" y="260"/>
                  </a:lnTo>
                  <a:lnTo>
                    <a:pt x="669" y="817"/>
                  </a:lnTo>
                  <a:lnTo>
                    <a:pt x="557" y="817"/>
                  </a:lnTo>
                  <a:lnTo>
                    <a:pt x="427" y="799"/>
                  </a:lnTo>
                  <a:lnTo>
                    <a:pt x="316" y="780"/>
                  </a:lnTo>
                  <a:lnTo>
                    <a:pt x="186" y="743"/>
                  </a:lnTo>
                  <a:lnTo>
                    <a:pt x="167" y="743"/>
                  </a:lnTo>
                  <a:lnTo>
                    <a:pt x="205" y="205"/>
                  </a:lnTo>
                  <a:close/>
                  <a:moveTo>
                    <a:pt x="56" y="0"/>
                  </a:moveTo>
                  <a:lnTo>
                    <a:pt x="37" y="37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465"/>
                  </a:lnTo>
                  <a:lnTo>
                    <a:pt x="37" y="836"/>
                  </a:lnTo>
                  <a:lnTo>
                    <a:pt x="56" y="873"/>
                  </a:lnTo>
                  <a:lnTo>
                    <a:pt x="93" y="892"/>
                  </a:lnTo>
                  <a:lnTo>
                    <a:pt x="112" y="910"/>
                  </a:lnTo>
                  <a:lnTo>
                    <a:pt x="130" y="929"/>
                  </a:lnTo>
                  <a:lnTo>
                    <a:pt x="242" y="966"/>
                  </a:lnTo>
                  <a:lnTo>
                    <a:pt x="372" y="985"/>
                  </a:lnTo>
                  <a:lnTo>
                    <a:pt x="502" y="1003"/>
                  </a:lnTo>
                  <a:lnTo>
                    <a:pt x="762" y="985"/>
                  </a:lnTo>
                  <a:lnTo>
                    <a:pt x="799" y="985"/>
                  </a:lnTo>
                  <a:lnTo>
                    <a:pt x="817" y="966"/>
                  </a:lnTo>
                  <a:lnTo>
                    <a:pt x="836" y="929"/>
                  </a:lnTo>
                  <a:lnTo>
                    <a:pt x="855" y="892"/>
                  </a:lnTo>
                  <a:lnTo>
                    <a:pt x="929" y="186"/>
                  </a:lnTo>
                  <a:lnTo>
                    <a:pt x="929" y="149"/>
                  </a:lnTo>
                  <a:lnTo>
                    <a:pt x="910" y="130"/>
                  </a:lnTo>
                  <a:lnTo>
                    <a:pt x="873" y="93"/>
                  </a:lnTo>
                  <a:lnTo>
                    <a:pt x="669" y="37"/>
                  </a:lnTo>
                  <a:lnTo>
                    <a:pt x="483" y="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8;p68">
              <a:extLst>
                <a:ext uri="{FF2B5EF4-FFF2-40B4-BE49-F238E27FC236}">
                  <a16:creationId xmlns:a16="http://schemas.microsoft.com/office/drawing/2014/main" id="{8EBEF0CD-7EA7-7A56-2334-0AD4AE319541}"/>
                </a:ext>
              </a:extLst>
            </p:cNvPr>
            <p:cNvSpPr/>
            <p:nvPr/>
          </p:nvSpPr>
          <p:spPr>
            <a:xfrm>
              <a:off x="1795441" y="3151182"/>
              <a:ext cx="40386" cy="43406"/>
            </a:xfrm>
            <a:custGeom>
              <a:avLst/>
              <a:gdLst/>
              <a:ahLst/>
              <a:cxnLst/>
              <a:rect l="l" t="t" r="r" b="b"/>
              <a:pathLst>
                <a:path w="1003" h="1078" extrusionOk="0">
                  <a:moveTo>
                    <a:pt x="427" y="186"/>
                  </a:moveTo>
                  <a:lnTo>
                    <a:pt x="539" y="223"/>
                  </a:lnTo>
                  <a:lnTo>
                    <a:pt x="650" y="316"/>
                  </a:lnTo>
                  <a:lnTo>
                    <a:pt x="743" y="427"/>
                  </a:lnTo>
                  <a:lnTo>
                    <a:pt x="817" y="595"/>
                  </a:lnTo>
                  <a:lnTo>
                    <a:pt x="836" y="669"/>
                  </a:lnTo>
                  <a:lnTo>
                    <a:pt x="836" y="762"/>
                  </a:lnTo>
                  <a:lnTo>
                    <a:pt x="817" y="836"/>
                  </a:lnTo>
                  <a:lnTo>
                    <a:pt x="762" y="873"/>
                  </a:lnTo>
                  <a:lnTo>
                    <a:pt x="706" y="910"/>
                  </a:lnTo>
                  <a:lnTo>
                    <a:pt x="669" y="929"/>
                  </a:lnTo>
                  <a:lnTo>
                    <a:pt x="613" y="929"/>
                  </a:lnTo>
                  <a:lnTo>
                    <a:pt x="557" y="910"/>
                  </a:lnTo>
                  <a:lnTo>
                    <a:pt x="464" y="836"/>
                  </a:lnTo>
                  <a:lnTo>
                    <a:pt x="372" y="725"/>
                  </a:lnTo>
                  <a:lnTo>
                    <a:pt x="223" y="465"/>
                  </a:lnTo>
                  <a:lnTo>
                    <a:pt x="149" y="353"/>
                  </a:lnTo>
                  <a:lnTo>
                    <a:pt x="93" y="279"/>
                  </a:lnTo>
                  <a:lnTo>
                    <a:pt x="130" y="279"/>
                  </a:lnTo>
                  <a:lnTo>
                    <a:pt x="167" y="260"/>
                  </a:lnTo>
                  <a:lnTo>
                    <a:pt x="223" y="223"/>
                  </a:lnTo>
                  <a:lnTo>
                    <a:pt x="279" y="186"/>
                  </a:lnTo>
                  <a:close/>
                  <a:moveTo>
                    <a:pt x="316" y="0"/>
                  </a:moveTo>
                  <a:lnTo>
                    <a:pt x="223" y="19"/>
                  </a:lnTo>
                  <a:lnTo>
                    <a:pt x="130" y="56"/>
                  </a:lnTo>
                  <a:lnTo>
                    <a:pt x="37" y="130"/>
                  </a:lnTo>
                  <a:lnTo>
                    <a:pt x="0" y="149"/>
                  </a:lnTo>
                  <a:lnTo>
                    <a:pt x="0" y="186"/>
                  </a:lnTo>
                  <a:lnTo>
                    <a:pt x="19" y="223"/>
                  </a:lnTo>
                  <a:lnTo>
                    <a:pt x="37" y="260"/>
                  </a:lnTo>
                  <a:lnTo>
                    <a:pt x="19" y="279"/>
                  </a:lnTo>
                  <a:lnTo>
                    <a:pt x="0" y="316"/>
                  </a:lnTo>
                  <a:lnTo>
                    <a:pt x="56" y="520"/>
                  </a:lnTo>
                  <a:lnTo>
                    <a:pt x="149" y="725"/>
                  </a:lnTo>
                  <a:lnTo>
                    <a:pt x="223" y="836"/>
                  </a:lnTo>
                  <a:lnTo>
                    <a:pt x="297" y="910"/>
                  </a:lnTo>
                  <a:lnTo>
                    <a:pt x="372" y="985"/>
                  </a:lnTo>
                  <a:lnTo>
                    <a:pt x="464" y="1040"/>
                  </a:lnTo>
                  <a:lnTo>
                    <a:pt x="539" y="1077"/>
                  </a:lnTo>
                  <a:lnTo>
                    <a:pt x="780" y="1077"/>
                  </a:lnTo>
                  <a:lnTo>
                    <a:pt x="854" y="1040"/>
                  </a:lnTo>
                  <a:lnTo>
                    <a:pt x="910" y="985"/>
                  </a:lnTo>
                  <a:lnTo>
                    <a:pt x="966" y="929"/>
                  </a:lnTo>
                  <a:lnTo>
                    <a:pt x="984" y="836"/>
                  </a:lnTo>
                  <a:lnTo>
                    <a:pt x="1003" y="743"/>
                  </a:lnTo>
                  <a:lnTo>
                    <a:pt x="1003" y="650"/>
                  </a:lnTo>
                  <a:lnTo>
                    <a:pt x="984" y="557"/>
                  </a:lnTo>
                  <a:lnTo>
                    <a:pt x="966" y="465"/>
                  </a:lnTo>
                  <a:lnTo>
                    <a:pt x="929" y="372"/>
                  </a:lnTo>
                  <a:lnTo>
                    <a:pt x="873" y="279"/>
                  </a:lnTo>
                  <a:lnTo>
                    <a:pt x="799" y="205"/>
                  </a:lnTo>
                  <a:lnTo>
                    <a:pt x="743" y="149"/>
                  </a:lnTo>
                  <a:lnTo>
                    <a:pt x="650" y="93"/>
                  </a:lnTo>
                  <a:lnTo>
                    <a:pt x="576" y="56"/>
                  </a:lnTo>
                  <a:lnTo>
                    <a:pt x="483" y="19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9;p68">
              <a:extLst>
                <a:ext uri="{FF2B5EF4-FFF2-40B4-BE49-F238E27FC236}">
                  <a16:creationId xmlns:a16="http://schemas.microsoft.com/office/drawing/2014/main" id="{9452DFC2-BD76-4292-FCD7-9300490350BB}"/>
                </a:ext>
              </a:extLst>
            </p:cNvPr>
            <p:cNvSpPr/>
            <p:nvPr/>
          </p:nvSpPr>
          <p:spPr>
            <a:xfrm>
              <a:off x="1808889" y="3265572"/>
              <a:ext cx="23233" cy="24723"/>
            </a:xfrm>
            <a:custGeom>
              <a:avLst/>
              <a:gdLst/>
              <a:ahLst/>
              <a:cxnLst/>
              <a:rect l="l" t="t" r="r" b="b"/>
              <a:pathLst>
                <a:path w="577" h="614" extrusionOk="0">
                  <a:moveTo>
                    <a:pt x="38" y="1"/>
                  </a:moveTo>
                  <a:lnTo>
                    <a:pt x="0" y="539"/>
                  </a:lnTo>
                  <a:lnTo>
                    <a:pt x="19" y="539"/>
                  </a:lnTo>
                  <a:lnTo>
                    <a:pt x="149" y="576"/>
                  </a:lnTo>
                  <a:lnTo>
                    <a:pt x="260" y="595"/>
                  </a:lnTo>
                  <a:lnTo>
                    <a:pt x="390" y="613"/>
                  </a:lnTo>
                  <a:lnTo>
                    <a:pt x="502" y="613"/>
                  </a:lnTo>
                  <a:lnTo>
                    <a:pt x="576" y="56"/>
                  </a:lnTo>
                  <a:lnTo>
                    <a:pt x="298" y="1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20;p68">
              <a:extLst>
                <a:ext uri="{FF2B5EF4-FFF2-40B4-BE49-F238E27FC236}">
                  <a16:creationId xmlns:a16="http://schemas.microsoft.com/office/drawing/2014/main" id="{7F698EA4-55E1-3061-E5E9-0C178F9199EF}"/>
                </a:ext>
              </a:extLst>
            </p:cNvPr>
            <p:cNvSpPr/>
            <p:nvPr/>
          </p:nvSpPr>
          <p:spPr>
            <a:xfrm>
              <a:off x="1799186" y="3158671"/>
              <a:ext cx="29917" cy="29917"/>
            </a:xfrm>
            <a:custGeom>
              <a:avLst/>
              <a:gdLst/>
              <a:ahLst/>
              <a:cxnLst/>
              <a:rect l="l" t="t" r="r" b="b"/>
              <a:pathLst>
                <a:path w="743" h="743" extrusionOk="0">
                  <a:moveTo>
                    <a:pt x="186" y="0"/>
                  </a:moveTo>
                  <a:lnTo>
                    <a:pt x="130" y="37"/>
                  </a:lnTo>
                  <a:lnTo>
                    <a:pt x="74" y="74"/>
                  </a:lnTo>
                  <a:lnTo>
                    <a:pt x="37" y="93"/>
                  </a:lnTo>
                  <a:lnTo>
                    <a:pt x="0" y="93"/>
                  </a:lnTo>
                  <a:lnTo>
                    <a:pt x="56" y="167"/>
                  </a:lnTo>
                  <a:lnTo>
                    <a:pt x="130" y="279"/>
                  </a:lnTo>
                  <a:lnTo>
                    <a:pt x="279" y="539"/>
                  </a:lnTo>
                  <a:lnTo>
                    <a:pt x="371" y="650"/>
                  </a:lnTo>
                  <a:lnTo>
                    <a:pt x="464" y="724"/>
                  </a:lnTo>
                  <a:lnTo>
                    <a:pt x="520" y="743"/>
                  </a:lnTo>
                  <a:lnTo>
                    <a:pt x="576" y="743"/>
                  </a:lnTo>
                  <a:lnTo>
                    <a:pt x="613" y="724"/>
                  </a:lnTo>
                  <a:lnTo>
                    <a:pt x="669" y="687"/>
                  </a:lnTo>
                  <a:lnTo>
                    <a:pt x="724" y="650"/>
                  </a:lnTo>
                  <a:lnTo>
                    <a:pt x="743" y="576"/>
                  </a:lnTo>
                  <a:lnTo>
                    <a:pt x="743" y="483"/>
                  </a:lnTo>
                  <a:lnTo>
                    <a:pt x="724" y="409"/>
                  </a:lnTo>
                  <a:lnTo>
                    <a:pt x="650" y="241"/>
                  </a:lnTo>
                  <a:lnTo>
                    <a:pt x="557" y="130"/>
                  </a:lnTo>
                  <a:lnTo>
                    <a:pt x="446" y="3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21;p68">
              <a:extLst>
                <a:ext uri="{FF2B5EF4-FFF2-40B4-BE49-F238E27FC236}">
                  <a16:creationId xmlns:a16="http://schemas.microsoft.com/office/drawing/2014/main" id="{395EE27C-8756-6C7A-CD05-2AD112E7FED8}"/>
                </a:ext>
              </a:extLst>
            </p:cNvPr>
            <p:cNvSpPr/>
            <p:nvPr/>
          </p:nvSpPr>
          <p:spPr>
            <a:xfrm>
              <a:off x="1710927" y="3220718"/>
              <a:ext cx="72598" cy="29192"/>
            </a:xfrm>
            <a:custGeom>
              <a:avLst/>
              <a:gdLst/>
              <a:ahLst/>
              <a:cxnLst/>
              <a:rect l="l" t="t" r="r" b="b"/>
              <a:pathLst>
                <a:path w="1803" h="725" extrusionOk="0">
                  <a:moveTo>
                    <a:pt x="539" y="0"/>
                  </a:moveTo>
                  <a:lnTo>
                    <a:pt x="428" y="19"/>
                  </a:lnTo>
                  <a:lnTo>
                    <a:pt x="316" y="56"/>
                  </a:lnTo>
                  <a:lnTo>
                    <a:pt x="205" y="93"/>
                  </a:lnTo>
                  <a:lnTo>
                    <a:pt x="94" y="149"/>
                  </a:lnTo>
                  <a:lnTo>
                    <a:pt x="1" y="223"/>
                  </a:lnTo>
                  <a:lnTo>
                    <a:pt x="354" y="316"/>
                  </a:lnTo>
                  <a:lnTo>
                    <a:pt x="725" y="409"/>
                  </a:lnTo>
                  <a:lnTo>
                    <a:pt x="1078" y="539"/>
                  </a:lnTo>
                  <a:lnTo>
                    <a:pt x="1412" y="687"/>
                  </a:lnTo>
                  <a:lnTo>
                    <a:pt x="1431" y="706"/>
                  </a:lnTo>
                  <a:lnTo>
                    <a:pt x="1449" y="725"/>
                  </a:lnTo>
                  <a:lnTo>
                    <a:pt x="1616" y="520"/>
                  </a:lnTo>
                  <a:lnTo>
                    <a:pt x="1802" y="335"/>
                  </a:lnTo>
                  <a:lnTo>
                    <a:pt x="1561" y="223"/>
                  </a:lnTo>
                  <a:lnTo>
                    <a:pt x="1338" y="130"/>
                  </a:lnTo>
                  <a:lnTo>
                    <a:pt x="1096" y="5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22;p68">
              <a:extLst>
                <a:ext uri="{FF2B5EF4-FFF2-40B4-BE49-F238E27FC236}">
                  <a16:creationId xmlns:a16="http://schemas.microsoft.com/office/drawing/2014/main" id="{9BBD0D20-31C9-75E8-904F-6B34F13D9262}"/>
                </a:ext>
              </a:extLst>
            </p:cNvPr>
            <p:cNvSpPr/>
            <p:nvPr/>
          </p:nvSpPr>
          <p:spPr>
            <a:xfrm>
              <a:off x="1689265" y="3234931"/>
              <a:ext cx="74812" cy="41151"/>
            </a:xfrm>
            <a:custGeom>
              <a:avLst/>
              <a:gdLst/>
              <a:ahLst/>
              <a:cxnLst/>
              <a:rect l="l" t="t" r="r" b="b"/>
              <a:pathLst>
                <a:path w="1858" h="1022" extrusionOk="0">
                  <a:moveTo>
                    <a:pt x="409" y="0"/>
                  </a:moveTo>
                  <a:lnTo>
                    <a:pt x="334" y="56"/>
                  </a:lnTo>
                  <a:lnTo>
                    <a:pt x="0" y="502"/>
                  </a:lnTo>
                  <a:lnTo>
                    <a:pt x="762" y="762"/>
                  </a:lnTo>
                  <a:lnTo>
                    <a:pt x="1523" y="1022"/>
                  </a:lnTo>
                  <a:lnTo>
                    <a:pt x="1690" y="780"/>
                  </a:lnTo>
                  <a:lnTo>
                    <a:pt x="1857" y="557"/>
                  </a:lnTo>
                  <a:lnTo>
                    <a:pt x="1133" y="279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3;p68">
              <a:extLst>
                <a:ext uri="{FF2B5EF4-FFF2-40B4-BE49-F238E27FC236}">
                  <a16:creationId xmlns:a16="http://schemas.microsoft.com/office/drawing/2014/main" id="{88948C91-7C4E-7925-DA21-1E649616DBB8}"/>
                </a:ext>
              </a:extLst>
            </p:cNvPr>
            <p:cNvSpPr/>
            <p:nvPr/>
          </p:nvSpPr>
          <p:spPr>
            <a:xfrm>
              <a:off x="1663093" y="3261828"/>
              <a:ext cx="83026" cy="39661"/>
            </a:xfrm>
            <a:custGeom>
              <a:avLst/>
              <a:gdLst/>
              <a:ahLst/>
              <a:cxnLst/>
              <a:rect l="l" t="t" r="r" b="b"/>
              <a:pathLst>
                <a:path w="2062" h="985" extrusionOk="0">
                  <a:moveTo>
                    <a:pt x="520" y="1"/>
                  </a:moveTo>
                  <a:lnTo>
                    <a:pt x="0" y="725"/>
                  </a:lnTo>
                  <a:lnTo>
                    <a:pt x="929" y="836"/>
                  </a:lnTo>
                  <a:lnTo>
                    <a:pt x="1876" y="985"/>
                  </a:lnTo>
                  <a:lnTo>
                    <a:pt x="1876" y="911"/>
                  </a:lnTo>
                  <a:lnTo>
                    <a:pt x="2062" y="558"/>
                  </a:lnTo>
                  <a:lnTo>
                    <a:pt x="1300" y="279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24;p68">
              <a:extLst>
                <a:ext uri="{FF2B5EF4-FFF2-40B4-BE49-F238E27FC236}">
                  <a16:creationId xmlns:a16="http://schemas.microsoft.com/office/drawing/2014/main" id="{5FE3BE70-9048-D806-8426-6281D87756E4}"/>
                </a:ext>
              </a:extLst>
            </p:cNvPr>
            <p:cNvSpPr/>
            <p:nvPr/>
          </p:nvSpPr>
          <p:spPr>
            <a:xfrm>
              <a:off x="1473892" y="3136204"/>
              <a:ext cx="43406" cy="16509"/>
            </a:xfrm>
            <a:custGeom>
              <a:avLst/>
              <a:gdLst/>
              <a:ahLst/>
              <a:cxnLst/>
              <a:rect l="l" t="t" r="r" b="b"/>
              <a:pathLst>
                <a:path w="1078" h="410" extrusionOk="0">
                  <a:moveTo>
                    <a:pt x="317" y="1"/>
                  </a:moveTo>
                  <a:lnTo>
                    <a:pt x="57" y="38"/>
                  </a:lnTo>
                  <a:lnTo>
                    <a:pt x="38" y="38"/>
                  </a:lnTo>
                  <a:lnTo>
                    <a:pt x="19" y="57"/>
                  </a:lnTo>
                  <a:lnTo>
                    <a:pt x="1" y="112"/>
                  </a:lnTo>
                  <a:lnTo>
                    <a:pt x="38" y="168"/>
                  </a:lnTo>
                  <a:lnTo>
                    <a:pt x="57" y="187"/>
                  </a:lnTo>
                  <a:lnTo>
                    <a:pt x="94" y="187"/>
                  </a:lnTo>
                  <a:lnTo>
                    <a:pt x="317" y="205"/>
                  </a:lnTo>
                  <a:lnTo>
                    <a:pt x="428" y="224"/>
                  </a:lnTo>
                  <a:lnTo>
                    <a:pt x="539" y="242"/>
                  </a:lnTo>
                  <a:lnTo>
                    <a:pt x="651" y="279"/>
                  </a:lnTo>
                  <a:lnTo>
                    <a:pt x="744" y="335"/>
                  </a:lnTo>
                  <a:lnTo>
                    <a:pt x="948" y="409"/>
                  </a:lnTo>
                  <a:lnTo>
                    <a:pt x="1004" y="409"/>
                  </a:lnTo>
                  <a:lnTo>
                    <a:pt x="1059" y="372"/>
                  </a:lnTo>
                  <a:lnTo>
                    <a:pt x="1078" y="298"/>
                  </a:lnTo>
                  <a:lnTo>
                    <a:pt x="1059" y="261"/>
                  </a:lnTo>
                  <a:lnTo>
                    <a:pt x="1041" y="242"/>
                  </a:lnTo>
                  <a:lnTo>
                    <a:pt x="948" y="149"/>
                  </a:lnTo>
                  <a:lnTo>
                    <a:pt x="837" y="94"/>
                  </a:lnTo>
                  <a:lnTo>
                    <a:pt x="707" y="57"/>
                  </a:lnTo>
                  <a:lnTo>
                    <a:pt x="577" y="19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25;p68">
              <a:extLst>
                <a:ext uri="{FF2B5EF4-FFF2-40B4-BE49-F238E27FC236}">
                  <a16:creationId xmlns:a16="http://schemas.microsoft.com/office/drawing/2014/main" id="{18C781C7-73B8-545C-F300-0F5631FD27F1}"/>
                </a:ext>
              </a:extLst>
            </p:cNvPr>
            <p:cNvSpPr/>
            <p:nvPr/>
          </p:nvSpPr>
          <p:spPr>
            <a:xfrm>
              <a:off x="1461209" y="3153437"/>
              <a:ext cx="47150" cy="10509"/>
            </a:xfrm>
            <a:custGeom>
              <a:avLst/>
              <a:gdLst/>
              <a:ahLst/>
              <a:cxnLst/>
              <a:rect l="l" t="t" r="r" b="b"/>
              <a:pathLst>
                <a:path w="1171" h="261" extrusionOk="0">
                  <a:moveTo>
                    <a:pt x="576" y="0"/>
                  </a:moveTo>
                  <a:lnTo>
                    <a:pt x="316" y="37"/>
                  </a:lnTo>
                  <a:lnTo>
                    <a:pt x="56" y="111"/>
                  </a:lnTo>
                  <a:lnTo>
                    <a:pt x="19" y="130"/>
                  </a:lnTo>
                  <a:lnTo>
                    <a:pt x="0" y="149"/>
                  </a:lnTo>
                  <a:lnTo>
                    <a:pt x="0" y="186"/>
                  </a:lnTo>
                  <a:lnTo>
                    <a:pt x="37" y="223"/>
                  </a:lnTo>
                  <a:lnTo>
                    <a:pt x="56" y="241"/>
                  </a:lnTo>
                  <a:lnTo>
                    <a:pt x="74" y="241"/>
                  </a:lnTo>
                  <a:lnTo>
                    <a:pt x="334" y="204"/>
                  </a:lnTo>
                  <a:lnTo>
                    <a:pt x="576" y="204"/>
                  </a:lnTo>
                  <a:lnTo>
                    <a:pt x="817" y="223"/>
                  </a:lnTo>
                  <a:lnTo>
                    <a:pt x="1059" y="260"/>
                  </a:lnTo>
                  <a:lnTo>
                    <a:pt x="1096" y="260"/>
                  </a:lnTo>
                  <a:lnTo>
                    <a:pt x="1133" y="241"/>
                  </a:lnTo>
                  <a:lnTo>
                    <a:pt x="1152" y="223"/>
                  </a:lnTo>
                  <a:lnTo>
                    <a:pt x="1170" y="186"/>
                  </a:lnTo>
                  <a:lnTo>
                    <a:pt x="1170" y="149"/>
                  </a:lnTo>
                  <a:lnTo>
                    <a:pt x="1170" y="130"/>
                  </a:lnTo>
                  <a:lnTo>
                    <a:pt x="1133" y="93"/>
                  </a:lnTo>
                  <a:lnTo>
                    <a:pt x="1096" y="74"/>
                  </a:lnTo>
                  <a:lnTo>
                    <a:pt x="966" y="37"/>
                  </a:lnTo>
                  <a:lnTo>
                    <a:pt x="836" y="1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26;p68">
              <a:extLst>
                <a:ext uri="{FF2B5EF4-FFF2-40B4-BE49-F238E27FC236}">
                  <a16:creationId xmlns:a16="http://schemas.microsoft.com/office/drawing/2014/main" id="{4063A420-B5B1-155C-76D3-B2572057CAA5}"/>
                </a:ext>
              </a:extLst>
            </p:cNvPr>
            <p:cNvSpPr/>
            <p:nvPr/>
          </p:nvSpPr>
          <p:spPr>
            <a:xfrm>
              <a:off x="1418569" y="3232677"/>
              <a:ext cx="2295" cy="2295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9" y="1"/>
                  </a:moveTo>
                  <a:lnTo>
                    <a:pt x="1" y="19"/>
                  </a:lnTo>
                  <a:lnTo>
                    <a:pt x="19" y="38"/>
                  </a:lnTo>
                  <a:lnTo>
                    <a:pt x="38" y="56"/>
                  </a:lnTo>
                  <a:lnTo>
                    <a:pt x="56" y="38"/>
                  </a:lnTo>
                  <a:lnTo>
                    <a:pt x="56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281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5" name="Google Shape;11475;p99"/>
          <p:cNvSpPr txBox="1">
            <a:spLocks noGrp="1"/>
          </p:cNvSpPr>
          <p:nvPr>
            <p:ph type="title"/>
          </p:nvPr>
        </p:nvSpPr>
        <p:spPr>
          <a:xfrm>
            <a:off x="2642550" y="2251650"/>
            <a:ext cx="3858900" cy="640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2"/>
          <p:cNvSpPr/>
          <p:nvPr/>
        </p:nvSpPr>
        <p:spPr>
          <a:xfrm rot="82099" flipH="1">
            <a:off x="2930318" y="1263107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2"/>
          <p:cNvSpPr/>
          <p:nvPr/>
        </p:nvSpPr>
        <p:spPr>
          <a:xfrm rot="82099" flipH="1">
            <a:off x="2930318" y="2492840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82099" flipH="1">
            <a:off x="2930318" y="3724169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75" name="Google Shape;1175;p42"/>
          <p:cNvSpPr txBox="1">
            <a:spLocks noGrp="1"/>
          </p:cNvSpPr>
          <p:nvPr>
            <p:ph type="title"/>
          </p:nvPr>
        </p:nvSpPr>
        <p:spPr>
          <a:xfrm>
            <a:off x="3935714" y="1510766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Introduction</a:t>
            </a:r>
            <a:endParaRPr dirty="0"/>
          </a:p>
        </p:txBody>
      </p:sp>
      <p:sp>
        <p:nvSpPr>
          <p:cNvPr id="1177" name="Google Shape;1177;p42"/>
          <p:cNvSpPr txBox="1">
            <a:spLocks noGrp="1"/>
          </p:cNvSpPr>
          <p:nvPr>
            <p:ph type="title" idx="2"/>
          </p:nvPr>
        </p:nvSpPr>
        <p:spPr>
          <a:xfrm>
            <a:off x="3935714" y="3971380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181" name="Google Shape;1181;p42"/>
          <p:cNvSpPr txBox="1">
            <a:spLocks noGrp="1"/>
          </p:cNvSpPr>
          <p:nvPr>
            <p:ph type="title" idx="6"/>
          </p:nvPr>
        </p:nvSpPr>
        <p:spPr>
          <a:xfrm>
            <a:off x="3024495" y="151929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83" name="Google Shape;1183;p42"/>
          <p:cNvSpPr txBox="1">
            <a:spLocks noGrp="1"/>
          </p:cNvSpPr>
          <p:nvPr>
            <p:ph type="title" idx="8"/>
          </p:nvPr>
        </p:nvSpPr>
        <p:spPr>
          <a:xfrm>
            <a:off x="3024495" y="398036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84" name="Google Shape;1184;p42"/>
          <p:cNvSpPr txBox="1">
            <a:spLocks noGrp="1"/>
          </p:cNvSpPr>
          <p:nvPr>
            <p:ph type="title" idx="13"/>
          </p:nvPr>
        </p:nvSpPr>
        <p:spPr>
          <a:xfrm>
            <a:off x="3935714" y="2739686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190" name="Google Shape;1190;p42"/>
          <p:cNvSpPr txBox="1">
            <a:spLocks noGrp="1"/>
          </p:cNvSpPr>
          <p:nvPr>
            <p:ph type="title" idx="19"/>
          </p:nvPr>
        </p:nvSpPr>
        <p:spPr>
          <a:xfrm>
            <a:off x="3024495" y="274903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95" name="Google Shape;1195;p42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4"/>
          <p:cNvSpPr txBox="1">
            <a:spLocks noGrp="1"/>
          </p:cNvSpPr>
          <p:nvPr>
            <p:ph type="title"/>
          </p:nvPr>
        </p:nvSpPr>
        <p:spPr>
          <a:xfrm>
            <a:off x="3315831" y="2206050"/>
            <a:ext cx="4347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38" name="Google Shape;1238;p44"/>
          <p:cNvSpPr/>
          <p:nvPr/>
        </p:nvSpPr>
        <p:spPr>
          <a:xfrm rot="82075" flipH="1">
            <a:off x="2075176" y="2049937"/>
            <a:ext cx="1097113" cy="1043642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4"/>
          <p:cNvSpPr txBox="1">
            <a:spLocks noGrp="1"/>
          </p:cNvSpPr>
          <p:nvPr>
            <p:ph type="title" idx="2"/>
          </p:nvPr>
        </p:nvSpPr>
        <p:spPr>
          <a:xfrm>
            <a:off x="2079685" y="2297400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40" name="Google Shape;1240;p44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41" name="Google Shape;1241;p44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5"/>
          <p:cNvSpPr txBox="1">
            <a:spLocks noGrp="1"/>
          </p:cNvSpPr>
          <p:nvPr>
            <p:ph type="title"/>
          </p:nvPr>
        </p:nvSpPr>
        <p:spPr>
          <a:xfrm>
            <a:off x="2507069" y="1432051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9" name="Google Shape;1249;p45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50" name="Google Shape;1250;p45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251" name="Google Shape;1251;p45"/>
          <p:cNvSpPr/>
          <p:nvPr/>
        </p:nvSpPr>
        <p:spPr>
          <a:xfrm>
            <a:off x="3612732" y="2279401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2073;p101">
            <a:extLst>
              <a:ext uri="{FF2B5EF4-FFF2-40B4-BE49-F238E27FC236}">
                <a16:creationId xmlns:a16="http://schemas.microsoft.com/office/drawing/2014/main" id="{F3A0EDED-4B11-DAA9-6369-0FC53039C861}"/>
              </a:ext>
            </a:extLst>
          </p:cNvPr>
          <p:cNvGrpSpPr/>
          <p:nvPr/>
        </p:nvGrpSpPr>
        <p:grpSpPr>
          <a:xfrm>
            <a:off x="2942247" y="2797050"/>
            <a:ext cx="1629753" cy="1508997"/>
            <a:chOff x="2855531" y="1323875"/>
            <a:chExt cx="1629753" cy="1508997"/>
          </a:xfrm>
        </p:grpSpPr>
        <p:sp>
          <p:nvSpPr>
            <p:cNvPr id="5" name="Google Shape;12074;p101">
              <a:extLst>
                <a:ext uri="{FF2B5EF4-FFF2-40B4-BE49-F238E27FC236}">
                  <a16:creationId xmlns:a16="http://schemas.microsoft.com/office/drawing/2014/main" id="{3BC06D54-7C18-557D-15A3-B44D5E0C7E38}"/>
                </a:ext>
              </a:extLst>
            </p:cNvPr>
            <p:cNvSpPr/>
            <p:nvPr/>
          </p:nvSpPr>
          <p:spPr>
            <a:xfrm>
              <a:off x="2895351" y="1835559"/>
              <a:ext cx="1544535" cy="886390"/>
            </a:xfrm>
            <a:custGeom>
              <a:avLst/>
              <a:gdLst/>
              <a:ahLst/>
              <a:cxnLst/>
              <a:rect l="l" t="t" r="r" b="b"/>
              <a:pathLst>
                <a:path w="91964" h="52777" extrusionOk="0">
                  <a:moveTo>
                    <a:pt x="66188" y="30595"/>
                  </a:moveTo>
                  <a:lnTo>
                    <a:pt x="66264" y="30621"/>
                  </a:lnTo>
                  <a:lnTo>
                    <a:pt x="66315" y="30646"/>
                  </a:lnTo>
                  <a:lnTo>
                    <a:pt x="66366" y="30697"/>
                  </a:lnTo>
                  <a:lnTo>
                    <a:pt x="66392" y="30748"/>
                  </a:lnTo>
                  <a:lnTo>
                    <a:pt x="66494" y="31233"/>
                  </a:lnTo>
                  <a:lnTo>
                    <a:pt x="66494" y="31437"/>
                  </a:lnTo>
                  <a:lnTo>
                    <a:pt x="66519" y="31564"/>
                  </a:lnTo>
                  <a:lnTo>
                    <a:pt x="66545" y="31590"/>
                  </a:lnTo>
                  <a:lnTo>
                    <a:pt x="66570" y="31641"/>
                  </a:lnTo>
                  <a:lnTo>
                    <a:pt x="66723" y="31717"/>
                  </a:lnTo>
                  <a:lnTo>
                    <a:pt x="66876" y="31768"/>
                  </a:lnTo>
                  <a:lnTo>
                    <a:pt x="67029" y="31794"/>
                  </a:lnTo>
                  <a:lnTo>
                    <a:pt x="67360" y="31845"/>
                  </a:lnTo>
                  <a:lnTo>
                    <a:pt x="68049" y="31845"/>
                  </a:lnTo>
                  <a:lnTo>
                    <a:pt x="68763" y="31896"/>
                  </a:lnTo>
                  <a:lnTo>
                    <a:pt x="69120" y="31947"/>
                  </a:lnTo>
                  <a:lnTo>
                    <a:pt x="69630" y="31947"/>
                  </a:lnTo>
                  <a:lnTo>
                    <a:pt x="69731" y="31896"/>
                  </a:lnTo>
                  <a:lnTo>
                    <a:pt x="69808" y="31845"/>
                  </a:lnTo>
                  <a:lnTo>
                    <a:pt x="69833" y="31768"/>
                  </a:lnTo>
                  <a:lnTo>
                    <a:pt x="69884" y="31564"/>
                  </a:lnTo>
                  <a:lnTo>
                    <a:pt x="69961" y="31309"/>
                  </a:lnTo>
                  <a:lnTo>
                    <a:pt x="70012" y="31207"/>
                  </a:lnTo>
                  <a:lnTo>
                    <a:pt x="70088" y="31156"/>
                  </a:lnTo>
                  <a:lnTo>
                    <a:pt x="70165" y="31131"/>
                  </a:lnTo>
                  <a:lnTo>
                    <a:pt x="70343" y="31131"/>
                  </a:lnTo>
                  <a:lnTo>
                    <a:pt x="70394" y="31182"/>
                  </a:lnTo>
                  <a:lnTo>
                    <a:pt x="70445" y="31258"/>
                  </a:lnTo>
                  <a:lnTo>
                    <a:pt x="70471" y="31360"/>
                  </a:lnTo>
                  <a:lnTo>
                    <a:pt x="70471" y="31666"/>
                  </a:lnTo>
                  <a:lnTo>
                    <a:pt x="70445" y="31998"/>
                  </a:lnTo>
                  <a:lnTo>
                    <a:pt x="70394" y="32151"/>
                  </a:lnTo>
                  <a:lnTo>
                    <a:pt x="70343" y="32304"/>
                  </a:lnTo>
                  <a:lnTo>
                    <a:pt x="70241" y="32431"/>
                  </a:lnTo>
                  <a:lnTo>
                    <a:pt x="70114" y="32508"/>
                  </a:lnTo>
                  <a:lnTo>
                    <a:pt x="70012" y="32559"/>
                  </a:lnTo>
                  <a:lnTo>
                    <a:pt x="69910" y="32584"/>
                  </a:lnTo>
                  <a:lnTo>
                    <a:pt x="69630" y="32584"/>
                  </a:lnTo>
                  <a:lnTo>
                    <a:pt x="69171" y="32533"/>
                  </a:lnTo>
                  <a:lnTo>
                    <a:pt x="67896" y="32431"/>
                  </a:lnTo>
                  <a:lnTo>
                    <a:pt x="66952" y="32431"/>
                  </a:lnTo>
                  <a:lnTo>
                    <a:pt x="66698" y="32406"/>
                  </a:lnTo>
                  <a:lnTo>
                    <a:pt x="66443" y="32355"/>
                  </a:lnTo>
                  <a:lnTo>
                    <a:pt x="66239" y="32278"/>
                  </a:lnTo>
                  <a:lnTo>
                    <a:pt x="66162" y="32202"/>
                  </a:lnTo>
                  <a:lnTo>
                    <a:pt x="66086" y="32151"/>
                  </a:lnTo>
                  <a:lnTo>
                    <a:pt x="65984" y="31998"/>
                  </a:lnTo>
                  <a:lnTo>
                    <a:pt x="65933" y="31845"/>
                  </a:lnTo>
                  <a:lnTo>
                    <a:pt x="65907" y="31666"/>
                  </a:lnTo>
                  <a:lnTo>
                    <a:pt x="65907" y="31462"/>
                  </a:lnTo>
                  <a:lnTo>
                    <a:pt x="65958" y="31080"/>
                  </a:lnTo>
                  <a:lnTo>
                    <a:pt x="66009" y="30748"/>
                  </a:lnTo>
                  <a:lnTo>
                    <a:pt x="66035" y="30697"/>
                  </a:lnTo>
                  <a:lnTo>
                    <a:pt x="66086" y="30646"/>
                  </a:lnTo>
                  <a:lnTo>
                    <a:pt x="66137" y="30621"/>
                  </a:lnTo>
                  <a:lnTo>
                    <a:pt x="66188" y="30595"/>
                  </a:lnTo>
                  <a:close/>
                  <a:moveTo>
                    <a:pt x="64964" y="3060"/>
                  </a:moveTo>
                  <a:lnTo>
                    <a:pt x="65040" y="3085"/>
                  </a:lnTo>
                  <a:lnTo>
                    <a:pt x="65091" y="3111"/>
                  </a:lnTo>
                  <a:lnTo>
                    <a:pt x="65423" y="3111"/>
                  </a:lnTo>
                  <a:lnTo>
                    <a:pt x="65729" y="3162"/>
                  </a:lnTo>
                  <a:lnTo>
                    <a:pt x="66060" y="3238"/>
                  </a:lnTo>
                  <a:lnTo>
                    <a:pt x="66188" y="3315"/>
                  </a:lnTo>
                  <a:lnTo>
                    <a:pt x="66341" y="3391"/>
                  </a:lnTo>
                  <a:lnTo>
                    <a:pt x="66366" y="3417"/>
                  </a:lnTo>
                  <a:lnTo>
                    <a:pt x="68559" y="3850"/>
                  </a:lnTo>
                  <a:lnTo>
                    <a:pt x="69655" y="4105"/>
                  </a:lnTo>
                  <a:lnTo>
                    <a:pt x="70751" y="4360"/>
                  </a:lnTo>
                  <a:lnTo>
                    <a:pt x="71848" y="4666"/>
                  </a:lnTo>
                  <a:lnTo>
                    <a:pt x="72918" y="4972"/>
                  </a:lnTo>
                  <a:lnTo>
                    <a:pt x="73964" y="5329"/>
                  </a:lnTo>
                  <a:lnTo>
                    <a:pt x="74984" y="5712"/>
                  </a:lnTo>
                  <a:lnTo>
                    <a:pt x="75417" y="5890"/>
                  </a:lnTo>
                  <a:lnTo>
                    <a:pt x="75825" y="6068"/>
                  </a:lnTo>
                  <a:lnTo>
                    <a:pt x="76233" y="6272"/>
                  </a:lnTo>
                  <a:lnTo>
                    <a:pt x="76615" y="6502"/>
                  </a:lnTo>
                  <a:lnTo>
                    <a:pt x="76998" y="6731"/>
                  </a:lnTo>
                  <a:lnTo>
                    <a:pt x="77380" y="6986"/>
                  </a:lnTo>
                  <a:lnTo>
                    <a:pt x="77737" y="7241"/>
                  </a:lnTo>
                  <a:lnTo>
                    <a:pt x="78069" y="7522"/>
                  </a:lnTo>
                  <a:lnTo>
                    <a:pt x="78400" y="7802"/>
                  </a:lnTo>
                  <a:lnTo>
                    <a:pt x="78706" y="8134"/>
                  </a:lnTo>
                  <a:lnTo>
                    <a:pt x="78986" y="8440"/>
                  </a:lnTo>
                  <a:lnTo>
                    <a:pt x="79267" y="8797"/>
                  </a:lnTo>
                  <a:lnTo>
                    <a:pt x="79547" y="9153"/>
                  </a:lnTo>
                  <a:lnTo>
                    <a:pt x="79802" y="9536"/>
                  </a:lnTo>
                  <a:lnTo>
                    <a:pt x="80032" y="9918"/>
                  </a:lnTo>
                  <a:lnTo>
                    <a:pt x="80236" y="10326"/>
                  </a:lnTo>
                  <a:lnTo>
                    <a:pt x="80440" y="10760"/>
                  </a:lnTo>
                  <a:lnTo>
                    <a:pt x="80618" y="11219"/>
                  </a:lnTo>
                  <a:lnTo>
                    <a:pt x="80797" y="11678"/>
                  </a:lnTo>
                  <a:lnTo>
                    <a:pt x="80950" y="12111"/>
                  </a:lnTo>
                  <a:lnTo>
                    <a:pt x="81205" y="13054"/>
                  </a:lnTo>
                  <a:lnTo>
                    <a:pt x="81434" y="13972"/>
                  </a:lnTo>
                  <a:lnTo>
                    <a:pt x="81613" y="14941"/>
                  </a:lnTo>
                  <a:lnTo>
                    <a:pt x="81765" y="15884"/>
                  </a:lnTo>
                  <a:lnTo>
                    <a:pt x="82020" y="17797"/>
                  </a:lnTo>
                  <a:lnTo>
                    <a:pt x="82352" y="20066"/>
                  </a:lnTo>
                  <a:lnTo>
                    <a:pt x="82479" y="21264"/>
                  </a:lnTo>
                  <a:lnTo>
                    <a:pt x="82607" y="22462"/>
                  </a:lnTo>
                  <a:lnTo>
                    <a:pt x="82709" y="23635"/>
                  </a:lnTo>
                  <a:lnTo>
                    <a:pt x="82760" y="24833"/>
                  </a:lnTo>
                  <a:lnTo>
                    <a:pt x="82760" y="25420"/>
                  </a:lnTo>
                  <a:lnTo>
                    <a:pt x="82734" y="26006"/>
                  </a:lnTo>
                  <a:lnTo>
                    <a:pt x="82683" y="26567"/>
                  </a:lnTo>
                  <a:lnTo>
                    <a:pt x="82632" y="27128"/>
                  </a:lnTo>
                  <a:lnTo>
                    <a:pt x="82581" y="27357"/>
                  </a:lnTo>
                  <a:lnTo>
                    <a:pt x="82530" y="27587"/>
                  </a:lnTo>
                  <a:lnTo>
                    <a:pt x="82454" y="27765"/>
                  </a:lnTo>
                  <a:lnTo>
                    <a:pt x="82377" y="27944"/>
                  </a:lnTo>
                  <a:lnTo>
                    <a:pt x="82275" y="28122"/>
                  </a:lnTo>
                  <a:lnTo>
                    <a:pt x="82148" y="28250"/>
                  </a:lnTo>
                  <a:lnTo>
                    <a:pt x="82020" y="28377"/>
                  </a:lnTo>
                  <a:lnTo>
                    <a:pt x="81867" y="28505"/>
                  </a:lnTo>
                  <a:lnTo>
                    <a:pt x="81714" y="28607"/>
                  </a:lnTo>
                  <a:lnTo>
                    <a:pt x="81562" y="28683"/>
                  </a:lnTo>
                  <a:lnTo>
                    <a:pt x="81205" y="28836"/>
                  </a:lnTo>
                  <a:lnTo>
                    <a:pt x="80797" y="28938"/>
                  </a:lnTo>
                  <a:lnTo>
                    <a:pt x="80414" y="29015"/>
                  </a:lnTo>
                  <a:lnTo>
                    <a:pt x="80389" y="29627"/>
                  </a:lnTo>
                  <a:lnTo>
                    <a:pt x="80389" y="30264"/>
                  </a:lnTo>
                  <a:lnTo>
                    <a:pt x="80389" y="30595"/>
                  </a:lnTo>
                  <a:lnTo>
                    <a:pt x="80338" y="30927"/>
                  </a:lnTo>
                  <a:lnTo>
                    <a:pt x="80287" y="31233"/>
                  </a:lnTo>
                  <a:lnTo>
                    <a:pt x="80236" y="31386"/>
                  </a:lnTo>
                  <a:lnTo>
                    <a:pt x="80159" y="31539"/>
                  </a:lnTo>
                  <a:lnTo>
                    <a:pt x="80083" y="31666"/>
                  </a:lnTo>
                  <a:lnTo>
                    <a:pt x="79981" y="31794"/>
                  </a:lnTo>
                  <a:lnTo>
                    <a:pt x="79879" y="31896"/>
                  </a:lnTo>
                  <a:lnTo>
                    <a:pt x="79751" y="31998"/>
                  </a:lnTo>
                  <a:lnTo>
                    <a:pt x="79573" y="32074"/>
                  </a:lnTo>
                  <a:lnTo>
                    <a:pt x="79394" y="32151"/>
                  </a:lnTo>
                  <a:lnTo>
                    <a:pt x="79165" y="32227"/>
                  </a:lnTo>
                  <a:lnTo>
                    <a:pt x="78961" y="32278"/>
                  </a:lnTo>
                  <a:lnTo>
                    <a:pt x="78986" y="32559"/>
                  </a:lnTo>
                  <a:lnTo>
                    <a:pt x="79012" y="32865"/>
                  </a:lnTo>
                  <a:lnTo>
                    <a:pt x="78986" y="33196"/>
                  </a:lnTo>
                  <a:lnTo>
                    <a:pt x="78961" y="33502"/>
                  </a:lnTo>
                  <a:lnTo>
                    <a:pt x="78910" y="33833"/>
                  </a:lnTo>
                  <a:lnTo>
                    <a:pt x="78859" y="33986"/>
                  </a:lnTo>
                  <a:lnTo>
                    <a:pt x="78808" y="34139"/>
                  </a:lnTo>
                  <a:lnTo>
                    <a:pt x="78731" y="34292"/>
                  </a:lnTo>
                  <a:lnTo>
                    <a:pt x="78655" y="34445"/>
                  </a:lnTo>
                  <a:lnTo>
                    <a:pt x="78528" y="34547"/>
                  </a:lnTo>
                  <a:lnTo>
                    <a:pt x="78400" y="34649"/>
                  </a:lnTo>
                  <a:lnTo>
                    <a:pt x="78196" y="34700"/>
                  </a:lnTo>
                  <a:lnTo>
                    <a:pt x="77992" y="34726"/>
                  </a:lnTo>
                  <a:lnTo>
                    <a:pt x="77763" y="34726"/>
                  </a:lnTo>
                  <a:lnTo>
                    <a:pt x="77533" y="34700"/>
                  </a:lnTo>
                  <a:lnTo>
                    <a:pt x="77074" y="34649"/>
                  </a:lnTo>
                  <a:lnTo>
                    <a:pt x="76641" y="34573"/>
                  </a:lnTo>
                  <a:lnTo>
                    <a:pt x="76360" y="34547"/>
                  </a:lnTo>
                  <a:lnTo>
                    <a:pt x="76284" y="34700"/>
                  </a:lnTo>
                  <a:lnTo>
                    <a:pt x="76233" y="34802"/>
                  </a:lnTo>
                  <a:lnTo>
                    <a:pt x="76156" y="34853"/>
                  </a:lnTo>
                  <a:lnTo>
                    <a:pt x="76003" y="34955"/>
                  </a:lnTo>
                  <a:lnTo>
                    <a:pt x="75799" y="35006"/>
                  </a:lnTo>
                  <a:lnTo>
                    <a:pt x="75596" y="35006"/>
                  </a:lnTo>
                  <a:lnTo>
                    <a:pt x="75392" y="34981"/>
                  </a:lnTo>
                  <a:lnTo>
                    <a:pt x="75213" y="34879"/>
                  </a:lnTo>
                  <a:lnTo>
                    <a:pt x="75060" y="34751"/>
                  </a:lnTo>
                  <a:lnTo>
                    <a:pt x="74933" y="34598"/>
                  </a:lnTo>
                  <a:lnTo>
                    <a:pt x="74831" y="34420"/>
                  </a:lnTo>
                  <a:lnTo>
                    <a:pt x="74754" y="34216"/>
                  </a:lnTo>
                  <a:lnTo>
                    <a:pt x="74729" y="34012"/>
                  </a:lnTo>
                  <a:lnTo>
                    <a:pt x="74754" y="33808"/>
                  </a:lnTo>
                  <a:lnTo>
                    <a:pt x="74831" y="33604"/>
                  </a:lnTo>
                  <a:lnTo>
                    <a:pt x="74933" y="33425"/>
                  </a:lnTo>
                  <a:lnTo>
                    <a:pt x="75086" y="33298"/>
                  </a:lnTo>
                  <a:lnTo>
                    <a:pt x="75264" y="33196"/>
                  </a:lnTo>
                  <a:lnTo>
                    <a:pt x="75443" y="33120"/>
                  </a:lnTo>
                  <a:lnTo>
                    <a:pt x="75647" y="33094"/>
                  </a:lnTo>
                  <a:lnTo>
                    <a:pt x="75825" y="33120"/>
                  </a:lnTo>
                  <a:lnTo>
                    <a:pt x="76029" y="33196"/>
                  </a:lnTo>
                  <a:lnTo>
                    <a:pt x="76156" y="33273"/>
                  </a:lnTo>
                  <a:lnTo>
                    <a:pt x="76258" y="33425"/>
                  </a:lnTo>
                  <a:lnTo>
                    <a:pt x="76360" y="33578"/>
                  </a:lnTo>
                  <a:lnTo>
                    <a:pt x="76437" y="33757"/>
                  </a:lnTo>
                  <a:lnTo>
                    <a:pt x="77049" y="33782"/>
                  </a:lnTo>
                  <a:lnTo>
                    <a:pt x="77533" y="33859"/>
                  </a:lnTo>
                  <a:lnTo>
                    <a:pt x="77814" y="33884"/>
                  </a:lnTo>
                  <a:lnTo>
                    <a:pt x="77916" y="33884"/>
                  </a:lnTo>
                  <a:lnTo>
                    <a:pt x="77992" y="33859"/>
                  </a:lnTo>
                  <a:lnTo>
                    <a:pt x="78069" y="33808"/>
                  </a:lnTo>
                  <a:lnTo>
                    <a:pt x="78094" y="33680"/>
                  </a:lnTo>
                  <a:lnTo>
                    <a:pt x="78171" y="33349"/>
                  </a:lnTo>
                  <a:lnTo>
                    <a:pt x="78222" y="32788"/>
                  </a:lnTo>
                  <a:lnTo>
                    <a:pt x="78247" y="32304"/>
                  </a:lnTo>
                  <a:lnTo>
                    <a:pt x="78018" y="32304"/>
                  </a:lnTo>
                  <a:lnTo>
                    <a:pt x="77788" y="32253"/>
                  </a:lnTo>
                  <a:lnTo>
                    <a:pt x="77559" y="32176"/>
                  </a:lnTo>
                  <a:lnTo>
                    <a:pt x="77380" y="32100"/>
                  </a:lnTo>
                  <a:lnTo>
                    <a:pt x="77253" y="32023"/>
                  </a:lnTo>
                  <a:lnTo>
                    <a:pt x="77125" y="31947"/>
                  </a:lnTo>
                  <a:lnTo>
                    <a:pt x="76947" y="31743"/>
                  </a:lnTo>
                  <a:lnTo>
                    <a:pt x="76819" y="31513"/>
                  </a:lnTo>
                  <a:lnTo>
                    <a:pt x="76717" y="31284"/>
                  </a:lnTo>
                  <a:lnTo>
                    <a:pt x="76666" y="31029"/>
                  </a:lnTo>
                  <a:lnTo>
                    <a:pt x="76641" y="30748"/>
                  </a:lnTo>
                  <a:lnTo>
                    <a:pt x="76641" y="30188"/>
                  </a:lnTo>
                  <a:lnTo>
                    <a:pt x="76641" y="29678"/>
                  </a:lnTo>
                  <a:lnTo>
                    <a:pt x="76615" y="29576"/>
                  </a:lnTo>
                  <a:lnTo>
                    <a:pt x="76615" y="29142"/>
                  </a:lnTo>
                  <a:lnTo>
                    <a:pt x="75545" y="29142"/>
                  </a:lnTo>
                  <a:lnTo>
                    <a:pt x="74474" y="29117"/>
                  </a:lnTo>
                  <a:lnTo>
                    <a:pt x="73403" y="29066"/>
                  </a:lnTo>
                  <a:lnTo>
                    <a:pt x="72332" y="28989"/>
                  </a:lnTo>
                  <a:lnTo>
                    <a:pt x="70190" y="28836"/>
                  </a:lnTo>
                  <a:lnTo>
                    <a:pt x="68074" y="28607"/>
                  </a:lnTo>
                  <a:lnTo>
                    <a:pt x="67462" y="28581"/>
                  </a:lnTo>
                  <a:lnTo>
                    <a:pt x="66774" y="28556"/>
                  </a:lnTo>
                  <a:lnTo>
                    <a:pt x="66060" y="28505"/>
                  </a:lnTo>
                  <a:lnTo>
                    <a:pt x="65703" y="28454"/>
                  </a:lnTo>
                  <a:lnTo>
                    <a:pt x="65372" y="28403"/>
                  </a:lnTo>
                  <a:lnTo>
                    <a:pt x="65040" y="28326"/>
                  </a:lnTo>
                  <a:lnTo>
                    <a:pt x="64709" y="28224"/>
                  </a:lnTo>
                  <a:lnTo>
                    <a:pt x="64428" y="28097"/>
                  </a:lnTo>
                  <a:lnTo>
                    <a:pt x="64173" y="27944"/>
                  </a:lnTo>
                  <a:lnTo>
                    <a:pt x="63918" y="27740"/>
                  </a:lnTo>
                  <a:lnTo>
                    <a:pt x="63740" y="27485"/>
                  </a:lnTo>
                  <a:lnTo>
                    <a:pt x="63664" y="27357"/>
                  </a:lnTo>
                  <a:lnTo>
                    <a:pt x="63587" y="27205"/>
                  </a:lnTo>
                  <a:lnTo>
                    <a:pt x="63536" y="27052"/>
                  </a:lnTo>
                  <a:lnTo>
                    <a:pt x="63485" y="26873"/>
                  </a:lnTo>
                  <a:lnTo>
                    <a:pt x="63383" y="26338"/>
                  </a:lnTo>
                  <a:lnTo>
                    <a:pt x="63332" y="25777"/>
                  </a:lnTo>
                  <a:lnTo>
                    <a:pt x="63281" y="25190"/>
                  </a:lnTo>
                  <a:lnTo>
                    <a:pt x="63281" y="24604"/>
                  </a:lnTo>
                  <a:lnTo>
                    <a:pt x="63256" y="23457"/>
                  </a:lnTo>
                  <a:lnTo>
                    <a:pt x="63230" y="22335"/>
                  </a:lnTo>
                  <a:lnTo>
                    <a:pt x="63205" y="21009"/>
                  </a:lnTo>
                  <a:lnTo>
                    <a:pt x="63128" y="20984"/>
                  </a:lnTo>
                  <a:lnTo>
                    <a:pt x="63128" y="20958"/>
                  </a:lnTo>
                  <a:lnTo>
                    <a:pt x="63128" y="20907"/>
                  </a:lnTo>
                  <a:lnTo>
                    <a:pt x="63205" y="20805"/>
                  </a:lnTo>
                  <a:lnTo>
                    <a:pt x="63103" y="17159"/>
                  </a:lnTo>
                  <a:lnTo>
                    <a:pt x="63077" y="14661"/>
                  </a:lnTo>
                  <a:lnTo>
                    <a:pt x="63103" y="12162"/>
                  </a:lnTo>
                  <a:lnTo>
                    <a:pt x="63128" y="9638"/>
                  </a:lnTo>
                  <a:lnTo>
                    <a:pt x="63205" y="7139"/>
                  </a:lnTo>
                  <a:lnTo>
                    <a:pt x="63230" y="6604"/>
                  </a:lnTo>
                  <a:lnTo>
                    <a:pt x="63205" y="5941"/>
                  </a:lnTo>
                  <a:lnTo>
                    <a:pt x="63256" y="5227"/>
                  </a:lnTo>
                  <a:lnTo>
                    <a:pt x="63281" y="4870"/>
                  </a:lnTo>
                  <a:lnTo>
                    <a:pt x="63332" y="4539"/>
                  </a:lnTo>
                  <a:lnTo>
                    <a:pt x="63409" y="4207"/>
                  </a:lnTo>
                  <a:lnTo>
                    <a:pt x="63511" y="3927"/>
                  </a:lnTo>
                  <a:lnTo>
                    <a:pt x="63638" y="3646"/>
                  </a:lnTo>
                  <a:lnTo>
                    <a:pt x="63816" y="3417"/>
                  </a:lnTo>
                  <a:lnTo>
                    <a:pt x="63918" y="3340"/>
                  </a:lnTo>
                  <a:lnTo>
                    <a:pt x="64046" y="3238"/>
                  </a:lnTo>
                  <a:lnTo>
                    <a:pt x="64148" y="3187"/>
                  </a:lnTo>
                  <a:lnTo>
                    <a:pt x="64301" y="3111"/>
                  </a:lnTo>
                  <a:lnTo>
                    <a:pt x="64454" y="3085"/>
                  </a:lnTo>
                  <a:lnTo>
                    <a:pt x="64607" y="3060"/>
                  </a:lnTo>
                  <a:close/>
                  <a:moveTo>
                    <a:pt x="16700" y="9893"/>
                  </a:moveTo>
                  <a:lnTo>
                    <a:pt x="16777" y="9944"/>
                  </a:lnTo>
                  <a:lnTo>
                    <a:pt x="21545" y="9918"/>
                  </a:lnTo>
                  <a:lnTo>
                    <a:pt x="26287" y="9944"/>
                  </a:lnTo>
                  <a:lnTo>
                    <a:pt x="31029" y="9995"/>
                  </a:lnTo>
                  <a:lnTo>
                    <a:pt x="35797" y="10071"/>
                  </a:lnTo>
                  <a:lnTo>
                    <a:pt x="35924" y="10071"/>
                  </a:lnTo>
                  <a:lnTo>
                    <a:pt x="39876" y="10173"/>
                  </a:lnTo>
                  <a:lnTo>
                    <a:pt x="39927" y="10148"/>
                  </a:lnTo>
                  <a:lnTo>
                    <a:pt x="40003" y="10122"/>
                  </a:lnTo>
                  <a:lnTo>
                    <a:pt x="40054" y="10148"/>
                  </a:lnTo>
                  <a:lnTo>
                    <a:pt x="40105" y="10173"/>
                  </a:lnTo>
                  <a:lnTo>
                    <a:pt x="42884" y="10224"/>
                  </a:lnTo>
                  <a:lnTo>
                    <a:pt x="42986" y="10250"/>
                  </a:lnTo>
                  <a:lnTo>
                    <a:pt x="43037" y="10301"/>
                  </a:lnTo>
                  <a:lnTo>
                    <a:pt x="43088" y="10377"/>
                  </a:lnTo>
                  <a:lnTo>
                    <a:pt x="43088" y="10454"/>
                  </a:lnTo>
                  <a:lnTo>
                    <a:pt x="43114" y="10428"/>
                  </a:lnTo>
                  <a:lnTo>
                    <a:pt x="43139" y="10377"/>
                  </a:lnTo>
                  <a:lnTo>
                    <a:pt x="43190" y="10377"/>
                  </a:lnTo>
                  <a:lnTo>
                    <a:pt x="43241" y="10428"/>
                  </a:lnTo>
                  <a:lnTo>
                    <a:pt x="43547" y="11040"/>
                  </a:lnTo>
                  <a:lnTo>
                    <a:pt x="43828" y="11703"/>
                  </a:lnTo>
                  <a:lnTo>
                    <a:pt x="44108" y="12366"/>
                  </a:lnTo>
                  <a:lnTo>
                    <a:pt x="44338" y="13029"/>
                  </a:lnTo>
                  <a:lnTo>
                    <a:pt x="44797" y="14380"/>
                  </a:lnTo>
                  <a:lnTo>
                    <a:pt x="45256" y="15731"/>
                  </a:lnTo>
                  <a:lnTo>
                    <a:pt x="46377" y="18867"/>
                  </a:lnTo>
                  <a:lnTo>
                    <a:pt x="46556" y="19301"/>
                  </a:lnTo>
                  <a:lnTo>
                    <a:pt x="46632" y="19530"/>
                  </a:lnTo>
                  <a:lnTo>
                    <a:pt x="46683" y="19785"/>
                  </a:lnTo>
                  <a:lnTo>
                    <a:pt x="46760" y="20117"/>
                  </a:lnTo>
                  <a:lnTo>
                    <a:pt x="46785" y="20474"/>
                  </a:lnTo>
                  <a:lnTo>
                    <a:pt x="46760" y="20805"/>
                  </a:lnTo>
                  <a:lnTo>
                    <a:pt x="46734" y="20958"/>
                  </a:lnTo>
                  <a:lnTo>
                    <a:pt x="46683" y="21111"/>
                  </a:lnTo>
                  <a:lnTo>
                    <a:pt x="46607" y="21264"/>
                  </a:lnTo>
                  <a:lnTo>
                    <a:pt x="46530" y="21417"/>
                  </a:lnTo>
                  <a:lnTo>
                    <a:pt x="46428" y="21570"/>
                  </a:lnTo>
                  <a:lnTo>
                    <a:pt x="46326" y="21697"/>
                  </a:lnTo>
                  <a:lnTo>
                    <a:pt x="46199" y="21799"/>
                  </a:lnTo>
                  <a:lnTo>
                    <a:pt x="46046" y="21901"/>
                  </a:lnTo>
                  <a:lnTo>
                    <a:pt x="45893" y="22003"/>
                  </a:lnTo>
                  <a:lnTo>
                    <a:pt x="45715" y="22080"/>
                  </a:lnTo>
                  <a:lnTo>
                    <a:pt x="45485" y="22156"/>
                  </a:lnTo>
                  <a:lnTo>
                    <a:pt x="45256" y="22182"/>
                  </a:lnTo>
                  <a:lnTo>
                    <a:pt x="45383" y="24120"/>
                  </a:lnTo>
                  <a:lnTo>
                    <a:pt x="45511" y="26057"/>
                  </a:lnTo>
                  <a:lnTo>
                    <a:pt x="45587" y="27969"/>
                  </a:lnTo>
                  <a:lnTo>
                    <a:pt x="45587" y="28938"/>
                  </a:lnTo>
                  <a:lnTo>
                    <a:pt x="45613" y="29907"/>
                  </a:lnTo>
                  <a:lnTo>
                    <a:pt x="45613" y="30442"/>
                  </a:lnTo>
                  <a:lnTo>
                    <a:pt x="45638" y="31054"/>
                  </a:lnTo>
                  <a:lnTo>
                    <a:pt x="45664" y="31692"/>
                  </a:lnTo>
                  <a:lnTo>
                    <a:pt x="45638" y="32355"/>
                  </a:lnTo>
                  <a:lnTo>
                    <a:pt x="45613" y="32686"/>
                  </a:lnTo>
                  <a:lnTo>
                    <a:pt x="45562" y="32992"/>
                  </a:lnTo>
                  <a:lnTo>
                    <a:pt x="45485" y="33298"/>
                  </a:lnTo>
                  <a:lnTo>
                    <a:pt x="45409" y="33604"/>
                  </a:lnTo>
                  <a:lnTo>
                    <a:pt x="45281" y="33859"/>
                  </a:lnTo>
                  <a:lnTo>
                    <a:pt x="45128" y="34114"/>
                  </a:lnTo>
                  <a:lnTo>
                    <a:pt x="44950" y="34318"/>
                  </a:lnTo>
                  <a:lnTo>
                    <a:pt x="44720" y="34522"/>
                  </a:lnTo>
                  <a:lnTo>
                    <a:pt x="44491" y="34675"/>
                  </a:lnTo>
                  <a:lnTo>
                    <a:pt x="44236" y="34777"/>
                  </a:lnTo>
                  <a:lnTo>
                    <a:pt x="43930" y="34879"/>
                  </a:lnTo>
                  <a:lnTo>
                    <a:pt x="43624" y="34955"/>
                  </a:lnTo>
                  <a:lnTo>
                    <a:pt x="43318" y="35006"/>
                  </a:lnTo>
                  <a:lnTo>
                    <a:pt x="42986" y="35032"/>
                  </a:lnTo>
                  <a:lnTo>
                    <a:pt x="42298" y="35057"/>
                  </a:lnTo>
                  <a:lnTo>
                    <a:pt x="41610" y="35032"/>
                  </a:lnTo>
                  <a:lnTo>
                    <a:pt x="40947" y="34981"/>
                  </a:lnTo>
                  <a:lnTo>
                    <a:pt x="40309" y="34955"/>
                  </a:lnTo>
                  <a:lnTo>
                    <a:pt x="39774" y="34930"/>
                  </a:lnTo>
                  <a:lnTo>
                    <a:pt x="37862" y="34981"/>
                  </a:lnTo>
                  <a:lnTo>
                    <a:pt x="35924" y="35032"/>
                  </a:lnTo>
                  <a:lnTo>
                    <a:pt x="34012" y="35032"/>
                  </a:lnTo>
                  <a:lnTo>
                    <a:pt x="33043" y="35006"/>
                  </a:lnTo>
                  <a:lnTo>
                    <a:pt x="32100" y="34930"/>
                  </a:lnTo>
                  <a:lnTo>
                    <a:pt x="31998" y="34955"/>
                  </a:lnTo>
                  <a:lnTo>
                    <a:pt x="26644" y="35032"/>
                  </a:lnTo>
                  <a:lnTo>
                    <a:pt x="21290" y="35057"/>
                  </a:lnTo>
                  <a:lnTo>
                    <a:pt x="10581" y="35134"/>
                  </a:lnTo>
                  <a:lnTo>
                    <a:pt x="8899" y="35134"/>
                  </a:lnTo>
                  <a:lnTo>
                    <a:pt x="8593" y="35108"/>
                  </a:lnTo>
                  <a:lnTo>
                    <a:pt x="8312" y="35057"/>
                  </a:lnTo>
                  <a:lnTo>
                    <a:pt x="8057" y="35006"/>
                  </a:lnTo>
                  <a:lnTo>
                    <a:pt x="7828" y="34904"/>
                  </a:lnTo>
                  <a:lnTo>
                    <a:pt x="7598" y="34777"/>
                  </a:lnTo>
                  <a:lnTo>
                    <a:pt x="7394" y="34624"/>
                  </a:lnTo>
                  <a:lnTo>
                    <a:pt x="7241" y="34420"/>
                  </a:lnTo>
                  <a:lnTo>
                    <a:pt x="7088" y="34190"/>
                  </a:lnTo>
                  <a:lnTo>
                    <a:pt x="6986" y="33910"/>
                  </a:lnTo>
                  <a:lnTo>
                    <a:pt x="6910" y="33553"/>
                  </a:lnTo>
                  <a:lnTo>
                    <a:pt x="6833" y="33145"/>
                  </a:lnTo>
                  <a:lnTo>
                    <a:pt x="6732" y="31896"/>
                  </a:lnTo>
                  <a:lnTo>
                    <a:pt x="6655" y="30646"/>
                  </a:lnTo>
                  <a:lnTo>
                    <a:pt x="6579" y="29372"/>
                  </a:lnTo>
                  <a:lnTo>
                    <a:pt x="6528" y="28122"/>
                  </a:lnTo>
                  <a:lnTo>
                    <a:pt x="6502" y="26848"/>
                  </a:lnTo>
                  <a:lnTo>
                    <a:pt x="6477" y="25573"/>
                  </a:lnTo>
                  <a:lnTo>
                    <a:pt x="6477" y="24298"/>
                  </a:lnTo>
                  <a:lnTo>
                    <a:pt x="6502" y="23049"/>
                  </a:lnTo>
                  <a:lnTo>
                    <a:pt x="6349" y="23023"/>
                  </a:lnTo>
                  <a:lnTo>
                    <a:pt x="6145" y="22947"/>
                  </a:lnTo>
                  <a:lnTo>
                    <a:pt x="5941" y="22845"/>
                  </a:lnTo>
                  <a:lnTo>
                    <a:pt x="5763" y="22717"/>
                  </a:lnTo>
                  <a:lnTo>
                    <a:pt x="5610" y="22590"/>
                  </a:lnTo>
                  <a:lnTo>
                    <a:pt x="5482" y="22437"/>
                  </a:lnTo>
                  <a:lnTo>
                    <a:pt x="5355" y="22258"/>
                  </a:lnTo>
                  <a:lnTo>
                    <a:pt x="5253" y="22105"/>
                  </a:lnTo>
                  <a:lnTo>
                    <a:pt x="5151" y="21901"/>
                  </a:lnTo>
                  <a:lnTo>
                    <a:pt x="5100" y="21723"/>
                  </a:lnTo>
                  <a:lnTo>
                    <a:pt x="5049" y="21519"/>
                  </a:lnTo>
                  <a:lnTo>
                    <a:pt x="5023" y="21315"/>
                  </a:lnTo>
                  <a:lnTo>
                    <a:pt x="5023" y="21137"/>
                  </a:lnTo>
                  <a:lnTo>
                    <a:pt x="5023" y="20933"/>
                  </a:lnTo>
                  <a:lnTo>
                    <a:pt x="5049" y="20729"/>
                  </a:lnTo>
                  <a:lnTo>
                    <a:pt x="5100" y="20525"/>
                  </a:lnTo>
                  <a:lnTo>
                    <a:pt x="5176" y="20321"/>
                  </a:lnTo>
                  <a:lnTo>
                    <a:pt x="5227" y="20117"/>
                  </a:lnTo>
                  <a:lnTo>
                    <a:pt x="5329" y="19913"/>
                  </a:lnTo>
                  <a:lnTo>
                    <a:pt x="5304" y="19836"/>
                  </a:lnTo>
                  <a:lnTo>
                    <a:pt x="5329" y="19785"/>
                  </a:lnTo>
                  <a:lnTo>
                    <a:pt x="6400" y="17312"/>
                  </a:lnTo>
                  <a:lnTo>
                    <a:pt x="7496" y="14839"/>
                  </a:lnTo>
                  <a:lnTo>
                    <a:pt x="8057" y="13590"/>
                  </a:lnTo>
                  <a:lnTo>
                    <a:pt x="8644" y="12391"/>
                  </a:lnTo>
                  <a:lnTo>
                    <a:pt x="9256" y="11168"/>
                  </a:lnTo>
                  <a:lnTo>
                    <a:pt x="9893" y="9995"/>
                  </a:lnTo>
                  <a:lnTo>
                    <a:pt x="9944" y="9969"/>
                  </a:lnTo>
                  <a:lnTo>
                    <a:pt x="9995" y="9944"/>
                  </a:lnTo>
                  <a:lnTo>
                    <a:pt x="10046" y="9944"/>
                  </a:lnTo>
                  <a:lnTo>
                    <a:pt x="10097" y="9969"/>
                  </a:lnTo>
                  <a:lnTo>
                    <a:pt x="10148" y="9944"/>
                  </a:lnTo>
                  <a:lnTo>
                    <a:pt x="10556" y="9918"/>
                  </a:lnTo>
                  <a:lnTo>
                    <a:pt x="11780" y="9918"/>
                  </a:lnTo>
                  <a:lnTo>
                    <a:pt x="12570" y="9893"/>
                  </a:lnTo>
                  <a:lnTo>
                    <a:pt x="12978" y="9918"/>
                  </a:lnTo>
                  <a:lnTo>
                    <a:pt x="13386" y="9944"/>
                  </a:lnTo>
                  <a:lnTo>
                    <a:pt x="13462" y="9969"/>
                  </a:lnTo>
                  <a:lnTo>
                    <a:pt x="13488" y="9995"/>
                  </a:lnTo>
                  <a:lnTo>
                    <a:pt x="16420" y="9944"/>
                  </a:lnTo>
                  <a:lnTo>
                    <a:pt x="16496" y="9893"/>
                  </a:lnTo>
                  <a:close/>
                  <a:moveTo>
                    <a:pt x="44159" y="36561"/>
                  </a:moveTo>
                  <a:lnTo>
                    <a:pt x="44287" y="36612"/>
                  </a:lnTo>
                  <a:lnTo>
                    <a:pt x="44363" y="36638"/>
                  </a:lnTo>
                  <a:lnTo>
                    <a:pt x="44465" y="36714"/>
                  </a:lnTo>
                  <a:lnTo>
                    <a:pt x="44542" y="36791"/>
                  </a:lnTo>
                  <a:lnTo>
                    <a:pt x="44669" y="37020"/>
                  </a:lnTo>
                  <a:lnTo>
                    <a:pt x="44771" y="37275"/>
                  </a:lnTo>
                  <a:lnTo>
                    <a:pt x="44848" y="37581"/>
                  </a:lnTo>
                  <a:lnTo>
                    <a:pt x="44873" y="37913"/>
                  </a:lnTo>
                  <a:lnTo>
                    <a:pt x="44899" y="38270"/>
                  </a:lnTo>
                  <a:lnTo>
                    <a:pt x="44899" y="39009"/>
                  </a:lnTo>
                  <a:lnTo>
                    <a:pt x="44873" y="39723"/>
                  </a:lnTo>
                  <a:lnTo>
                    <a:pt x="44822" y="40309"/>
                  </a:lnTo>
                  <a:lnTo>
                    <a:pt x="44797" y="40743"/>
                  </a:lnTo>
                  <a:lnTo>
                    <a:pt x="44848" y="41202"/>
                  </a:lnTo>
                  <a:lnTo>
                    <a:pt x="44899" y="41839"/>
                  </a:lnTo>
                  <a:lnTo>
                    <a:pt x="44975" y="42578"/>
                  </a:lnTo>
                  <a:lnTo>
                    <a:pt x="45001" y="42961"/>
                  </a:lnTo>
                  <a:lnTo>
                    <a:pt x="45001" y="43343"/>
                  </a:lnTo>
                  <a:lnTo>
                    <a:pt x="45001" y="43700"/>
                  </a:lnTo>
                  <a:lnTo>
                    <a:pt x="44975" y="44057"/>
                  </a:lnTo>
                  <a:lnTo>
                    <a:pt x="44899" y="44363"/>
                  </a:lnTo>
                  <a:lnTo>
                    <a:pt x="44822" y="44669"/>
                  </a:lnTo>
                  <a:lnTo>
                    <a:pt x="44695" y="44899"/>
                  </a:lnTo>
                  <a:lnTo>
                    <a:pt x="44593" y="45026"/>
                  </a:lnTo>
                  <a:lnTo>
                    <a:pt x="44516" y="45103"/>
                  </a:lnTo>
                  <a:lnTo>
                    <a:pt x="44414" y="45179"/>
                  </a:lnTo>
                  <a:lnTo>
                    <a:pt x="44287" y="45256"/>
                  </a:lnTo>
                  <a:lnTo>
                    <a:pt x="44159" y="45281"/>
                  </a:lnTo>
                  <a:lnTo>
                    <a:pt x="44032" y="45307"/>
                  </a:lnTo>
                  <a:lnTo>
                    <a:pt x="43955" y="45358"/>
                  </a:lnTo>
                  <a:lnTo>
                    <a:pt x="43879" y="45383"/>
                  </a:lnTo>
                  <a:lnTo>
                    <a:pt x="34267" y="45383"/>
                  </a:lnTo>
                  <a:lnTo>
                    <a:pt x="29474" y="45409"/>
                  </a:lnTo>
                  <a:lnTo>
                    <a:pt x="27077" y="45460"/>
                  </a:lnTo>
                  <a:lnTo>
                    <a:pt x="24681" y="45510"/>
                  </a:lnTo>
                  <a:lnTo>
                    <a:pt x="22309" y="45587"/>
                  </a:lnTo>
                  <a:lnTo>
                    <a:pt x="19964" y="45663"/>
                  </a:lnTo>
                  <a:lnTo>
                    <a:pt x="17618" y="45765"/>
                  </a:lnTo>
                  <a:lnTo>
                    <a:pt x="15247" y="45893"/>
                  </a:lnTo>
                  <a:lnTo>
                    <a:pt x="14100" y="45995"/>
                  </a:lnTo>
                  <a:lnTo>
                    <a:pt x="12901" y="46097"/>
                  </a:lnTo>
                  <a:lnTo>
                    <a:pt x="12290" y="46148"/>
                  </a:lnTo>
                  <a:lnTo>
                    <a:pt x="11678" y="46173"/>
                  </a:lnTo>
                  <a:lnTo>
                    <a:pt x="11091" y="46173"/>
                  </a:lnTo>
                  <a:lnTo>
                    <a:pt x="10479" y="46122"/>
                  </a:lnTo>
                  <a:lnTo>
                    <a:pt x="10122" y="46199"/>
                  </a:lnTo>
                  <a:lnTo>
                    <a:pt x="9740" y="46224"/>
                  </a:lnTo>
                  <a:lnTo>
                    <a:pt x="9358" y="46199"/>
                  </a:lnTo>
                  <a:lnTo>
                    <a:pt x="8975" y="46148"/>
                  </a:lnTo>
                  <a:lnTo>
                    <a:pt x="8593" y="46046"/>
                  </a:lnTo>
                  <a:lnTo>
                    <a:pt x="8440" y="45969"/>
                  </a:lnTo>
                  <a:lnTo>
                    <a:pt x="8287" y="45867"/>
                  </a:lnTo>
                  <a:lnTo>
                    <a:pt x="8134" y="45791"/>
                  </a:lnTo>
                  <a:lnTo>
                    <a:pt x="8006" y="45663"/>
                  </a:lnTo>
                  <a:lnTo>
                    <a:pt x="7904" y="45536"/>
                  </a:lnTo>
                  <a:lnTo>
                    <a:pt x="7828" y="45383"/>
                  </a:lnTo>
                  <a:lnTo>
                    <a:pt x="7726" y="45307"/>
                  </a:lnTo>
                  <a:lnTo>
                    <a:pt x="7700" y="45256"/>
                  </a:lnTo>
                  <a:lnTo>
                    <a:pt x="7700" y="45205"/>
                  </a:lnTo>
                  <a:lnTo>
                    <a:pt x="7598" y="43598"/>
                  </a:lnTo>
                  <a:lnTo>
                    <a:pt x="7547" y="41967"/>
                  </a:lnTo>
                  <a:lnTo>
                    <a:pt x="7547" y="40360"/>
                  </a:lnTo>
                  <a:lnTo>
                    <a:pt x="7598" y="38729"/>
                  </a:lnTo>
                  <a:lnTo>
                    <a:pt x="7624" y="38168"/>
                  </a:lnTo>
                  <a:lnTo>
                    <a:pt x="7675" y="37887"/>
                  </a:lnTo>
                  <a:lnTo>
                    <a:pt x="7751" y="37658"/>
                  </a:lnTo>
                  <a:lnTo>
                    <a:pt x="7802" y="37556"/>
                  </a:lnTo>
                  <a:lnTo>
                    <a:pt x="7853" y="37454"/>
                  </a:lnTo>
                  <a:lnTo>
                    <a:pt x="7930" y="37377"/>
                  </a:lnTo>
                  <a:lnTo>
                    <a:pt x="8032" y="37301"/>
                  </a:lnTo>
                  <a:lnTo>
                    <a:pt x="8134" y="37250"/>
                  </a:lnTo>
                  <a:lnTo>
                    <a:pt x="8261" y="37199"/>
                  </a:lnTo>
                  <a:lnTo>
                    <a:pt x="8567" y="37199"/>
                  </a:lnTo>
                  <a:lnTo>
                    <a:pt x="8593" y="37224"/>
                  </a:lnTo>
                  <a:lnTo>
                    <a:pt x="10785" y="37097"/>
                  </a:lnTo>
                  <a:lnTo>
                    <a:pt x="12978" y="36995"/>
                  </a:lnTo>
                  <a:lnTo>
                    <a:pt x="15171" y="36944"/>
                  </a:lnTo>
                  <a:lnTo>
                    <a:pt x="17363" y="36893"/>
                  </a:lnTo>
                  <a:lnTo>
                    <a:pt x="21748" y="36867"/>
                  </a:lnTo>
                  <a:lnTo>
                    <a:pt x="26108" y="36842"/>
                  </a:lnTo>
                  <a:lnTo>
                    <a:pt x="34981" y="36689"/>
                  </a:lnTo>
                  <a:lnTo>
                    <a:pt x="39417" y="36612"/>
                  </a:lnTo>
                  <a:lnTo>
                    <a:pt x="43853" y="36587"/>
                  </a:lnTo>
                  <a:lnTo>
                    <a:pt x="43879" y="36587"/>
                  </a:lnTo>
                  <a:lnTo>
                    <a:pt x="43904" y="36561"/>
                  </a:lnTo>
                  <a:close/>
                  <a:moveTo>
                    <a:pt x="64020" y="29142"/>
                  </a:moveTo>
                  <a:lnTo>
                    <a:pt x="64071" y="29168"/>
                  </a:lnTo>
                  <a:lnTo>
                    <a:pt x="64122" y="29244"/>
                  </a:lnTo>
                  <a:lnTo>
                    <a:pt x="64148" y="29321"/>
                  </a:lnTo>
                  <a:lnTo>
                    <a:pt x="64224" y="30672"/>
                  </a:lnTo>
                  <a:lnTo>
                    <a:pt x="64275" y="32049"/>
                  </a:lnTo>
                  <a:lnTo>
                    <a:pt x="64301" y="33425"/>
                  </a:lnTo>
                  <a:lnTo>
                    <a:pt x="64301" y="34828"/>
                  </a:lnTo>
                  <a:lnTo>
                    <a:pt x="64275" y="37581"/>
                  </a:lnTo>
                  <a:lnTo>
                    <a:pt x="64250" y="40335"/>
                  </a:lnTo>
                  <a:lnTo>
                    <a:pt x="64224" y="43088"/>
                  </a:lnTo>
                  <a:lnTo>
                    <a:pt x="64199" y="45842"/>
                  </a:lnTo>
                  <a:lnTo>
                    <a:pt x="64122" y="48595"/>
                  </a:lnTo>
                  <a:lnTo>
                    <a:pt x="64046" y="51349"/>
                  </a:lnTo>
                  <a:lnTo>
                    <a:pt x="64020" y="51451"/>
                  </a:lnTo>
                  <a:lnTo>
                    <a:pt x="63969" y="51528"/>
                  </a:lnTo>
                  <a:lnTo>
                    <a:pt x="63867" y="51553"/>
                  </a:lnTo>
                  <a:lnTo>
                    <a:pt x="63791" y="51578"/>
                  </a:lnTo>
                  <a:lnTo>
                    <a:pt x="63689" y="51553"/>
                  </a:lnTo>
                  <a:lnTo>
                    <a:pt x="63613" y="51528"/>
                  </a:lnTo>
                  <a:lnTo>
                    <a:pt x="63562" y="51451"/>
                  </a:lnTo>
                  <a:lnTo>
                    <a:pt x="63562" y="51349"/>
                  </a:lnTo>
                  <a:lnTo>
                    <a:pt x="63689" y="45842"/>
                  </a:lnTo>
                  <a:lnTo>
                    <a:pt x="63740" y="43088"/>
                  </a:lnTo>
                  <a:lnTo>
                    <a:pt x="63791" y="40335"/>
                  </a:lnTo>
                  <a:lnTo>
                    <a:pt x="63791" y="38958"/>
                  </a:lnTo>
                  <a:lnTo>
                    <a:pt x="63765" y="37581"/>
                  </a:lnTo>
                  <a:lnTo>
                    <a:pt x="63740" y="34828"/>
                  </a:lnTo>
                  <a:lnTo>
                    <a:pt x="63714" y="33425"/>
                  </a:lnTo>
                  <a:lnTo>
                    <a:pt x="63714" y="32049"/>
                  </a:lnTo>
                  <a:lnTo>
                    <a:pt x="63740" y="30672"/>
                  </a:lnTo>
                  <a:lnTo>
                    <a:pt x="63765" y="29321"/>
                  </a:lnTo>
                  <a:lnTo>
                    <a:pt x="63791" y="29244"/>
                  </a:lnTo>
                  <a:lnTo>
                    <a:pt x="63842" y="29168"/>
                  </a:lnTo>
                  <a:lnTo>
                    <a:pt x="63893" y="29142"/>
                  </a:lnTo>
                  <a:close/>
                  <a:moveTo>
                    <a:pt x="37607" y="0"/>
                  </a:moveTo>
                  <a:lnTo>
                    <a:pt x="35440" y="26"/>
                  </a:lnTo>
                  <a:lnTo>
                    <a:pt x="33298" y="51"/>
                  </a:lnTo>
                  <a:lnTo>
                    <a:pt x="31156" y="128"/>
                  </a:lnTo>
                  <a:lnTo>
                    <a:pt x="28989" y="204"/>
                  </a:lnTo>
                  <a:lnTo>
                    <a:pt x="26848" y="332"/>
                  </a:lnTo>
                  <a:lnTo>
                    <a:pt x="24706" y="459"/>
                  </a:lnTo>
                  <a:lnTo>
                    <a:pt x="22564" y="638"/>
                  </a:lnTo>
                  <a:lnTo>
                    <a:pt x="20423" y="867"/>
                  </a:lnTo>
                  <a:lnTo>
                    <a:pt x="19352" y="1020"/>
                  </a:lnTo>
                  <a:lnTo>
                    <a:pt x="18281" y="1173"/>
                  </a:lnTo>
                  <a:lnTo>
                    <a:pt x="17210" y="1326"/>
                  </a:lnTo>
                  <a:lnTo>
                    <a:pt x="16139" y="1505"/>
                  </a:lnTo>
                  <a:lnTo>
                    <a:pt x="15094" y="1709"/>
                  </a:lnTo>
                  <a:lnTo>
                    <a:pt x="14023" y="1938"/>
                  </a:lnTo>
                  <a:lnTo>
                    <a:pt x="12978" y="2193"/>
                  </a:lnTo>
                  <a:lnTo>
                    <a:pt x="11933" y="2448"/>
                  </a:lnTo>
                  <a:lnTo>
                    <a:pt x="10913" y="2729"/>
                  </a:lnTo>
                  <a:lnTo>
                    <a:pt x="9867" y="3034"/>
                  </a:lnTo>
                  <a:lnTo>
                    <a:pt x="8924" y="3340"/>
                  </a:lnTo>
                  <a:lnTo>
                    <a:pt x="7981" y="3697"/>
                  </a:lnTo>
                  <a:lnTo>
                    <a:pt x="7063" y="4080"/>
                  </a:lnTo>
                  <a:lnTo>
                    <a:pt x="6604" y="4284"/>
                  </a:lnTo>
                  <a:lnTo>
                    <a:pt x="6145" y="4513"/>
                  </a:lnTo>
                  <a:lnTo>
                    <a:pt x="5712" y="4743"/>
                  </a:lnTo>
                  <a:lnTo>
                    <a:pt x="5278" y="4998"/>
                  </a:lnTo>
                  <a:lnTo>
                    <a:pt x="4870" y="5253"/>
                  </a:lnTo>
                  <a:lnTo>
                    <a:pt x="4462" y="5559"/>
                  </a:lnTo>
                  <a:lnTo>
                    <a:pt x="4080" y="5865"/>
                  </a:lnTo>
                  <a:lnTo>
                    <a:pt x="3698" y="6170"/>
                  </a:lnTo>
                  <a:lnTo>
                    <a:pt x="3341" y="6527"/>
                  </a:lnTo>
                  <a:lnTo>
                    <a:pt x="2984" y="6884"/>
                  </a:lnTo>
                  <a:lnTo>
                    <a:pt x="2652" y="7267"/>
                  </a:lnTo>
                  <a:lnTo>
                    <a:pt x="2346" y="7675"/>
                  </a:lnTo>
                  <a:lnTo>
                    <a:pt x="2066" y="8108"/>
                  </a:lnTo>
                  <a:lnTo>
                    <a:pt x="1811" y="8542"/>
                  </a:lnTo>
                  <a:lnTo>
                    <a:pt x="1581" y="8975"/>
                  </a:lnTo>
                  <a:lnTo>
                    <a:pt x="1377" y="9434"/>
                  </a:lnTo>
                  <a:lnTo>
                    <a:pt x="1173" y="9893"/>
                  </a:lnTo>
                  <a:lnTo>
                    <a:pt x="995" y="10352"/>
                  </a:lnTo>
                  <a:lnTo>
                    <a:pt x="842" y="10836"/>
                  </a:lnTo>
                  <a:lnTo>
                    <a:pt x="715" y="11321"/>
                  </a:lnTo>
                  <a:lnTo>
                    <a:pt x="587" y="11805"/>
                  </a:lnTo>
                  <a:lnTo>
                    <a:pt x="485" y="12315"/>
                  </a:lnTo>
                  <a:lnTo>
                    <a:pt x="307" y="13309"/>
                  </a:lnTo>
                  <a:lnTo>
                    <a:pt x="205" y="14304"/>
                  </a:lnTo>
                  <a:lnTo>
                    <a:pt x="103" y="15298"/>
                  </a:lnTo>
                  <a:lnTo>
                    <a:pt x="52" y="16292"/>
                  </a:lnTo>
                  <a:lnTo>
                    <a:pt x="26" y="17312"/>
                  </a:lnTo>
                  <a:lnTo>
                    <a:pt x="1" y="18332"/>
                  </a:lnTo>
                  <a:lnTo>
                    <a:pt x="1" y="19352"/>
                  </a:lnTo>
                  <a:lnTo>
                    <a:pt x="26" y="20372"/>
                  </a:lnTo>
                  <a:lnTo>
                    <a:pt x="103" y="22411"/>
                  </a:lnTo>
                  <a:lnTo>
                    <a:pt x="205" y="24451"/>
                  </a:lnTo>
                  <a:lnTo>
                    <a:pt x="332" y="26465"/>
                  </a:lnTo>
                  <a:lnTo>
                    <a:pt x="485" y="28505"/>
                  </a:lnTo>
                  <a:lnTo>
                    <a:pt x="613" y="30519"/>
                  </a:lnTo>
                  <a:lnTo>
                    <a:pt x="893" y="34802"/>
                  </a:lnTo>
                  <a:lnTo>
                    <a:pt x="1199" y="39086"/>
                  </a:lnTo>
                  <a:lnTo>
                    <a:pt x="1887" y="47652"/>
                  </a:lnTo>
                  <a:lnTo>
                    <a:pt x="1887" y="47703"/>
                  </a:lnTo>
                  <a:lnTo>
                    <a:pt x="2346" y="47805"/>
                  </a:lnTo>
                  <a:lnTo>
                    <a:pt x="2831" y="47958"/>
                  </a:lnTo>
                  <a:lnTo>
                    <a:pt x="3290" y="48137"/>
                  </a:lnTo>
                  <a:lnTo>
                    <a:pt x="3723" y="48341"/>
                  </a:lnTo>
                  <a:lnTo>
                    <a:pt x="4615" y="48774"/>
                  </a:lnTo>
                  <a:lnTo>
                    <a:pt x="5508" y="49182"/>
                  </a:lnTo>
                  <a:lnTo>
                    <a:pt x="6426" y="49564"/>
                  </a:lnTo>
                  <a:lnTo>
                    <a:pt x="7318" y="49921"/>
                  </a:lnTo>
                  <a:lnTo>
                    <a:pt x="8210" y="50253"/>
                  </a:lnTo>
                  <a:lnTo>
                    <a:pt x="9128" y="50559"/>
                  </a:lnTo>
                  <a:lnTo>
                    <a:pt x="10046" y="50839"/>
                  </a:lnTo>
                  <a:lnTo>
                    <a:pt x="10964" y="51094"/>
                  </a:lnTo>
                  <a:lnTo>
                    <a:pt x="11907" y="51324"/>
                  </a:lnTo>
                  <a:lnTo>
                    <a:pt x="12825" y="51553"/>
                  </a:lnTo>
                  <a:lnTo>
                    <a:pt x="13768" y="51731"/>
                  </a:lnTo>
                  <a:lnTo>
                    <a:pt x="14737" y="51859"/>
                  </a:lnTo>
                  <a:lnTo>
                    <a:pt x="15706" y="51986"/>
                  </a:lnTo>
                  <a:lnTo>
                    <a:pt x="16675" y="52088"/>
                  </a:lnTo>
                  <a:lnTo>
                    <a:pt x="17644" y="52165"/>
                  </a:lnTo>
                  <a:lnTo>
                    <a:pt x="18638" y="52216"/>
                  </a:lnTo>
                  <a:lnTo>
                    <a:pt x="18664" y="52216"/>
                  </a:lnTo>
                  <a:lnTo>
                    <a:pt x="18715" y="51884"/>
                  </a:lnTo>
                  <a:lnTo>
                    <a:pt x="18765" y="51553"/>
                  </a:lnTo>
                  <a:lnTo>
                    <a:pt x="18816" y="51222"/>
                  </a:lnTo>
                  <a:lnTo>
                    <a:pt x="18893" y="50890"/>
                  </a:lnTo>
                  <a:lnTo>
                    <a:pt x="18995" y="50584"/>
                  </a:lnTo>
                  <a:lnTo>
                    <a:pt x="19097" y="50278"/>
                  </a:lnTo>
                  <a:lnTo>
                    <a:pt x="19224" y="49998"/>
                  </a:lnTo>
                  <a:lnTo>
                    <a:pt x="19377" y="49692"/>
                  </a:lnTo>
                  <a:lnTo>
                    <a:pt x="19683" y="49131"/>
                  </a:lnTo>
                  <a:lnTo>
                    <a:pt x="20040" y="48621"/>
                  </a:lnTo>
                  <a:lnTo>
                    <a:pt x="20448" y="48137"/>
                  </a:lnTo>
                  <a:lnTo>
                    <a:pt x="20907" y="47703"/>
                  </a:lnTo>
                  <a:lnTo>
                    <a:pt x="21392" y="47295"/>
                  </a:lnTo>
                  <a:lnTo>
                    <a:pt x="21927" y="46938"/>
                  </a:lnTo>
                  <a:lnTo>
                    <a:pt x="22488" y="46632"/>
                  </a:lnTo>
                  <a:lnTo>
                    <a:pt x="23074" y="46403"/>
                  </a:lnTo>
                  <a:lnTo>
                    <a:pt x="23380" y="46301"/>
                  </a:lnTo>
                  <a:lnTo>
                    <a:pt x="23686" y="46199"/>
                  </a:lnTo>
                  <a:lnTo>
                    <a:pt x="24018" y="46122"/>
                  </a:lnTo>
                  <a:lnTo>
                    <a:pt x="24349" y="46071"/>
                  </a:lnTo>
                  <a:lnTo>
                    <a:pt x="24655" y="46020"/>
                  </a:lnTo>
                  <a:lnTo>
                    <a:pt x="24986" y="45995"/>
                  </a:lnTo>
                  <a:lnTo>
                    <a:pt x="25675" y="45995"/>
                  </a:lnTo>
                  <a:lnTo>
                    <a:pt x="26006" y="46020"/>
                  </a:lnTo>
                  <a:lnTo>
                    <a:pt x="26338" y="46046"/>
                  </a:lnTo>
                  <a:lnTo>
                    <a:pt x="26669" y="46097"/>
                  </a:lnTo>
                  <a:lnTo>
                    <a:pt x="26975" y="46173"/>
                  </a:lnTo>
                  <a:lnTo>
                    <a:pt x="27281" y="46250"/>
                  </a:lnTo>
                  <a:lnTo>
                    <a:pt x="27587" y="46352"/>
                  </a:lnTo>
                  <a:lnTo>
                    <a:pt x="27893" y="46454"/>
                  </a:lnTo>
                  <a:lnTo>
                    <a:pt x="28173" y="46581"/>
                  </a:lnTo>
                  <a:lnTo>
                    <a:pt x="28734" y="46887"/>
                  </a:lnTo>
                  <a:lnTo>
                    <a:pt x="29270" y="47219"/>
                  </a:lnTo>
                  <a:lnTo>
                    <a:pt x="29754" y="47601"/>
                  </a:lnTo>
                  <a:lnTo>
                    <a:pt x="30213" y="48035"/>
                  </a:lnTo>
                  <a:lnTo>
                    <a:pt x="30621" y="48519"/>
                  </a:lnTo>
                  <a:lnTo>
                    <a:pt x="31003" y="49003"/>
                  </a:lnTo>
                  <a:lnTo>
                    <a:pt x="31309" y="49539"/>
                  </a:lnTo>
                  <a:lnTo>
                    <a:pt x="31590" y="50125"/>
                  </a:lnTo>
                  <a:lnTo>
                    <a:pt x="31819" y="50712"/>
                  </a:lnTo>
                  <a:lnTo>
                    <a:pt x="31972" y="51324"/>
                  </a:lnTo>
                  <a:lnTo>
                    <a:pt x="32100" y="51961"/>
                  </a:lnTo>
                  <a:lnTo>
                    <a:pt x="32125" y="52267"/>
                  </a:lnTo>
                  <a:lnTo>
                    <a:pt x="32151" y="52598"/>
                  </a:lnTo>
                  <a:lnTo>
                    <a:pt x="34675" y="52547"/>
                  </a:lnTo>
                  <a:lnTo>
                    <a:pt x="37224" y="52522"/>
                  </a:lnTo>
                  <a:lnTo>
                    <a:pt x="39748" y="52547"/>
                  </a:lnTo>
                  <a:lnTo>
                    <a:pt x="42298" y="52573"/>
                  </a:lnTo>
                  <a:lnTo>
                    <a:pt x="47372" y="52675"/>
                  </a:lnTo>
                  <a:lnTo>
                    <a:pt x="49921" y="52726"/>
                  </a:lnTo>
                  <a:lnTo>
                    <a:pt x="52445" y="52751"/>
                  </a:lnTo>
                  <a:lnTo>
                    <a:pt x="57570" y="52777"/>
                  </a:lnTo>
                  <a:lnTo>
                    <a:pt x="62669" y="52751"/>
                  </a:lnTo>
                  <a:lnTo>
                    <a:pt x="67794" y="52726"/>
                  </a:lnTo>
                  <a:lnTo>
                    <a:pt x="72893" y="52726"/>
                  </a:lnTo>
                  <a:lnTo>
                    <a:pt x="72969" y="52751"/>
                  </a:lnTo>
                  <a:lnTo>
                    <a:pt x="73020" y="52751"/>
                  </a:lnTo>
                  <a:lnTo>
                    <a:pt x="72995" y="52624"/>
                  </a:lnTo>
                  <a:lnTo>
                    <a:pt x="73020" y="52292"/>
                  </a:lnTo>
                  <a:lnTo>
                    <a:pt x="73020" y="51986"/>
                  </a:lnTo>
                  <a:lnTo>
                    <a:pt x="73122" y="51324"/>
                  </a:lnTo>
                  <a:lnTo>
                    <a:pt x="73275" y="50712"/>
                  </a:lnTo>
                  <a:lnTo>
                    <a:pt x="73454" y="50100"/>
                  </a:lnTo>
                  <a:lnTo>
                    <a:pt x="73709" y="49513"/>
                  </a:lnTo>
                  <a:lnTo>
                    <a:pt x="74015" y="48978"/>
                  </a:lnTo>
                  <a:lnTo>
                    <a:pt x="74372" y="48443"/>
                  </a:lnTo>
                  <a:lnTo>
                    <a:pt x="74754" y="47958"/>
                  </a:lnTo>
                  <a:lnTo>
                    <a:pt x="75188" y="47525"/>
                  </a:lnTo>
                  <a:lnTo>
                    <a:pt x="75672" y="47117"/>
                  </a:lnTo>
                  <a:lnTo>
                    <a:pt x="76182" y="46760"/>
                  </a:lnTo>
                  <a:lnTo>
                    <a:pt x="76743" y="46454"/>
                  </a:lnTo>
                  <a:lnTo>
                    <a:pt x="77023" y="46301"/>
                  </a:lnTo>
                  <a:lnTo>
                    <a:pt x="77304" y="46199"/>
                  </a:lnTo>
                  <a:lnTo>
                    <a:pt x="77610" y="46071"/>
                  </a:lnTo>
                  <a:lnTo>
                    <a:pt x="77916" y="45995"/>
                  </a:lnTo>
                  <a:lnTo>
                    <a:pt x="78222" y="45918"/>
                  </a:lnTo>
                  <a:lnTo>
                    <a:pt x="78553" y="45842"/>
                  </a:lnTo>
                  <a:lnTo>
                    <a:pt x="78884" y="45791"/>
                  </a:lnTo>
                  <a:lnTo>
                    <a:pt x="79216" y="45765"/>
                  </a:lnTo>
                  <a:lnTo>
                    <a:pt x="79573" y="45740"/>
                  </a:lnTo>
                  <a:lnTo>
                    <a:pt x="79930" y="45740"/>
                  </a:lnTo>
                  <a:lnTo>
                    <a:pt x="80287" y="45765"/>
                  </a:lnTo>
                  <a:lnTo>
                    <a:pt x="80644" y="45791"/>
                  </a:lnTo>
                  <a:lnTo>
                    <a:pt x="80975" y="45842"/>
                  </a:lnTo>
                  <a:lnTo>
                    <a:pt x="81307" y="45918"/>
                  </a:lnTo>
                  <a:lnTo>
                    <a:pt x="81613" y="45995"/>
                  </a:lnTo>
                  <a:lnTo>
                    <a:pt x="81918" y="46097"/>
                  </a:lnTo>
                  <a:lnTo>
                    <a:pt x="82224" y="46224"/>
                  </a:lnTo>
                  <a:lnTo>
                    <a:pt x="82530" y="46352"/>
                  </a:lnTo>
                  <a:lnTo>
                    <a:pt x="82811" y="46479"/>
                  </a:lnTo>
                  <a:lnTo>
                    <a:pt x="83091" y="46658"/>
                  </a:lnTo>
                  <a:lnTo>
                    <a:pt x="83346" y="46811"/>
                  </a:lnTo>
                  <a:lnTo>
                    <a:pt x="83601" y="47015"/>
                  </a:lnTo>
                  <a:lnTo>
                    <a:pt x="83856" y="47193"/>
                  </a:lnTo>
                  <a:lnTo>
                    <a:pt x="84086" y="47423"/>
                  </a:lnTo>
                  <a:lnTo>
                    <a:pt x="84315" y="47627"/>
                  </a:lnTo>
                  <a:lnTo>
                    <a:pt x="84519" y="47882"/>
                  </a:lnTo>
                  <a:lnTo>
                    <a:pt x="84723" y="48111"/>
                  </a:lnTo>
                  <a:lnTo>
                    <a:pt x="84901" y="48366"/>
                  </a:lnTo>
                  <a:lnTo>
                    <a:pt x="85258" y="48927"/>
                  </a:lnTo>
                  <a:lnTo>
                    <a:pt x="85564" y="49488"/>
                  </a:lnTo>
                  <a:lnTo>
                    <a:pt x="85794" y="50100"/>
                  </a:lnTo>
                  <a:lnTo>
                    <a:pt x="85998" y="50763"/>
                  </a:lnTo>
                  <a:lnTo>
                    <a:pt x="86151" y="51426"/>
                  </a:lnTo>
                  <a:lnTo>
                    <a:pt x="86253" y="52114"/>
                  </a:lnTo>
                  <a:lnTo>
                    <a:pt x="86278" y="52445"/>
                  </a:lnTo>
                  <a:lnTo>
                    <a:pt x="86304" y="52394"/>
                  </a:lnTo>
                  <a:lnTo>
                    <a:pt x="86610" y="52165"/>
                  </a:lnTo>
                  <a:lnTo>
                    <a:pt x="86916" y="51910"/>
                  </a:lnTo>
                  <a:lnTo>
                    <a:pt x="87502" y="51375"/>
                  </a:lnTo>
                  <a:lnTo>
                    <a:pt x="88063" y="50814"/>
                  </a:lnTo>
                  <a:lnTo>
                    <a:pt x="88649" y="50278"/>
                  </a:lnTo>
                  <a:lnTo>
                    <a:pt x="88955" y="50023"/>
                  </a:lnTo>
                  <a:lnTo>
                    <a:pt x="89261" y="49794"/>
                  </a:lnTo>
                  <a:lnTo>
                    <a:pt x="89567" y="49590"/>
                  </a:lnTo>
                  <a:lnTo>
                    <a:pt x="89899" y="49386"/>
                  </a:lnTo>
                  <a:lnTo>
                    <a:pt x="90256" y="49233"/>
                  </a:lnTo>
                  <a:lnTo>
                    <a:pt x="90613" y="49105"/>
                  </a:lnTo>
                  <a:lnTo>
                    <a:pt x="90995" y="49003"/>
                  </a:lnTo>
                  <a:lnTo>
                    <a:pt x="91377" y="48952"/>
                  </a:lnTo>
                  <a:lnTo>
                    <a:pt x="91377" y="48901"/>
                  </a:lnTo>
                  <a:lnTo>
                    <a:pt x="91709" y="46862"/>
                  </a:lnTo>
                  <a:lnTo>
                    <a:pt x="91862" y="45842"/>
                  </a:lnTo>
                  <a:lnTo>
                    <a:pt x="91964" y="44822"/>
                  </a:lnTo>
                  <a:lnTo>
                    <a:pt x="91479" y="44873"/>
                  </a:lnTo>
                  <a:lnTo>
                    <a:pt x="91046" y="44873"/>
                  </a:lnTo>
                  <a:lnTo>
                    <a:pt x="90613" y="44822"/>
                  </a:lnTo>
                  <a:lnTo>
                    <a:pt x="90205" y="44746"/>
                  </a:lnTo>
                  <a:lnTo>
                    <a:pt x="89822" y="44593"/>
                  </a:lnTo>
                  <a:lnTo>
                    <a:pt x="89491" y="44414"/>
                  </a:lnTo>
                  <a:lnTo>
                    <a:pt x="89159" y="44210"/>
                  </a:lnTo>
                  <a:lnTo>
                    <a:pt x="88853" y="43981"/>
                  </a:lnTo>
                  <a:lnTo>
                    <a:pt x="88598" y="43700"/>
                  </a:lnTo>
                  <a:lnTo>
                    <a:pt x="88343" y="43394"/>
                  </a:lnTo>
                  <a:lnTo>
                    <a:pt x="88139" y="43063"/>
                  </a:lnTo>
                  <a:lnTo>
                    <a:pt x="87935" y="42731"/>
                  </a:lnTo>
                  <a:lnTo>
                    <a:pt x="87782" y="42375"/>
                  </a:lnTo>
                  <a:lnTo>
                    <a:pt x="87655" y="41992"/>
                  </a:lnTo>
                  <a:lnTo>
                    <a:pt x="87553" y="41610"/>
                  </a:lnTo>
                  <a:lnTo>
                    <a:pt x="87477" y="41202"/>
                  </a:lnTo>
                  <a:lnTo>
                    <a:pt x="87451" y="40794"/>
                  </a:lnTo>
                  <a:lnTo>
                    <a:pt x="87426" y="40386"/>
                  </a:lnTo>
                  <a:lnTo>
                    <a:pt x="87451" y="39978"/>
                  </a:lnTo>
                  <a:lnTo>
                    <a:pt x="87502" y="39595"/>
                  </a:lnTo>
                  <a:lnTo>
                    <a:pt x="87579" y="39188"/>
                  </a:lnTo>
                  <a:lnTo>
                    <a:pt x="87681" y="38805"/>
                  </a:lnTo>
                  <a:lnTo>
                    <a:pt x="87833" y="38423"/>
                  </a:lnTo>
                  <a:lnTo>
                    <a:pt x="88012" y="38066"/>
                  </a:lnTo>
                  <a:lnTo>
                    <a:pt x="88216" y="37734"/>
                  </a:lnTo>
                  <a:lnTo>
                    <a:pt x="88445" y="37428"/>
                  </a:lnTo>
                  <a:lnTo>
                    <a:pt x="88726" y="37122"/>
                  </a:lnTo>
                  <a:lnTo>
                    <a:pt x="89032" y="36867"/>
                  </a:lnTo>
                  <a:lnTo>
                    <a:pt x="89363" y="36638"/>
                  </a:lnTo>
                  <a:lnTo>
                    <a:pt x="89746" y="36434"/>
                  </a:lnTo>
                  <a:lnTo>
                    <a:pt x="90154" y="36281"/>
                  </a:lnTo>
                  <a:lnTo>
                    <a:pt x="90587" y="36154"/>
                  </a:lnTo>
                  <a:lnTo>
                    <a:pt x="90230" y="35542"/>
                  </a:lnTo>
                  <a:lnTo>
                    <a:pt x="89797" y="34981"/>
                  </a:lnTo>
                  <a:lnTo>
                    <a:pt x="89440" y="34573"/>
                  </a:lnTo>
                  <a:lnTo>
                    <a:pt x="89032" y="34190"/>
                  </a:lnTo>
                  <a:lnTo>
                    <a:pt x="88624" y="33833"/>
                  </a:lnTo>
                  <a:lnTo>
                    <a:pt x="88190" y="33527"/>
                  </a:lnTo>
                  <a:lnTo>
                    <a:pt x="87298" y="32916"/>
                  </a:lnTo>
                  <a:lnTo>
                    <a:pt x="86380" y="32304"/>
                  </a:lnTo>
                  <a:lnTo>
                    <a:pt x="86023" y="32049"/>
                  </a:lnTo>
                  <a:lnTo>
                    <a:pt x="85717" y="31768"/>
                  </a:lnTo>
                  <a:lnTo>
                    <a:pt x="85411" y="31488"/>
                  </a:lnTo>
                  <a:lnTo>
                    <a:pt x="85131" y="31182"/>
                  </a:lnTo>
                  <a:lnTo>
                    <a:pt x="84876" y="30876"/>
                  </a:lnTo>
                  <a:lnTo>
                    <a:pt x="84647" y="30570"/>
                  </a:lnTo>
                  <a:lnTo>
                    <a:pt x="84443" y="30239"/>
                  </a:lnTo>
                  <a:lnTo>
                    <a:pt x="84264" y="29882"/>
                  </a:lnTo>
                  <a:lnTo>
                    <a:pt x="84086" y="29550"/>
                  </a:lnTo>
                  <a:lnTo>
                    <a:pt x="83933" y="29193"/>
                  </a:lnTo>
                  <a:lnTo>
                    <a:pt x="83805" y="28811"/>
                  </a:lnTo>
                  <a:lnTo>
                    <a:pt x="83678" y="28454"/>
                  </a:lnTo>
                  <a:lnTo>
                    <a:pt x="83474" y="27689"/>
                  </a:lnTo>
                  <a:lnTo>
                    <a:pt x="83321" y="26899"/>
                  </a:lnTo>
                  <a:lnTo>
                    <a:pt x="83219" y="26108"/>
                  </a:lnTo>
                  <a:lnTo>
                    <a:pt x="83142" y="25292"/>
                  </a:lnTo>
                  <a:lnTo>
                    <a:pt x="83091" y="24476"/>
                  </a:lnTo>
                  <a:lnTo>
                    <a:pt x="83066" y="23661"/>
                  </a:lnTo>
                  <a:lnTo>
                    <a:pt x="83040" y="22029"/>
                  </a:lnTo>
                  <a:lnTo>
                    <a:pt x="83015" y="21238"/>
                  </a:lnTo>
                  <a:lnTo>
                    <a:pt x="82964" y="20448"/>
                  </a:lnTo>
                  <a:lnTo>
                    <a:pt x="82836" y="18434"/>
                  </a:lnTo>
                  <a:lnTo>
                    <a:pt x="82734" y="17389"/>
                  </a:lnTo>
                  <a:lnTo>
                    <a:pt x="82632" y="16318"/>
                  </a:lnTo>
                  <a:lnTo>
                    <a:pt x="82479" y="15221"/>
                  </a:lnTo>
                  <a:lnTo>
                    <a:pt x="82275" y="14151"/>
                  </a:lnTo>
                  <a:lnTo>
                    <a:pt x="82046" y="13080"/>
                  </a:lnTo>
                  <a:lnTo>
                    <a:pt x="81765" y="12060"/>
                  </a:lnTo>
                  <a:lnTo>
                    <a:pt x="81613" y="11550"/>
                  </a:lnTo>
                  <a:lnTo>
                    <a:pt x="81434" y="11040"/>
                  </a:lnTo>
                  <a:lnTo>
                    <a:pt x="81230" y="10556"/>
                  </a:lnTo>
                  <a:lnTo>
                    <a:pt x="81026" y="10071"/>
                  </a:lnTo>
                  <a:lnTo>
                    <a:pt x="80797" y="9612"/>
                  </a:lnTo>
                  <a:lnTo>
                    <a:pt x="80542" y="9153"/>
                  </a:lnTo>
                  <a:lnTo>
                    <a:pt x="80261" y="8695"/>
                  </a:lnTo>
                  <a:lnTo>
                    <a:pt x="79981" y="8287"/>
                  </a:lnTo>
                  <a:lnTo>
                    <a:pt x="79675" y="7879"/>
                  </a:lnTo>
                  <a:lnTo>
                    <a:pt x="79343" y="7496"/>
                  </a:lnTo>
                  <a:lnTo>
                    <a:pt x="78986" y="7114"/>
                  </a:lnTo>
                  <a:lnTo>
                    <a:pt x="78604" y="6757"/>
                  </a:lnTo>
                  <a:lnTo>
                    <a:pt x="78222" y="6451"/>
                  </a:lnTo>
                  <a:lnTo>
                    <a:pt x="77788" y="6145"/>
                  </a:lnTo>
                  <a:lnTo>
                    <a:pt x="77329" y="5865"/>
                  </a:lnTo>
                  <a:lnTo>
                    <a:pt x="76845" y="5610"/>
                  </a:lnTo>
                  <a:lnTo>
                    <a:pt x="76411" y="5406"/>
                  </a:lnTo>
                  <a:lnTo>
                    <a:pt x="75978" y="5202"/>
                  </a:lnTo>
                  <a:lnTo>
                    <a:pt x="75060" y="4845"/>
                  </a:lnTo>
                  <a:lnTo>
                    <a:pt x="74142" y="4539"/>
                  </a:lnTo>
                  <a:lnTo>
                    <a:pt x="73173" y="4258"/>
                  </a:lnTo>
                  <a:lnTo>
                    <a:pt x="72230" y="4003"/>
                  </a:lnTo>
                  <a:lnTo>
                    <a:pt x="71287" y="3774"/>
                  </a:lnTo>
                  <a:lnTo>
                    <a:pt x="69375" y="3340"/>
                  </a:lnTo>
                  <a:lnTo>
                    <a:pt x="67335" y="2907"/>
                  </a:lnTo>
                  <a:lnTo>
                    <a:pt x="65295" y="2474"/>
                  </a:lnTo>
                  <a:lnTo>
                    <a:pt x="63230" y="2117"/>
                  </a:lnTo>
                  <a:lnTo>
                    <a:pt x="61165" y="1760"/>
                  </a:lnTo>
                  <a:lnTo>
                    <a:pt x="59049" y="1454"/>
                  </a:lnTo>
                  <a:lnTo>
                    <a:pt x="56933" y="1173"/>
                  </a:lnTo>
                  <a:lnTo>
                    <a:pt x="54791" y="918"/>
                  </a:lnTo>
                  <a:lnTo>
                    <a:pt x="52649" y="689"/>
                  </a:lnTo>
                  <a:lnTo>
                    <a:pt x="50508" y="510"/>
                  </a:lnTo>
                  <a:lnTo>
                    <a:pt x="48366" y="357"/>
                  </a:lnTo>
                  <a:lnTo>
                    <a:pt x="46199" y="230"/>
                  </a:lnTo>
                  <a:lnTo>
                    <a:pt x="44057" y="128"/>
                  </a:lnTo>
                  <a:lnTo>
                    <a:pt x="41916" y="77"/>
                  </a:lnTo>
                  <a:lnTo>
                    <a:pt x="39748" y="26"/>
                  </a:lnTo>
                  <a:lnTo>
                    <a:pt x="376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075;p101">
              <a:extLst>
                <a:ext uri="{FF2B5EF4-FFF2-40B4-BE49-F238E27FC236}">
                  <a16:creationId xmlns:a16="http://schemas.microsoft.com/office/drawing/2014/main" id="{60A0252F-09DA-806D-2EE7-D3ECAFE5CEC2}"/>
                </a:ext>
              </a:extLst>
            </p:cNvPr>
            <p:cNvSpPr/>
            <p:nvPr/>
          </p:nvSpPr>
          <p:spPr>
            <a:xfrm>
              <a:off x="3023813" y="2187543"/>
              <a:ext cx="612766" cy="217529"/>
            </a:xfrm>
            <a:custGeom>
              <a:avLst/>
              <a:gdLst/>
              <a:ahLst/>
              <a:cxnLst/>
              <a:rect l="l" t="t" r="r" b="b"/>
              <a:pathLst>
                <a:path w="36485" h="12952" extrusionOk="0">
                  <a:moveTo>
                    <a:pt x="35618" y="0"/>
                  </a:moveTo>
                  <a:lnTo>
                    <a:pt x="35541" y="229"/>
                  </a:lnTo>
                  <a:lnTo>
                    <a:pt x="35465" y="433"/>
                  </a:lnTo>
                  <a:lnTo>
                    <a:pt x="35363" y="637"/>
                  </a:lnTo>
                  <a:lnTo>
                    <a:pt x="35261" y="816"/>
                  </a:lnTo>
                  <a:lnTo>
                    <a:pt x="35133" y="994"/>
                  </a:lnTo>
                  <a:lnTo>
                    <a:pt x="34981" y="1173"/>
                  </a:lnTo>
                  <a:lnTo>
                    <a:pt x="34828" y="1326"/>
                  </a:lnTo>
                  <a:lnTo>
                    <a:pt x="34675" y="1479"/>
                  </a:lnTo>
                  <a:lnTo>
                    <a:pt x="34496" y="1606"/>
                  </a:lnTo>
                  <a:lnTo>
                    <a:pt x="34318" y="1734"/>
                  </a:lnTo>
                  <a:lnTo>
                    <a:pt x="34139" y="1836"/>
                  </a:lnTo>
                  <a:lnTo>
                    <a:pt x="33935" y="1912"/>
                  </a:lnTo>
                  <a:lnTo>
                    <a:pt x="33706" y="1989"/>
                  </a:lnTo>
                  <a:lnTo>
                    <a:pt x="33502" y="2040"/>
                  </a:lnTo>
                  <a:lnTo>
                    <a:pt x="33272" y="2065"/>
                  </a:lnTo>
                  <a:lnTo>
                    <a:pt x="33017" y="2091"/>
                  </a:lnTo>
                  <a:lnTo>
                    <a:pt x="32609" y="2065"/>
                  </a:lnTo>
                  <a:lnTo>
                    <a:pt x="32176" y="2014"/>
                  </a:lnTo>
                  <a:lnTo>
                    <a:pt x="31768" y="1887"/>
                  </a:lnTo>
                  <a:lnTo>
                    <a:pt x="31386" y="1734"/>
                  </a:lnTo>
                  <a:lnTo>
                    <a:pt x="31207" y="1632"/>
                  </a:lnTo>
                  <a:lnTo>
                    <a:pt x="31029" y="1530"/>
                  </a:lnTo>
                  <a:lnTo>
                    <a:pt x="30876" y="1402"/>
                  </a:lnTo>
                  <a:lnTo>
                    <a:pt x="30723" y="1249"/>
                  </a:lnTo>
                  <a:lnTo>
                    <a:pt x="30595" y="1122"/>
                  </a:lnTo>
                  <a:lnTo>
                    <a:pt x="30493" y="943"/>
                  </a:lnTo>
                  <a:lnTo>
                    <a:pt x="30391" y="765"/>
                  </a:lnTo>
                  <a:lnTo>
                    <a:pt x="30315" y="586"/>
                  </a:lnTo>
                  <a:lnTo>
                    <a:pt x="30238" y="790"/>
                  </a:lnTo>
                  <a:lnTo>
                    <a:pt x="30136" y="969"/>
                  </a:lnTo>
                  <a:lnTo>
                    <a:pt x="30034" y="1147"/>
                  </a:lnTo>
                  <a:lnTo>
                    <a:pt x="29907" y="1326"/>
                  </a:lnTo>
                  <a:lnTo>
                    <a:pt x="29754" y="1479"/>
                  </a:lnTo>
                  <a:lnTo>
                    <a:pt x="29601" y="1632"/>
                  </a:lnTo>
                  <a:lnTo>
                    <a:pt x="29269" y="1912"/>
                  </a:lnTo>
                  <a:lnTo>
                    <a:pt x="28913" y="2116"/>
                  </a:lnTo>
                  <a:lnTo>
                    <a:pt x="28505" y="2295"/>
                  </a:lnTo>
                  <a:lnTo>
                    <a:pt x="28301" y="2346"/>
                  </a:lnTo>
                  <a:lnTo>
                    <a:pt x="28097" y="2397"/>
                  </a:lnTo>
                  <a:lnTo>
                    <a:pt x="27893" y="2422"/>
                  </a:lnTo>
                  <a:lnTo>
                    <a:pt x="27510" y="2422"/>
                  </a:lnTo>
                  <a:lnTo>
                    <a:pt x="27332" y="2397"/>
                  </a:lnTo>
                  <a:lnTo>
                    <a:pt x="26924" y="2295"/>
                  </a:lnTo>
                  <a:lnTo>
                    <a:pt x="26516" y="2142"/>
                  </a:lnTo>
                  <a:lnTo>
                    <a:pt x="26133" y="1938"/>
                  </a:lnTo>
                  <a:lnTo>
                    <a:pt x="25802" y="1683"/>
                  </a:lnTo>
                  <a:lnTo>
                    <a:pt x="25649" y="1555"/>
                  </a:lnTo>
                  <a:lnTo>
                    <a:pt x="25496" y="1402"/>
                  </a:lnTo>
                  <a:lnTo>
                    <a:pt x="25369" y="1224"/>
                  </a:lnTo>
                  <a:lnTo>
                    <a:pt x="25267" y="1071"/>
                  </a:lnTo>
                  <a:lnTo>
                    <a:pt x="25165" y="892"/>
                  </a:lnTo>
                  <a:lnTo>
                    <a:pt x="25114" y="714"/>
                  </a:lnTo>
                  <a:lnTo>
                    <a:pt x="24910" y="1020"/>
                  </a:lnTo>
                  <a:lnTo>
                    <a:pt x="24680" y="1300"/>
                  </a:lnTo>
                  <a:lnTo>
                    <a:pt x="24425" y="1555"/>
                  </a:lnTo>
                  <a:lnTo>
                    <a:pt x="24145" y="1759"/>
                  </a:lnTo>
                  <a:lnTo>
                    <a:pt x="23813" y="1938"/>
                  </a:lnTo>
                  <a:lnTo>
                    <a:pt x="23482" y="2040"/>
                  </a:lnTo>
                  <a:lnTo>
                    <a:pt x="23303" y="2091"/>
                  </a:lnTo>
                  <a:lnTo>
                    <a:pt x="23125" y="2116"/>
                  </a:lnTo>
                  <a:lnTo>
                    <a:pt x="22743" y="2116"/>
                  </a:lnTo>
                  <a:lnTo>
                    <a:pt x="22411" y="2065"/>
                  </a:lnTo>
                  <a:lnTo>
                    <a:pt x="22105" y="1963"/>
                  </a:lnTo>
                  <a:lnTo>
                    <a:pt x="21850" y="1836"/>
                  </a:lnTo>
                  <a:lnTo>
                    <a:pt x="21595" y="1657"/>
                  </a:lnTo>
                  <a:lnTo>
                    <a:pt x="21366" y="1479"/>
                  </a:lnTo>
                  <a:lnTo>
                    <a:pt x="21187" y="1249"/>
                  </a:lnTo>
                  <a:lnTo>
                    <a:pt x="21034" y="994"/>
                  </a:lnTo>
                  <a:lnTo>
                    <a:pt x="20907" y="714"/>
                  </a:lnTo>
                  <a:lnTo>
                    <a:pt x="20830" y="892"/>
                  </a:lnTo>
                  <a:lnTo>
                    <a:pt x="20728" y="1071"/>
                  </a:lnTo>
                  <a:lnTo>
                    <a:pt x="20626" y="1224"/>
                  </a:lnTo>
                  <a:lnTo>
                    <a:pt x="20524" y="1377"/>
                  </a:lnTo>
                  <a:lnTo>
                    <a:pt x="20244" y="1683"/>
                  </a:lnTo>
                  <a:lnTo>
                    <a:pt x="19938" y="1912"/>
                  </a:lnTo>
                  <a:lnTo>
                    <a:pt x="19581" y="2116"/>
                  </a:lnTo>
                  <a:lnTo>
                    <a:pt x="19224" y="2269"/>
                  </a:lnTo>
                  <a:lnTo>
                    <a:pt x="19046" y="2320"/>
                  </a:lnTo>
                  <a:lnTo>
                    <a:pt x="18842" y="2371"/>
                  </a:lnTo>
                  <a:lnTo>
                    <a:pt x="18663" y="2371"/>
                  </a:lnTo>
                  <a:lnTo>
                    <a:pt x="18459" y="2397"/>
                  </a:lnTo>
                  <a:lnTo>
                    <a:pt x="18281" y="2371"/>
                  </a:lnTo>
                  <a:lnTo>
                    <a:pt x="18077" y="2346"/>
                  </a:lnTo>
                  <a:lnTo>
                    <a:pt x="17898" y="2295"/>
                  </a:lnTo>
                  <a:lnTo>
                    <a:pt x="17720" y="2244"/>
                  </a:lnTo>
                  <a:lnTo>
                    <a:pt x="17363" y="2091"/>
                  </a:lnTo>
                  <a:lnTo>
                    <a:pt x="17057" y="1887"/>
                  </a:lnTo>
                  <a:lnTo>
                    <a:pt x="16777" y="1632"/>
                  </a:lnTo>
                  <a:lnTo>
                    <a:pt x="16547" y="1351"/>
                  </a:lnTo>
                  <a:lnTo>
                    <a:pt x="16369" y="1045"/>
                  </a:lnTo>
                  <a:lnTo>
                    <a:pt x="16216" y="688"/>
                  </a:lnTo>
                  <a:lnTo>
                    <a:pt x="16139" y="892"/>
                  </a:lnTo>
                  <a:lnTo>
                    <a:pt x="16037" y="1071"/>
                  </a:lnTo>
                  <a:lnTo>
                    <a:pt x="15910" y="1249"/>
                  </a:lnTo>
                  <a:lnTo>
                    <a:pt x="15782" y="1402"/>
                  </a:lnTo>
                  <a:lnTo>
                    <a:pt x="15655" y="1555"/>
                  </a:lnTo>
                  <a:lnTo>
                    <a:pt x="15502" y="1683"/>
                  </a:lnTo>
                  <a:lnTo>
                    <a:pt x="15349" y="1785"/>
                  </a:lnTo>
                  <a:lnTo>
                    <a:pt x="15196" y="1887"/>
                  </a:lnTo>
                  <a:lnTo>
                    <a:pt x="15017" y="1989"/>
                  </a:lnTo>
                  <a:lnTo>
                    <a:pt x="14839" y="2065"/>
                  </a:lnTo>
                  <a:lnTo>
                    <a:pt x="14635" y="2116"/>
                  </a:lnTo>
                  <a:lnTo>
                    <a:pt x="14431" y="2167"/>
                  </a:lnTo>
                  <a:lnTo>
                    <a:pt x="14227" y="2167"/>
                  </a:lnTo>
                  <a:lnTo>
                    <a:pt x="13998" y="2193"/>
                  </a:lnTo>
                  <a:lnTo>
                    <a:pt x="13768" y="2167"/>
                  </a:lnTo>
                  <a:lnTo>
                    <a:pt x="13539" y="2142"/>
                  </a:lnTo>
                  <a:lnTo>
                    <a:pt x="13207" y="2091"/>
                  </a:lnTo>
                  <a:lnTo>
                    <a:pt x="12850" y="1963"/>
                  </a:lnTo>
                  <a:lnTo>
                    <a:pt x="12519" y="1810"/>
                  </a:lnTo>
                  <a:lnTo>
                    <a:pt x="12213" y="1632"/>
                  </a:lnTo>
                  <a:lnTo>
                    <a:pt x="11932" y="1402"/>
                  </a:lnTo>
                  <a:lnTo>
                    <a:pt x="11677" y="1122"/>
                  </a:lnTo>
                  <a:lnTo>
                    <a:pt x="11575" y="994"/>
                  </a:lnTo>
                  <a:lnTo>
                    <a:pt x="11499" y="841"/>
                  </a:lnTo>
                  <a:lnTo>
                    <a:pt x="11422" y="688"/>
                  </a:lnTo>
                  <a:lnTo>
                    <a:pt x="11371" y="535"/>
                  </a:lnTo>
                  <a:lnTo>
                    <a:pt x="11167" y="892"/>
                  </a:lnTo>
                  <a:lnTo>
                    <a:pt x="10964" y="1249"/>
                  </a:lnTo>
                  <a:lnTo>
                    <a:pt x="10709" y="1555"/>
                  </a:lnTo>
                  <a:lnTo>
                    <a:pt x="10581" y="1708"/>
                  </a:lnTo>
                  <a:lnTo>
                    <a:pt x="10428" y="1836"/>
                  </a:lnTo>
                  <a:lnTo>
                    <a:pt x="10250" y="1938"/>
                  </a:lnTo>
                  <a:lnTo>
                    <a:pt x="10097" y="2040"/>
                  </a:lnTo>
                  <a:lnTo>
                    <a:pt x="9918" y="2116"/>
                  </a:lnTo>
                  <a:lnTo>
                    <a:pt x="9714" y="2193"/>
                  </a:lnTo>
                  <a:lnTo>
                    <a:pt x="9510" y="2244"/>
                  </a:lnTo>
                  <a:lnTo>
                    <a:pt x="9306" y="2269"/>
                  </a:lnTo>
                  <a:lnTo>
                    <a:pt x="9077" y="2295"/>
                  </a:lnTo>
                  <a:lnTo>
                    <a:pt x="8847" y="2269"/>
                  </a:lnTo>
                  <a:lnTo>
                    <a:pt x="8490" y="2218"/>
                  </a:lnTo>
                  <a:lnTo>
                    <a:pt x="8133" y="2091"/>
                  </a:lnTo>
                  <a:lnTo>
                    <a:pt x="7828" y="1938"/>
                  </a:lnTo>
                  <a:lnTo>
                    <a:pt x="7522" y="1734"/>
                  </a:lnTo>
                  <a:lnTo>
                    <a:pt x="7292" y="1479"/>
                  </a:lnTo>
                  <a:lnTo>
                    <a:pt x="7063" y="1224"/>
                  </a:lnTo>
                  <a:lnTo>
                    <a:pt x="6884" y="918"/>
                  </a:lnTo>
                  <a:lnTo>
                    <a:pt x="6731" y="586"/>
                  </a:lnTo>
                  <a:lnTo>
                    <a:pt x="6655" y="484"/>
                  </a:lnTo>
                  <a:lnTo>
                    <a:pt x="6604" y="688"/>
                  </a:lnTo>
                  <a:lnTo>
                    <a:pt x="6527" y="867"/>
                  </a:lnTo>
                  <a:lnTo>
                    <a:pt x="6425" y="1045"/>
                  </a:lnTo>
                  <a:lnTo>
                    <a:pt x="6323" y="1198"/>
                  </a:lnTo>
                  <a:lnTo>
                    <a:pt x="6196" y="1377"/>
                  </a:lnTo>
                  <a:lnTo>
                    <a:pt x="6068" y="1530"/>
                  </a:lnTo>
                  <a:lnTo>
                    <a:pt x="5941" y="1657"/>
                  </a:lnTo>
                  <a:lnTo>
                    <a:pt x="5788" y="1810"/>
                  </a:lnTo>
                  <a:lnTo>
                    <a:pt x="5609" y="1912"/>
                  </a:lnTo>
                  <a:lnTo>
                    <a:pt x="5456" y="2014"/>
                  </a:lnTo>
                  <a:lnTo>
                    <a:pt x="5252" y="2116"/>
                  </a:lnTo>
                  <a:lnTo>
                    <a:pt x="5074" y="2193"/>
                  </a:lnTo>
                  <a:lnTo>
                    <a:pt x="4896" y="2244"/>
                  </a:lnTo>
                  <a:lnTo>
                    <a:pt x="4692" y="2295"/>
                  </a:lnTo>
                  <a:lnTo>
                    <a:pt x="4488" y="2320"/>
                  </a:lnTo>
                  <a:lnTo>
                    <a:pt x="4080" y="2320"/>
                  </a:lnTo>
                  <a:lnTo>
                    <a:pt x="3901" y="2295"/>
                  </a:lnTo>
                  <a:lnTo>
                    <a:pt x="3570" y="2193"/>
                  </a:lnTo>
                  <a:lnTo>
                    <a:pt x="3238" y="2040"/>
                  </a:lnTo>
                  <a:lnTo>
                    <a:pt x="2932" y="1836"/>
                  </a:lnTo>
                  <a:lnTo>
                    <a:pt x="2677" y="1606"/>
                  </a:lnTo>
                  <a:lnTo>
                    <a:pt x="2448" y="1326"/>
                  </a:lnTo>
                  <a:lnTo>
                    <a:pt x="2244" y="1020"/>
                  </a:lnTo>
                  <a:lnTo>
                    <a:pt x="2116" y="688"/>
                  </a:lnTo>
                  <a:lnTo>
                    <a:pt x="1964" y="1071"/>
                  </a:lnTo>
                  <a:lnTo>
                    <a:pt x="1862" y="1249"/>
                  </a:lnTo>
                  <a:lnTo>
                    <a:pt x="1734" y="1402"/>
                  </a:lnTo>
                  <a:lnTo>
                    <a:pt x="1607" y="1555"/>
                  </a:lnTo>
                  <a:lnTo>
                    <a:pt x="1454" y="1708"/>
                  </a:lnTo>
                  <a:lnTo>
                    <a:pt x="1301" y="1836"/>
                  </a:lnTo>
                  <a:lnTo>
                    <a:pt x="1122" y="1938"/>
                  </a:lnTo>
                  <a:lnTo>
                    <a:pt x="867" y="2065"/>
                  </a:lnTo>
                  <a:lnTo>
                    <a:pt x="587" y="2142"/>
                  </a:lnTo>
                  <a:lnTo>
                    <a:pt x="281" y="2193"/>
                  </a:lnTo>
                  <a:lnTo>
                    <a:pt x="0" y="2218"/>
                  </a:lnTo>
                  <a:lnTo>
                    <a:pt x="77" y="3213"/>
                  </a:lnTo>
                  <a:lnTo>
                    <a:pt x="102" y="4207"/>
                  </a:lnTo>
                  <a:lnTo>
                    <a:pt x="153" y="6196"/>
                  </a:lnTo>
                  <a:lnTo>
                    <a:pt x="179" y="8210"/>
                  </a:lnTo>
                  <a:lnTo>
                    <a:pt x="204" y="9204"/>
                  </a:lnTo>
                  <a:lnTo>
                    <a:pt x="255" y="10198"/>
                  </a:lnTo>
                  <a:lnTo>
                    <a:pt x="281" y="10810"/>
                  </a:lnTo>
                  <a:lnTo>
                    <a:pt x="281" y="11142"/>
                  </a:lnTo>
                  <a:lnTo>
                    <a:pt x="306" y="11448"/>
                  </a:lnTo>
                  <a:lnTo>
                    <a:pt x="332" y="11754"/>
                  </a:lnTo>
                  <a:lnTo>
                    <a:pt x="434" y="12034"/>
                  </a:lnTo>
                  <a:lnTo>
                    <a:pt x="485" y="12187"/>
                  </a:lnTo>
                  <a:lnTo>
                    <a:pt x="561" y="12315"/>
                  </a:lnTo>
                  <a:lnTo>
                    <a:pt x="638" y="12416"/>
                  </a:lnTo>
                  <a:lnTo>
                    <a:pt x="740" y="12544"/>
                  </a:lnTo>
                  <a:lnTo>
                    <a:pt x="969" y="12722"/>
                  </a:lnTo>
                  <a:lnTo>
                    <a:pt x="1224" y="12824"/>
                  </a:lnTo>
                  <a:lnTo>
                    <a:pt x="1454" y="12901"/>
                  </a:lnTo>
                  <a:lnTo>
                    <a:pt x="1734" y="12926"/>
                  </a:lnTo>
                  <a:lnTo>
                    <a:pt x="1989" y="12952"/>
                  </a:lnTo>
                  <a:lnTo>
                    <a:pt x="2269" y="12926"/>
                  </a:lnTo>
                  <a:lnTo>
                    <a:pt x="2830" y="12926"/>
                  </a:lnTo>
                  <a:lnTo>
                    <a:pt x="6961" y="12901"/>
                  </a:lnTo>
                  <a:lnTo>
                    <a:pt x="9051" y="12875"/>
                  </a:lnTo>
                  <a:lnTo>
                    <a:pt x="11142" y="12824"/>
                  </a:lnTo>
                  <a:lnTo>
                    <a:pt x="15349" y="12722"/>
                  </a:lnTo>
                  <a:lnTo>
                    <a:pt x="19556" y="12595"/>
                  </a:lnTo>
                  <a:lnTo>
                    <a:pt x="21646" y="12569"/>
                  </a:lnTo>
                  <a:lnTo>
                    <a:pt x="23813" y="12569"/>
                  </a:lnTo>
                  <a:lnTo>
                    <a:pt x="25063" y="12518"/>
                  </a:lnTo>
                  <a:lnTo>
                    <a:pt x="26312" y="12493"/>
                  </a:lnTo>
                  <a:lnTo>
                    <a:pt x="28836" y="12518"/>
                  </a:lnTo>
                  <a:lnTo>
                    <a:pt x="31360" y="12518"/>
                  </a:lnTo>
                  <a:lnTo>
                    <a:pt x="32609" y="12493"/>
                  </a:lnTo>
                  <a:lnTo>
                    <a:pt x="33859" y="12391"/>
                  </a:lnTo>
                  <a:lnTo>
                    <a:pt x="34139" y="12366"/>
                  </a:lnTo>
                  <a:lnTo>
                    <a:pt x="34394" y="12315"/>
                  </a:lnTo>
                  <a:lnTo>
                    <a:pt x="34649" y="12238"/>
                  </a:lnTo>
                  <a:lnTo>
                    <a:pt x="34879" y="12162"/>
                  </a:lnTo>
                  <a:lnTo>
                    <a:pt x="35108" y="12060"/>
                  </a:lnTo>
                  <a:lnTo>
                    <a:pt x="35312" y="11932"/>
                  </a:lnTo>
                  <a:lnTo>
                    <a:pt x="35490" y="11805"/>
                  </a:lnTo>
                  <a:lnTo>
                    <a:pt x="35669" y="11652"/>
                  </a:lnTo>
                  <a:lnTo>
                    <a:pt x="35822" y="11499"/>
                  </a:lnTo>
                  <a:lnTo>
                    <a:pt x="35949" y="11295"/>
                  </a:lnTo>
                  <a:lnTo>
                    <a:pt x="36077" y="11091"/>
                  </a:lnTo>
                  <a:lnTo>
                    <a:pt x="36179" y="10887"/>
                  </a:lnTo>
                  <a:lnTo>
                    <a:pt x="36255" y="10657"/>
                  </a:lnTo>
                  <a:lnTo>
                    <a:pt x="36332" y="10402"/>
                  </a:lnTo>
                  <a:lnTo>
                    <a:pt x="36383" y="10147"/>
                  </a:lnTo>
                  <a:lnTo>
                    <a:pt x="36408" y="9867"/>
                  </a:lnTo>
                  <a:lnTo>
                    <a:pt x="36459" y="9179"/>
                  </a:lnTo>
                  <a:lnTo>
                    <a:pt x="36459" y="8490"/>
                  </a:lnTo>
                  <a:lnTo>
                    <a:pt x="36485" y="7139"/>
                  </a:lnTo>
                  <a:lnTo>
                    <a:pt x="36459" y="6348"/>
                  </a:lnTo>
                  <a:lnTo>
                    <a:pt x="36434" y="5558"/>
                  </a:lnTo>
                  <a:lnTo>
                    <a:pt x="36332" y="3952"/>
                  </a:lnTo>
                  <a:lnTo>
                    <a:pt x="36179" y="2371"/>
                  </a:lnTo>
                  <a:lnTo>
                    <a:pt x="36000" y="790"/>
                  </a:lnTo>
                  <a:lnTo>
                    <a:pt x="36000" y="688"/>
                  </a:lnTo>
                  <a:lnTo>
                    <a:pt x="36026" y="612"/>
                  </a:lnTo>
                  <a:lnTo>
                    <a:pt x="35898" y="484"/>
                  </a:lnTo>
                  <a:lnTo>
                    <a:pt x="35796" y="331"/>
                  </a:lnTo>
                  <a:lnTo>
                    <a:pt x="35694" y="179"/>
                  </a:lnTo>
                  <a:lnTo>
                    <a:pt x="35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76;p101">
              <a:extLst>
                <a:ext uri="{FF2B5EF4-FFF2-40B4-BE49-F238E27FC236}">
                  <a16:creationId xmlns:a16="http://schemas.microsoft.com/office/drawing/2014/main" id="{7CD8FEB2-CAA2-012B-0ED2-4787FC83E648}"/>
                </a:ext>
              </a:extLst>
            </p:cNvPr>
            <p:cNvSpPr/>
            <p:nvPr/>
          </p:nvSpPr>
          <p:spPr>
            <a:xfrm>
              <a:off x="3028095" y="2456863"/>
              <a:ext cx="613622" cy="146889"/>
            </a:xfrm>
            <a:custGeom>
              <a:avLst/>
              <a:gdLst/>
              <a:ahLst/>
              <a:cxnLst/>
              <a:rect l="l" t="t" r="r" b="b"/>
              <a:pathLst>
                <a:path w="36536" h="8746" extrusionOk="0">
                  <a:moveTo>
                    <a:pt x="19912" y="2601"/>
                  </a:moveTo>
                  <a:lnTo>
                    <a:pt x="19963" y="2627"/>
                  </a:lnTo>
                  <a:lnTo>
                    <a:pt x="20014" y="2678"/>
                  </a:lnTo>
                  <a:lnTo>
                    <a:pt x="20040" y="2754"/>
                  </a:lnTo>
                  <a:lnTo>
                    <a:pt x="20014" y="2856"/>
                  </a:lnTo>
                  <a:lnTo>
                    <a:pt x="19963" y="2882"/>
                  </a:lnTo>
                  <a:lnTo>
                    <a:pt x="19912" y="2907"/>
                  </a:lnTo>
                  <a:lnTo>
                    <a:pt x="19811" y="2933"/>
                  </a:lnTo>
                  <a:lnTo>
                    <a:pt x="19479" y="2933"/>
                  </a:lnTo>
                  <a:lnTo>
                    <a:pt x="18995" y="2907"/>
                  </a:lnTo>
                  <a:lnTo>
                    <a:pt x="18944" y="2882"/>
                  </a:lnTo>
                  <a:lnTo>
                    <a:pt x="18893" y="2856"/>
                  </a:lnTo>
                  <a:lnTo>
                    <a:pt x="18867" y="2805"/>
                  </a:lnTo>
                  <a:lnTo>
                    <a:pt x="18867" y="2754"/>
                  </a:lnTo>
                  <a:lnTo>
                    <a:pt x="18867" y="2703"/>
                  </a:lnTo>
                  <a:lnTo>
                    <a:pt x="18893" y="2652"/>
                  </a:lnTo>
                  <a:lnTo>
                    <a:pt x="18944" y="2627"/>
                  </a:lnTo>
                  <a:lnTo>
                    <a:pt x="18995" y="2627"/>
                  </a:lnTo>
                  <a:lnTo>
                    <a:pt x="19479" y="2601"/>
                  </a:lnTo>
                  <a:close/>
                  <a:moveTo>
                    <a:pt x="16573" y="2525"/>
                  </a:moveTo>
                  <a:lnTo>
                    <a:pt x="17516" y="2576"/>
                  </a:lnTo>
                  <a:lnTo>
                    <a:pt x="17592" y="2601"/>
                  </a:lnTo>
                  <a:lnTo>
                    <a:pt x="17618" y="2627"/>
                  </a:lnTo>
                  <a:lnTo>
                    <a:pt x="17669" y="2678"/>
                  </a:lnTo>
                  <a:lnTo>
                    <a:pt x="17669" y="2729"/>
                  </a:lnTo>
                  <a:lnTo>
                    <a:pt x="17669" y="2780"/>
                  </a:lnTo>
                  <a:lnTo>
                    <a:pt x="17618" y="2831"/>
                  </a:lnTo>
                  <a:lnTo>
                    <a:pt x="17592" y="2882"/>
                  </a:lnTo>
                  <a:lnTo>
                    <a:pt x="17516" y="2882"/>
                  </a:lnTo>
                  <a:lnTo>
                    <a:pt x="16573" y="2958"/>
                  </a:lnTo>
                  <a:lnTo>
                    <a:pt x="15629" y="2984"/>
                  </a:lnTo>
                  <a:lnTo>
                    <a:pt x="14686" y="3009"/>
                  </a:lnTo>
                  <a:lnTo>
                    <a:pt x="13743" y="3009"/>
                  </a:lnTo>
                  <a:lnTo>
                    <a:pt x="11856" y="2958"/>
                  </a:lnTo>
                  <a:lnTo>
                    <a:pt x="9969" y="2907"/>
                  </a:lnTo>
                  <a:lnTo>
                    <a:pt x="9893" y="2882"/>
                  </a:lnTo>
                  <a:lnTo>
                    <a:pt x="9867" y="2856"/>
                  </a:lnTo>
                  <a:lnTo>
                    <a:pt x="9842" y="2805"/>
                  </a:lnTo>
                  <a:lnTo>
                    <a:pt x="9816" y="2754"/>
                  </a:lnTo>
                  <a:lnTo>
                    <a:pt x="9842" y="2703"/>
                  </a:lnTo>
                  <a:lnTo>
                    <a:pt x="9867" y="2652"/>
                  </a:lnTo>
                  <a:lnTo>
                    <a:pt x="9893" y="2627"/>
                  </a:lnTo>
                  <a:lnTo>
                    <a:pt x="9969" y="2601"/>
                  </a:lnTo>
                  <a:lnTo>
                    <a:pt x="13743" y="2525"/>
                  </a:lnTo>
                  <a:close/>
                  <a:moveTo>
                    <a:pt x="32380" y="2703"/>
                  </a:moveTo>
                  <a:lnTo>
                    <a:pt x="32660" y="2754"/>
                  </a:lnTo>
                  <a:lnTo>
                    <a:pt x="33221" y="2754"/>
                  </a:lnTo>
                  <a:lnTo>
                    <a:pt x="33476" y="2729"/>
                  </a:lnTo>
                  <a:lnTo>
                    <a:pt x="33553" y="2754"/>
                  </a:lnTo>
                  <a:lnTo>
                    <a:pt x="33629" y="2805"/>
                  </a:lnTo>
                  <a:lnTo>
                    <a:pt x="33655" y="2856"/>
                  </a:lnTo>
                  <a:lnTo>
                    <a:pt x="33680" y="2907"/>
                  </a:lnTo>
                  <a:lnTo>
                    <a:pt x="33680" y="2984"/>
                  </a:lnTo>
                  <a:lnTo>
                    <a:pt x="33655" y="3035"/>
                  </a:lnTo>
                  <a:lnTo>
                    <a:pt x="33604" y="3086"/>
                  </a:lnTo>
                  <a:lnTo>
                    <a:pt x="33527" y="3111"/>
                  </a:lnTo>
                  <a:lnTo>
                    <a:pt x="33400" y="3162"/>
                  </a:lnTo>
                  <a:lnTo>
                    <a:pt x="32915" y="3162"/>
                  </a:lnTo>
                  <a:lnTo>
                    <a:pt x="32609" y="3086"/>
                  </a:lnTo>
                  <a:lnTo>
                    <a:pt x="32303" y="3009"/>
                  </a:lnTo>
                  <a:lnTo>
                    <a:pt x="32227" y="2984"/>
                  </a:lnTo>
                  <a:lnTo>
                    <a:pt x="32201" y="2933"/>
                  </a:lnTo>
                  <a:lnTo>
                    <a:pt x="32176" y="2882"/>
                  </a:lnTo>
                  <a:lnTo>
                    <a:pt x="32201" y="2831"/>
                  </a:lnTo>
                  <a:lnTo>
                    <a:pt x="32227" y="2780"/>
                  </a:lnTo>
                  <a:lnTo>
                    <a:pt x="32252" y="2729"/>
                  </a:lnTo>
                  <a:lnTo>
                    <a:pt x="32329" y="2703"/>
                  </a:lnTo>
                  <a:close/>
                  <a:moveTo>
                    <a:pt x="22590" y="2601"/>
                  </a:moveTo>
                  <a:lnTo>
                    <a:pt x="23711" y="2652"/>
                  </a:lnTo>
                  <a:lnTo>
                    <a:pt x="24833" y="2703"/>
                  </a:lnTo>
                  <a:lnTo>
                    <a:pt x="27077" y="2729"/>
                  </a:lnTo>
                  <a:lnTo>
                    <a:pt x="31564" y="2780"/>
                  </a:lnTo>
                  <a:lnTo>
                    <a:pt x="31641" y="2780"/>
                  </a:lnTo>
                  <a:lnTo>
                    <a:pt x="31692" y="2831"/>
                  </a:lnTo>
                  <a:lnTo>
                    <a:pt x="31717" y="2882"/>
                  </a:lnTo>
                  <a:lnTo>
                    <a:pt x="31743" y="2933"/>
                  </a:lnTo>
                  <a:lnTo>
                    <a:pt x="31717" y="3009"/>
                  </a:lnTo>
                  <a:lnTo>
                    <a:pt x="31692" y="3060"/>
                  </a:lnTo>
                  <a:lnTo>
                    <a:pt x="31641" y="3111"/>
                  </a:lnTo>
                  <a:lnTo>
                    <a:pt x="31564" y="3137"/>
                  </a:lnTo>
                  <a:lnTo>
                    <a:pt x="30442" y="3239"/>
                  </a:lnTo>
                  <a:lnTo>
                    <a:pt x="29320" y="3264"/>
                  </a:lnTo>
                  <a:lnTo>
                    <a:pt x="28199" y="3290"/>
                  </a:lnTo>
                  <a:lnTo>
                    <a:pt x="27051" y="3239"/>
                  </a:lnTo>
                  <a:lnTo>
                    <a:pt x="25929" y="3188"/>
                  </a:lnTo>
                  <a:lnTo>
                    <a:pt x="24808" y="3086"/>
                  </a:lnTo>
                  <a:lnTo>
                    <a:pt x="23686" y="2958"/>
                  </a:lnTo>
                  <a:lnTo>
                    <a:pt x="22564" y="2805"/>
                  </a:lnTo>
                  <a:lnTo>
                    <a:pt x="22539" y="2780"/>
                  </a:lnTo>
                  <a:lnTo>
                    <a:pt x="22513" y="2754"/>
                  </a:lnTo>
                  <a:lnTo>
                    <a:pt x="22513" y="2678"/>
                  </a:lnTo>
                  <a:lnTo>
                    <a:pt x="22539" y="2627"/>
                  </a:lnTo>
                  <a:lnTo>
                    <a:pt x="22564" y="2601"/>
                  </a:lnTo>
                  <a:close/>
                  <a:moveTo>
                    <a:pt x="24731" y="4106"/>
                  </a:moveTo>
                  <a:lnTo>
                    <a:pt x="26949" y="4131"/>
                  </a:lnTo>
                  <a:lnTo>
                    <a:pt x="31386" y="4157"/>
                  </a:lnTo>
                  <a:lnTo>
                    <a:pt x="31462" y="4157"/>
                  </a:lnTo>
                  <a:lnTo>
                    <a:pt x="31513" y="4208"/>
                  </a:lnTo>
                  <a:lnTo>
                    <a:pt x="31539" y="4259"/>
                  </a:lnTo>
                  <a:lnTo>
                    <a:pt x="31564" y="4335"/>
                  </a:lnTo>
                  <a:lnTo>
                    <a:pt x="31539" y="4386"/>
                  </a:lnTo>
                  <a:lnTo>
                    <a:pt x="31513" y="4463"/>
                  </a:lnTo>
                  <a:lnTo>
                    <a:pt x="31462" y="4488"/>
                  </a:lnTo>
                  <a:lnTo>
                    <a:pt x="31386" y="4514"/>
                  </a:lnTo>
                  <a:lnTo>
                    <a:pt x="29167" y="4565"/>
                  </a:lnTo>
                  <a:lnTo>
                    <a:pt x="25827" y="4565"/>
                  </a:lnTo>
                  <a:lnTo>
                    <a:pt x="24731" y="4514"/>
                  </a:lnTo>
                  <a:lnTo>
                    <a:pt x="23609" y="4463"/>
                  </a:lnTo>
                  <a:lnTo>
                    <a:pt x="22513" y="4412"/>
                  </a:lnTo>
                  <a:lnTo>
                    <a:pt x="22462" y="4386"/>
                  </a:lnTo>
                  <a:lnTo>
                    <a:pt x="22411" y="4361"/>
                  </a:lnTo>
                  <a:lnTo>
                    <a:pt x="22386" y="4310"/>
                  </a:lnTo>
                  <a:lnTo>
                    <a:pt x="22386" y="4259"/>
                  </a:lnTo>
                  <a:lnTo>
                    <a:pt x="22386" y="4208"/>
                  </a:lnTo>
                  <a:lnTo>
                    <a:pt x="22411" y="4157"/>
                  </a:lnTo>
                  <a:lnTo>
                    <a:pt x="22462" y="4131"/>
                  </a:lnTo>
                  <a:lnTo>
                    <a:pt x="22513" y="4106"/>
                  </a:lnTo>
                  <a:close/>
                  <a:moveTo>
                    <a:pt x="33400" y="4080"/>
                  </a:moveTo>
                  <a:lnTo>
                    <a:pt x="33451" y="4131"/>
                  </a:lnTo>
                  <a:lnTo>
                    <a:pt x="33476" y="4157"/>
                  </a:lnTo>
                  <a:lnTo>
                    <a:pt x="33502" y="4233"/>
                  </a:lnTo>
                  <a:lnTo>
                    <a:pt x="33502" y="4284"/>
                  </a:lnTo>
                  <a:lnTo>
                    <a:pt x="33502" y="4335"/>
                  </a:lnTo>
                  <a:lnTo>
                    <a:pt x="33476" y="4386"/>
                  </a:lnTo>
                  <a:lnTo>
                    <a:pt x="33425" y="4437"/>
                  </a:lnTo>
                  <a:lnTo>
                    <a:pt x="33298" y="4514"/>
                  </a:lnTo>
                  <a:lnTo>
                    <a:pt x="33145" y="4539"/>
                  </a:lnTo>
                  <a:lnTo>
                    <a:pt x="32992" y="4565"/>
                  </a:lnTo>
                  <a:lnTo>
                    <a:pt x="32839" y="4539"/>
                  </a:lnTo>
                  <a:lnTo>
                    <a:pt x="32686" y="4514"/>
                  </a:lnTo>
                  <a:lnTo>
                    <a:pt x="32533" y="4488"/>
                  </a:lnTo>
                  <a:lnTo>
                    <a:pt x="32278" y="4386"/>
                  </a:lnTo>
                  <a:lnTo>
                    <a:pt x="32227" y="4335"/>
                  </a:lnTo>
                  <a:lnTo>
                    <a:pt x="32201" y="4310"/>
                  </a:lnTo>
                  <a:lnTo>
                    <a:pt x="32201" y="4259"/>
                  </a:lnTo>
                  <a:lnTo>
                    <a:pt x="32227" y="4208"/>
                  </a:lnTo>
                  <a:lnTo>
                    <a:pt x="32252" y="4157"/>
                  </a:lnTo>
                  <a:lnTo>
                    <a:pt x="32278" y="4131"/>
                  </a:lnTo>
                  <a:lnTo>
                    <a:pt x="32329" y="4106"/>
                  </a:lnTo>
                  <a:lnTo>
                    <a:pt x="32380" y="4106"/>
                  </a:lnTo>
                  <a:lnTo>
                    <a:pt x="32635" y="4157"/>
                  </a:lnTo>
                  <a:lnTo>
                    <a:pt x="32864" y="4182"/>
                  </a:lnTo>
                  <a:lnTo>
                    <a:pt x="32992" y="4157"/>
                  </a:lnTo>
                  <a:lnTo>
                    <a:pt x="33094" y="4131"/>
                  </a:lnTo>
                  <a:lnTo>
                    <a:pt x="33196" y="4106"/>
                  </a:lnTo>
                  <a:lnTo>
                    <a:pt x="33323" y="4080"/>
                  </a:lnTo>
                  <a:close/>
                  <a:moveTo>
                    <a:pt x="19811" y="4131"/>
                  </a:moveTo>
                  <a:lnTo>
                    <a:pt x="19938" y="4157"/>
                  </a:lnTo>
                  <a:lnTo>
                    <a:pt x="19963" y="4157"/>
                  </a:lnTo>
                  <a:lnTo>
                    <a:pt x="20014" y="4208"/>
                  </a:lnTo>
                  <a:lnTo>
                    <a:pt x="20040" y="4284"/>
                  </a:lnTo>
                  <a:lnTo>
                    <a:pt x="20014" y="4361"/>
                  </a:lnTo>
                  <a:lnTo>
                    <a:pt x="19963" y="4412"/>
                  </a:lnTo>
                  <a:lnTo>
                    <a:pt x="19861" y="4463"/>
                  </a:lnTo>
                  <a:lnTo>
                    <a:pt x="19734" y="4514"/>
                  </a:lnTo>
                  <a:lnTo>
                    <a:pt x="19479" y="4539"/>
                  </a:lnTo>
                  <a:lnTo>
                    <a:pt x="18918" y="4590"/>
                  </a:lnTo>
                  <a:lnTo>
                    <a:pt x="18867" y="4590"/>
                  </a:lnTo>
                  <a:lnTo>
                    <a:pt x="18816" y="4565"/>
                  </a:lnTo>
                  <a:lnTo>
                    <a:pt x="18791" y="4514"/>
                  </a:lnTo>
                  <a:lnTo>
                    <a:pt x="18791" y="4488"/>
                  </a:lnTo>
                  <a:lnTo>
                    <a:pt x="18791" y="4412"/>
                  </a:lnTo>
                  <a:lnTo>
                    <a:pt x="18791" y="4386"/>
                  </a:lnTo>
                  <a:lnTo>
                    <a:pt x="18842" y="4335"/>
                  </a:lnTo>
                  <a:lnTo>
                    <a:pt x="18893" y="4310"/>
                  </a:lnTo>
                  <a:lnTo>
                    <a:pt x="19428" y="4208"/>
                  </a:lnTo>
                  <a:lnTo>
                    <a:pt x="19683" y="4157"/>
                  </a:lnTo>
                  <a:lnTo>
                    <a:pt x="19811" y="4131"/>
                  </a:lnTo>
                  <a:close/>
                  <a:moveTo>
                    <a:pt x="12570" y="4004"/>
                  </a:moveTo>
                  <a:lnTo>
                    <a:pt x="13513" y="4055"/>
                  </a:lnTo>
                  <a:lnTo>
                    <a:pt x="15400" y="4182"/>
                  </a:lnTo>
                  <a:lnTo>
                    <a:pt x="17235" y="4335"/>
                  </a:lnTo>
                  <a:lnTo>
                    <a:pt x="17337" y="4361"/>
                  </a:lnTo>
                  <a:lnTo>
                    <a:pt x="17388" y="4386"/>
                  </a:lnTo>
                  <a:lnTo>
                    <a:pt x="17414" y="4463"/>
                  </a:lnTo>
                  <a:lnTo>
                    <a:pt x="17439" y="4514"/>
                  </a:lnTo>
                  <a:lnTo>
                    <a:pt x="17414" y="4590"/>
                  </a:lnTo>
                  <a:lnTo>
                    <a:pt x="17388" y="4641"/>
                  </a:lnTo>
                  <a:lnTo>
                    <a:pt x="17337" y="4692"/>
                  </a:lnTo>
                  <a:lnTo>
                    <a:pt x="17235" y="4692"/>
                  </a:lnTo>
                  <a:lnTo>
                    <a:pt x="15400" y="4718"/>
                  </a:lnTo>
                  <a:lnTo>
                    <a:pt x="13488" y="4718"/>
                  </a:lnTo>
                  <a:lnTo>
                    <a:pt x="12519" y="4667"/>
                  </a:lnTo>
                  <a:lnTo>
                    <a:pt x="11575" y="4590"/>
                  </a:lnTo>
                  <a:lnTo>
                    <a:pt x="10658" y="4488"/>
                  </a:lnTo>
                  <a:lnTo>
                    <a:pt x="9765" y="4310"/>
                  </a:lnTo>
                  <a:lnTo>
                    <a:pt x="9714" y="4310"/>
                  </a:lnTo>
                  <a:lnTo>
                    <a:pt x="9689" y="4259"/>
                  </a:lnTo>
                  <a:lnTo>
                    <a:pt x="9689" y="4182"/>
                  </a:lnTo>
                  <a:lnTo>
                    <a:pt x="9714" y="4131"/>
                  </a:lnTo>
                  <a:lnTo>
                    <a:pt x="9740" y="4106"/>
                  </a:lnTo>
                  <a:lnTo>
                    <a:pt x="9791" y="4080"/>
                  </a:lnTo>
                  <a:lnTo>
                    <a:pt x="10709" y="4029"/>
                  </a:lnTo>
                  <a:lnTo>
                    <a:pt x="11626" y="4004"/>
                  </a:lnTo>
                  <a:close/>
                  <a:moveTo>
                    <a:pt x="11652" y="5559"/>
                  </a:moveTo>
                  <a:lnTo>
                    <a:pt x="13513" y="5584"/>
                  </a:lnTo>
                  <a:lnTo>
                    <a:pt x="15374" y="5635"/>
                  </a:lnTo>
                  <a:lnTo>
                    <a:pt x="17261" y="5661"/>
                  </a:lnTo>
                  <a:lnTo>
                    <a:pt x="17312" y="5686"/>
                  </a:lnTo>
                  <a:lnTo>
                    <a:pt x="17337" y="5712"/>
                  </a:lnTo>
                  <a:lnTo>
                    <a:pt x="17363" y="5737"/>
                  </a:lnTo>
                  <a:lnTo>
                    <a:pt x="17363" y="5788"/>
                  </a:lnTo>
                  <a:lnTo>
                    <a:pt x="17363" y="5839"/>
                  </a:lnTo>
                  <a:lnTo>
                    <a:pt x="17337" y="5865"/>
                  </a:lnTo>
                  <a:lnTo>
                    <a:pt x="17312" y="5890"/>
                  </a:lnTo>
                  <a:lnTo>
                    <a:pt x="17261" y="5916"/>
                  </a:lnTo>
                  <a:lnTo>
                    <a:pt x="11652" y="5916"/>
                  </a:lnTo>
                  <a:lnTo>
                    <a:pt x="9791" y="5890"/>
                  </a:lnTo>
                  <a:lnTo>
                    <a:pt x="9714" y="5865"/>
                  </a:lnTo>
                  <a:lnTo>
                    <a:pt x="9663" y="5839"/>
                  </a:lnTo>
                  <a:lnTo>
                    <a:pt x="9638" y="5788"/>
                  </a:lnTo>
                  <a:lnTo>
                    <a:pt x="9638" y="5712"/>
                  </a:lnTo>
                  <a:lnTo>
                    <a:pt x="9638" y="5661"/>
                  </a:lnTo>
                  <a:lnTo>
                    <a:pt x="9663" y="5610"/>
                  </a:lnTo>
                  <a:lnTo>
                    <a:pt x="9714" y="5584"/>
                  </a:lnTo>
                  <a:lnTo>
                    <a:pt x="9791" y="5559"/>
                  </a:lnTo>
                  <a:close/>
                  <a:moveTo>
                    <a:pt x="33145" y="5508"/>
                  </a:moveTo>
                  <a:lnTo>
                    <a:pt x="33196" y="5533"/>
                  </a:lnTo>
                  <a:lnTo>
                    <a:pt x="33247" y="5559"/>
                  </a:lnTo>
                  <a:lnTo>
                    <a:pt x="33298" y="5584"/>
                  </a:lnTo>
                  <a:lnTo>
                    <a:pt x="33323" y="5635"/>
                  </a:lnTo>
                  <a:lnTo>
                    <a:pt x="33323" y="5686"/>
                  </a:lnTo>
                  <a:lnTo>
                    <a:pt x="33298" y="5737"/>
                  </a:lnTo>
                  <a:lnTo>
                    <a:pt x="33272" y="5788"/>
                  </a:lnTo>
                  <a:lnTo>
                    <a:pt x="33247" y="5839"/>
                  </a:lnTo>
                  <a:lnTo>
                    <a:pt x="33119" y="5890"/>
                  </a:lnTo>
                  <a:lnTo>
                    <a:pt x="33017" y="5941"/>
                  </a:lnTo>
                  <a:lnTo>
                    <a:pt x="32864" y="5967"/>
                  </a:lnTo>
                  <a:lnTo>
                    <a:pt x="32737" y="5967"/>
                  </a:lnTo>
                  <a:lnTo>
                    <a:pt x="32456" y="5941"/>
                  </a:lnTo>
                  <a:lnTo>
                    <a:pt x="32227" y="5890"/>
                  </a:lnTo>
                  <a:lnTo>
                    <a:pt x="32176" y="5865"/>
                  </a:lnTo>
                  <a:lnTo>
                    <a:pt x="32125" y="5814"/>
                  </a:lnTo>
                  <a:lnTo>
                    <a:pt x="32125" y="5763"/>
                  </a:lnTo>
                  <a:lnTo>
                    <a:pt x="32125" y="5712"/>
                  </a:lnTo>
                  <a:lnTo>
                    <a:pt x="32125" y="5661"/>
                  </a:lnTo>
                  <a:lnTo>
                    <a:pt x="32150" y="5610"/>
                  </a:lnTo>
                  <a:lnTo>
                    <a:pt x="32201" y="5584"/>
                  </a:lnTo>
                  <a:lnTo>
                    <a:pt x="32711" y="5584"/>
                  </a:lnTo>
                  <a:lnTo>
                    <a:pt x="32915" y="5533"/>
                  </a:lnTo>
                  <a:lnTo>
                    <a:pt x="33043" y="5508"/>
                  </a:lnTo>
                  <a:close/>
                  <a:moveTo>
                    <a:pt x="26771" y="5610"/>
                  </a:moveTo>
                  <a:lnTo>
                    <a:pt x="31105" y="5635"/>
                  </a:lnTo>
                  <a:lnTo>
                    <a:pt x="31182" y="5661"/>
                  </a:lnTo>
                  <a:lnTo>
                    <a:pt x="31233" y="5686"/>
                  </a:lnTo>
                  <a:lnTo>
                    <a:pt x="31284" y="5737"/>
                  </a:lnTo>
                  <a:lnTo>
                    <a:pt x="31284" y="5814"/>
                  </a:lnTo>
                  <a:lnTo>
                    <a:pt x="31284" y="5865"/>
                  </a:lnTo>
                  <a:lnTo>
                    <a:pt x="31233" y="5941"/>
                  </a:lnTo>
                  <a:lnTo>
                    <a:pt x="31182" y="5967"/>
                  </a:lnTo>
                  <a:lnTo>
                    <a:pt x="31105" y="5992"/>
                  </a:lnTo>
                  <a:lnTo>
                    <a:pt x="26771" y="5992"/>
                  </a:lnTo>
                  <a:lnTo>
                    <a:pt x="24604" y="5967"/>
                  </a:lnTo>
                  <a:lnTo>
                    <a:pt x="22437" y="5890"/>
                  </a:lnTo>
                  <a:lnTo>
                    <a:pt x="22386" y="5890"/>
                  </a:lnTo>
                  <a:lnTo>
                    <a:pt x="22335" y="5865"/>
                  </a:lnTo>
                  <a:lnTo>
                    <a:pt x="22335" y="5814"/>
                  </a:lnTo>
                  <a:lnTo>
                    <a:pt x="22309" y="5788"/>
                  </a:lnTo>
                  <a:lnTo>
                    <a:pt x="22335" y="5737"/>
                  </a:lnTo>
                  <a:lnTo>
                    <a:pt x="22335" y="5686"/>
                  </a:lnTo>
                  <a:lnTo>
                    <a:pt x="22386" y="5661"/>
                  </a:lnTo>
                  <a:lnTo>
                    <a:pt x="22437" y="5661"/>
                  </a:lnTo>
                  <a:lnTo>
                    <a:pt x="24604" y="5610"/>
                  </a:lnTo>
                  <a:close/>
                  <a:moveTo>
                    <a:pt x="19556" y="5584"/>
                  </a:moveTo>
                  <a:lnTo>
                    <a:pt x="19658" y="5610"/>
                  </a:lnTo>
                  <a:lnTo>
                    <a:pt x="19734" y="5635"/>
                  </a:lnTo>
                  <a:lnTo>
                    <a:pt x="19760" y="5686"/>
                  </a:lnTo>
                  <a:lnTo>
                    <a:pt x="19785" y="5763"/>
                  </a:lnTo>
                  <a:lnTo>
                    <a:pt x="19760" y="5839"/>
                  </a:lnTo>
                  <a:lnTo>
                    <a:pt x="19709" y="5890"/>
                  </a:lnTo>
                  <a:lnTo>
                    <a:pt x="19658" y="5941"/>
                  </a:lnTo>
                  <a:lnTo>
                    <a:pt x="19530" y="5992"/>
                  </a:lnTo>
                  <a:lnTo>
                    <a:pt x="19377" y="6018"/>
                  </a:lnTo>
                  <a:lnTo>
                    <a:pt x="19097" y="6018"/>
                  </a:lnTo>
                  <a:lnTo>
                    <a:pt x="18944" y="5992"/>
                  </a:lnTo>
                  <a:lnTo>
                    <a:pt x="18791" y="5941"/>
                  </a:lnTo>
                  <a:lnTo>
                    <a:pt x="18663" y="5890"/>
                  </a:lnTo>
                  <a:lnTo>
                    <a:pt x="18612" y="5865"/>
                  </a:lnTo>
                  <a:lnTo>
                    <a:pt x="18587" y="5788"/>
                  </a:lnTo>
                  <a:lnTo>
                    <a:pt x="18587" y="5737"/>
                  </a:lnTo>
                  <a:lnTo>
                    <a:pt x="18587" y="5686"/>
                  </a:lnTo>
                  <a:lnTo>
                    <a:pt x="18612" y="5635"/>
                  </a:lnTo>
                  <a:lnTo>
                    <a:pt x="18663" y="5584"/>
                  </a:lnTo>
                  <a:lnTo>
                    <a:pt x="18791" y="5584"/>
                  </a:lnTo>
                  <a:lnTo>
                    <a:pt x="19020" y="5635"/>
                  </a:lnTo>
                  <a:lnTo>
                    <a:pt x="19224" y="5661"/>
                  </a:lnTo>
                  <a:lnTo>
                    <a:pt x="19454" y="5610"/>
                  </a:lnTo>
                  <a:lnTo>
                    <a:pt x="19556" y="5584"/>
                  </a:lnTo>
                  <a:close/>
                  <a:moveTo>
                    <a:pt x="33247" y="6604"/>
                  </a:moveTo>
                  <a:lnTo>
                    <a:pt x="33349" y="6630"/>
                  </a:lnTo>
                  <a:lnTo>
                    <a:pt x="33476" y="6655"/>
                  </a:lnTo>
                  <a:lnTo>
                    <a:pt x="33527" y="6706"/>
                  </a:lnTo>
                  <a:lnTo>
                    <a:pt x="33553" y="6808"/>
                  </a:lnTo>
                  <a:lnTo>
                    <a:pt x="33527" y="6885"/>
                  </a:lnTo>
                  <a:lnTo>
                    <a:pt x="33476" y="6936"/>
                  </a:lnTo>
                  <a:lnTo>
                    <a:pt x="33349" y="6987"/>
                  </a:lnTo>
                  <a:lnTo>
                    <a:pt x="32992" y="6987"/>
                  </a:lnTo>
                  <a:lnTo>
                    <a:pt x="32431" y="6961"/>
                  </a:lnTo>
                  <a:lnTo>
                    <a:pt x="32380" y="6936"/>
                  </a:lnTo>
                  <a:lnTo>
                    <a:pt x="32329" y="6910"/>
                  </a:lnTo>
                  <a:lnTo>
                    <a:pt x="32303" y="6859"/>
                  </a:lnTo>
                  <a:lnTo>
                    <a:pt x="32278" y="6808"/>
                  </a:lnTo>
                  <a:lnTo>
                    <a:pt x="32303" y="6732"/>
                  </a:lnTo>
                  <a:lnTo>
                    <a:pt x="32329" y="6681"/>
                  </a:lnTo>
                  <a:lnTo>
                    <a:pt x="32380" y="6655"/>
                  </a:lnTo>
                  <a:lnTo>
                    <a:pt x="32431" y="6630"/>
                  </a:lnTo>
                  <a:lnTo>
                    <a:pt x="32992" y="6604"/>
                  </a:lnTo>
                  <a:close/>
                  <a:moveTo>
                    <a:pt x="3723" y="1250"/>
                  </a:moveTo>
                  <a:lnTo>
                    <a:pt x="3927" y="1276"/>
                  </a:lnTo>
                  <a:lnTo>
                    <a:pt x="4131" y="1301"/>
                  </a:lnTo>
                  <a:lnTo>
                    <a:pt x="4335" y="1378"/>
                  </a:lnTo>
                  <a:lnTo>
                    <a:pt x="4513" y="1480"/>
                  </a:lnTo>
                  <a:lnTo>
                    <a:pt x="4641" y="1582"/>
                  </a:lnTo>
                  <a:lnTo>
                    <a:pt x="4743" y="1684"/>
                  </a:lnTo>
                  <a:lnTo>
                    <a:pt x="4946" y="1913"/>
                  </a:lnTo>
                  <a:lnTo>
                    <a:pt x="5252" y="2423"/>
                  </a:lnTo>
                  <a:lnTo>
                    <a:pt x="5533" y="2831"/>
                  </a:lnTo>
                  <a:lnTo>
                    <a:pt x="5839" y="3188"/>
                  </a:lnTo>
                  <a:lnTo>
                    <a:pt x="6017" y="3341"/>
                  </a:lnTo>
                  <a:lnTo>
                    <a:pt x="6196" y="3494"/>
                  </a:lnTo>
                  <a:lnTo>
                    <a:pt x="6374" y="3647"/>
                  </a:lnTo>
                  <a:lnTo>
                    <a:pt x="6604" y="3774"/>
                  </a:lnTo>
                  <a:lnTo>
                    <a:pt x="7012" y="4004"/>
                  </a:lnTo>
                  <a:lnTo>
                    <a:pt x="7216" y="4106"/>
                  </a:lnTo>
                  <a:lnTo>
                    <a:pt x="7420" y="4233"/>
                  </a:lnTo>
                  <a:lnTo>
                    <a:pt x="7598" y="4386"/>
                  </a:lnTo>
                  <a:lnTo>
                    <a:pt x="7751" y="4539"/>
                  </a:lnTo>
                  <a:lnTo>
                    <a:pt x="7853" y="4743"/>
                  </a:lnTo>
                  <a:lnTo>
                    <a:pt x="7904" y="4845"/>
                  </a:lnTo>
                  <a:lnTo>
                    <a:pt x="7929" y="4973"/>
                  </a:lnTo>
                  <a:lnTo>
                    <a:pt x="7955" y="5126"/>
                  </a:lnTo>
                  <a:lnTo>
                    <a:pt x="7929" y="5279"/>
                  </a:lnTo>
                  <a:lnTo>
                    <a:pt x="7904" y="5406"/>
                  </a:lnTo>
                  <a:lnTo>
                    <a:pt x="7853" y="5533"/>
                  </a:lnTo>
                  <a:lnTo>
                    <a:pt x="7777" y="5661"/>
                  </a:lnTo>
                  <a:lnTo>
                    <a:pt x="7700" y="5737"/>
                  </a:lnTo>
                  <a:lnTo>
                    <a:pt x="7573" y="5839"/>
                  </a:lnTo>
                  <a:lnTo>
                    <a:pt x="7445" y="5890"/>
                  </a:lnTo>
                  <a:lnTo>
                    <a:pt x="7394" y="5916"/>
                  </a:lnTo>
                  <a:lnTo>
                    <a:pt x="7343" y="6043"/>
                  </a:lnTo>
                  <a:lnTo>
                    <a:pt x="7267" y="6196"/>
                  </a:lnTo>
                  <a:lnTo>
                    <a:pt x="7190" y="6324"/>
                  </a:lnTo>
                  <a:lnTo>
                    <a:pt x="7063" y="6426"/>
                  </a:lnTo>
                  <a:lnTo>
                    <a:pt x="6986" y="6579"/>
                  </a:lnTo>
                  <a:lnTo>
                    <a:pt x="6884" y="6706"/>
                  </a:lnTo>
                  <a:lnTo>
                    <a:pt x="6731" y="6808"/>
                  </a:lnTo>
                  <a:lnTo>
                    <a:pt x="6578" y="6910"/>
                  </a:lnTo>
                  <a:lnTo>
                    <a:pt x="6527" y="6961"/>
                  </a:lnTo>
                  <a:lnTo>
                    <a:pt x="6476" y="6987"/>
                  </a:lnTo>
                  <a:lnTo>
                    <a:pt x="6043" y="7038"/>
                  </a:lnTo>
                  <a:lnTo>
                    <a:pt x="5584" y="7038"/>
                  </a:lnTo>
                  <a:lnTo>
                    <a:pt x="5150" y="6987"/>
                  </a:lnTo>
                  <a:lnTo>
                    <a:pt x="4717" y="6885"/>
                  </a:lnTo>
                  <a:lnTo>
                    <a:pt x="4284" y="6757"/>
                  </a:lnTo>
                  <a:lnTo>
                    <a:pt x="3876" y="6579"/>
                  </a:lnTo>
                  <a:lnTo>
                    <a:pt x="3493" y="6349"/>
                  </a:lnTo>
                  <a:lnTo>
                    <a:pt x="3136" y="6094"/>
                  </a:lnTo>
                  <a:lnTo>
                    <a:pt x="2805" y="5814"/>
                  </a:lnTo>
                  <a:lnTo>
                    <a:pt x="2524" y="5508"/>
                  </a:lnTo>
                  <a:lnTo>
                    <a:pt x="2269" y="5151"/>
                  </a:lnTo>
                  <a:lnTo>
                    <a:pt x="2040" y="4769"/>
                  </a:lnTo>
                  <a:lnTo>
                    <a:pt x="1861" y="4361"/>
                  </a:lnTo>
                  <a:lnTo>
                    <a:pt x="1734" y="3953"/>
                  </a:lnTo>
                  <a:lnTo>
                    <a:pt x="1658" y="3494"/>
                  </a:lnTo>
                  <a:lnTo>
                    <a:pt x="1632" y="3035"/>
                  </a:lnTo>
                  <a:lnTo>
                    <a:pt x="1632" y="2984"/>
                  </a:lnTo>
                  <a:lnTo>
                    <a:pt x="1658" y="2882"/>
                  </a:lnTo>
                  <a:lnTo>
                    <a:pt x="1683" y="2754"/>
                  </a:lnTo>
                  <a:lnTo>
                    <a:pt x="1734" y="2627"/>
                  </a:lnTo>
                  <a:lnTo>
                    <a:pt x="1811" y="2499"/>
                  </a:lnTo>
                  <a:lnTo>
                    <a:pt x="1912" y="2372"/>
                  </a:lnTo>
                  <a:lnTo>
                    <a:pt x="2014" y="2270"/>
                  </a:lnTo>
                  <a:lnTo>
                    <a:pt x="2193" y="2168"/>
                  </a:lnTo>
                  <a:lnTo>
                    <a:pt x="2218" y="2066"/>
                  </a:lnTo>
                  <a:lnTo>
                    <a:pt x="2244" y="1939"/>
                  </a:lnTo>
                  <a:lnTo>
                    <a:pt x="2295" y="1837"/>
                  </a:lnTo>
                  <a:lnTo>
                    <a:pt x="2371" y="1760"/>
                  </a:lnTo>
                  <a:lnTo>
                    <a:pt x="2448" y="1658"/>
                  </a:lnTo>
                  <a:lnTo>
                    <a:pt x="2550" y="1607"/>
                  </a:lnTo>
                  <a:lnTo>
                    <a:pt x="2652" y="1556"/>
                  </a:lnTo>
                  <a:lnTo>
                    <a:pt x="2779" y="1531"/>
                  </a:lnTo>
                  <a:lnTo>
                    <a:pt x="2958" y="1505"/>
                  </a:lnTo>
                  <a:lnTo>
                    <a:pt x="3136" y="1403"/>
                  </a:lnTo>
                  <a:lnTo>
                    <a:pt x="3340" y="1327"/>
                  </a:lnTo>
                  <a:lnTo>
                    <a:pt x="3519" y="1276"/>
                  </a:lnTo>
                  <a:lnTo>
                    <a:pt x="3723" y="1250"/>
                  </a:lnTo>
                  <a:close/>
                  <a:moveTo>
                    <a:pt x="26592" y="6706"/>
                  </a:moveTo>
                  <a:lnTo>
                    <a:pt x="30850" y="6732"/>
                  </a:lnTo>
                  <a:lnTo>
                    <a:pt x="30927" y="6757"/>
                  </a:lnTo>
                  <a:lnTo>
                    <a:pt x="30952" y="6783"/>
                  </a:lnTo>
                  <a:lnTo>
                    <a:pt x="30978" y="6834"/>
                  </a:lnTo>
                  <a:lnTo>
                    <a:pt x="31003" y="6885"/>
                  </a:lnTo>
                  <a:lnTo>
                    <a:pt x="30978" y="6936"/>
                  </a:lnTo>
                  <a:lnTo>
                    <a:pt x="30952" y="6987"/>
                  </a:lnTo>
                  <a:lnTo>
                    <a:pt x="30927" y="7012"/>
                  </a:lnTo>
                  <a:lnTo>
                    <a:pt x="30850" y="7038"/>
                  </a:lnTo>
                  <a:lnTo>
                    <a:pt x="26592" y="7063"/>
                  </a:lnTo>
                  <a:lnTo>
                    <a:pt x="24476" y="7038"/>
                  </a:lnTo>
                  <a:lnTo>
                    <a:pt x="22335" y="6987"/>
                  </a:lnTo>
                  <a:lnTo>
                    <a:pt x="22284" y="6987"/>
                  </a:lnTo>
                  <a:lnTo>
                    <a:pt x="22258" y="6961"/>
                  </a:lnTo>
                  <a:lnTo>
                    <a:pt x="22233" y="6885"/>
                  </a:lnTo>
                  <a:lnTo>
                    <a:pt x="22258" y="6808"/>
                  </a:lnTo>
                  <a:lnTo>
                    <a:pt x="22309" y="6783"/>
                  </a:lnTo>
                  <a:lnTo>
                    <a:pt x="22335" y="6783"/>
                  </a:lnTo>
                  <a:lnTo>
                    <a:pt x="24476" y="6732"/>
                  </a:lnTo>
                  <a:lnTo>
                    <a:pt x="26592" y="6706"/>
                  </a:lnTo>
                  <a:close/>
                  <a:moveTo>
                    <a:pt x="19861" y="6783"/>
                  </a:moveTo>
                  <a:lnTo>
                    <a:pt x="19912" y="6834"/>
                  </a:lnTo>
                  <a:lnTo>
                    <a:pt x="19963" y="6885"/>
                  </a:lnTo>
                  <a:lnTo>
                    <a:pt x="19989" y="6961"/>
                  </a:lnTo>
                  <a:lnTo>
                    <a:pt x="19989" y="7012"/>
                  </a:lnTo>
                  <a:lnTo>
                    <a:pt x="19963" y="7089"/>
                  </a:lnTo>
                  <a:lnTo>
                    <a:pt x="19912" y="7140"/>
                  </a:lnTo>
                  <a:lnTo>
                    <a:pt x="19836" y="7165"/>
                  </a:lnTo>
                  <a:lnTo>
                    <a:pt x="19581" y="7191"/>
                  </a:lnTo>
                  <a:lnTo>
                    <a:pt x="19301" y="7165"/>
                  </a:lnTo>
                  <a:lnTo>
                    <a:pt x="19148" y="7165"/>
                  </a:lnTo>
                  <a:lnTo>
                    <a:pt x="18995" y="7114"/>
                  </a:lnTo>
                  <a:lnTo>
                    <a:pt x="18918" y="7063"/>
                  </a:lnTo>
                  <a:lnTo>
                    <a:pt x="18842" y="6987"/>
                  </a:lnTo>
                  <a:lnTo>
                    <a:pt x="18842" y="6936"/>
                  </a:lnTo>
                  <a:lnTo>
                    <a:pt x="18867" y="6885"/>
                  </a:lnTo>
                  <a:lnTo>
                    <a:pt x="18969" y="6834"/>
                  </a:lnTo>
                  <a:lnTo>
                    <a:pt x="19046" y="6808"/>
                  </a:lnTo>
                  <a:lnTo>
                    <a:pt x="19275" y="6783"/>
                  </a:lnTo>
                  <a:close/>
                  <a:moveTo>
                    <a:pt x="9612" y="6808"/>
                  </a:moveTo>
                  <a:lnTo>
                    <a:pt x="11550" y="6859"/>
                  </a:lnTo>
                  <a:lnTo>
                    <a:pt x="13488" y="6910"/>
                  </a:lnTo>
                  <a:lnTo>
                    <a:pt x="14431" y="6936"/>
                  </a:lnTo>
                  <a:lnTo>
                    <a:pt x="15400" y="6936"/>
                  </a:lnTo>
                  <a:lnTo>
                    <a:pt x="16369" y="6910"/>
                  </a:lnTo>
                  <a:lnTo>
                    <a:pt x="17337" y="6885"/>
                  </a:lnTo>
                  <a:lnTo>
                    <a:pt x="17414" y="6885"/>
                  </a:lnTo>
                  <a:lnTo>
                    <a:pt x="17439" y="6910"/>
                  </a:lnTo>
                  <a:lnTo>
                    <a:pt x="17465" y="6961"/>
                  </a:lnTo>
                  <a:lnTo>
                    <a:pt x="17490" y="7012"/>
                  </a:lnTo>
                  <a:lnTo>
                    <a:pt x="17465" y="7089"/>
                  </a:lnTo>
                  <a:lnTo>
                    <a:pt x="17439" y="7140"/>
                  </a:lnTo>
                  <a:lnTo>
                    <a:pt x="17388" y="7165"/>
                  </a:lnTo>
                  <a:lnTo>
                    <a:pt x="17337" y="7191"/>
                  </a:lnTo>
                  <a:lnTo>
                    <a:pt x="15400" y="7267"/>
                  </a:lnTo>
                  <a:lnTo>
                    <a:pt x="14431" y="7293"/>
                  </a:lnTo>
                  <a:lnTo>
                    <a:pt x="12519" y="7293"/>
                  </a:lnTo>
                  <a:lnTo>
                    <a:pt x="11550" y="7242"/>
                  </a:lnTo>
                  <a:lnTo>
                    <a:pt x="10581" y="7165"/>
                  </a:lnTo>
                  <a:lnTo>
                    <a:pt x="9612" y="7063"/>
                  </a:lnTo>
                  <a:lnTo>
                    <a:pt x="9561" y="7038"/>
                  </a:lnTo>
                  <a:lnTo>
                    <a:pt x="9510" y="7012"/>
                  </a:lnTo>
                  <a:lnTo>
                    <a:pt x="9510" y="6961"/>
                  </a:lnTo>
                  <a:lnTo>
                    <a:pt x="9485" y="6910"/>
                  </a:lnTo>
                  <a:lnTo>
                    <a:pt x="9485" y="6859"/>
                  </a:lnTo>
                  <a:lnTo>
                    <a:pt x="9510" y="6834"/>
                  </a:lnTo>
                  <a:lnTo>
                    <a:pt x="9561" y="6808"/>
                  </a:lnTo>
                  <a:close/>
                  <a:moveTo>
                    <a:pt x="35949" y="1"/>
                  </a:moveTo>
                  <a:lnTo>
                    <a:pt x="31513" y="103"/>
                  </a:lnTo>
                  <a:lnTo>
                    <a:pt x="27077" y="154"/>
                  </a:lnTo>
                  <a:lnTo>
                    <a:pt x="18204" y="281"/>
                  </a:lnTo>
                  <a:lnTo>
                    <a:pt x="13819" y="383"/>
                  </a:lnTo>
                  <a:lnTo>
                    <a:pt x="9383" y="485"/>
                  </a:lnTo>
                  <a:lnTo>
                    <a:pt x="7165" y="511"/>
                  </a:lnTo>
                  <a:lnTo>
                    <a:pt x="4946" y="536"/>
                  </a:lnTo>
                  <a:lnTo>
                    <a:pt x="2754" y="485"/>
                  </a:lnTo>
                  <a:lnTo>
                    <a:pt x="561" y="434"/>
                  </a:lnTo>
                  <a:lnTo>
                    <a:pt x="408" y="587"/>
                  </a:lnTo>
                  <a:lnTo>
                    <a:pt x="306" y="791"/>
                  </a:lnTo>
                  <a:lnTo>
                    <a:pt x="204" y="1021"/>
                  </a:lnTo>
                  <a:lnTo>
                    <a:pt x="153" y="1276"/>
                  </a:lnTo>
                  <a:lnTo>
                    <a:pt x="77" y="1531"/>
                  </a:lnTo>
                  <a:lnTo>
                    <a:pt x="51" y="1811"/>
                  </a:lnTo>
                  <a:lnTo>
                    <a:pt x="0" y="2423"/>
                  </a:lnTo>
                  <a:lnTo>
                    <a:pt x="0" y="3009"/>
                  </a:lnTo>
                  <a:lnTo>
                    <a:pt x="26" y="3596"/>
                  </a:lnTo>
                  <a:lnTo>
                    <a:pt x="77" y="4514"/>
                  </a:lnTo>
                  <a:lnTo>
                    <a:pt x="77" y="5406"/>
                  </a:lnTo>
                  <a:lnTo>
                    <a:pt x="102" y="6324"/>
                  </a:lnTo>
                  <a:lnTo>
                    <a:pt x="153" y="7216"/>
                  </a:lnTo>
                  <a:lnTo>
                    <a:pt x="204" y="8109"/>
                  </a:lnTo>
                  <a:lnTo>
                    <a:pt x="357" y="8262"/>
                  </a:lnTo>
                  <a:lnTo>
                    <a:pt x="485" y="8389"/>
                  </a:lnTo>
                  <a:lnTo>
                    <a:pt x="995" y="8491"/>
                  </a:lnTo>
                  <a:lnTo>
                    <a:pt x="1505" y="8593"/>
                  </a:lnTo>
                  <a:lnTo>
                    <a:pt x="2014" y="8669"/>
                  </a:lnTo>
                  <a:lnTo>
                    <a:pt x="2524" y="8695"/>
                  </a:lnTo>
                  <a:lnTo>
                    <a:pt x="3034" y="8720"/>
                  </a:lnTo>
                  <a:lnTo>
                    <a:pt x="3570" y="8746"/>
                  </a:lnTo>
                  <a:lnTo>
                    <a:pt x="4590" y="8720"/>
                  </a:lnTo>
                  <a:lnTo>
                    <a:pt x="5635" y="8669"/>
                  </a:lnTo>
                  <a:lnTo>
                    <a:pt x="6680" y="8567"/>
                  </a:lnTo>
                  <a:lnTo>
                    <a:pt x="7726" y="8491"/>
                  </a:lnTo>
                  <a:lnTo>
                    <a:pt x="8745" y="8415"/>
                  </a:lnTo>
                  <a:lnTo>
                    <a:pt x="13284" y="8211"/>
                  </a:lnTo>
                  <a:lnTo>
                    <a:pt x="17822" y="8032"/>
                  </a:lnTo>
                  <a:lnTo>
                    <a:pt x="22335" y="7905"/>
                  </a:lnTo>
                  <a:lnTo>
                    <a:pt x="24578" y="7854"/>
                  </a:lnTo>
                  <a:lnTo>
                    <a:pt x="31360" y="7854"/>
                  </a:lnTo>
                  <a:lnTo>
                    <a:pt x="33604" y="7905"/>
                  </a:lnTo>
                  <a:lnTo>
                    <a:pt x="35847" y="7956"/>
                  </a:lnTo>
                  <a:lnTo>
                    <a:pt x="35924" y="7956"/>
                  </a:lnTo>
                  <a:lnTo>
                    <a:pt x="36026" y="7905"/>
                  </a:lnTo>
                  <a:lnTo>
                    <a:pt x="36128" y="7828"/>
                  </a:lnTo>
                  <a:lnTo>
                    <a:pt x="36230" y="7701"/>
                  </a:lnTo>
                  <a:lnTo>
                    <a:pt x="36306" y="7548"/>
                  </a:lnTo>
                  <a:lnTo>
                    <a:pt x="36357" y="7369"/>
                  </a:lnTo>
                  <a:lnTo>
                    <a:pt x="36408" y="7140"/>
                  </a:lnTo>
                  <a:lnTo>
                    <a:pt x="36485" y="6630"/>
                  </a:lnTo>
                  <a:lnTo>
                    <a:pt x="36536" y="6018"/>
                  </a:lnTo>
                  <a:lnTo>
                    <a:pt x="36536" y="5355"/>
                  </a:lnTo>
                  <a:lnTo>
                    <a:pt x="36510" y="4641"/>
                  </a:lnTo>
                  <a:lnTo>
                    <a:pt x="36485" y="3927"/>
                  </a:lnTo>
                  <a:lnTo>
                    <a:pt x="36383" y="2499"/>
                  </a:lnTo>
                  <a:lnTo>
                    <a:pt x="36230" y="1250"/>
                  </a:lnTo>
                  <a:lnTo>
                    <a:pt x="36128" y="358"/>
                  </a:lnTo>
                  <a:lnTo>
                    <a:pt x="36077" y="26"/>
                  </a:lnTo>
                  <a:lnTo>
                    <a:pt x="36000" y="26"/>
                  </a:lnTo>
                  <a:lnTo>
                    <a:pt x="359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77;p101">
              <a:extLst>
                <a:ext uri="{FF2B5EF4-FFF2-40B4-BE49-F238E27FC236}">
                  <a16:creationId xmlns:a16="http://schemas.microsoft.com/office/drawing/2014/main" id="{500A9FAB-B3BB-8E75-1F39-81C5E4E45788}"/>
                </a:ext>
              </a:extLst>
            </p:cNvPr>
            <p:cNvSpPr/>
            <p:nvPr/>
          </p:nvSpPr>
          <p:spPr>
            <a:xfrm>
              <a:off x="2855531" y="1323875"/>
              <a:ext cx="1629753" cy="1508997"/>
            </a:xfrm>
            <a:custGeom>
              <a:avLst/>
              <a:gdLst/>
              <a:ahLst/>
              <a:cxnLst/>
              <a:rect l="l" t="t" r="r" b="b"/>
              <a:pathLst>
                <a:path w="97038" h="89848" extrusionOk="0">
                  <a:moveTo>
                    <a:pt x="31182" y="5380"/>
                  </a:moveTo>
                  <a:lnTo>
                    <a:pt x="31335" y="5405"/>
                  </a:lnTo>
                  <a:lnTo>
                    <a:pt x="31641" y="5456"/>
                  </a:lnTo>
                  <a:lnTo>
                    <a:pt x="31947" y="5584"/>
                  </a:lnTo>
                  <a:lnTo>
                    <a:pt x="32253" y="5762"/>
                  </a:lnTo>
                  <a:lnTo>
                    <a:pt x="32559" y="5966"/>
                  </a:lnTo>
                  <a:lnTo>
                    <a:pt x="32865" y="6195"/>
                  </a:lnTo>
                  <a:lnTo>
                    <a:pt x="33170" y="6476"/>
                  </a:lnTo>
                  <a:lnTo>
                    <a:pt x="33451" y="6756"/>
                  </a:lnTo>
                  <a:lnTo>
                    <a:pt x="33731" y="7062"/>
                  </a:lnTo>
                  <a:lnTo>
                    <a:pt x="34267" y="7649"/>
                  </a:lnTo>
                  <a:lnTo>
                    <a:pt x="34726" y="8184"/>
                  </a:lnTo>
                  <a:lnTo>
                    <a:pt x="35108" y="8618"/>
                  </a:lnTo>
                  <a:lnTo>
                    <a:pt x="35516" y="9026"/>
                  </a:lnTo>
                  <a:lnTo>
                    <a:pt x="35899" y="9382"/>
                  </a:lnTo>
                  <a:lnTo>
                    <a:pt x="36332" y="9739"/>
                  </a:lnTo>
                  <a:lnTo>
                    <a:pt x="36740" y="10045"/>
                  </a:lnTo>
                  <a:lnTo>
                    <a:pt x="37199" y="10377"/>
                  </a:lnTo>
                  <a:lnTo>
                    <a:pt x="37658" y="10657"/>
                  </a:lnTo>
                  <a:lnTo>
                    <a:pt x="38117" y="10938"/>
                  </a:lnTo>
                  <a:lnTo>
                    <a:pt x="38601" y="11218"/>
                  </a:lnTo>
                  <a:lnTo>
                    <a:pt x="39595" y="11703"/>
                  </a:lnTo>
                  <a:lnTo>
                    <a:pt x="40105" y="11958"/>
                  </a:lnTo>
                  <a:lnTo>
                    <a:pt x="40615" y="12187"/>
                  </a:lnTo>
                  <a:lnTo>
                    <a:pt x="41125" y="12391"/>
                  </a:lnTo>
                  <a:lnTo>
                    <a:pt x="41661" y="12569"/>
                  </a:lnTo>
                  <a:lnTo>
                    <a:pt x="42196" y="12748"/>
                  </a:lnTo>
                  <a:lnTo>
                    <a:pt x="42731" y="12901"/>
                  </a:lnTo>
                  <a:lnTo>
                    <a:pt x="43369" y="13028"/>
                  </a:lnTo>
                  <a:lnTo>
                    <a:pt x="44006" y="13105"/>
                  </a:lnTo>
                  <a:lnTo>
                    <a:pt x="45281" y="13232"/>
                  </a:lnTo>
                  <a:lnTo>
                    <a:pt x="45918" y="13334"/>
                  </a:lnTo>
                  <a:lnTo>
                    <a:pt x="46530" y="13436"/>
                  </a:lnTo>
                  <a:lnTo>
                    <a:pt x="46836" y="13513"/>
                  </a:lnTo>
                  <a:lnTo>
                    <a:pt x="47168" y="13615"/>
                  </a:lnTo>
                  <a:lnTo>
                    <a:pt x="47448" y="13717"/>
                  </a:lnTo>
                  <a:lnTo>
                    <a:pt x="47754" y="13844"/>
                  </a:lnTo>
                  <a:lnTo>
                    <a:pt x="47703" y="14125"/>
                  </a:lnTo>
                  <a:lnTo>
                    <a:pt x="47601" y="14329"/>
                  </a:lnTo>
                  <a:lnTo>
                    <a:pt x="47474" y="14482"/>
                  </a:lnTo>
                  <a:lnTo>
                    <a:pt x="47295" y="14609"/>
                  </a:lnTo>
                  <a:lnTo>
                    <a:pt x="47117" y="14660"/>
                  </a:lnTo>
                  <a:lnTo>
                    <a:pt x="46887" y="14686"/>
                  </a:lnTo>
                  <a:lnTo>
                    <a:pt x="46658" y="14686"/>
                  </a:lnTo>
                  <a:lnTo>
                    <a:pt x="46403" y="14660"/>
                  </a:lnTo>
                  <a:lnTo>
                    <a:pt x="45893" y="14558"/>
                  </a:lnTo>
                  <a:lnTo>
                    <a:pt x="45357" y="14456"/>
                  </a:lnTo>
                  <a:lnTo>
                    <a:pt x="44873" y="14354"/>
                  </a:lnTo>
                  <a:lnTo>
                    <a:pt x="44644" y="14329"/>
                  </a:lnTo>
                  <a:lnTo>
                    <a:pt x="44465" y="14329"/>
                  </a:lnTo>
                  <a:lnTo>
                    <a:pt x="44389" y="14380"/>
                  </a:lnTo>
                  <a:lnTo>
                    <a:pt x="44338" y="14431"/>
                  </a:lnTo>
                  <a:lnTo>
                    <a:pt x="44032" y="14533"/>
                  </a:lnTo>
                  <a:lnTo>
                    <a:pt x="43726" y="14635"/>
                  </a:lnTo>
                  <a:lnTo>
                    <a:pt x="43445" y="14788"/>
                  </a:lnTo>
                  <a:lnTo>
                    <a:pt x="43165" y="14915"/>
                  </a:lnTo>
                  <a:lnTo>
                    <a:pt x="42629" y="15221"/>
                  </a:lnTo>
                  <a:lnTo>
                    <a:pt x="42349" y="15348"/>
                  </a:lnTo>
                  <a:lnTo>
                    <a:pt x="42094" y="15450"/>
                  </a:lnTo>
                  <a:lnTo>
                    <a:pt x="41814" y="15527"/>
                  </a:lnTo>
                  <a:lnTo>
                    <a:pt x="41559" y="15578"/>
                  </a:lnTo>
                  <a:lnTo>
                    <a:pt x="41278" y="15578"/>
                  </a:lnTo>
                  <a:lnTo>
                    <a:pt x="40998" y="15527"/>
                  </a:lnTo>
                  <a:lnTo>
                    <a:pt x="40717" y="15399"/>
                  </a:lnTo>
                  <a:lnTo>
                    <a:pt x="40437" y="15221"/>
                  </a:lnTo>
                  <a:lnTo>
                    <a:pt x="40156" y="14941"/>
                  </a:lnTo>
                  <a:lnTo>
                    <a:pt x="39850" y="14609"/>
                  </a:lnTo>
                  <a:lnTo>
                    <a:pt x="39672" y="14354"/>
                  </a:lnTo>
                  <a:lnTo>
                    <a:pt x="39519" y="14074"/>
                  </a:lnTo>
                  <a:lnTo>
                    <a:pt x="39238" y="13513"/>
                  </a:lnTo>
                  <a:lnTo>
                    <a:pt x="39086" y="13232"/>
                  </a:lnTo>
                  <a:lnTo>
                    <a:pt x="38907" y="12977"/>
                  </a:lnTo>
                  <a:lnTo>
                    <a:pt x="38703" y="12773"/>
                  </a:lnTo>
                  <a:lnTo>
                    <a:pt x="38601" y="12697"/>
                  </a:lnTo>
                  <a:lnTo>
                    <a:pt x="38448" y="12620"/>
                  </a:lnTo>
                  <a:lnTo>
                    <a:pt x="38423" y="12569"/>
                  </a:lnTo>
                  <a:lnTo>
                    <a:pt x="38244" y="12467"/>
                  </a:lnTo>
                  <a:lnTo>
                    <a:pt x="38091" y="12416"/>
                  </a:lnTo>
                  <a:lnTo>
                    <a:pt x="37938" y="12365"/>
                  </a:lnTo>
                  <a:lnTo>
                    <a:pt x="37785" y="12340"/>
                  </a:lnTo>
                  <a:lnTo>
                    <a:pt x="37632" y="12340"/>
                  </a:lnTo>
                  <a:lnTo>
                    <a:pt x="37454" y="12365"/>
                  </a:lnTo>
                  <a:lnTo>
                    <a:pt x="37097" y="12416"/>
                  </a:lnTo>
                  <a:lnTo>
                    <a:pt x="36663" y="12544"/>
                  </a:lnTo>
                  <a:lnTo>
                    <a:pt x="36459" y="12595"/>
                  </a:lnTo>
                  <a:lnTo>
                    <a:pt x="36281" y="12595"/>
                  </a:lnTo>
                  <a:lnTo>
                    <a:pt x="36179" y="12569"/>
                  </a:lnTo>
                  <a:lnTo>
                    <a:pt x="36077" y="12544"/>
                  </a:lnTo>
                  <a:lnTo>
                    <a:pt x="36001" y="12493"/>
                  </a:lnTo>
                  <a:lnTo>
                    <a:pt x="35899" y="12416"/>
                  </a:lnTo>
                  <a:lnTo>
                    <a:pt x="35822" y="12314"/>
                  </a:lnTo>
                  <a:lnTo>
                    <a:pt x="35746" y="12161"/>
                  </a:lnTo>
                  <a:lnTo>
                    <a:pt x="35567" y="11805"/>
                  </a:lnTo>
                  <a:lnTo>
                    <a:pt x="35542" y="11677"/>
                  </a:lnTo>
                  <a:lnTo>
                    <a:pt x="35516" y="11524"/>
                  </a:lnTo>
                  <a:lnTo>
                    <a:pt x="35516" y="11371"/>
                  </a:lnTo>
                  <a:lnTo>
                    <a:pt x="35491" y="11218"/>
                  </a:lnTo>
                  <a:lnTo>
                    <a:pt x="35363" y="10989"/>
                  </a:lnTo>
                  <a:lnTo>
                    <a:pt x="35210" y="10810"/>
                  </a:lnTo>
                  <a:lnTo>
                    <a:pt x="35032" y="10683"/>
                  </a:lnTo>
                  <a:lnTo>
                    <a:pt x="34828" y="10581"/>
                  </a:lnTo>
                  <a:lnTo>
                    <a:pt x="34598" y="10530"/>
                  </a:lnTo>
                  <a:lnTo>
                    <a:pt x="34139" y="10530"/>
                  </a:lnTo>
                  <a:lnTo>
                    <a:pt x="33884" y="10555"/>
                  </a:lnTo>
                  <a:lnTo>
                    <a:pt x="33859" y="10479"/>
                  </a:lnTo>
                  <a:lnTo>
                    <a:pt x="33808" y="10453"/>
                  </a:lnTo>
                  <a:lnTo>
                    <a:pt x="33731" y="10428"/>
                  </a:lnTo>
                  <a:lnTo>
                    <a:pt x="33655" y="10428"/>
                  </a:lnTo>
                  <a:lnTo>
                    <a:pt x="33272" y="10555"/>
                  </a:lnTo>
                  <a:lnTo>
                    <a:pt x="33119" y="10606"/>
                  </a:lnTo>
                  <a:lnTo>
                    <a:pt x="32967" y="10606"/>
                  </a:lnTo>
                  <a:lnTo>
                    <a:pt x="32814" y="10581"/>
                  </a:lnTo>
                  <a:lnTo>
                    <a:pt x="32661" y="10530"/>
                  </a:lnTo>
                  <a:lnTo>
                    <a:pt x="32482" y="10428"/>
                  </a:lnTo>
                  <a:lnTo>
                    <a:pt x="32304" y="10326"/>
                  </a:lnTo>
                  <a:lnTo>
                    <a:pt x="32074" y="10224"/>
                  </a:lnTo>
                  <a:lnTo>
                    <a:pt x="31896" y="10122"/>
                  </a:lnTo>
                  <a:lnTo>
                    <a:pt x="31743" y="9969"/>
                  </a:lnTo>
                  <a:lnTo>
                    <a:pt x="31641" y="9816"/>
                  </a:lnTo>
                  <a:lnTo>
                    <a:pt x="31590" y="9612"/>
                  </a:lnTo>
                  <a:lnTo>
                    <a:pt x="31564" y="9382"/>
                  </a:lnTo>
                  <a:lnTo>
                    <a:pt x="31590" y="9153"/>
                  </a:lnTo>
                  <a:lnTo>
                    <a:pt x="31666" y="8873"/>
                  </a:lnTo>
                  <a:lnTo>
                    <a:pt x="31743" y="8490"/>
                  </a:lnTo>
                  <a:lnTo>
                    <a:pt x="31819" y="7980"/>
                  </a:lnTo>
                  <a:lnTo>
                    <a:pt x="31819" y="7725"/>
                  </a:lnTo>
                  <a:lnTo>
                    <a:pt x="31794" y="7470"/>
                  </a:lnTo>
                  <a:lnTo>
                    <a:pt x="31768" y="7292"/>
                  </a:lnTo>
                  <a:lnTo>
                    <a:pt x="31692" y="7113"/>
                  </a:lnTo>
                  <a:lnTo>
                    <a:pt x="31615" y="6960"/>
                  </a:lnTo>
                  <a:lnTo>
                    <a:pt x="31488" y="6807"/>
                  </a:lnTo>
                  <a:lnTo>
                    <a:pt x="31335" y="6680"/>
                  </a:lnTo>
                  <a:lnTo>
                    <a:pt x="31156" y="6552"/>
                  </a:lnTo>
                  <a:lnTo>
                    <a:pt x="30927" y="6450"/>
                  </a:lnTo>
                  <a:lnTo>
                    <a:pt x="30723" y="6323"/>
                  </a:lnTo>
                  <a:lnTo>
                    <a:pt x="30544" y="6170"/>
                  </a:lnTo>
                  <a:lnTo>
                    <a:pt x="30493" y="6068"/>
                  </a:lnTo>
                  <a:lnTo>
                    <a:pt x="30442" y="5992"/>
                  </a:lnTo>
                  <a:lnTo>
                    <a:pt x="30442" y="5890"/>
                  </a:lnTo>
                  <a:lnTo>
                    <a:pt x="30442" y="5788"/>
                  </a:lnTo>
                  <a:lnTo>
                    <a:pt x="30493" y="5660"/>
                  </a:lnTo>
                  <a:lnTo>
                    <a:pt x="30570" y="5533"/>
                  </a:lnTo>
                  <a:lnTo>
                    <a:pt x="30621" y="5482"/>
                  </a:lnTo>
                  <a:lnTo>
                    <a:pt x="30723" y="5482"/>
                  </a:lnTo>
                  <a:lnTo>
                    <a:pt x="30876" y="5431"/>
                  </a:lnTo>
                  <a:lnTo>
                    <a:pt x="31029" y="5405"/>
                  </a:lnTo>
                  <a:lnTo>
                    <a:pt x="31182" y="5380"/>
                  </a:lnTo>
                  <a:close/>
                  <a:moveTo>
                    <a:pt x="27485" y="561"/>
                  </a:moveTo>
                  <a:lnTo>
                    <a:pt x="28097" y="637"/>
                  </a:lnTo>
                  <a:lnTo>
                    <a:pt x="28734" y="739"/>
                  </a:lnTo>
                  <a:lnTo>
                    <a:pt x="29040" y="841"/>
                  </a:lnTo>
                  <a:lnTo>
                    <a:pt x="29346" y="918"/>
                  </a:lnTo>
                  <a:lnTo>
                    <a:pt x="29678" y="1045"/>
                  </a:lnTo>
                  <a:lnTo>
                    <a:pt x="29984" y="1173"/>
                  </a:lnTo>
                  <a:lnTo>
                    <a:pt x="30289" y="1326"/>
                  </a:lnTo>
                  <a:lnTo>
                    <a:pt x="30595" y="1479"/>
                  </a:lnTo>
                  <a:lnTo>
                    <a:pt x="30901" y="1657"/>
                  </a:lnTo>
                  <a:lnTo>
                    <a:pt x="31207" y="1861"/>
                  </a:lnTo>
                  <a:lnTo>
                    <a:pt x="31513" y="2091"/>
                  </a:lnTo>
                  <a:lnTo>
                    <a:pt x="31794" y="2320"/>
                  </a:lnTo>
                  <a:lnTo>
                    <a:pt x="32304" y="2728"/>
                  </a:lnTo>
                  <a:lnTo>
                    <a:pt x="32763" y="3161"/>
                  </a:lnTo>
                  <a:lnTo>
                    <a:pt x="33706" y="4028"/>
                  </a:lnTo>
                  <a:lnTo>
                    <a:pt x="35491" y="5813"/>
                  </a:lnTo>
                  <a:lnTo>
                    <a:pt x="36408" y="6705"/>
                  </a:lnTo>
                  <a:lnTo>
                    <a:pt x="36867" y="7139"/>
                  </a:lnTo>
                  <a:lnTo>
                    <a:pt x="37352" y="7547"/>
                  </a:lnTo>
                  <a:lnTo>
                    <a:pt x="37836" y="7955"/>
                  </a:lnTo>
                  <a:lnTo>
                    <a:pt x="38346" y="8363"/>
                  </a:lnTo>
                  <a:lnTo>
                    <a:pt x="38882" y="8720"/>
                  </a:lnTo>
                  <a:lnTo>
                    <a:pt x="39417" y="9077"/>
                  </a:lnTo>
                  <a:lnTo>
                    <a:pt x="39978" y="9408"/>
                  </a:lnTo>
                  <a:lnTo>
                    <a:pt x="40513" y="9714"/>
                  </a:lnTo>
                  <a:lnTo>
                    <a:pt x="41074" y="9969"/>
                  </a:lnTo>
                  <a:lnTo>
                    <a:pt x="41661" y="10224"/>
                  </a:lnTo>
                  <a:lnTo>
                    <a:pt x="42221" y="10428"/>
                  </a:lnTo>
                  <a:lnTo>
                    <a:pt x="42808" y="10632"/>
                  </a:lnTo>
                  <a:lnTo>
                    <a:pt x="43394" y="10785"/>
                  </a:lnTo>
                  <a:lnTo>
                    <a:pt x="43981" y="10938"/>
                  </a:lnTo>
                  <a:lnTo>
                    <a:pt x="44567" y="11040"/>
                  </a:lnTo>
                  <a:lnTo>
                    <a:pt x="45179" y="11142"/>
                  </a:lnTo>
                  <a:lnTo>
                    <a:pt x="45791" y="11218"/>
                  </a:lnTo>
                  <a:lnTo>
                    <a:pt x="46403" y="11269"/>
                  </a:lnTo>
                  <a:lnTo>
                    <a:pt x="47015" y="11295"/>
                  </a:lnTo>
                  <a:lnTo>
                    <a:pt x="48264" y="11295"/>
                  </a:lnTo>
                  <a:lnTo>
                    <a:pt x="48901" y="11269"/>
                  </a:lnTo>
                  <a:lnTo>
                    <a:pt x="49615" y="11193"/>
                  </a:lnTo>
                  <a:lnTo>
                    <a:pt x="50406" y="11065"/>
                  </a:lnTo>
                  <a:lnTo>
                    <a:pt x="51221" y="10938"/>
                  </a:lnTo>
                  <a:lnTo>
                    <a:pt x="52063" y="10810"/>
                  </a:lnTo>
                  <a:lnTo>
                    <a:pt x="52904" y="10708"/>
                  </a:lnTo>
                  <a:lnTo>
                    <a:pt x="53312" y="10683"/>
                  </a:lnTo>
                  <a:lnTo>
                    <a:pt x="53720" y="10683"/>
                  </a:lnTo>
                  <a:lnTo>
                    <a:pt x="54102" y="10708"/>
                  </a:lnTo>
                  <a:lnTo>
                    <a:pt x="54485" y="10759"/>
                  </a:lnTo>
                  <a:lnTo>
                    <a:pt x="54842" y="10836"/>
                  </a:lnTo>
                  <a:lnTo>
                    <a:pt x="55173" y="10938"/>
                  </a:lnTo>
                  <a:lnTo>
                    <a:pt x="55581" y="11116"/>
                  </a:lnTo>
                  <a:lnTo>
                    <a:pt x="55989" y="11346"/>
                  </a:lnTo>
                  <a:lnTo>
                    <a:pt x="56372" y="11652"/>
                  </a:lnTo>
                  <a:lnTo>
                    <a:pt x="56729" y="11983"/>
                  </a:lnTo>
                  <a:lnTo>
                    <a:pt x="57086" y="12340"/>
                  </a:lnTo>
                  <a:lnTo>
                    <a:pt x="57391" y="12748"/>
                  </a:lnTo>
                  <a:lnTo>
                    <a:pt x="57697" y="13181"/>
                  </a:lnTo>
                  <a:lnTo>
                    <a:pt x="57952" y="13640"/>
                  </a:lnTo>
                  <a:lnTo>
                    <a:pt x="58182" y="14099"/>
                  </a:lnTo>
                  <a:lnTo>
                    <a:pt x="58386" y="14584"/>
                  </a:lnTo>
                  <a:lnTo>
                    <a:pt x="58539" y="15094"/>
                  </a:lnTo>
                  <a:lnTo>
                    <a:pt x="58666" y="15578"/>
                  </a:lnTo>
                  <a:lnTo>
                    <a:pt x="58743" y="16062"/>
                  </a:lnTo>
                  <a:lnTo>
                    <a:pt x="58768" y="16572"/>
                  </a:lnTo>
                  <a:lnTo>
                    <a:pt x="58768" y="17031"/>
                  </a:lnTo>
                  <a:lnTo>
                    <a:pt x="58692" y="17490"/>
                  </a:lnTo>
                  <a:lnTo>
                    <a:pt x="58539" y="17082"/>
                  </a:lnTo>
                  <a:lnTo>
                    <a:pt x="58360" y="16649"/>
                  </a:lnTo>
                  <a:lnTo>
                    <a:pt x="58156" y="16266"/>
                  </a:lnTo>
                  <a:lnTo>
                    <a:pt x="57952" y="15884"/>
                  </a:lnTo>
                  <a:lnTo>
                    <a:pt x="57723" y="15527"/>
                  </a:lnTo>
                  <a:lnTo>
                    <a:pt x="57493" y="15195"/>
                  </a:lnTo>
                  <a:lnTo>
                    <a:pt x="57238" y="14890"/>
                  </a:lnTo>
                  <a:lnTo>
                    <a:pt x="57009" y="14609"/>
                  </a:lnTo>
                  <a:lnTo>
                    <a:pt x="56703" y="14303"/>
                  </a:lnTo>
                  <a:lnTo>
                    <a:pt x="56346" y="14048"/>
                  </a:lnTo>
                  <a:lnTo>
                    <a:pt x="55989" y="13793"/>
                  </a:lnTo>
                  <a:lnTo>
                    <a:pt x="55632" y="13589"/>
                  </a:lnTo>
                  <a:lnTo>
                    <a:pt x="55224" y="13411"/>
                  </a:lnTo>
                  <a:lnTo>
                    <a:pt x="54816" y="13283"/>
                  </a:lnTo>
                  <a:lnTo>
                    <a:pt x="54408" y="13181"/>
                  </a:lnTo>
                  <a:lnTo>
                    <a:pt x="53975" y="13105"/>
                  </a:lnTo>
                  <a:lnTo>
                    <a:pt x="53644" y="13079"/>
                  </a:lnTo>
                  <a:lnTo>
                    <a:pt x="53338" y="13079"/>
                  </a:lnTo>
                  <a:lnTo>
                    <a:pt x="52726" y="13105"/>
                  </a:lnTo>
                  <a:lnTo>
                    <a:pt x="52114" y="13181"/>
                  </a:lnTo>
                  <a:lnTo>
                    <a:pt x="51502" y="13283"/>
                  </a:lnTo>
                  <a:lnTo>
                    <a:pt x="50686" y="13385"/>
                  </a:lnTo>
                  <a:lnTo>
                    <a:pt x="49768" y="13513"/>
                  </a:lnTo>
                  <a:lnTo>
                    <a:pt x="49309" y="13564"/>
                  </a:lnTo>
                  <a:lnTo>
                    <a:pt x="48876" y="13640"/>
                  </a:lnTo>
                  <a:lnTo>
                    <a:pt x="48468" y="13717"/>
                  </a:lnTo>
                  <a:lnTo>
                    <a:pt x="48111" y="13844"/>
                  </a:lnTo>
                  <a:lnTo>
                    <a:pt x="48086" y="13819"/>
                  </a:lnTo>
                  <a:lnTo>
                    <a:pt x="48035" y="13691"/>
                  </a:lnTo>
                  <a:lnTo>
                    <a:pt x="48009" y="13640"/>
                  </a:lnTo>
                  <a:lnTo>
                    <a:pt x="47984" y="13615"/>
                  </a:lnTo>
                  <a:lnTo>
                    <a:pt x="47882" y="13615"/>
                  </a:lnTo>
                  <a:lnTo>
                    <a:pt x="47499" y="13385"/>
                  </a:lnTo>
                  <a:lnTo>
                    <a:pt x="47117" y="13207"/>
                  </a:lnTo>
                  <a:lnTo>
                    <a:pt x="46709" y="13079"/>
                  </a:lnTo>
                  <a:lnTo>
                    <a:pt x="46301" y="12977"/>
                  </a:lnTo>
                  <a:lnTo>
                    <a:pt x="45867" y="12901"/>
                  </a:lnTo>
                  <a:lnTo>
                    <a:pt x="45434" y="12850"/>
                  </a:lnTo>
                  <a:lnTo>
                    <a:pt x="44542" y="12773"/>
                  </a:lnTo>
                  <a:lnTo>
                    <a:pt x="44083" y="12722"/>
                  </a:lnTo>
                  <a:lnTo>
                    <a:pt x="43649" y="12646"/>
                  </a:lnTo>
                  <a:lnTo>
                    <a:pt x="43190" y="12569"/>
                  </a:lnTo>
                  <a:lnTo>
                    <a:pt x="42757" y="12442"/>
                  </a:lnTo>
                  <a:lnTo>
                    <a:pt x="41890" y="12212"/>
                  </a:lnTo>
                  <a:lnTo>
                    <a:pt x="41023" y="11907"/>
                  </a:lnTo>
                  <a:lnTo>
                    <a:pt x="40182" y="11550"/>
                  </a:lnTo>
                  <a:lnTo>
                    <a:pt x="39366" y="11142"/>
                  </a:lnTo>
                  <a:lnTo>
                    <a:pt x="38550" y="10708"/>
                  </a:lnTo>
                  <a:lnTo>
                    <a:pt x="37785" y="10249"/>
                  </a:lnTo>
                  <a:lnTo>
                    <a:pt x="37173" y="9841"/>
                  </a:lnTo>
                  <a:lnTo>
                    <a:pt x="36612" y="9382"/>
                  </a:lnTo>
                  <a:lnTo>
                    <a:pt x="36102" y="8924"/>
                  </a:lnTo>
                  <a:lnTo>
                    <a:pt x="35593" y="8414"/>
                  </a:lnTo>
                  <a:lnTo>
                    <a:pt x="34624" y="7394"/>
                  </a:lnTo>
                  <a:lnTo>
                    <a:pt x="34139" y="6884"/>
                  </a:lnTo>
                  <a:lnTo>
                    <a:pt x="33629" y="6374"/>
                  </a:lnTo>
                  <a:lnTo>
                    <a:pt x="33323" y="6068"/>
                  </a:lnTo>
                  <a:lnTo>
                    <a:pt x="32992" y="5762"/>
                  </a:lnTo>
                  <a:lnTo>
                    <a:pt x="32635" y="5482"/>
                  </a:lnTo>
                  <a:lnTo>
                    <a:pt x="32253" y="5227"/>
                  </a:lnTo>
                  <a:lnTo>
                    <a:pt x="32049" y="5125"/>
                  </a:lnTo>
                  <a:lnTo>
                    <a:pt x="31870" y="5048"/>
                  </a:lnTo>
                  <a:lnTo>
                    <a:pt x="31666" y="4972"/>
                  </a:lnTo>
                  <a:lnTo>
                    <a:pt x="31462" y="4946"/>
                  </a:lnTo>
                  <a:lnTo>
                    <a:pt x="31233" y="4921"/>
                  </a:lnTo>
                  <a:lnTo>
                    <a:pt x="31029" y="4921"/>
                  </a:lnTo>
                  <a:lnTo>
                    <a:pt x="30799" y="4972"/>
                  </a:lnTo>
                  <a:lnTo>
                    <a:pt x="30595" y="5023"/>
                  </a:lnTo>
                  <a:lnTo>
                    <a:pt x="30544" y="5074"/>
                  </a:lnTo>
                  <a:lnTo>
                    <a:pt x="30264" y="4691"/>
                  </a:lnTo>
                  <a:lnTo>
                    <a:pt x="29984" y="4334"/>
                  </a:lnTo>
                  <a:lnTo>
                    <a:pt x="29678" y="4003"/>
                  </a:lnTo>
                  <a:lnTo>
                    <a:pt x="29346" y="3697"/>
                  </a:lnTo>
                  <a:lnTo>
                    <a:pt x="28989" y="3416"/>
                  </a:lnTo>
                  <a:lnTo>
                    <a:pt x="28632" y="3136"/>
                  </a:lnTo>
                  <a:lnTo>
                    <a:pt x="28250" y="2907"/>
                  </a:lnTo>
                  <a:lnTo>
                    <a:pt x="27842" y="2677"/>
                  </a:lnTo>
                  <a:lnTo>
                    <a:pt x="27434" y="2499"/>
                  </a:lnTo>
                  <a:lnTo>
                    <a:pt x="27026" y="2320"/>
                  </a:lnTo>
                  <a:lnTo>
                    <a:pt x="26593" y="2193"/>
                  </a:lnTo>
                  <a:lnTo>
                    <a:pt x="26159" y="2065"/>
                  </a:lnTo>
                  <a:lnTo>
                    <a:pt x="25700" y="1989"/>
                  </a:lnTo>
                  <a:lnTo>
                    <a:pt x="25267" y="1938"/>
                  </a:lnTo>
                  <a:lnTo>
                    <a:pt x="24808" y="1912"/>
                  </a:lnTo>
                  <a:lnTo>
                    <a:pt x="24349" y="1912"/>
                  </a:lnTo>
                  <a:lnTo>
                    <a:pt x="23763" y="1963"/>
                  </a:lnTo>
                  <a:lnTo>
                    <a:pt x="23176" y="2091"/>
                  </a:lnTo>
                  <a:lnTo>
                    <a:pt x="22615" y="2244"/>
                  </a:lnTo>
                  <a:lnTo>
                    <a:pt x="22080" y="2448"/>
                  </a:lnTo>
                  <a:lnTo>
                    <a:pt x="22641" y="2040"/>
                  </a:lnTo>
                  <a:lnTo>
                    <a:pt x="23202" y="1683"/>
                  </a:lnTo>
                  <a:lnTo>
                    <a:pt x="23788" y="1377"/>
                  </a:lnTo>
                  <a:lnTo>
                    <a:pt x="24400" y="1122"/>
                  </a:lnTo>
                  <a:lnTo>
                    <a:pt x="24986" y="892"/>
                  </a:lnTo>
                  <a:lnTo>
                    <a:pt x="25598" y="739"/>
                  </a:lnTo>
                  <a:lnTo>
                    <a:pt x="26236" y="612"/>
                  </a:lnTo>
                  <a:lnTo>
                    <a:pt x="26848" y="561"/>
                  </a:lnTo>
                  <a:close/>
                  <a:moveTo>
                    <a:pt x="24451" y="2550"/>
                  </a:moveTo>
                  <a:lnTo>
                    <a:pt x="24859" y="2575"/>
                  </a:lnTo>
                  <a:lnTo>
                    <a:pt x="25267" y="2601"/>
                  </a:lnTo>
                  <a:lnTo>
                    <a:pt x="25675" y="2677"/>
                  </a:lnTo>
                  <a:lnTo>
                    <a:pt x="26057" y="2779"/>
                  </a:lnTo>
                  <a:lnTo>
                    <a:pt x="26465" y="2907"/>
                  </a:lnTo>
                  <a:lnTo>
                    <a:pt x="26873" y="3034"/>
                  </a:lnTo>
                  <a:lnTo>
                    <a:pt x="27255" y="3187"/>
                  </a:lnTo>
                  <a:lnTo>
                    <a:pt x="27638" y="3365"/>
                  </a:lnTo>
                  <a:lnTo>
                    <a:pt x="28020" y="3569"/>
                  </a:lnTo>
                  <a:lnTo>
                    <a:pt x="28377" y="3799"/>
                  </a:lnTo>
                  <a:lnTo>
                    <a:pt x="28734" y="4028"/>
                  </a:lnTo>
                  <a:lnTo>
                    <a:pt x="29066" y="4283"/>
                  </a:lnTo>
                  <a:lnTo>
                    <a:pt x="29372" y="4564"/>
                  </a:lnTo>
                  <a:lnTo>
                    <a:pt x="29652" y="4844"/>
                  </a:lnTo>
                  <a:lnTo>
                    <a:pt x="29933" y="5150"/>
                  </a:lnTo>
                  <a:lnTo>
                    <a:pt x="30187" y="5456"/>
                  </a:lnTo>
                  <a:lnTo>
                    <a:pt x="30187" y="5482"/>
                  </a:lnTo>
                  <a:lnTo>
                    <a:pt x="30086" y="5584"/>
                  </a:lnTo>
                  <a:lnTo>
                    <a:pt x="30009" y="5711"/>
                  </a:lnTo>
                  <a:lnTo>
                    <a:pt x="29933" y="5864"/>
                  </a:lnTo>
                  <a:lnTo>
                    <a:pt x="29882" y="5992"/>
                  </a:lnTo>
                  <a:lnTo>
                    <a:pt x="29856" y="6144"/>
                  </a:lnTo>
                  <a:lnTo>
                    <a:pt x="29856" y="6272"/>
                  </a:lnTo>
                  <a:lnTo>
                    <a:pt x="29907" y="6425"/>
                  </a:lnTo>
                  <a:lnTo>
                    <a:pt x="29984" y="6578"/>
                  </a:lnTo>
                  <a:lnTo>
                    <a:pt x="30035" y="6629"/>
                  </a:lnTo>
                  <a:lnTo>
                    <a:pt x="30111" y="6680"/>
                  </a:lnTo>
                  <a:lnTo>
                    <a:pt x="30238" y="6756"/>
                  </a:lnTo>
                  <a:lnTo>
                    <a:pt x="30391" y="6807"/>
                  </a:lnTo>
                  <a:lnTo>
                    <a:pt x="30519" y="6884"/>
                  </a:lnTo>
                  <a:lnTo>
                    <a:pt x="30723" y="7011"/>
                  </a:lnTo>
                  <a:lnTo>
                    <a:pt x="30876" y="7139"/>
                  </a:lnTo>
                  <a:lnTo>
                    <a:pt x="31003" y="7266"/>
                  </a:lnTo>
                  <a:lnTo>
                    <a:pt x="31105" y="7394"/>
                  </a:lnTo>
                  <a:lnTo>
                    <a:pt x="31182" y="7521"/>
                  </a:lnTo>
                  <a:lnTo>
                    <a:pt x="31233" y="7649"/>
                  </a:lnTo>
                  <a:lnTo>
                    <a:pt x="31258" y="7776"/>
                  </a:lnTo>
                  <a:lnTo>
                    <a:pt x="31284" y="7904"/>
                  </a:lnTo>
                  <a:lnTo>
                    <a:pt x="31258" y="8184"/>
                  </a:lnTo>
                  <a:lnTo>
                    <a:pt x="31207" y="8465"/>
                  </a:lnTo>
                  <a:lnTo>
                    <a:pt x="31131" y="8796"/>
                  </a:lnTo>
                  <a:lnTo>
                    <a:pt x="31080" y="9153"/>
                  </a:lnTo>
                  <a:lnTo>
                    <a:pt x="31105" y="9459"/>
                  </a:lnTo>
                  <a:lnTo>
                    <a:pt x="31156" y="9790"/>
                  </a:lnTo>
                  <a:lnTo>
                    <a:pt x="31258" y="10071"/>
                  </a:lnTo>
                  <a:lnTo>
                    <a:pt x="31386" y="10326"/>
                  </a:lnTo>
                  <a:lnTo>
                    <a:pt x="31590" y="10581"/>
                  </a:lnTo>
                  <a:lnTo>
                    <a:pt x="31819" y="10810"/>
                  </a:lnTo>
                  <a:lnTo>
                    <a:pt x="32100" y="10963"/>
                  </a:lnTo>
                  <a:lnTo>
                    <a:pt x="32380" y="11065"/>
                  </a:lnTo>
                  <a:lnTo>
                    <a:pt x="32533" y="11116"/>
                  </a:lnTo>
                  <a:lnTo>
                    <a:pt x="32686" y="11142"/>
                  </a:lnTo>
                  <a:lnTo>
                    <a:pt x="32839" y="11142"/>
                  </a:lnTo>
                  <a:lnTo>
                    <a:pt x="32992" y="11116"/>
                  </a:lnTo>
                  <a:lnTo>
                    <a:pt x="33170" y="11091"/>
                  </a:lnTo>
                  <a:lnTo>
                    <a:pt x="33323" y="11065"/>
                  </a:lnTo>
                  <a:lnTo>
                    <a:pt x="33502" y="10989"/>
                  </a:lnTo>
                  <a:lnTo>
                    <a:pt x="33655" y="10912"/>
                  </a:lnTo>
                  <a:lnTo>
                    <a:pt x="34088" y="10912"/>
                  </a:lnTo>
                  <a:lnTo>
                    <a:pt x="34216" y="10938"/>
                  </a:lnTo>
                  <a:lnTo>
                    <a:pt x="34675" y="11065"/>
                  </a:lnTo>
                  <a:lnTo>
                    <a:pt x="34853" y="11116"/>
                  </a:lnTo>
                  <a:lnTo>
                    <a:pt x="34981" y="11167"/>
                  </a:lnTo>
                  <a:lnTo>
                    <a:pt x="35057" y="11244"/>
                  </a:lnTo>
                  <a:lnTo>
                    <a:pt x="35108" y="11295"/>
                  </a:lnTo>
                  <a:lnTo>
                    <a:pt x="35159" y="11371"/>
                  </a:lnTo>
                  <a:lnTo>
                    <a:pt x="35159" y="11448"/>
                  </a:lnTo>
                  <a:lnTo>
                    <a:pt x="35159" y="11601"/>
                  </a:lnTo>
                  <a:lnTo>
                    <a:pt x="35108" y="11754"/>
                  </a:lnTo>
                  <a:lnTo>
                    <a:pt x="35083" y="11932"/>
                  </a:lnTo>
                  <a:lnTo>
                    <a:pt x="35083" y="12034"/>
                  </a:lnTo>
                  <a:lnTo>
                    <a:pt x="35108" y="12136"/>
                  </a:lnTo>
                  <a:lnTo>
                    <a:pt x="35185" y="12365"/>
                  </a:lnTo>
                  <a:lnTo>
                    <a:pt x="35236" y="12544"/>
                  </a:lnTo>
                  <a:lnTo>
                    <a:pt x="35338" y="12722"/>
                  </a:lnTo>
                  <a:lnTo>
                    <a:pt x="35414" y="12824"/>
                  </a:lnTo>
                  <a:lnTo>
                    <a:pt x="35516" y="12901"/>
                  </a:lnTo>
                  <a:lnTo>
                    <a:pt x="35669" y="13003"/>
                  </a:lnTo>
                  <a:lnTo>
                    <a:pt x="35822" y="13054"/>
                  </a:lnTo>
                  <a:lnTo>
                    <a:pt x="35975" y="13105"/>
                  </a:lnTo>
                  <a:lnTo>
                    <a:pt x="36332" y="13105"/>
                  </a:lnTo>
                  <a:lnTo>
                    <a:pt x="36510" y="13079"/>
                  </a:lnTo>
                  <a:lnTo>
                    <a:pt x="36867" y="13003"/>
                  </a:lnTo>
                  <a:lnTo>
                    <a:pt x="37224" y="12926"/>
                  </a:lnTo>
                  <a:lnTo>
                    <a:pt x="37581" y="12875"/>
                  </a:lnTo>
                  <a:lnTo>
                    <a:pt x="37760" y="12850"/>
                  </a:lnTo>
                  <a:lnTo>
                    <a:pt x="37938" y="12850"/>
                  </a:lnTo>
                  <a:lnTo>
                    <a:pt x="38091" y="12875"/>
                  </a:lnTo>
                  <a:lnTo>
                    <a:pt x="38270" y="12926"/>
                  </a:lnTo>
                  <a:lnTo>
                    <a:pt x="38346" y="12926"/>
                  </a:lnTo>
                  <a:lnTo>
                    <a:pt x="38525" y="13130"/>
                  </a:lnTo>
                  <a:lnTo>
                    <a:pt x="38678" y="13360"/>
                  </a:lnTo>
                  <a:lnTo>
                    <a:pt x="38831" y="13615"/>
                  </a:lnTo>
                  <a:lnTo>
                    <a:pt x="38958" y="13870"/>
                  </a:lnTo>
                  <a:lnTo>
                    <a:pt x="39213" y="14431"/>
                  </a:lnTo>
                  <a:lnTo>
                    <a:pt x="39340" y="14660"/>
                  </a:lnTo>
                  <a:lnTo>
                    <a:pt x="39493" y="14864"/>
                  </a:lnTo>
                  <a:lnTo>
                    <a:pt x="39748" y="15195"/>
                  </a:lnTo>
                  <a:lnTo>
                    <a:pt x="40080" y="15501"/>
                  </a:lnTo>
                  <a:lnTo>
                    <a:pt x="40233" y="15629"/>
                  </a:lnTo>
                  <a:lnTo>
                    <a:pt x="40411" y="15756"/>
                  </a:lnTo>
                  <a:lnTo>
                    <a:pt x="40615" y="15858"/>
                  </a:lnTo>
                  <a:lnTo>
                    <a:pt x="40819" y="15935"/>
                  </a:lnTo>
                  <a:lnTo>
                    <a:pt x="41023" y="16011"/>
                  </a:lnTo>
                  <a:lnTo>
                    <a:pt x="41202" y="16062"/>
                  </a:lnTo>
                  <a:lnTo>
                    <a:pt x="41457" y="16088"/>
                  </a:lnTo>
                  <a:lnTo>
                    <a:pt x="41686" y="16088"/>
                  </a:lnTo>
                  <a:lnTo>
                    <a:pt x="41916" y="16062"/>
                  </a:lnTo>
                  <a:lnTo>
                    <a:pt x="42119" y="16011"/>
                  </a:lnTo>
                  <a:lnTo>
                    <a:pt x="42349" y="15935"/>
                  </a:lnTo>
                  <a:lnTo>
                    <a:pt x="42553" y="15858"/>
                  </a:lnTo>
                  <a:lnTo>
                    <a:pt x="42986" y="15654"/>
                  </a:lnTo>
                  <a:lnTo>
                    <a:pt x="43828" y="15170"/>
                  </a:lnTo>
                  <a:lnTo>
                    <a:pt x="44261" y="14966"/>
                  </a:lnTo>
                  <a:lnTo>
                    <a:pt x="44465" y="14864"/>
                  </a:lnTo>
                  <a:lnTo>
                    <a:pt x="44695" y="14788"/>
                  </a:lnTo>
                  <a:lnTo>
                    <a:pt x="44771" y="14737"/>
                  </a:lnTo>
                  <a:lnTo>
                    <a:pt x="44797" y="14686"/>
                  </a:lnTo>
                  <a:lnTo>
                    <a:pt x="45434" y="14890"/>
                  </a:lnTo>
                  <a:lnTo>
                    <a:pt x="45740" y="14992"/>
                  </a:lnTo>
                  <a:lnTo>
                    <a:pt x="46071" y="15094"/>
                  </a:lnTo>
                  <a:lnTo>
                    <a:pt x="46403" y="15170"/>
                  </a:lnTo>
                  <a:lnTo>
                    <a:pt x="46709" y="15195"/>
                  </a:lnTo>
                  <a:lnTo>
                    <a:pt x="47040" y="15170"/>
                  </a:lnTo>
                  <a:lnTo>
                    <a:pt x="47193" y="15119"/>
                  </a:lnTo>
                  <a:lnTo>
                    <a:pt x="47346" y="15068"/>
                  </a:lnTo>
                  <a:lnTo>
                    <a:pt x="47474" y="15017"/>
                  </a:lnTo>
                  <a:lnTo>
                    <a:pt x="47627" y="14941"/>
                  </a:lnTo>
                  <a:lnTo>
                    <a:pt x="47729" y="14839"/>
                  </a:lnTo>
                  <a:lnTo>
                    <a:pt x="47856" y="14737"/>
                  </a:lnTo>
                  <a:lnTo>
                    <a:pt x="47958" y="14609"/>
                  </a:lnTo>
                  <a:lnTo>
                    <a:pt x="48035" y="14507"/>
                  </a:lnTo>
                  <a:lnTo>
                    <a:pt x="48086" y="14354"/>
                  </a:lnTo>
                  <a:lnTo>
                    <a:pt x="48111" y="14227"/>
                  </a:lnTo>
                  <a:lnTo>
                    <a:pt x="48366" y="14303"/>
                  </a:lnTo>
                  <a:lnTo>
                    <a:pt x="48672" y="14329"/>
                  </a:lnTo>
                  <a:lnTo>
                    <a:pt x="48978" y="14354"/>
                  </a:lnTo>
                  <a:lnTo>
                    <a:pt x="49335" y="14329"/>
                  </a:lnTo>
                  <a:lnTo>
                    <a:pt x="49692" y="14303"/>
                  </a:lnTo>
                  <a:lnTo>
                    <a:pt x="50049" y="14252"/>
                  </a:lnTo>
                  <a:lnTo>
                    <a:pt x="50814" y="14099"/>
                  </a:lnTo>
                  <a:lnTo>
                    <a:pt x="52267" y="13742"/>
                  </a:lnTo>
                  <a:lnTo>
                    <a:pt x="52879" y="13615"/>
                  </a:lnTo>
                  <a:lnTo>
                    <a:pt x="53134" y="13589"/>
                  </a:lnTo>
                  <a:lnTo>
                    <a:pt x="53695" y="13589"/>
                  </a:lnTo>
                  <a:lnTo>
                    <a:pt x="54001" y="13640"/>
                  </a:lnTo>
                  <a:lnTo>
                    <a:pt x="54306" y="13691"/>
                  </a:lnTo>
                  <a:lnTo>
                    <a:pt x="54587" y="13742"/>
                  </a:lnTo>
                  <a:lnTo>
                    <a:pt x="54867" y="13844"/>
                  </a:lnTo>
                  <a:lnTo>
                    <a:pt x="55148" y="13946"/>
                  </a:lnTo>
                  <a:lnTo>
                    <a:pt x="55403" y="14074"/>
                  </a:lnTo>
                  <a:lnTo>
                    <a:pt x="55658" y="14201"/>
                  </a:lnTo>
                  <a:lnTo>
                    <a:pt x="55913" y="14354"/>
                  </a:lnTo>
                  <a:lnTo>
                    <a:pt x="56142" y="14533"/>
                  </a:lnTo>
                  <a:lnTo>
                    <a:pt x="56372" y="14711"/>
                  </a:lnTo>
                  <a:lnTo>
                    <a:pt x="56576" y="14915"/>
                  </a:lnTo>
                  <a:lnTo>
                    <a:pt x="56805" y="15145"/>
                  </a:lnTo>
                  <a:lnTo>
                    <a:pt x="56984" y="15374"/>
                  </a:lnTo>
                  <a:lnTo>
                    <a:pt x="57187" y="15603"/>
                  </a:lnTo>
                  <a:lnTo>
                    <a:pt x="57366" y="15884"/>
                  </a:lnTo>
                  <a:lnTo>
                    <a:pt x="57621" y="16317"/>
                  </a:lnTo>
                  <a:lnTo>
                    <a:pt x="57901" y="16853"/>
                  </a:lnTo>
                  <a:lnTo>
                    <a:pt x="58131" y="17439"/>
                  </a:lnTo>
                  <a:lnTo>
                    <a:pt x="58233" y="17745"/>
                  </a:lnTo>
                  <a:lnTo>
                    <a:pt x="58309" y="18051"/>
                  </a:lnTo>
                  <a:lnTo>
                    <a:pt x="58386" y="18357"/>
                  </a:lnTo>
                  <a:lnTo>
                    <a:pt x="58411" y="18663"/>
                  </a:lnTo>
                  <a:lnTo>
                    <a:pt x="58437" y="18969"/>
                  </a:lnTo>
                  <a:lnTo>
                    <a:pt x="58411" y="19249"/>
                  </a:lnTo>
                  <a:lnTo>
                    <a:pt x="58386" y="19555"/>
                  </a:lnTo>
                  <a:lnTo>
                    <a:pt x="58309" y="19810"/>
                  </a:lnTo>
                  <a:lnTo>
                    <a:pt x="58182" y="20065"/>
                  </a:lnTo>
                  <a:lnTo>
                    <a:pt x="58029" y="20320"/>
                  </a:lnTo>
                  <a:lnTo>
                    <a:pt x="57927" y="19861"/>
                  </a:lnTo>
                  <a:lnTo>
                    <a:pt x="57774" y="19428"/>
                  </a:lnTo>
                  <a:lnTo>
                    <a:pt x="57595" y="18994"/>
                  </a:lnTo>
                  <a:lnTo>
                    <a:pt x="57391" y="18586"/>
                  </a:lnTo>
                  <a:lnTo>
                    <a:pt x="57136" y="18179"/>
                  </a:lnTo>
                  <a:lnTo>
                    <a:pt x="56882" y="17796"/>
                  </a:lnTo>
                  <a:lnTo>
                    <a:pt x="56576" y="17439"/>
                  </a:lnTo>
                  <a:lnTo>
                    <a:pt x="56270" y="17108"/>
                  </a:lnTo>
                  <a:lnTo>
                    <a:pt x="55913" y="16802"/>
                  </a:lnTo>
                  <a:lnTo>
                    <a:pt x="55556" y="16521"/>
                  </a:lnTo>
                  <a:lnTo>
                    <a:pt x="55173" y="16292"/>
                  </a:lnTo>
                  <a:lnTo>
                    <a:pt x="54765" y="16088"/>
                  </a:lnTo>
                  <a:lnTo>
                    <a:pt x="54357" y="15935"/>
                  </a:lnTo>
                  <a:lnTo>
                    <a:pt x="53924" y="15833"/>
                  </a:lnTo>
                  <a:lnTo>
                    <a:pt x="53491" y="15756"/>
                  </a:lnTo>
                  <a:lnTo>
                    <a:pt x="53057" y="15756"/>
                  </a:lnTo>
                  <a:lnTo>
                    <a:pt x="52522" y="15807"/>
                  </a:lnTo>
                  <a:lnTo>
                    <a:pt x="52012" y="15909"/>
                  </a:lnTo>
                  <a:lnTo>
                    <a:pt x="51476" y="16037"/>
                  </a:lnTo>
                  <a:lnTo>
                    <a:pt x="50967" y="16190"/>
                  </a:lnTo>
                  <a:lnTo>
                    <a:pt x="49972" y="16496"/>
                  </a:lnTo>
                  <a:lnTo>
                    <a:pt x="49462" y="16649"/>
                  </a:lnTo>
                  <a:lnTo>
                    <a:pt x="48952" y="16802"/>
                  </a:lnTo>
                  <a:lnTo>
                    <a:pt x="48264" y="16955"/>
                  </a:lnTo>
                  <a:lnTo>
                    <a:pt x="47576" y="17082"/>
                  </a:lnTo>
                  <a:lnTo>
                    <a:pt x="46887" y="17159"/>
                  </a:lnTo>
                  <a:lnTo>
                    <a:pt x="46199" y="17235"/>
                  </a:lnTo>
                  <a:lnTo>
                    <a:pt x="45485" y="17286"/>
                  </a:lnTo>
                  <a:lnTo>
                    <a:pt x="44797" y="17286"/>
                  </a:lnTo>
                  <a:lnTo>
                    <a:pt x="44108" y="17261"/>
                  </a:lnTo>
                  <a:lnTo>
                    <a:pt x="43394" y="17235"/>
                  </a:lnTo>
                  <a:lnTo>
                    <a:pt x="42808" y="17159"/>
                  </a:lnTo>
                  <a:lnTo>
                    <a:pt x="42196" y="17082"/>
                  </a:lnTo>
                  <a:lnTo>
                    <a:pt x="41610" y="16980"/>
                  </a:lnTo>
                  <a:lnTo>
                    <a:pt x="41023" y="16853"/>
                  </a:lnTo>
                  <a:lnTo>
                    <a:pt x="40513" y="16725"/>
                  </a:lnTo>
                  <a:lnTo>
                    <a:pt x="39978" y="16598"/>
                  </a:lnTo>
                  <a:lnTo>
                    <a:pt x="39468" y="16445"/>
                  </a:lnTo>
                  <a:lnTo>
                    <a:pt x="38958" y="16266"/>
                  </a:lnTo>
                  <a:lnTo>
                    <a:pt x="38474" y="16088"/>
                  </a:lnTo>
                  <a:lnTo>
                    <a:pt x="37964" y="15884"/>
                  </a:lnTo>
                  <a:lnTo>
                    <a:pt x="36995" y="15450"/>
                  </a:lnTo>
                  <a:lnTo>
                    <a:pt x="36052" y="14941"/>
                  </a:lnTo>
                  <a:lnTo>
                    <a:pt x="35134" y="14405"/>
                  </a:lnTo>
                  <a:lnTo>
                    <a:pt x="34241" y="13793"/>
                  </a:lnTo>
                  <a:lnTo>
                    <a:pt x="33374" y="13156"/>
                  </a:lnTo>
                  <a:lnTo>
                    <a:pt x="32712" y="12595"/>
                  </a:lnTo>
                  <a:lnTo>
                    <a:pt x="32100" y="11983"/>
                  </a:lnTo>
                  <a:lnTo>
                    <a:pt x="31513" y="11346"/>
                  </a:lnTo>
                  <a:lnTo>
                    <a:pt x="30927" y="10708"/>
                  </a:lnTo>
                  <a:lnTo>
                    <a:pt x="30009" y="9586"/>
                  </a:lnTo>
                  <a:lnTo>
                    <a:pt x="29066" y="8490"/>
                  </a:lnTo>
                  <a:lnTo>
                    <a:pt x="28607" y="7955"/>
                  </a:lnTo>
                  <a:lnTo>
                    <a:pt x="28097" y="7445"/>
                  </a:lnTo>
                  <a:lnTo>
                    <a:pt x="27587" y="6935"/>
                  </a:lnTo>
                  <a:lnTo>
                    <a:pt x="27052" y="6450"/>
                  </a:lnTo>
                  <a:lnTo>
                    <a:pt x="26746" y="6221"/>
                  </a:lnTo>
                  <a:lnTo>
                    <a:pt x="26440" y="5992"/>
                  </a:lnTo>
                  <a:lnTo>
                    <a:pt x="26134" y="5788"/>
                  </a:lnTo>
                  <a:lnTo>
                    <a:pt x="25802" y="5609"/>
                  </a:lnTo>
                  <a:lnTo>
                    <a:pt x="25471" y="5431"/>
                  </a:lnTo>
                  <a:lnTo>
                    <a:pt x="25114" y="5278"/>
                  </a:lnTo>
                  <a:lnTo>
                    <a:pt x="24782" y="5150"/>
                  </a:lnTo>
                  <a:lnTo>
                    <a:pt x="24425" y="5023"/>
                  </a:lnTo>
                  <a:lnTo>
                    <a:pt x="24069" y="4946"/>
                  </a:lnTo>
                  <a:lnTo>
                    <a:pt x="23712" y="4895"/>
                  </a:lnTo>
                  <a:lnTo>
                    <a:pt x="23329" y="4844"/>
                  </a:lnTo>
                  <a:lnTo>
                    <a:pt x="22972" y="4844"/>
                  </a:lnTo>
                  <a:lnTo>
                    <a:pt x="22590" y="4870"/>
                  </a:lnTo>
                  <a:lnTo>
                    <a:pt x="22233" y="4921"/>
                  </a:lnTo>
                  <a:lnTo>
                    <a:pt x="21850" y="4997"/>
                  </a:lnTo>
                  <a:lnTo>
                    <a:pt x="21493" y="5125"/>
                  </a:lnTo>
                  <a:lnTo>
                    <a:pt x="21009" y="5354"/>
                  </a:lnTo>
                  <a:lnTo>
                    <a:pt x="20550" y="5584"/>
                  </a:lnTo>
                  <a:lnTo>
                    <a:pt x="20142" y="5890"/>
                  </a:lnTo>
                  <a:lnTo>
                    <a:pt x="19785" y="6195"/>
                  </a:lnTo>
                  <a:lnTo>
                    <a:pt x="19887" y="5711"/>
                  </a:lnTo>
                  <a:lnTo>
                    <a:pt x="20040" y="5278"/>
                  </a:lnTo>
                  <a:lnTo>
                    <a:pt x="20219" y="4870"/>
                  </a:lnTo>
                  <a:lnTo>
                    <a:pt x="20423" y="4487"/>
                  </a:lnTo>
                  <a:lnTo>
                    <a:pt x="20652" y="4156"/>
                  </a:lnTo>
                  <a:lnTo>
                    <a:pt x="20933" y="3850"/>
                  </a:lnTo>
                  <a:lnTo>
                    <a:pt x="21213" y="3595"/>
                  </a:lnTo>
                  <a:lnTo>
                    <a:pt x="21493" y="3340"/>
                  </a:lnTo>
                  <a:lnTo>
                    <a:pt x="21825" y="3136"/>
                  </a:lnTo>
                  <a:lnTo>
                    <a:pt x="22156" y="2983"/>
                  </a:lnTo>
                  <a:lnTo>
                    <a:pt x="22513" y="2830"/>
                  </a:lnTo>
                  <a:lnTo>
                    <a:pt x="22870" y="2728"/>
                  </a:lnTo>
                  <a:lnTo>
                    <a:pt x="23253" y="2626"/>
                  </a:lnTo>
                  <a:lnTo>
                    <a:pt x="23635" y="2575"/>
                  </a:lnTo>
                  <a:lnTo>
                    <a:pt x="24043" y="2550"/>
                  </a:lnTo>
                  <a:close/>
                  <a:moveTo>
                    <a:pt x="23176" y="5482"/>
                  </a:moveTo>
                  <a:lnTo>
                    <a:pt x="23661" y="5507"/>
                  </a:lnTo>
                  <a:lnTo>
                    <a:pt x="24145" y="5584"/>
                  </a:lnTo>
                  <a:lnTo>
                    <a:pt x="24629" y="5711"/>
                  </a:lnTo>
                  <a:lnTo>
                    <a:pt x="25114" y="5915"/>
                  </a:lnTo>
                  <a:lnTo>
                    <a:pt x="25598" y="6144"/>
                  </a:lnTo>
                  <a:lnTo>
                    <a:pt x="25981" y="6374"/>
                  </a:lnTo>
                  <a:lnTo>
                    <a:pt x="26338" y="6629"/>
                  </a:lnTo>
                  <a:lnTo>
                    <a:pt x="26695" y="6909"/>
                  </a:lnTo>
                  <a:lnTo>
                    <a:pt x="27026" y="7215"/>
                  </a:lnTo>
                  <a:lnTo>
                    <a:pt x="27332" y="7521"/>
                  </a:lnTo>
                  <a:lnTo>
                    <a:pt x="27638" y="7827"/>
                  </a:lnTo>
                  <a:lnTo>
                    <a:pt x="28250" y="8490"/>
                  </a:lnTo>
                  <a:lnTo>
                    <a:pt x="28811" y="9204"/>
                  </a:lnTo>
                  <a:lnTo>
                    <a:pt x="29372" y="9892"/>
                  </a:lnTo>
                  <a:lnTo>
                    <a:pt x="29933" y="10581"/>
                  </a:lnTo>
                  <a:lnTo>
                    <a:pt x="30493" y="11269"/>
                  </a:lnTo>
                  <a:lnTo>
                    <a:pt x="30978" y="11779"/>
                  </a:lnTo>
                  <a:lnTo>
                    <a:pt x="31488" y="12289"/>
                  </a:lnTo>
                  <a:lnTo>
                    <a:pt x="32023" y="12773"/>
                  </a:lnTo>
                  <a:lnTo>
                    <a:pt x="32559" y="13232"/>
                  </a:lnTo>
                  <a:lnTo>
                    <a:pt x="33119" y="13691"/>
                  </a:lnTo>
                  <a:lnTo>
                    <a:pt x="33680" y="14125"/>
                  </a:lnTo>
                  <a:lnTo>
                    <a:pt x="34267" y="14533"/>
                  </a:lnTo>
                  <a:lnTo>
                    <a:pt x="34879" y="14941"/>
                  </a:lnTo>
                  <a:lnTo>
                    <a:pt x="35516" y="15323"/>
                  </a:lnTo>
                  <a:lnTo>
                    <a:pt x="36204" y="15705"/>
                  </a:lnTo>
                  <a:lnTo>
                    <a:pt x="36893" y="16037"/>
                  </a:lnTo>
                  <a:lnTo>
                    <a:pt x="37581" y="16343"/>
                  </a:lnTo>
                  <a:lnTo>
                    <a:pt x="38295" y="16649"/>
                  </a:lnTo>
                  <a:lnTo>
                    <a:pt x="39009" y="16904"/>
                  </a:lnTo>
                  <a:lnTo>
                    <a:pt x="39748" y="17133"/>
                  </a:lnTo>
                  <a:lnTo>
                    <a:pt x="40462" y="17337"/>
                  </a:lnTo>
                  <a:lnTo>
                    <a:pt x="41227" y="17490"/>
                  </a:lnTo>
                  <a:lnTo>
                    <a:pt x="41967" y="17643"/>
                  </a:lnTo>
                  <a:lnTo>
                    <a:pt x="42731" y="17745"/>
                  </a:lnTo>
                  <a:lnTo>
                    <a:pt x="43496" y="17822"/>
                  </a:lnTo>
                  <a:lnTo>
                    <a:pt x="44261" y="17847"/>
                  </a:lnTo>
                  <a:lnTo>
                    <a:pt x="45026" y="17873"/>
                  </a:lnTo>
                  <a:lnTo>
                    <a:pt x="45791" y="17847"/>
                  </a:lnTo>
                  <a:lnTo>
                    <a:pt x="46556" y="17796"/>
                  </a:lnTo>
                  <a:lnTo>
                    <a:pt x="46964" y="17745"/>
                  </a:lnTo>
                  <a:lnTo>
                    <a:pt x="47372" y="17669"/>
                  </a:lnTo>
                  <a:lnTo>
                    <a:pt x="48187" y="17490"/>
                  </a:lnTo>
                  <a:lnTo>
                    <a:pt x="49003" y="17261"/>
                  </a:lnTo>
                  <a:lnTo>
                    <a:pt x="49794" y="17031"/>
                  </a:lnTo>
                  <a:lnTo>
                    <a:pt x="50610" y="16802"/>
                  </a:lnTo>
                  <a:lnTo>
                    <a:pt x="51425" y="16598"/>
                  </a:lnTo>
                  <a:lnTo>
                    <a:pt x="51833" y="16496"/>
                  </a:lnTo>
                  <a:lnTo>
                    <a:pt x="52216" y="16419"/>
                  </a:lnTo>
                  <a:lnTo>
                    <a:pt x="52624" y="16368"/>
                  </a:lnTo>
                  <a:lnTo>
                    <a:pt x="53057" y="16343"/>
                  </a:lnTo>
                  <a:lnTo>
                    <a:pt x="53465" y="16368"/>
                  </a:lnTo>
                  <a:lnTo>
                    <a:pt x="53873" y="16419"/>
                  </a:lnTo>
                  <a:lnTo>
                    <a:pt x="54255" y="16521"/>
                  </a:lnTo>
                  <a:lnTo>
                    <a:pt x="54663" y="16674"/>
                  </a:lnTo>
                  <a:lnTo>
                    <a:pt x="55020" y="16878"/>
                  </a:lnTo>
                  <a:lnTo>
                    <a:pt x="55403" y="17108"/>
                  </a:lnTo>
                  <a:lnTo>
                    <a:pt x="55734" y="17363"/>
                  </a:lnTo>
                  <a:lnTo>
                    <a:pt x="56066" y="17669"/>
                  </a:lnTo>
                  <a:lnTo>
                    <a:pt x="56372" y="18000"/>
                  </a:lnTo>
                  <a:lnTo>
                    <a:pt x="56652" y="18331"/>
                  </a:lnTo>
                  <a:lnTo>
                    <a:pt x="56907" y="18714"/>
                  </a:lnTo>
                  <a:lnTo>
                    <a:pt x="57136" y="19096"/>
                  </a:lnTo>
                  <a:lnTo>
                    <a:pt x="57315" y="19479"/>
                  </a:lnTo>
                  <a:lnTo>
                    <a:pt x="57493" y="19912"/>
                  </a:lnTo>
                  <a:lnTo>
                    <a:pt x="57621" y="20320"/>
                  </a:lnTo>
                  <a:lnTo>
                    <a:pt x="57697" y="20728"/>
                  </a:lnTo>
                  <a:lnTo>
                    <a:pt x="57723" y="20830"/>
                  </a:lnTo>
                  <a:lnTo>
                    <a:pt x="57774" y="21314"/>
                  </a:lnTo>
                  <a:lnTo>
                    <a:pt x="57748" y="21773"/>
                  </a:lnTo>
                  <a:lnTo>
                    <a:pt x="57723" y="22003"/>
                  </a:lnTo>
                  <a:lnTo>
                    <a:pt x="57672" y="22232"/>
                  </a:lnTo>
                  <a:lnTo>
                    <a:pt x="57621" y="22462"/>
                  </a:lnTo>
                  <a:lnTo>
                    <a:pt x="57544" y="22691"/>
                  </a:lnTo>
                  <a:lnTo>
                    <a:pt x="57442" y="22895"/>
                  </a:lnTo>
                  <a:lnTo>
                    <a:pt x="57340" y="23099"/>
                  </a:lnTo>
                  <a:lnTo>
                    <a:pt x="57213" y="23303"/>
                  </a:lnTo>
                  <a:lnTo>
                    <a:pt x="57060" y="23507"/>
                  </a:lnTo>
                  <a:lnTo>
                    <a:pt x="56882" y="23686"/>
                  </a:lnTo>
                  <a:lnTo>
                    <a:pt x="56703" y="23864"/>
                  </a:lnTo>
                  <a:lnTo>
                    <a:pt x="56499" y="24043"/>
                  </a:lnTo>
                  <a:lnTo>
                    <a:pt x="56270" y="24196"/>
                  </a:lnTo>
                  <a:lnTo>
                    <a:pt x="56219" y="24247"/>
                  </a:lnTo>
                  <a:lnTo>
                    <a:pt x="55607" y="24552"/>
                  </a:lnTo>
                  <a:lnTo>
                    <a:pt x="54995" y="24807"/>
                  </a:lnTo>
                  <a:lnTo>
                    <a:pt x="54383" y="25037"/>
                  </a:lnTo>
                  <a:lnTo>
                    <a:pt x="53746" y="25266"/>
                  </a:lnTo>
                  <a:lnTo>
                    <a:pt x="53134" y="25445"/>
                  </a:lnTo>
                  <a:lnTo>
                    <a:pt x="52496" y="25598"/>
                  </a:lnTo>
                  <a:lnTo>
                    <a:pt x="51859" y="25751"/>
                  </a:lnTo>
                  <a:lnTo>
                    <a:pt x="51221" y="25853"/>
                  </a:lnTo>
                  <a:lnTo>
                    <a:pt x="50559" y="25955"/>
                  </a:lnTo>
                  <a:lnTo>
                    <a:pt x="49921" y="26057"/>
                  </a:lnTo>
                  <a:lnTo>
                    <a:pt x="49258" y="26108"/>
                  </a:lnTo>
                  <a:lnTo>
                    <a:pt x="48621" y="26159"/>
                  </a:lnTo>
                  <a:lnTo>
                    <a:pt x="47295" y="26210"/>
                  </a:lnTo>
                  <a:lnTo>
                    <a:pt x="45944" y="26210"/>
                  </a:lnTo>
                  <a:lnTo>
                    <a:pt x="44593" y="26184"/>
                  </a:lnTo>
                  <a:lnTo>
                    <a:pt x="43241" y="26133"/>
                  </a:lnTo>
                  <a:lnTo>
                    <a:pt x="41865" y="26031"/>
                  </a:lnTo>
                  <a:lnTo>
                    <a:pt x="40513" y="25878"/>
                  </a:lnTo>
                  <a:lnTo>
                    <a:pt x="39162" y="25674"/>
                  </a:lnTo>
                  <a:lnTo>
                    <a:pt x="38499" y="25547"/>
                  </a:lnTo>
                  <a:lnTo>
                    <a:pt x="37811" y="25419"/>
                  </a:lnTo>
                  <a:lnTo>
                    <a:pt x="37148" y="25266"/>
                  </a:lnTo>
                  <a:lnTo>
                    <a:pt x="36510" y="25088"/>
                  </a:lnTo>
                  <a:lnTo>
                    <a:pt x="35848" y="24909"/>
                  </a:lnTo>
                  <a:lnTo>
                    <a:pt x="35185" y="24680"/>
                  </a:lnTo>
                  <a:lnTo>
                    <a:pt x="34573" y="24476"/>
                  </a:lnTo>
                  <a:lnTo>
                    <a:pt x="33986" y="24247"/>
                  </a:lnTo>
                  <a:lnTo>
                    <a:pt x="33374" y="23992"/>
                  </a:lnTo>
                  <a:lnTo>
                    <a:pt x="32788" y="23711"/>
                  </a:lnTo>
                  <a:lnTo>
                    <a:pt x="32227" y="23431"/>
                  </a:lnTo>
                  <a:lnTo>
                    <a:pt x="31641" y="23125"/>
                  </a:lnTo>
                  <a:lnTo>
                    <a:pt x="30519" y="22487"/>
                  </a:lnTo>
                  <a:lnTo>
                    <a:pt x="29423" y="21824"/>
                  </a:lnTo>
                  <a:lnTo>
                    <a:pt x="28326" y="21111"/>
                  </a:lnTo>
                  <a:lnTo>
                    <a:pt x="27255" y="20371"/>
                  </a:lnTo>
                  <a:lnTo>
                    <a:pt x="26210" y="19632"/>
                  </a:lnTo>
                  <a:lnTo>
                    <a:pt x="25369" y="19020"/>
                  </a:lnTo>
                  <a:lnTo>
                    <a:pt x="24553" y="18408"/>
                  </a:lnTo>
                  <a:lnTo>
                    <a:pt x="23763" y="17771"/>
                  </a:lnTo>
                  <a:lnTo>
                    <a:pt x="22998" y="17108"/>
                  </a:lnTo>
                  <a:lnTo>
                    <a:pt x="22258" y="16419"/>
                  </a:lnTo>
                  <a:lnTo>
                    <a:pt x="21519" y="15731"/>
                  </a:lnTo>
                  <a:lnTo>
                    <a:pt x="20831" y="14992"/>
                  </a:lnTo>
                  <a:lnTo>
                    <a:pt x="20142" y="14252"/>
                  </a:lnTo>
                  <a:lnTo>
                    <a:pt x="19709" y="13589"/>
                  </a:lnTo>
                  <a:lnTo>
                    <a:pt x="19505" y="13232"/>
                  </a:lnTo>
                  <a:lnTo>
                    <a:pt x="19326" y="12901"/>
                  </a:lnTo>
                  <a:lnTo>
                    <a:pt x="19173" y="12544"/>
                  </a:lnTo>
                  <a:lnTo>
                    <a:pt x="19020" y="12187"/>
                  </a:lnTo>
                  <a:lnTo>
                    <a:pt x="18893" y="11830"/>
                  </a:lnTo>
                  <a:lnTo>
                    <a:pt x="18791" y="11473"/>
                  </a:lnTo>
                  <a:lnTo>
                    <a:pt x="18714" y="11091"/>
                  </a:lnTo>
                  <a:lnTo>
                    <a:pt x="18663" y="10708"/>
                  </a:lnTo>
                  <a:lnTo>
                    <a:pt x="18638" y="10351"/>
                  </a:lnTo>
                  <a:lnTo>
                    <a:pt x="18638" y="9943"/>
                  </a:lnTo>
                  <a:lnTo>
                    <a:pt x="18689" y="9561"/>
                  </a:lnTo>
                  <a:lnTo>
                    <a:pt x="18765" y="9178"/>
                  </a:lnTo>
                  <a:lnTo>
                    <a:pt x="18867" y="8771"/>
                  </a:lnTo>
                  <a:lnTo>
                    <a:pt x="18995" y="8388"/>
                  </a:lnTo>
                  <a:lnTo>
                    <a:pt x="19224" y="7878"/>
                  </a:lnTo>
                  <a:lnTo>
                    <a:pt x="19505" y="7445"/>
                  </a:lnTo>
                  <a:lnTo>
                    <a:pt x="19811" y="7037"/>
                  </a:lnTo>
                  <a:lnTo>
                    <a:pt x="20142" y="6680"/>
                  </a:lnTo>
                  <a:lnTo>
                    <a:pt x="20499" y="6374"/>
                  </a:lnTo>
                  <a:lnTo>
                    <a:pt x="20907" y="6093"/>
                  </a:lnTo>
                  <a:lnTo>
                    <a:pt x="21315" y="5890"/>
                  </a:lnTo>
                  <a:lnTo>
                    <a:pt x="21774" y="5711"/>
                  </a:lnTo>
                  <a:lnTo>
                    <a:pt x="22207" y="5584"/>
                  </a:lnTo>
                  <a:lnTo>
                    <a:pt x="22692" y="5507"/>
                  </a:lnTo>
                  <a:lnTo>
                    <a:pt x="23176" y="5482"/>
                  </a:lnTo>
                  <a:close/>
                  <a:moveTo>
                    <a:pt x="25624" y="19810"/>
                  </a:moveTo>
                  <a:lnTo>
                    <a:pt x="25726" y="19887"/>
                  </a:lnTo>
                  <a:lnTo>
                    <a:pt x="26848" y="20703"/>
                  </a:lnTo>
                  <a:lnTo>
                    <a:pt x="27995" y="21493"/>
                  </a:lnTo>
                  <a:lnTo>
                    <a:pt x="29142" y="22258"/>
                  </a:lnTo>
                  <a:lnTo>
                    <a:pt x="30340" y="22972"/>
                  </a:lnTo>
                  <a:lnTo>
                    <a:pt x="30927" y="23329"/>
                  </a:lnTo>
                  <a:lnTo>
                    <a:pt x="31539" y="23660"/>
                  </a:lnTo>
                  <a:lnTo>
                    <a:pt x="32151" y="23966"/>
                  </a:lnTo>
                  <a:lnTo>
                    <a:pt x="32788" y="24272"/>
                  </a:lnTo>
                  <a:lnTo>
                    <a:pt x="33425" y="24552"/>
                  </a:lnTo>
                  <a:lnTo>
                    <a:pt x="34063" y="24807"/>
                  </a:lnTo>
                  <a:lnTo>
                    <a:pt x="34700" y="25062"/>
                  </a:lnTo>
                  <a:lnTo>
                    <a:pt x="35363" y="25292"/>
                  </a:lnTo>
                  <a:lnTo>
                    <a:pt x="36052" y="25496"/>
                  </a:lnTo>
                  <a:lnTo>
                    <a:pt x="36714" y="25700"/>
                  </a:lnTo>
                  <a:lnTo>
                    <a:pt x="37403" y="25853"/>
                  </a:lnTo>
                  <a:lnTo>
                    <a:pt x="38091" y="26006"/>
                  </a:lnTo>
                  <a:lnTo>
                    <a:pt x="38805" y="26159"/>
                  </a:lnTo>
                  <a:lnTo>
                    <a:pt x="39493" y="26261"/>
                  </a:lnTo>
                  <a:lnTo>
                    <a:pt x="40896" y="26465"/>
                  </a:lnTo>
                  <a:lnTo>
                    <a:pt x="42298" y="26592"/>
                  </a:lnTo>
                  <a:lnTo>
                    <a:pt x="43726" y="26694"/>
                  </a:lnTo>
                  <a:lnTo>
                    <a:pt x="45153" y="26745"/>
                  </a:lnTo>
                  <a:lnTo>
                    <a:pt x="46556" y="26771"/>
                  </a:lnTo>
                  <a:lnTo>
                    <a:pt x="47882" y="26745"/>
                  </a:lnTo>
                  <a:lnTo>
                    <a:pt x="49182" y="26669"/>
                  </a:lnTo>
                  <a:lnTo>
                    <a:pt x="49845" y="26592"/>
                  </a:lnTo>
                  <a:lnTo>
                    <a:pt x="50508" y="26516"/>
                  </a:lnTo>
                  <a:lnTo>
                    <a:pt x="51145" y="26439"/>
                  </a:lnTo>
                  <a:lnTo>
                    <a:pt x="51782" y="26312"/>
                  </a:lnTo>
                  <a:lnTo>
                    <a:pt x="51476" y="28275"/>
                  </a:lnTo>
                  <a:lnTo>
                    <a:pt x="51196" y="30238"/>
                  </a:lnTo>
                  <a:lnTo>
                    <a:pt x="48901" y="30111"/>
                  </a:lnTo>
                  <a:lnTo>
                    <a:pt x="46632" y="30009"/>
                  </a:lnTo>
                  <a:lnTo>
                    <a:pt x="44338" y="29932"/>
                  </a:lnTo>
                  <a:lnTo>
                    <a:pt x="42043" y="29881"/>
                  </a:lnTo>
                  <a:lnTo>
                    <a:pt x="37479" y="29881"/>
                  </a:lnTo>
                  <a:lnTo>
                    <a:pt x="35185" y="29932"/>
                  </a:lnTo>
                  <a:lnTo>
                    <a:pt x="32916" y="29983"/>
                  </a:lnTo>
                  <a:lnTo>
                    <a:pt x="30060" y="30111"/>
                  </a:lnTo>
                  <a:lnTo>
                    <a:pt x="28632" y="30187"/>
                  </a:lnTo>
                  <a:lnTo>
                    <a:pt x="27230" y="30289"/>
                  </a:lnTo>
                  <a:lnTo>
                    <a:pt x="27230" y="30264"/>
                  </a:lnTo>
                  <a:lnTo>
                    <a:pt x="26848" y="27637"/>
                  </a:lnTo>
                  <a:lnTo>
                    <a:pt x="26440" y="25037"/>
                  </a:lnTo>
                  <a:lnTo>
                    <a:pt x="26032" y="22436"/>
                  </a:lnTo>
                  <a:lnTo>
                    <a:pt x="25624" y="19810"/>
                  </a:lnTo>
                  <a:close/>
                  <a:moveTo>
                    <a:pt x="53006" y="26057"/>
                  </a:moveTo>
                  <a:lnTo>
                    <a:pt x="52802" y="27102"/>
                  </a:lnTo>
                  <a:lnTo>
                    <a:pt x="52624" y="28173"/>
                  </a:lnTo>
                  <a:lnTo>
                    <a:pt x="52471" y="29244"/>
                  </a:lnTo>
                  <a:lnTo>
                    <a:pt x="52343" y="30315"/>
                  </a:lnTo>
                  <a:lnTo>
                    <a:pt x="51502" y="30264"/>
                  </a:lnTo>
                  <a:lnTo>
                    <a:pt x="51884" y="28249"/>
                  </a:lnTo>
                  <a:lnTo>
                    <a:pt x="52241" y="26235"/>
                  </a:lnTo>
                  <a:lnTo>
                    <a:pt x="53006" y="26057"/>
                  </a:lnTo>
                  <a:close/>
                  <a:moveTo>
                    <a:pt x="24298" y="18816"/>
                  </a:moveTo>
                  <a:lnTo>
                    <a:pt x="25139" y="19453"/>
                  </a:lnTo>
                  <a:lnTo>
                    <a:pt x="25522" y="22181"/>
                  </a:lnTo>
                  <a:lnTo>
                    <a:pt x="25726" y="23558"/>
                  </a:lnTo>
                  <a:lnTo>
                    <a:pt x="25930" y="24909"/>
                  </a:lnTo>
                  <a:lnTo>
                    <a:pt x="26159" y="26261"/>
                  </a:lnTo>
                  <a:lnTo>
                    <a:pt x="26414" y="27612"/>
                  </a:lnTo>
                  <a:lnTo>
                    <a:pt x="26695" y="28963"/>
                  </a:lnTo>
                  <a:lnTo>
                    <a:pt x="27001" y="30315"/>
                  </a:lnTo>
                  <a:lnTo>
                    <a:pt x="26134" y="30366"/>
                  </a:lnTo>
                  <a:lnTo>
                    <a:pt x="25981" y="28938"/>
                  </a:lnTo>
                  <a:lnTo>
                    <a:pt x="25802" y="27484"/>
                  </a:lnTo>
                  <a:lnTo>
                    <a:pt x="25598" y="26031"/>
                  </a:lnTo>
                  <a:lnTo>
                    <a:pt x="25369" y="24578"/>
                  </a:lnTo>
                  <a:lnTo>
                    <a:pt x="25139" y="23125"/>
                  </a:lnTo>
                  <a:lnTo>
                    <a:pt x="24884" y="21671"/>
                  </a:lnTo>
                  <a:lnTo>
                    <a:pt x="24604" y="20244"/>
                  </a:lnTo>
                  <a:lnTo>
                    <a:pt x="24298" y="18816"/>
                  </a:lnTo>
                  <a:close/>
                  <a:moveTo>
                    <a:pt x="79267" y="28147"/>
                  </a:moveTo>
                  <a:lnTo>
                    <a:pt x="79190" y="28555"/>
                  </a:lnTo>
                  <a:lnTo>
                    <a:pt x="79139" y="28963"/>
                  </a:lnTo>
                  <a:lnTo>
                    <a:pt x="79114" y="29346"/>
                  </a:lnTo>
                  <a:lnTo>
                    <a:pt x="79088" y="29754"/>
                  </a:lnTo>
                  <a:lnTo>
                    <a:pt x="79088" y="30162"/>
                  </a:lnTo>
                  <a:lnTo>
                    <a:pt x="79114" y="30569"/>
                  </a:lnTo>
                  <a:lnTo>
                    <a:pt x="79165" y="30952"/>
                  </a:lnTo>
                  <a:lnTo>
                    <a:pt x="79267" y="31360"/>
                  </a:lnTo>
                  <a:lnTo>
                    <a:pt x="78527" y="31360"/>
                  </a:lnTo>
                  <a:lnTo>
                    <a:pt x="78451" y="30952"/>
                  </a:lnTo>
                  <a:lnTo>
                    <a:pt x="78400" y="30544"/>
                  </a:lnTo>
                  <a:lnTo>
                    <a:pt x="78374" y="30136"/>
                  </a:lnTo>
                  <a:lnTo>
                    <a:pt x="78374" y="29728"/>
                  </a:lnTo>
                  <a:lnTo>
                    <a:pt x="78400" y="29320"/>
                  </a:lnTo>
                  <a:lnTo>
                    <a:pt x="78476" y="28938"/>
                  </a:lnTo>
                  <a:lnTo>
                    <a:pt x="78680" y="28147"/>
                  </a:lnTo>
                  <a:lnTo>
                    <a:pt x="79216" y="28173"/>
                  </a:lnTo>
                  <a:lnTo>
                    <a:pt x="79267" y="28147"/>
                  </a:lnTo>
                  <a:close/>
                  <a:moveTo>
                    <a:pt x="78247" y="28147"/>
                  </a:moveTo>
                  <a:lnTo>
                    <a:pt x="78119" y="28530"/>
                  </a:lnTo>
                  <a:lnTo>
                    <a:pt x="78018" y="28912"/>
                  </a:lnTo>
                  <a:lnTo>
                    <a:pt x="77941" y="29346"/>
                  </a:lnTo>
                  <a:lnTo>
                    <a:pt x="77916" y="29754"/>
                  </a:lnTo>
                  <a:lnTo>
                    <a:pt x="77941" y="30187"/>
                  </a:lnTo>
                  <a:lnTo>
                    <a:pt x="77992" y="30595"/>
                  </a:lnTo>
                  <a:lnTo>
                    <a:pt x="78069" y="31003"/>
                  </a:lnTo>
                  <a:lnTo>
                    <a:pt x="78170" y="31385"/>
                  </a:lnTo>
                  <a:lnTo>
                    <a:pt x="77227" y="31385"/>
                  </a:lnTo>
                  <a:lnTo>
                    <a:pt x="76768" y="31334"/>
                  </a:lnTo>
                  <a:lnTo>
                    <a:pt x="76539" y="31309"/>
                  </a:lnTo>
                  <a:lnTo>
                    <a:pt x="76335" y="31258"/>
                  </a:lnTo>
                  <a:lnTo>
                    <a:pt x="76131" y="31181"/>
                  </a:lnTo>
                  <a:lnTo>
                    <a:pt x="75927" y="31079"/>
                  </a:lnTo>
                  <a:lnTo>
                    <a:pt x="75774" y="30977"/>
                  </a:lnTo>
                  <a:lnTo>
                    <a:pt x="75621" y="30824"/>
                  </a:lnTo>
                  <a:lnTo>
                    <a:pt x="75468" y="30671"/>
                  </a:lnTo>
                  <a:lnTo>
                    <a:pt x="75366" y="30493"/>
                  </a:lnTo>
                  <a:lnTo>
                    <a:pt x="75264" y="30264"/>
                  </a:lnTo>
                  <a:lnTo>
                    <a:pt x="75213" y="30009"/>
                  </a:lnTo>
                  <a:lnTo>
                    <a:pt x="75162" y="29703"/>
                  </a:lnTo>
                  <a:lnTo>
                    <a:pt x="75187" y="29422"/>
                  </a:lnTo>
                  <a:lnTo>
                    <a:pt x="75238" y="29193"/>
                  </a:lnTo>
                  <a:lnTo>
                    <a:pt x="75340" y="28989"/>
                  </a:lnTo>
                  <a:lnTo>
                    <a:pt x="75468" y="28810"/>
                  </a:lnTo>
                  <a:lnTo>
                    <a:pt x="75646" y="28657"/>
                  </a:lnTo>
                  <a:lnTo>
                    <a:pt x="75850" y="28530"/>
                  </a:lnTo>
                  <a:lnTo>
                    <a:pt x="76054" y="28428"/>
                  </a:lnTo>
                  <a:lnTo>
                    <a:pt x="76309" y="28351"/>
                  </a:lnTo>
                  <a:lnTo>
                    <a:pt x="76564" y="28275"/>
                  </a:lnTo>
                  <a:lnTo>
                    <a:pt x="76845" y="28224"/>
                  </a:lnTo>
                  <a:lnTo>
                    <a:pt x="77125" y="28173"/>
                  </a:lnTo>
                  <a:lnTo>
                    <a:pt x="77686" y="28147"/>
                  </a:lnTo>
                  <a:close/>
                  <a:moveTo>
                    <a:pt x="83627" y="25547"/>
                  </a:moveTo>
                  <a:lnTo>
                    <a:pt x="83856" y="25776"/>
                  </a:lnTo>
                  <a:lnTo>
                    <a:pt x="84060" y="25980"/>
                  </a:lnTo>
                  <a:lnTo>
                    <a:pt x="84238" y="26210"/>
                  </a:lnTo>
                  <a:lnTo>
                    <a:pt x="84417" y="26465"/>
                  </a:lnTo>
                  <a:lnTo>
                    <a:pt x="84544" y="26694"/>
                  </a:lnTo>
                  <a:lnTo>
                    <a:pt x="84672" y="26949"/>
                  </a:lnTo>
                  <a:lnTo>
                    <a:pt x="84774" y="27204"/>
                  </a:lnTo>
                  <a:lnTo>
                    <a:pt x="84850" y="27484"/>
                  </a:lnTo>
                  <a:lnTo>
                    <a:pt x="84927" y="27765"/>
                  </a:lnTo>
                  <a:lnTo>
                    <a:pt x="84978" y="28045"/>
                  </a:lnTo>
                  <a:lnTo>
                    <a:pt x="85054" y="28606"/>
                  </a:lnTo>
                  <a:lnTo>
                    <a:pt x="85080" y="29218"/>
                  </a:lnTo>
                  <a:lnTo>
                    <a:pt x="85054" y="29830"/>
                  </a:lnTo>
                  <a:lnTo>
                    <a:pt x="85029" y="30340"/>
                  </a:lnTo>
                  <a:lnTo>
                    <a:pt x="84952" y="30952"/>
                  </a:lnTo>
                  <a:lnTo>
                    <a:pt x="84850" y="31640"/>
                  </a:lnTo>
                  <a:lnTo>
                    <a:pt x="84697" y="32354"/>
                  </a:lnTo>
                  <a:lnTo>
                    <a:pt x="84595" y="32711"/>
                  </a:lnTo>
                  <a:lnTo>
                    <a:pt x="84493" y="33043"/>
                  </a:lnTo>
                  <a:lnTo>
                    <a:pt x="84340" y="33349"/>
                  </a:lnTo>
                  <a:lnTo>
                    <a:pt x="84213" y="33654"/>
                  </a:lnTo>
                  <a:lnTo>
                    <a:pt x="84035" y="33909"/>
                  </a:lnTo>
                  <a:lnTo>
                    <a:pt x="83856" y="34139"/>
                  </a:lnTo>
                  <a:lnTo>
                    <a:pt x="83652" y="34317"/>
                  </a:lnTo>
                  <a:lnTo>
                    <a:pt x="83423" y="34445"/>
                  </a:lnTo>
                  <a:lnTo>
                    <a:pt x="82938" y="34164"/>
                  </a:lnTo>
                  <a:lnTo>
                    <a:pt x="82428" y="33884"/>
                  </a:lnTo>
                  <a:lnTo>
                    <a:pt x="81944" y="33603"/>
                  </a:lnTo>
                  <a:lnTo>
                    <a:pt x="81689" y="33450"/>
                  </a:lnTo>
                  <a:lnTo>
                    <a:pt x="81459" y="33272"/>
                  </a:lnTo>
                  <a:lnTo>
                    <a:pt x="80950" y="32890"/>
                  </a:lnTo>
                  <a:lnTo>
                    <a:pt x="80695" y="32660"/>
                  </a:lnTo>
                  <a:lnTo>
                    <a:pt x="80440" y="32431"/>
                  </a:lnTo>
                  <a:lnTo>
                    <a:pt x="80185" y="32176"/>
                  </a:lnTo>
                  <a:lnTo>
                    <a:pt x="79981" y="31921"/>
                  </a:lnTo>
                  <a:lnTo>
                    <a:pt x="79802" y="31640"/>
                  </a:lnTo>
                  <a:lnTo>
                    <a:pt x="79675" y="31385"/>
                  </a:lnTo>
                  <a:lnTo>
                    <a:pt x="79649" y="31334"/>
                  </a:lnTo>
                  <a:lnTo>
                    <a:pt x="79598" y="31309"/>
                  </a:lnTo>
                  <a:lnTo>
                    <a:pt x="79547" y="30493"/>
                  </a:lnTo>
                  <a:lnTo>
                    <a:pt x="79522" y="29677"/>
                  </a:lnTo>
                  <a:lnTo>
                    <a:pt x="79547" y="29269"/>
                  </a:lnTo>
                  <a:lnTo>
                    <a:pt x="79573" y="28887"/>
                  </a:lnTo>
                  <a:lnTo>
                    <a:pt x="79624" y="28479"/>
                  </a:lnTo>
                  <a:lnTo>
                    <a:pt x="79675" y="28071"/>
                  </a:lnTo>
                  <a:lnTo>
                    <a:pt x="79675" y="27994"/>
                  </a:lnTo>
                  <a:lnTo>
                    <a:pt x="79675" y="27943"/>
                  </a:lnTo>
                  <a:lnTo>
                    <a:pt x="80108" y="27561"/>
                  </a:lnTo>
                  <a:lnTo>
                    <a:pt x="80542" y="27179"/>
                  </a:lnTo>
                  <a:lnTo>
                    <a:pt x="81001" y="26822"/>
                  </a:lnTo>
                  <a:lnTo>
                    <a:pt x="81459" y="26516"/>
                  </a:lnTo>
                  <a:lnTo>
                    <a:pt x="81944" y="26210"/>
                  </a:lnTo>
                  <a:lnTo>
                    <a:pt x="82479" y="25980"/>
                  </a:lnTo>
                  <a:lnTo>
                    <a:pt x="83015" y="25751"/>
                  </a:lnTo>
                  <a:lnTo>
                    <a:pt x="83576" y="25572"/>
                  </a:lnTo>
                  <a:lnTo>
                    <a:pt x="83627" y="25547"/>
                  </a:lnTo>
                  <a:close/>
                  <a:moveTo>
                    <a:pt x="76972" y="31921"/>
                  </a:moveTo>
                  <a:lnTo>
                    <a:pt x="77304" y="31946"/>
                  </a:lnTo>
                  <a:lnTo>
                    <a:pt x="77635" y="31946"/>
                  </a:lnTo>
                  <a:lnTo>
                    <a:pt x="77610" y="32635"/>
                  </a:lnTo>
                  <a:lnTo>
                    <a:pt x="77610" y="33349"/>
                  </a:lnTo>
                  <a:lnTo>
                    <a:pt x="77686" y="34062"/>
                  </a:lnTo>
                  <a:lnTo>
                    <a:pt x="77763" y="34751"/>
                  </a:lnTo>
                  <a:lnTo>
                    <a:pt x="77533" y="34674"/>
                  </a:lnTo>
                  <a:lnTo>
                    <a:pt x="77151" y="34547"/>
                  </a:lnTo>
                  <a:lnTo>
                    <a:pt x="77125" y="34394"/>
                  </a:lnTo>
                  <a:lnTo>
                    <a:pt x="77125" y="34266"/>
                  </a:lnTo>
                  <a:lnTo>
                    <a:pt x="77151" y="34011"/>
                  </a:lnTo>
                  <a:lnTo>
                    <a:pt x="77100" y="33221"/>
                  </a:lnTo>
                  <a:lnTo>
                    <a:pt x="77049" y="32558"/>
                  </a:lnTo>
                  <a:lnTo>
                    <a:pt x="77023" y="32227"/>
                  </a:lnTo>
                  <a:lnTo>
                    <a:pt x="76972" y="31921"/>
                  </a:lnTo>
                  <a:close/>
                  <a:moveTo>
                    <a:pt x="93238" y="67079"/>
                  </a:moveTo>
                  <a:lnTo>
                    <a:pt x="93493" y="67640"/>
                  </a:lnTo>
                  <a:lnTo>
                    <a:pt x="93697" y="68201"/>
                  </a:lnTo>
                  <a:lnTo>
                    <a:pt x="93901" y="68762"/>
                  </a:lnTo>
                  <a:lnTo>
                    <a:pt x="94054" y="69349"/>
                  </a:lnTo>
                  <a:lnTo>
                    <a:pt x="94207" y="70037"/>
                  </a:lnTo>
                  <a:lnTo>
                    <a:pt x="94335" y="70725"/>
                  </a:lnTo>
                  <a:lnTo>
                    <a:pt x="94411" y="71439"/>
                  </a:lnTo>
                  <a:lnTo>
                    <a:pt x="94462" y="72128"/>
                  </a:lnTo>
                  <a:lnTo>
                    <a:pt x="94462" y="72842"/>
                  </a:lnTo>
                  <a:lnTo>
                    <a:pt x="94462" y="73530"/>
                  </a:lnTo>
                  <a:lnTo>
                    <a:pt x="94437" y="74244"/>
                  </a:lnTo>
                  <a:lnTo>
                    <a:pt x="94386" y="74958"/>
                  </a:lnTo>
                  <a:lnTo>
                    <a:pt x="94029" y="74932"/>
                  </a:lnTo>
                  <a:lnTo>
                    <a:pt x="93697" y="74881"/>
                  </a:lnTo>
                  <a:lnTo>
                    <a:pt x="93340" y="74830"/>
                  </a:lnTo>
                  <a:lnTo>
                    <a:pt x="93035" y="74754"/>
                  </a:lnTo>
                  <a:lnTo>
                    <a:pt x="92703" y="74626"/>
                  </a:lnTo>
                  <a:lnTo>
                    <a:pt x="92397" y="74499"/>
                  </a:lnTo>
                  <a:lnTo>
                    <a:pt x="92117" y="74346"/>
                  </a:lnTo>
                  <a:lnTo>
                    <a:pt x="91836" y="74167"/>
                  </a:lnTo>
                  <a:lnTo>
                    <a:pt x="91556" y="73989"/>
                  </a:lnTo>
                  <a:lnTo>
                    <a:pt x="91326" y="73759"/>
                  </a:lnTo>
                  <a:lnTo>
                    <a:pt x="91097" y="73530"/>
                  </a:lnTo>
                  <a:lnTo>
                    <a:pt x="90893" y="73249"/>
                  </a:lnTo>
                  <a:lnTo>
                    <a:pt x="90714" y="72969"/>
                  </a:lnTo>
                  <a:lnTo>
                    <a:pt x="90587" y="72663"/>
                  </a:lnTo>
                  <a:lnTo>
                    <a:pt x="90459" y="72332"/>
                  </a:lnTo>
                  <a:lnTo>
                    <a:pt x="90357" y="72000"/>
                  </a:lnTo>
                  <a:lnTo>
                    <a:pt x="90281" y="71592"/>
                  </a:lnTo>
                  <a:lnTo>
                    <a:pt x="90255" y="71184"/>
                  </a:lnTo>
                  <a:lnTo>
                    <a:pt x="90255" y="70776"/>
                  </a:lnTo>
                  <a:lnTo>
                    <a:pt x="90306" y="70394"/>
                  </a:lnTo>
                  <a:lnTo>
                    <a:pt x="90383" y="69986"/>
                  </a:lnTo>
                  <a:lnTo>
                    <a:pt x="90485" y="69629"/>
                  </a:lnTo>
                  <a:lnTo>
                    <a:pt x="90638" y="69272"/>
                  </a:lnTo>
                  <a:lnTo>
                    <a:pt x="90816" y="68915"/>
                  </a:lnTo>
                  <a:lnTo>
                    <a:pt x="91020" y="68609"/>
                  </a:lnTo>
                  <a:lnTo>
                    <a:pt x="91250" y="68303"/>
                  </a:lnTo>
                  <a:lnTo>
                    <a:pt x="91505" y="68023"/>
                  </a:lnTo>
                  <a:lnTo>
                    <a:pt x="91811" y="67768"/>
                  </a:lnTo>
                  <a:lnTo>
                    <a:pt x="92117" y="67564"/>
                  </a:lnTo>
                  <a:lnTo>
                    <a:pt x="92474" y="67360"/>
                  </a:lnTo>
                  <a:lnTo>
                    <a:pt x="92831" y="67207"/>
                  </a:lnTo>
                  <a:lnTo>
                    <a:pt x="93238" y="67079"/>
                  </a:lnTo>
                  <a:close/>
                  <a:moveTo>
                    <a:pt x="39978" y="30467"/>
                  </a:moveTo>
                  <a:lnTo>
                    <a:pt x="42119" y="30493"/>
                  </a:lnTo>
                  <a:lnTo>
                    <a:pt x="44287" y="30544"/>
                  </a:lnTo>
                  <a:lnTo>
                    <a:pt x="46428" y="30595"/>
                  </a:lnTo>
                  <a:lnTo>
                    <a:pt x="48570" y="30697"/>
                  </a:lnTo>
                  <a:lnTo>
                    <a:pt x="50737" y="30824"/>
                  </a:lnTo>
                  <a:lnTo>
                    <a:pt x="52879" y="30977"/>
                  </a:lnTo>
                  <a:lnTo>
                    <a:pt x="55020" y="31156"/>
                  </a:lnTo>
                  <a:lnTo>
                    <a:pt x="57162" y="31385"/>
                  </a:lnTo>
                  <a:lnTo>
                    <a:pt x="59304" y="31640"/>
                  </a:lnTo>
                  <a:lnTo>
                    <a:pt x="61420" y="31921"/>
                  </a:lnTo>
                  <a:lnTo>
                    <a:pt x="63536" y="32227"/>
                  </a:lnTo>
                  <a:lnTo>
                    <a:pt x="65601" y="32584"/>
                  </a:lnTo>
                  <a:lnTo>
                    <a:pt x="67666" y="32941"/>
                  </a:lnTo>
                  <a:lnTo>
                    <a:pt x="69706" y="33374"/>
                  </a:lnTo>
                  <a:lnTo>
                    <a:pt x="71746" y="33807"/>
                  </a:lnTo>
                  <a:lnTo>
                    <a:pt x="73658" y="34241"/>
                  </a:lnTo>
                  <a:lnTo>
                    <a:pt x="74601" y="34470"/>
                  </a:lnTo>
                  <a:lnTo>
                    <a:pt x="75544" y="34725"/>
                  </a:lnTo>
                  <a:lnTo>
                    <a:pt x="76513" y="35006"/>
                  </a:lnTo>
                  <a:lnTo>
                    <a:pt x="77431" y="35312"/>
                  </a:lnTo>
                  <a:lnTo>
                    <a:pt x="78349" y="35669"/>
                  </a:lnTo>
                  <a:lnTo>
                    <a:pt x="78782" y="35873"/>
                  </a:lnTo>
                  <a:lnTo>
                    <a:pt x="79216" y="36077"/>
                  </a:lnTo>
                  <a:lnTo>
                    <a:pt x="79700" y="36332"/>
                  </a:lnTo>
                  <a:lnTo>
                    <a:pt x="80159" y="36612"/>
                  </a:lnTo>
                  <a:lnTo>
                    <a:pt x="80593" y="36918"/>
                  </a:lnTo>
                  <a:lnTo>
                    <a:pt x="80975" y="37224"/>
                  </a:lnTo>
                  <a:lnTo>
                    <a:pt x="81357" y="37581"/>
                  </a:lnTo>
                  <a:lnTo>
                    <a:pt x="81714" y="37963"/>
                  </a:lnTo>
                  <a:lnTo>
                    <a:pt x="82046" y="38346"/>
                  </a:lnTo>
                  <a:lnTo>
                    <a:pt x="82352" y="38754"/>
                  </a:lnTo>
                  <a:lnTo>
                    <a:pt x="82632" y="39162"/>
                  </a:lnTo>
                  <a:lnTo>
                    <a:pt x="82913" y="39620"/>
                  </a:lnTo>
                  <a:lnTo>
                    <a:pt x="83168" y="40079"/>
                  </a:lnTo>
                  <a:lnTo>
                    <a:pt x="83397" y="40538"/>
                  </a:lnTo>
                  <a:lnTo>
                    <a:pt x="83601" y="41023"/>
                  </a:lnTo>
                  <a:lnTo>
                    <a:pt x="83805" y="41507"/>
                  </a:lnTo>
                  <a:lnTo>
                    <a:pt x="83984" y="42017"/>
                  </a:lnTo>
                  <a:lnTo>
                    <a:pt x="84136" y="42527"/>
                  </a:lnTo>
                  <a:lnTo>
                    <a:pt x="84417" y="43547"/>
                  </a:lnTo>
                  <a:lnTo>
                    <a:pt x="84646" y="44618"/>
                  </a:lnTo>
                  <a:lnTo>
                    <a:pt x="84850" y="45688"/>
                  </a:lnTo>
                  <a:lnTo>
                    <a:pt x="85003" y="46785"/>
                  </a:lnTo>
                  <a:lnTo>
                    <a:pt x="85105" y="47856"/>
                  </a:lnTo>
                  <a:lnTo>
                    <a:pt x="85207" y="48901"/>
                  </a:lnTo>
                  <a:lnTo>
                    <a:pt x="85335" y="50915"/>
                  </a:lnTo>
                  <a:lnTo>
                    <a:pt x="85386" y="51705"/>
                  </a:lnTo>
                  <a:lnTo>
                    <a:pt x="85411" y="52496"/>
                  </a:lnTo>
                  <a:lnTo>
                    <a:pt x="85437" y="54128"/>
                  </a:lnTo>
                  <a:lnTo>
                    <a:pt x="85462" y="54943"/>
                  </a:lnTo>
                  <a:lnTo>
                    <a:pt x="85513" y="55759"/>
                  </a:lnTo>
                  <a:lnTo>
                    <a:pt x="85590" y="56575"/>
                  </a:lnTo>
                  <a:lnTo>
                    <a:pt x="85692" y="57366"/>
                  </a:lnTo>
                  <a:lnTo>
                    <a:pt x="85845" y="58156"/>
                  </a:lnTo>
                  <a:lnTo>
                    <a:pt x="86049" y="58921"/>
                  </a:lnTo>
                  <a:lnTo>
                    <a:pt x="86176" y="59278"/>
                  </a:lnTo>
                  <a:lnTo>
                    <a:pt x="86304" y="59660"/>
                  </a:lnTo>
                  <a:lnTo>
                    <a:pt x="86457" y="60017"/>
                  </a:lnTo>
                  <a:lnTo>
                    <a:pt x="86635" y="60349"/>
                  </a:lnTo>
                  <a:lnTo>
                    <a:pt x="86814" y="60706"/>
                  </a:lnTo>
                  <a:lnTo>
                    <a:pt x="87018" y="61037"/>
                  </a:lnTo>
                  <a:lnTo>
                    <a:pt x="87247" y="61343"/>
                  </a:lnTo>
                  <a:lnTo>
                    <a:pt x="87502" y="61649"/>
                  </a:lnTo>
                  <a:lnTo>
                    <a:pt x="87782" y="61955"/>
                  </a:lnTo>
                  <a:lnTo>
                    <a:pt x="88088" y="62235"/>
                  </a:lnTo>
                  <a:lnTo>
                    <a:pt x="88394" y="62516"/>
                  </a:lnTo>
                  <a:lnTo>
                    <a:pt x="88751" y="62771"/>
                  </a:lnTo>
                  <a:lnTo>
                    <a:pt x="89669" y="63383"/>
                  </a:lnTo>
                  <a:lnTo>
                    <a:pt x="90561" y="63994"/>
                  </a:lnTo>
                  <a:lnTo>
                    <a:pt x="90995" y="64300"/>
                  </a:lnTo>
                  <a:lnTo>
                    <a:pt x="91403" y="64657"/>
                  </a:lnTo>
                  <a:lnTo>
                    <a:pt x="91811" y="65040"/>
                  </a:lnTo>
                  <a:lnTo>
                    <a:pt x="92168" y="65448"/>
                  </a:lnTo>
                  <a:lnTo>
                    <a:pt x="92601" y="66009"/>
                  </a:lnTo>
                  <a:lnTo>
                    <a:pt x="92958" y="66621"/>
                  </a:lnTo>
                  <a:lnTo>
                    <a:pt x="92525" y="66748"/>
                  </a:lnTo>
                  <a:lnTo>
                    <a:pt x="92117" y="66901"/>
                  </a:lnTo>
                  <a:lnTo>
                    <a:pt x="91734" y="67105"/>
                  </a:lnTo>
                  <a:lnTo>
                    <a:pt x="91403" y="67334"/>
                  </a:lnTo>
                  <a:lnTo>
                    <a:pt x="91097" y="67589"/>
                  </a:lnTo>
                  <a:lnTo>
                    <a:pt x="90816" y="67895"/>
                  </a:lnTo>
                  <a:lnTo>
                    <a:pt x="90587" y="68201"/>
                  </a:lnTo>
                  <a:lnTo>
                    <a:pt x="90383" y="68533"/>
                  </a:lnTo>
                  <a:lnTo>
                    <a:pt x="90204" y="68890"/>
                  </a:lnTo>
                  <a:lnTo>
                    <a:pt x="90052" y="69272"/>
                  </a:lnTo>
                  <a:lnTo>
                    <a:pt x="89950" y="69655"/>
                  </a:lnTo>
                  <a:lnTo>
                    <a:pt x="89873" y="70062"/>
                  </a:lnTo>
                  <a:lnTo>
                    <a:pt x="89822" y="70445"/>
                  </a:lnTo>
                  <a:lnTo>
                    <a:pt x="89797" y="70853"/>
                  </a:lnTo>
                  <a:lnTo>
                    <a:pt x="89822" y="71261"/>
                  </a:lnTo>
                  <a:lnTo>
                    <a:pt x="89848" y="71669"/>
                  </a:lnTo>
                  <a:lnTo>
                    <a:pt x="89924" y="72077"/>
                  </a:lnTo>
                  <a:lnTo>
                    <a:pt x="90026" y="72459"/>
                  </a:lnTo>
                  <a:lnTo>
                    <a:pt x="90153" y="72842"/>
                  </a:lnTo>
                  <a:lnTo>
                    <a:pt x="90306" y="73198"/>
                  </a:lnTo>
                  <a:lnTo>
                    <a:pt x="90510" y="73530"/>
                  </a:lnTo>
                  <a:lnTo>
                    <a:pt x="90714" y="73861"/>
                  </a:lnTo>
                  <a:lnTo>
                    <a:pt x="90969" y="74167"/>
                  </a:lnTo>
                  <a:lnTo>
                    <a:pt x="91224" y="74448"/>
                  </a:lnTo>
                  <a:lnTo>
                    <a:pt x="91530" y="74677"/>
                  </a:lnTo>
                  <a:lnTo>
                    <a:pt x="91862" y="74881"/>
                  </a:lnTo>
                  <a:lnTo>
                    <a:pt x="92193" y="75060"/>
                  </a:lnTo>
                  <a:lnTo>
                    <a:pt x="92576" y="75213"/>
                  </a:lnTo>
                  <a:lnTo>
                    <a:pt x="92984" y="75289"/>
                  </a:lnTo>
                  <a:lnTo>
                    <a:pt x="93417" y="75340"/>
                  </a:lnTo>
                  <a:lnTo>
                    <a:pt x="93850" y="75340"/>
                  </a:lnTo>
                  <a:lnTo>
                    <a:pt x="94335" y="75289"/>
                  </a:lnTo>
                  <a:lnTo>
                    <a:pt x="94233" y="76309"/>
                  </a:lnTo>
                  <a:lnTo>
                    <a:pt x="94080" y="77329"/>
                  </a:lnTo>
                  <a:lnTo>
                    <a:pt x="93748" y="79368"/>
                  </a:lnTo>
                  <a:lnTo>
                    <a:pt x="93748" y="79419"/>
                  </a:lnTo>
                  <a:lnTo>
                    <a:pt x="93366" y="79470"/>
                  </a:lnTo>
                  <a:lnTo>
                    <a:pt x="92984" y="79572"/>
                  </a:lnTo>
                  <a:lnTo>
                    <a:pt x="92627" y="79700"/>
                  </a:lnTo>
                  <a:lnTo>
                    <a:pt x="92270" y="79853"/>
                  </a:lnTo>
                  <a:lnTo>
                    <a:pt x="91938" y="80057"/>
                  </a:lnTo>
                  <a:lnTo>
                    <a:pt x="91632" y="80261"/>
                  </a:lnTo>
                  <a:lnTo>
                    <a:pt x="91326" y="80490"/>
                  </a:lnTo>
                  <a:lnTo>
                    <a:pt x="91020" y="80745"/>
                  </a:lnTo>
                  <a:lnTo>
                    <a:pt x="90434" y="81281"/>
                  </a:lnTo>
                  <a:lnTo>
                    <a:pt x="89873" y="81842"/>
                  </a:lnTo>
                  <a:lnTo>
                    <a:pt x="89287" y="82377"/>
                  </a:lnTo>
                  <a:lnTo>
                    <a:pt x="88981" y="82632"/>
                  </a:lnTo>
                  <a:lnTo>
                    <a:pt x="88675" y="82861"/>
                  </a:lnTo>
                  <a:lnTo>
                    <a:pt x="88649" y="82912"/>
                  </a:lnTo>
                  <a:lnTo>
                    <a:pt x="88624" y="82581"/>
                  </a:lnTo>
                  <a:lnTo>
                    <a:pt x="88522" y="81893"/>
                  </a:lnTo>
                  <a:lnTo>
                    <a:pt x="88369" y="81230"/>
                  </a:lnTo>
                  <a:lnTo>
                    <a:pt x="88165" y="80567"/>
                  </a:lnTo>
                  <a:lnTo>
                    <a:pt x="87935" y="79955"/>
                  </a:lnTo>
                  <a:lnTo>
                    <a:pt x="87629" y="79394"/>
                  </a:lnTo>
                  <a:lnTo>
                    <a:pt x="87272" y="78833"/>
                  </a:lnTo>
                  <a:lnTo>
                    <a:pt x="87094" y="78578"/>
                  </a:lnTo>
                  <a:lnTo>
                    <a:pt x="86890" y="78349"/>
                  </a:lnTo>
                  <a:lnTo>
                    <a:pt x="86686" y="78094"/>
                  </a:lnTo>
                  <a:lnTo>
                    <a:pt x="86457" y="77890"/>
                  </a:lnTo>
                  <a:lnTo>
                    <a:pt x="86227" y="77660"/>
                  </a:lnTo>
                  <a:lnTo>
                    <a:pt x="85972" y="77482"/>
                  </a:lnTo>
                  <a:lnTo>
                    <a:pt x="85717" y="77278"/>
                  </a:lnTo>
                  <a:lnTo>
                    <a:pt x="85462" y="77125"/>
                  </a:lnTo>
                  <a:lnTo>
                    <a:pt x="85182" y="76946"/>
                  </a:lnTo>
                  <a:lnTo>
                    <a:pt x="84901" y="76819"/>
                  </a:lnTo>
                  <a:lnTo>
                    <a:pt x="84595" y="76691"/>
                  </a:lnTo>
                  <a:lnTo>
                    <a:pt x="84289" y="76564"/>
                  </a:lnTo>
                  <a:lnTo>
                    <a:pt x="83984" y="76462"/>
                  </a:lnTo>
                  <a:lnTo>
                    <a:pt x="83678" y="76385"/>
                  </a:lnTo>
                  <a:lnTo>
                    <a:pt x="83346" y="76309"/>
                  </a:lnTo>
                  <a:lnTo>
                    <a:pt x="83015" y="76258"/>
                  </a:lnTo>
                  <a:lnTo>
                    <a:pt x="82658" y="76232"/>
                  </a:lnTo>
                  <a:lnTo>
                    <a:pt x="82301" y="76207"/>
                  </a:lnTo>
                  <a:lnTo>
                    <a:pt x="81944" y="76207"/>
                  </a:lnTo>
                  <a:lnTo>
                    <a:pt x="81587" y="76232"/>
                  </a:lnTo>
                  <a:lnTo>
                    <a:pt x="81255" y="76258"/>
                  </a:lnTo>
                  <a:lnTo>
                    <a:pt x="80924" y="76309"/>
                  </a:lnTo>
                  <a:lnTo>
                    <a:pt x="80593" y="76385"/>
                  </a:lnTo>
                  <a:lnTo>
                    <a:pt x="80287" y="76462"/>
                  </a:lnTo>
                  <a:lnTo>
                    <a:pt x="79981" y="76538"/>
                  </a:lnTo>
                  <a:lnTo>
                    <a:pt x="79675" y="76666"/>
                  </a:lnTo>
                  <a:lnTo>
                    <a:pt x="79394" y="76768"/>
                  </a:lnTo>
                  <a:lnTo>
                    <a:pt x="79114" y="76921"/>
                  </a:lnTo>
                  <a:lnTo>
                    <a:pt x="78553" y="77227"/>
                  </a:lnTo>
                  <a:lnTo>
                    <a:pt x="78043" y="77584"/>
                  </a:lnTo>
                  <a:lnTo>
                    <a:pt x="77559" y="77992"/>
                  </a:lnTo>
                  <a:lnTo>
                    <a:pt x="77125" y="78425"/>
                  </a:lnTo>
                  <a:lnTo>
                    <a:pt x="76743" y="78910"/>
                  </a:lnTo>
                  <a:lnTo>
                    <a:pt x="76386" y="79445"/>
                  </a:lnTo>
                  <a:lnTo>
                    <a:pt x="76080" y="79980"/>
                  </a:lnTo>
                  <a:lnTo>
                    <a:pt x="75825" y="80567"/>
                  </a:lnTo>
                  <a:lnTo>
                    <a:pt x="75646" y="81179"/>
                  </a:lnTo>
                  <a:lnTo>
                    <a:pt x="75493" y="81791"/>
                  </a:lnTo>
                  <a:lnTo>
                    <a:pt x="75391" y="82453"/>
                  </a:lnTo>
                  <a:lnTo>
                    <a:pt x="75391" y="82759"/>
                  </a:lnTo>
                  <a:lnTo>
                    <a:pt x="75366" y="83091"/>
                  </a:lnTo>
                  <a:lnTo>
                    <a:pt x="75391" y="83218"/>
                  </a:lnTo>
                  <a:lnTo>
                    <a:pt x="75340" y="83218"/>
                  </a:lnTo>
                  <a:lnTo>
                    <a:pt x="75264" y="83193"/>
                  </a:lnTo>
                  <a:lnTo>
                    <a:pt x="70165" y="83193"/>
                  </a:lnTo>
                  <a:lnTo>
                    <a:pt x="65040" y="83218"/>
                  </a:lnTo>
                  <a:lnTo>
                    <a:pt x="59941" y="83244"/>
                  </a:lnTo>
                  <a:lnTo>
                    <a:pt x="54816" y="83218"/>
                  </a:lnTo>
                  <a:lnTo>
                    <a:pt x="52292" y="83193"/>
                  </a:lnTo>
                  <a:lnTo>
                    <a:pt x="49743" y="83142"/>
                  </a:lnTo>
                  <a:lnTo>
                    <a:pt x="44669" y="83040"/>
                  </a:lnTo>
                  <a:lnTo>
                    <a:pt x="42119" y="83014"/>
                  </a:lnTo>
                  <a:lnTo>
                    <a:pt x="39595" y="82989"/>
                  </a:lnTo>
                  <a:lnTo>
                    <a:pt x="37046" y="83014"/>
                  </a:lnTo>
                  <a:lnTo>
                    <a:pt x="34522" y="83065"/>
                  </a:lnTo>
                  <a:lnTo>
                    <a:pt x="34496" y="82734"/>
                  </a:lnTo>
                  <a:lnTo>
                    <a:pt x="34471" y="82428"/>
                  </a:lnTo>
                  <a:lnTo>
                    <a:pt x="34343" y="81791"/>
                  </a:lnTo>
                  <a:lnTo>
                    <a:pt x="34190" y="81179"/>
                  </a:lnTo>
                  <a:lnTo>
                    <a:pt x="33961" y="80592"/>
                  </a:lnTo>
                  <a:lnTo>
                    <a:pt x="33680" y="80006"/>
                  </a:lnTo>
                  <a:lnTo>
                    <a:pt x="33374" y="79470"/>
                  </a:lnTo>
                  <a:lnTo>
                    <a:pt x="32992" y="78986"/>
                  </a:lnTo>
                  <a:lnTo>
                    <a:pt x="32584" y="78502"/>
                  </a:lnTo>
                  <a:lnTo>
                    <a:pt x="32125" y="78068"/>
                  </a:lnTo>
                  <a:lnTo>
                    <a:pt x="31641" y="77686"/>
                  </a:lnTo>
                  <a:lnTo>
                    <a:pt x="31105" y="77354"/>
                  </a:lnTo>
                  <a:lnTo>
                    <a:pt x="30544" y="77048"/>
                  </a:lnTo>
                  <a:lnTo>
                    <a:pt x="30264" y="76921"/>
                  </a:lnTo>
                  <a:lnTo>
                    <a:pt x="29958" y="76819"/>
                  </a:lnTo>
                  <a:lnTo>
                    <a:pt x="29652" y="76717"/>
                  </a:lnTo>
                  <a:lnTo>
                    <a:pt x="29346" y="76640"/>
                  </a:lnTo>
                  <a:lnTo>
                    <a:pt x="29040" y="76564"/>
                  </a:lnTo>
                  <a:lnTo>
                    <a:pt x="28709" y="76513"/>
                  </a:lnTo>
                  <a:lnTo>
                    <a:pt x="28377" y="76487"/>
                  </a:lnTo>
                  <a:lnTo>
                    <a:pt x="28046" y="76462"/>
                  </a:lnTo>
                  <a:lnTo>
                    <a:pt x="27357" y="76462"/>
                  </a:lnTo>
                  <a:lnTo>
                    <a:pt x="27026" y="76487"/>
                  </a:lnTo>
                  <a:lnTo>
                    <a:pt x="26720" y="76538"/>
                  </a:lnTo>
                  <a:lnTo>
                    <a:pt x="26389" y="76589"/>
                  </a:lnTo>
                  <a:lnTo>
                    <a:pt x="26057" y="76666"/>
                  </a:lnTo>
                  <a:lnTo>
                    <a:pt x="25751" y="76768"/>
                  </a:lnTo>
                  <a:lnTo>
                    <a:pt x="25445" y="76870"/>
                  </a:lnTo>
                  <a:lnTo>
                    <a:pt x="24859" y="77099"/>
                  </a:lnTo>
                  <a:lnTo>
                    <a:pt x="24298" y="77405"/>
                  </a:lnTo>
                  <a:lnTo>
                    <a:pt x="23763" y="77762"/>
                  </a:lnTo>
                  <a:lnTo>
                    <a:pt x="23278" y="78170"/>
                  </a:lnTo>
                  <a:lnTo>
                    <a:pt x="22819" y="78604"/>
                  </a:lnTo>
                  <a:lnTo>
                    <a:pt x="22411" y="79088"/>
                  </a:lnTo>
                  <a:lnTo>
                    <a:pt x="22054" y="79598"/>
                  </a:lnTo>
                  <a:lnTo>
                    <a:pt x="21748" y="80159"/>
                  </a:lnTo>
                  <a:lnTo>
                    <a:pt x="21595" y="80465"/>
                  </a:lnTo>
                  <a:lnTo>
                    <a:pt x="21468" y="80745"/>
                  </a:lnTo>
                  <a:lnTo>
                    <a:pt x="21366" y="81051"/>
                  </a:lnTo>
                  <a:lnTo>
                    <a:pt x="21264" y="81357"/>
                  </a:lnTo>
                  <a:lnTo>
                    <a:pt x="21187" y="81689"/>
                  </a:lnTo>
                  <a:lnTo>
                    <a:pt x="21136" y="82020"/>
                  </a:lnTo>
                  <a:lnTo>
                    <a:pt x="21086" y="82351"/>
                  </a:lnTo>
                  <a:lnTo>
                    <a:pt x="21035" y="82683"/>
                  </a:lnTo>
                  <a:lnTo>
                    <a:pt x="21009" y="82683"/>
                  </a:lnTo>
                  <a:lnTo>
                    <a:pt x="20015" y="82632"/>
                  </a:lnTo>
                  <a:lnTo>
                    <a:pt x="19046" y="82555"/>
                  </a:lnTo>
                  <a:lnTo>
                    <a:pt x="18077" y="82453"/>
                  </a:lnTo>
                  <a:lnTo>
                    <a:pt x="17108" y="82326"/>
                  </a:lnTo>
                  <a:lnTo>
                    <a:pt x="16139" y="82198"/>
                  </a:lnTo>
                  <a:lnTo>
                    <a:pt x="15196" y="82020"/>
                  </a:lnTo>
                  <a:lnTo>
                    <a:pt x="14278" y="81791"/>
                  </a:lnTo>
                  <a:lnTo>
                    <a:pt x="13335" y="81561"/>
                  </a:lnTo>
                  <a:lnTo>
                    <a:pt x="12417" y="81306"/>
                  </a:lnTo>
                  <a:lnTo>
                    <a:pt x="11499" y="81026"/>
                  </a:lnTo>
                  <a:lnTo>
                    <a:pt x="10581" y="80720"/>
                  </a:lnTo>
                  <a:lnTo>
                    <a:pt x="9689" y="80388"/>
                  </a:lnTo>
                  <a:lnTo>
                    <a:pt x="8797" y="80031"/>
                  </a:lnTo>
                  <a:lnTo>
                    <a:pt x="7879" y="79649"/>
                  </a:lnTo>
                  <a:lnTo>
                    <a:pt x="6986" y="79241"/>
                  </a:lnTo>
                  <a:lnTo>
                    <a:pt x="6094" y="78808"/>
                  </a:lnTo>
                  <a:lnTo>
                    <a:pt x="5661" y="78604"/>
                  </a:lnTo>
                  <a:lnTo>
                    <a:pt x="5202" y="78425"/>
                  </a:lnTo>
                  <a:lnTo>
                    <a:pt x="4717" y="78272"/>
                  </a:lnTo>
                  <a:lnTo>
                    <a:pt x="4258" y="78170"/>
                  </a:lnTo>
                  <a:lnTo>
                    <a:pt x="4258" y="78119"/>
                  </a:lnTo>
                  <a:lnTo>
                    <a:pt x="3570" y="69553"/>
                  </a:lnTo>
                  <a:lnTo>
                    <a:pt x="3264" y="65269"/>
                  </a:lnTo>
                  <a:lnTo>
                    <a:pt x="2984" y="60986"/>
                  </a:lnTo>
                  <a:lnTo>
                    <a:pt x="2856" y="58972"/>
                  </a:lnTo>
                  <a:lnTo>
                    <a:pt x="2703" y="56932"/>
                  </a:lnTo>
                  <a:lnTo>
                    <a:pt x="2576" y="54918"/>
                  </a:lnTo>
                  <a:lnTo>
                    <a:pt x="2474" y="52878"/>
                  </a:lnTo>
                  <a:lnTo>
                    <a:pt x="2397" y="50839"/>
                  </a:lnTo>
                  <a:lnTo>
                    <a:pt x="2372" y="49819"/>
                  </a:lnTo>
                  <a:lnTo>
                    <a:pt x="2372" y="48799"/>
                  </a:lnTo>
                  <a:lnTo>
                    <a:pt x="2397" y="47779"/>
                  </a:lnTo>
                  <a:lnTo>
                    <a:pt x="2423" y="46759"/>
                  </a:lnTo>
                  <a:lnTo>
                    <a:pt x="2474" y="45765"/>
                  </a:lnTo>
                  <a:lnTo>
                    <a:pt x="2576" y="44771"/>
                  </a:lnTo>
                  <a:lnTo>
                    <a:pt x="2678" y="43776"/>
                  </a:lnTo>
                  <a:lnTo>
                    <a:pt x="2856" y="42782"/>
                  </a:lnTo>
                  <a:lnTo>
                    <a:pt x="2958" y="42272"/>
                  </a:lnTo>
                  <a:lnTo>
                    <a:pt x="3086" y="41788"/>
                  </a:lnTo>
                  <a:lnTo>
                    <a:pt x="3213" y="41303"/>
                  </a:lnTo>
                  <a:lnTo>
                    <a:pt x="3366" y="40819"/>
                  </a:lnTo>
                  <a:lnTo>
                    <a:pt x="3544" y="40360"/>
                  </a:lnTo>
                  <a:lnTo>
                    <a:pt x="3748" y="39901"/>
                  </a:lnTo>
                  <a:lnTo>
                    <a:pt x="3952" y="39442"/>
                  </a:lnTo>
                  <a:lnTo>
                    <a:pt x="4182" y="39009"/>
                  </a:lnTo>
                  <a:lnTo>
                    <a:pt x="4437" y="38575"/>
                  </a:lnTo>
                  <a:lnTo>
                    <a:pt x="4717" y="38142"/>
                  </a:lnTo>
                  <a:lnTo>
                    <a:pt x="5023" y="37734"/>
                  </a:lnTo>
                  <a:lnTo>
                    <a:pt x="5355" y="37351"/>
                  </a:lnTo>
                  <a:lnTo>
                    <a:pt x="5712" y="36994"/>
                  </a:lnTo>
                  <a:lnTo>
                    <a:pt x="6069" y="36637"/>
                  </a:lnTo>
                  <a:lnTo>
                    <a:pt x="6451" y="36332"/>
                  </a:lnTo>
                  <a:lnTo>
                    <a:pt x="6833" y="36026"/>
                  </a:lnTo>
                  <a:lnTo>
                    <a:pt x="7241" y="35720"/>
                  </a:lnTo>
                  <a:lnTo>
                    <a:pt x="7649" y="35465"/>
                  </a:lnTo>
                  <a:lnTo>
                    <a:pt x="8083" y="35210"/>
                  </a:lnTo>
                  <a:lnTo>
                    <a:pt x="8516" y="34980"/>
                  </a:lnTo>
                  <a:lnTo>
                    <a:pt x="8975" y="34751"/>
                  </a:lnTo>
                  <a:lnTo>
                    <a:pt x="9434" y="34547"/>
                  </a:lnTo>
                  <a:lnTo>
                    <a:pt x="10352" y="34164"/>
                  </a:lnTo>
                  <a:lnTo>
                    <a:pt x="11295" y="33807"/>
                  </a:lnTo>
                  <a:lnTo>
                    <a:pt x="12238" y="33501"/>
                  </a:lnTo>
                  <a:lnTo>
                    <a:pt x="13284" y="33196"/>
                  </a:lnTo>
                  <a:lnTo>
                    <a:pt x="14304" y="32915"/>
                  </a:lnTo>
                  <a:lnTo>
                    <a:pt x="15349" y="32660"/>
                  </a:lnTo>
                  <a:lnTo>
                    <a:pt x="16394" y="32405"/>
                  </a:lnTo>
                  <a:lnTo>
                    <a:pt x="17465" y="32176"/>
                  </a:lnTo>
                  <a:lnTo>
                    <a:pt x="18510" y="31972"/>
                  </a:lnTo>
                  <a:lnTo>
                    <a:pt x="19581" y="31793"/>
                  </a:lnTo>
                  <a:lnTo>
                    <a:pt x="20652" y="31640"/>
                  </a:lnTo>
                  <a:lnTo>
                    <a:pt x="21723" y="31487"/>
                  </a:lnTo>
                  <a:lnTo>
                    <a:pt x="22794" y="31334"/>
                  </a:lnTo>
                  <a:lnTo>
                    <a:pt x="24935" y="31105"/>
                  </a:lnTo>
                  <a:lnTo>
                    <a:pt x="27077" y="30926"/>
                  </a:lnTo>
                  <a:lnTo>
                    <a:pt x="29219" y="30799"/>
                  </a:lnTo>
                  <a:lnTo>
                    <a:pt x="31360" y="30671"/>
                  </a:lnTo>
                  <a:lnTo>
                    <a:pt x="33527" y="30595"/>
                  </a:lnTo>
                  <a:lnTo>
                    <a:pt x="35669" y="30518"/>
                  </a:lnTo>
                  <a:lnTo>
                    <a:pt x="37811" y="30493"/>
                  </a:lnTo>
                  <a:lnTo>
                    <a:pt x="39978" y="30467"/>
                  </a:lnTo>
                  <a:close/>
                  <a:moveTo>
                    <a:pt x="3187" y="78400"/>
                  </a:moveTo>
                  <a:lnTo>
                    <a:pt x="3621" y="78425"/>
                  </a:lnTo>
                  <a:lnTo>
                    <a:pt x="4029" y="78502"/>
                  </a:lnTo>
                  <a:lnTo>
                    <a:pt x="4437" y="78629"/>
                  </a:lnTo>
                  <a:lnTo>
                    <a:pt x="4819" y="78782"/>
                  </a:lnTo>
                  <a:lnTo>
                    <a:pt x="5227" y="78961"/>
                  </a:lnTo>
                  <a:lnTo>
                    <a:pt x="5610" y="79164"/>
                  </a:lnTo>
                  <a:lnTo>
                    <a:pt x="6349" y="79547"/>
                  </a:lnTo>
                  <a:lnTo>
                    <a:pt x="7420" y="80082"/>
                  </a:lnTo>
                  <a:lnTo>
                    <a:pt x="8516" y="80567"/>
                  </a:lnTo>
                  <a:lnTo>
                    <a:pt x="9612" y="81026"/>
                  </a:lnTo>
                  <a:lnTo>
                    <a:pt x="10760" y="81434"/>
                  </a:lnTo>
                  <a:lnTo>
                    <a:pt x="12009" y="81816"/>
                  </a:lnTo>
                  <a:lnTo>
                    <a:pt x="13258" y="82173"/>
                  </a:lnTo>
                  <a:lnTo>
                    <a:pt x="14533" y="82479"/>
                  </a:lnTo>
                  <a:lnTo>
                    <a:pt x="15808" y="82708"/>
                  </a:lnTo>
                  <a:lnTo>
                    <a:pt x="17108" y="82912"/>
                  </a:lnTo>
                  <a:lnTo>
                    <a:pt x="18408" y="83040"/>
                  </a:lnTo>
                  <a:lnTo>
                    <a:pt x="19709" y="83116"/>
                  </a:lnTo>
                  <a:lnTo>
                    <a:pt x="21009" y="83142"/>
                  </a:lnTo>
                  <a:lnTo>
                    <a:pt x="21035" y="83473"/>
                  </a:lnTo>
                  <a:lnTo>
                    <a:pt x="21060" y="83779"/>
                  </a:lnTo>
                  <a:lnTo>
                    <a:pt x="21086" y="84085"/>
                  </a:lnTo>
                  <a:lnTo>
                    <a:pt x="21136" y="84391"/>
                  </a:lnTo>
                  <a:lnTo>
                    <a:pt x="21289" y="85003"/>
                  </a:lnTo>
                  <a:lnTo>
                    <a:pt x="21493" y="85589"/>
                  </a:lnTo>
                  <a:lnTo>
                    <a:pt x="20066" y="85513"/>
                  </a:lnTo>
                  <a:lnTo>
                    <a:pt x="18638" y="85462"/>
                  </a:lnTo>
                  <a:lnTo>
                    <a:pt x="17185" y="85436"/>
                  </a:lnTo>
                  <a:lnTo>
                    <a:pt x="15757" y="85436"/>
                  </a:lnTo>
                  <a:lnTo>
                    <a:pt x="12876" y="85487"/>
                  </a:lnTo>
                  <a:lnTo>
                    <a:pt x="7955" y="85487"/>
                  </a:lnTo>
                  <a:lnTo>
                    <a:pt x="7190" y="85436"/>
                  </a:lnTo>
                  <a:lnTo>
                    <a:pt x="6400" y="85385"/>
                  </a:lnTo>
                  <a:lnTo>
                    <a:pt x="5610" y="85309"/>
                  </a:lnTo>
                  <a:lnTo>
                    <a:pt x="4819" y="85156"/>
                  </a:lnTo>
                  <a:lnTo>
                    <a:pt x="4054" y="85003"/>
                  </a:lnTo>
                  <a:lnTo>
                    <a:pt x="3697" y="84876"/>
                  </a:lnTo>
                  <a:lnTo>
                    <a:pt x="3340" y="84748"/>
                  </a:lnTo>
                  <a:lnTo>
                    <a:pt x="3009" y="84621"/>
                  </a:lnTo>
                  <a:lnTo>
                    <a:pt x="2678" y="84468"/>
                  </a:lnTo>
                  <a:lnTo>
                    <a:pt x="2346" y="84289"/>
                  </a:lnTo>
                  <a:lnTo>
                    <a:pt x="2066" y="84111"/>
                  </a:lnTo>
                  <a:lnTo>
                    <a:pt x="1785" y="83881"/>
                  </a:lnTo>
                  <a:lnTo>
                    <a:pt x="1556" y="83652"/>
                  </a:lnTo>
                  <a:lnTo>
                    <a:pt x="1326" y="83422"/>
                  </a:lnTo>
                  <a:lnTo>
                    <a:pt x="1122" y="83142"/>
                  </a:lnTo>
                  <a:lnTo>
                    <a:pt x="944" y="82836"/>
                  </a:lnTo>
                  <a:lnTo>
                    <a:pt x="816" y="82530"/>
                  </a:lnTo>
                  <a:lnTo>
                    <a:pt x="714" y="82173"/>
                  </a:lnTo>
                  <a:lnTo>
                    <a:pt x="638" y="81816"/>
                  </a:lnTo>
                  <a:lnTo>
                    <a:pt x="612" y="81408"/>
                  </a:lnTo>
                  <a:lnTo>
                    <a:pt x="612" y="81000"/>
                  </a:lnTo>
                  <a:lnTo>
                    <a:pt x="612" y="80720"/>
                  </a:lnTo>
                  <a:lnTo>
                    <a:pt x="663" y="80465"/>
                  </a:lnTo>
                  <a:lnTo>
                    <a:pt x="740" y="80235"/>
                  </a:lnTo>
                  <a:lnTo>
                    <a:pt x="842" y="80006"/>
                  </a:lnTo>
                  <a:lnTo>
                    <a:pt x="944" y="79776"/>
                  </a:lnTo>
                  <a:lnTo>
                    <a:pt x="1071" y="79547"/>
                  </a:lnTo>
                  <a:lnTo>
                    <a:pt x="1224" y="79368"/>
                  </a:lnTo>
                  <a:lnTo>
                    <a:pt x="1377" y="79164"/>
                  </a:lnTo>
                  <a:lnTo>
                    <a:pt x="1556" y="79011"/>
                  </a:lnTo>
                  <a:lnTo>
                    <a:pt x="1760" y="78859"/>
                  </a:lnTo>
                  <a:lnTo>
                    <a:pt x="1964" y="78731"/>
                  </a:lnTo>
                  <a:lnTo>
                    <a:pt x="2193" y="78604"/>
                  </a:lnTo>
                  <a:lnTo>
                    <a:pt x="2423" y="78527"/>
                  </a:lnTo>
                  <a:lnTo>
                    <a:pt x="2678" y="78451"/>
                  </a:lnTo>
                  <a:lnTo>
                    <a:pt x="2933" y="78425"/>
                  </a:lnTo>
                  <a:lnTo>
                    <a:pt x="3187" y="78400"/>
                  </a:lnTo>
                  <a:close/>
                  <a:moveTo>
                    <a:pt x="34522" y="83422"/>
                  </a:moveTo>
                  <a:lnTo>
                    <a:pt x="37046" y="83550"/>
                  </a:lnTo>
                  <a:lnTo>
                    <a:pt x="39570" y="83626"/>
                  </a:lnTo>
                  <a:lnTo>
                    <a:pt x="42119" y="83652"/>
                  </a:lnTo>
                  <a:lnTo>
                    <a:pt x="44669" y="83652"/>
                  </a:lnTo>
                  <a:lnTo>
                    <a:pt x="49743" y="83626"/>
                  </a:lnTo>
                  <a:lnTo>
                    <a:pt x="54816" y="83626"/>
                  </a:lnTo>
                  <a:lnTo>
                    <a:pt x="65040" y="83677"/>
                  </a:lnTo>
                  <a:lnTo>
                    <a:pt x="70165" y="83703"/>
                  </a:lnTo>
                  <a:lnTo>
                    <a:pt x="75264" y="83677"/>
                  </a:lnTo>
                  <a:lnTo>
                    <a:pt x="75340" y="83652"/>
                  </a:lnTo>
                  <a:lnTo>
                    <a:pt x="75417" y="83626"/>
                  </a:lnTo>
                  <a:lnTo>
                    <a:pt x="75468" y="84136"/>
                  </a:lnTo>
                  <a:lnTo>
                    <a:pt x="75595" y="84621"/>
                  </a:lnTo>
                  <a:lnTo>
                    <a:pt x="75723" y="85105"/>
                  </a:lnTo>
                  <a:lnTo>
                    <a:pt x="75927" y="85589"/>
                  </a:lnTo>
                  <a:lnTo>
                    <a:pt x="72867" y="85538"/>
                  </a:lnTo>
                  <a:lnTo>
                    <a:pt x="69808" y="85462"/>
                  </a:lnTo>
                  <a:lnTo>
                    <a:pt x="68278" y="85436"/>
                  </a:lnTo>
                  <a:lnTo>
                    <a:pt x="65219" y="85436"/>
                  </a:lnTo>
                  <a:lnTo>
                    <a:pt x="63689" y="85487"/>
                  </a:lnTo>
                  <a:lnTo>
                    <a:pt x="63638" y="85513"/>
                  </a:lnTo>
                  <a:lnTo>
                    <a:pt x="60170" y="85564"/>
                  </a:lnTo>
                  <a:lnTo>
                    <a:pt x="56703" y="85589"/>
                  </a:lnTo>
                  <a:lnTo>
                    <a:pt x="53236" y="85589"/>
                  </a:lnTo>
                  <a:lnTo>
                    <a:pt x="49743" y="85538"/>
                  </a:lnTo>
                  <a:lnTo>
                    <a:pt x="45867" y="85436"/>
                  </a:lnTo>
                  <a:lnTo>
                    <a:pt x="41967" y="85334"/>
                  </a:lnTo>
                  <a:lnTo>
                    <a:pt x="40029" y="85283"/>
                  </a:lnTo>
                  <a:lnTo>
                    <a:pt x="38091" y="85258"/>
                  </a:lnTo>
                  <a:lnTo>
                    <a:pt x="36153" y="85283"/>
                  </a:lnTo>
                  <a:lnTo>
                    <a:pt x="34216" y="85334"/>
                  </a:lnTo>
                  <a:lnTo>
                    <a:pt x="34318" y="84952"/>
                  </a:lnTo>
                  <a:lnTo>
                    <a:pt x="34394" y="84570"/>
                  </a:lnTo>
                  <a:lnTo>
                    <a:pt x="34471" y="84162"/>
                  </a:lnTo>
                  <a:lnTo>
                    <a:pt x="34522" y="83754"/>
                  </a:lnTo>
                  <a:lnTo>
                    <a:pt x="34522" y="83422"/>
                  </a:lnTo>
                  <a:close/>
                  <a:moveTo>
                    <a:pt x="94564" y="79929"/>
                  </a:moveTo>
                  <a:lnTo>
                    <a:pt x="94947" y="79980"/>
                  </a:lnTo>
                  <a:lnTo>
                    <a:pt x="95125" y="80031"/>
                  </a:lnTo>
                  <a:lnTo>
                    <a:pt x="95304" y="80082"/>
                  </a:lnTo>
                  <a:lnTo>
                    <a:pt x="95482" y="80159"/>
                  </a:lnTo>
                  <a:lnTo>
                    <a:pt x="95635" y="80261"/>
                  </a:lnTo>
                  <a:lnTo>
                    <a:pt x="95788" y="80363"/>
                  </a:lnTo>
                  <a:lnTo>
                    <a:pt x="95941" y="80490"/>
                  </a:lnTo>
                  <a:lnTo>
                    <a:pt x="96069" y="80618"/>
                  </a:lnTo>
                  <a:lnTo>
                    <a:pt x="96170" y="80796"/>
                  </a:lnTo>
                  <a:lnTo>
                    <a:pt x="96272" y="80975"/>
                  </a:lnTo>
                  <a:lnTo>
                    <a:pt x="96349" y="81153"/>
                  </a:lnTo>
                  <a:lnTo>
                    <a:pt x="96425" y="81383"/>
                  </a:lnTo>
                  <a:lnTo>
                    <a:pt x="96476" y="81612"/>
                  </a:lnTo>
                  <a:lnTo>
                    <a:pt x="96502" y="81893"/>
                  </a:lnTo>
                  <a:lnTo>
                    <a:pt x="96527" y="82173"/>
                  </a:lnTo>
                  <a:lnTo>
                    <a:pt x="96527" y="82555"/>
                  </a:lnTo>
                  <a:lnTo>
                    <a:pt x="96476" y="82912"/>
                  </a:lnTo>
                  <a:lnTo>
                    <a:pt x="96400" y="83218"/>
                  </a:lnTo>
                  <a:lnTo>
                    <a:pt x="96298" y="83524"/>
                  </a:lnTo>
                  <a:lnTo>
                    <a:pt x="96170" y="83805"/>
                  </a:lnTo>
                  <a:lnTo>
                    <a:pt x="96018" y="84060"/>
                  </a:lnTo>
                  <a:lnTo>
                    <a:pt x="95839" y="84289"/>
                  </a:lnTo>
                  <a:lnTo>
                    <a:pt x="95661" y="84493"/>
                  </a:lnTo>
                  <a:lnTo>
                    <a:pt x="95431" y="84672"/>
                  </a:lnTo>
                  <a:lnTo>
                    <a:pt x="95202" y="84850"/>
                  </a:lnTo>
                  <a:lnTo>
                    <a:pt x="94947" y="84978"/>
                  </a:lnTo>
                  <a:lnTo>
                    <a:pt x="94666" y="85105"/>
                  </a:lnTo>
                  <a:lnTo>
                    <a:pt x="94386" y="85232"/>
                  </a:lnTo>
                  <a:lnTo>
                    <a:pt x="94080" y="85309"/>
                  </a:lnTo>
                  <a:lnTo>
                    <a:pt x="93774" y="85411"/>
                  </a:lnTo>
                  <a:lnTo>
                    <a:pt x="93468" y="85462"/>
                  </a:lnTo>
                  <a:lnTo>
                    <a:pt x="92780" y="85564"/>
                  </a:lnTo>
                  <a:lnTo>
                    <a:pt x="92117" y="85615"/>
                  </a:lnTo>
                  <a:lnTo>
                    <a:pt x="91403" y="85640"/>
                  </a:lnTo>
                  <a:lnTo>
                    <a:pt x="90714" y="85640"/>
                  </a:lnTo>
                  <a:lnTo>
                    <a:pt x="89389" y="85615"/>
                  </a:lnTo>
                  <a:lnTo>
                    <a:pt x="88216" y="85564"/>
                  </a:lnTo>
                  <a:lnTo>
                    <a:pt x="88394" y="85029"/>
                  </a:lnTo>
                  <a:lnTo>
                    <a:pt x="88522" y="84493"/>
                  </a:lnTo>
                  <a:lnTo>
                    <a:pt x="88624" y="83907"/>
                  </a:lnTo>
                  <a:lnTo>
                    <a:pt x="88649" y="83320"/>
                  </a:lnTo>
                  <a:lnTo>
                    <a:pt x="88726" y="83397"/>
                  </a:lnTo>
                  <a:lnTo>
                    <a:pt x="88802" y="83422"/>
                  </a:lnTo>
                  <a:lnTo>
                    <a:pt x="88879" y="83397"/>
                  </a:lnTo>
                  <a:lnTo>
                    <a:pt x="88981" y="83371"/>
                  </a:lnTo>
                  <a:lnTo>
                    <a:pt x="89312" y="83091"/>
                  </a:lnTo>
                  <a:lnTo>
                    <a:pt x="89618" y="82810"/>
                  </a:lnTo>
                  <a:lnTo>
                    <a:pt x="90230" y="82198"/>
                  </a:lnTo>
                  <a:lnTo>
                    <a:pt x="90842" y="81587"/>
                  </a:lnTo>
                  <a:lnTo>
                    <a:pt x="91148" y="81306"/>
                  </a:lnTo>
                  <a:lnTo>
                    <a:pt x="91479" y="81000"/>
                  </a:lnTo>
                  <a:lnTo>
                    <a:pt x="91785" y="80771"/>
                  </a:lnTo>
                  <a:lnTo>
                    <a:pt x="92117" y="80567"/>
                  </a:lnTo>
                  <a:lnTo>
                    <a:pt x="92499" y="80388"/>
                  </a:lnTo>
                  <a:lnTo>
                    <a:pt x="92907" y="80210"/>
                  </a:lnTo>
                  <a:lnTo>
                    <a:pt x="93315" y="80082"/>
                  </a:lnTo>
                  <a:lnTo>
                    <a:pt x="93723" y="79980"/>
                  </a:lnTo>
                  <a:lnTo>
                    <a:pt x="94156" y="79929"/>
                  </a:lnTo>
                  <a:close/>
                  <a:moveTo>
                    <a:pt x="82556" y="76589"/>
                  </a:moveTo>
                  <a:lnTo>
                    <a:pt x="82887" y="76615"/>
                  </a:lnTo>
                  <a:lnTo>
                    <a:pt x="83219" y="76666"/>
                  </a:lnTo>
                  <a:lnTo>
                    <a:pt x="83550" y="76717"/>
                  </a:lnTo>
                  <a:lnTo>
                    <a:pt x="83856" y="76793"/>
                  </a:lnTo>
                  <a:lnTo>
                    <a:pt x="84187" y="76895"/>
                  </a:lnTo>
                  <a:lnTo>
                    <a:pt x="84493" y="76997"/>
                  </a:lnTo>
                  <a:lnTo>
                    <a:pt x="84774" y="77125"/>
                  </a:lnTo>
                  <a:lnTo>
                    <a:pt x="85054" y="77252"/>
                  </a:lnTo>
                  <a:lnTo>
                    <a:pt x="85335" y="77405"/>
                  </a:lnTo>
                  <a:lnTo>
                    <a:pt x="85615" y="77584"/>
                  </a:lnTo>
                  <a:lnTo>
                    <a:pt x="85870" y="77762"/>
                  </a:lnTo>
                  <a:lnTo>
                    <a:pt x="86125" y="77941"/>
                  </a:lnTo>
                  <a:lnTo>
                    <a:pt x="86355" y="78145"/>
                  </a:lnTo>
                  <a:lnTo>
                    <a:pt x="86584" y="78374"/>
                  </a:lnTo>
                  <a:lnTo>
                    <a:pt x="86788" y="78604"/>
                  </a:lnTo>
                  <a:lnTo>
                    <a:pt x="86992" y="78859"/>
                  </a:lnTo>
                  <a:lnTo>
                    <a:pt x="87170" y="79113"/>
                  </a:lnTo>
                  <a:lnTo>
                    <a:pt x="87349" y="79368"/>
                  </a:lnTo>
                  <a:lnTo>
                    <a:pt x="87527" y="79649"/>
                  </a:lnTo>
                  <a:lnTo>
                    <a:pt x="87680" y="79929"/>
                  </a:lnTo>
                  <a:lnTo>
                    <a:pt x="87808" y="80235"/>
                  </a:lnTo>
                  <a:lnTo>
                    <a:pt x="87935" y="80541"/>
                  </a:lnTo>
                  <a:lnTo>
                    <a:pt x="88037" y="80873"/>
                  </a:lnTo>
                  <a:lnTo>
                    <a:pt x="88139" y="81204"/>
                  </a:lnTo>
                  <a:lnTo>
                    <a:pt x="88216" y="81536"/>
                  </a:lnTo>
                  <a:lnTo>
                    <a:pt x="88292" y="81867"/>
                  </a:lnTo>
                  <a:lnTo>
                    <a:pt x="88343" y="82224"/>
                  </a:lnTo>
                  <a:lnTo>
                    <a:pt x="88369" y="82581"/>
                  </a:lnTo>
                  <a:lnTo>
                    <a:pt x="88394" y="82938"/>
                  </a:lnTo>
                  <a:lnTo>
                    <a:pt x="88394" y="83269"/>
                  </a:lnTo>
                  <a:lnTo>
                    <a:pt x="88369" y="83626"/>
                  </a:lnTo>
                  <a:lnTo>
                    <a:pt x="88343" y="83932"/>
                  </a:lnTo>
                  <a:lnTo>
                    <a:pt x="88292" y="84264"/>
                  </a:lnTo>
                  <a:lnTo>
                    <a:pt x="88216" y="84595"/>
                  </a:lnTo>
                  <a:lnTo>
                    <a:pt x="88139" y="84901"/>
                  </a:lnTo>
                  <a:lnTo>
                    <a:pt x="88037" y="85207"/>
                  </a:lnTo>
                  <a:lnTo>
                    <a:pt x="87935" y="85487"/>
                  </a:lnTo>
                  <a:lnTo>
                    <a:pt x="87808" y="85793"/>
                  </a:lnTo>
                  <a:lnTo>
                    <a:pt x="87655" y="86048"/>
                  </a:lnTo>
                  <a:lnTo>
                    <a:pt x="87502" y="86329"/>
                  </a:lnTo>
                  <a:lnTo>
                    <a:pt x="87349" y="86584"/>
                  </a:lnTo>
                  <a:lnTo>
                    <a:pt x="87170" y="86839"/>
                  </a:lnTo>
                  <a:lnTo>
                    <a:pt x="86967" y="87094"/>
                  </a:lnTo>
                  <a:lnTo>
                    <a:pt x="86763" y="87323"/>
                  </a:lnTo>
                  <a:lnTo>
                    <a:pt x="86559" y="87527"/>
                  </a:lnTo>
                  <a:lnTo>
                    <a:pt x="86329" y="87757"/>
                  </a:lnTo>
                  <a:lnTo>
                    <a:pt x="86100" y="87961"/>
                  </a:lnTo>
                  <a:lnTo>
                    <a:pt x="85845" y="88139"/>
                  </a:lnTo>
                  <a:lnTo>
                    <a:pt x="85590" y="88317"/>
                  </a:lnTo>
                  <a:lnTo>
                    <a:pt x="85335" y="88470"/>
                  </a:lnTo>
                  <a:lnTo>
                    <a:pt x="85054" y="88623"/>
                  </a:lnTo>
                  <a:lnTo>
                    <a:pt x="84774" y="88776"/>
                  </a:lnTo>
                  <a:lnTo>
                    <a:pt x="84468" y="88878"/>
                  </a:lnTo>
                  <a:lnTo>
                    <a:pt x="84162" y="89006"/>
                  </a:lnTo>
                  <a:lnTo>
                    <a:pt x="83856" y="89108"/>
                  </a:lnTo>
                  <a:lnTo>
                    <a:pt x="83525" y="89184"/>
                  </a:lnTo>
                  <a:lnTo>
                    <a:pt x="83219" y="89261"/>
                  </a:lnTo>
                  <a:lnTo>
                    <a:pt x="82887" y="89312"/>
                  </a:lnTo>
                  <a:lnTo>
                    <a:pt x="82530" y="89337"/>
                  </a:lnTo>
                  <a:lnTo>
                    <a:pt x="82199" y="89363"/>
                  </a:lnTo>
                  <a:lnTo>
                    <a:pt x="82148" y="89363"/>
                  </a:lnTo>
                  <a:lnTo>
                    <a:pt x="82122" y="89388"/>
                  </a:lnTo>
                  <a:lnTo>
                    <a:pt x="81663" y="89312"/>
                  </a:lnTo>
                  <a:lnTo>
                    <a:pt x="81230" y="89210"/>
                  </a:lnTo>
                  <a:lnTo>
                    <a:pt x="80797" y="89108"/>
                  </a:lnTo>
                  <a:lnTo>
                    <a:pt x="80389" y="88955"/>
                  </a:lnTo>
                  <a:lnTo>
                    <a:pt x="79981" y="88827"/>
                  </a:lnTo>
                  <a:lnTo>
                    <a:pt x="79573" y="88649"/>
                  </a:lnTo>
                  <a:lnTo>
                    <a:pt x="79190" y="88470"/>
                  </a:lnTo>
                  <a:lnTo>
                    <a:pt x="78808" y="88266"/>
                  </a:lnTo>
                  <a:lnTo>
                    <a:pt x="78451" y="88037"/>
                  </a:lnTo>
                  <a:lnTo>
                    <a:pt x="78094" y="87808"/>
                  </a:lnTo>
                  <a:lnTo>
                    <a:pt x="77763" y="87527"/>
                  </a:lnTo>
                  <a:lnTo>
                    <a:pt x="77457" y="87247"/>
                  </a:lnTo>
                  <a:lnTo>
                    <a:pt x="77176" y="86941"/>
                  </a:lnTo>
                  <a:lnTo>
                    <a:pt x="76896" y="86635"/>
                  </a:lnTo>
                  <a:lnTo>
                    <a:pt x="76666" y="86278"/>
                  </a:lnTo>
                  <a:lnTo>
                    <a:pt x="76437" y="85921"/>
                  </a:lnTo>
                  <a:lnTo>
                    <a:pt x="76488" y="85870"/>
                  </a:lnTo>
                  <a:lnTo>
                    <a:pt x="76488" y="85819"/>
                  </a:lnTo>
                  <a:lnTo>
                    <a:pt x="76488" y="85717"/>
                  </a:lnTo>
                  <a:lnTo>
                    <a:pt x="76462" y="85666"/>
                  </a:lnTo>
                  <a:lnTo>
                    <a:pt x="76437" y="85640"/>
                  </a:lnTo>
                  <a:lnTo>
                    <a:pt x="76386" y="85615"/>
                  </a:lnTo>
                  <a:lnTo>
                    <a:pt x="76309" y="85589"/>
                  </a:lnTo>
                  <a:lnTo>
                    <a:pt x="76284" y="85589"/>
                  </a:lnTo>
                  <a:lnTo>
                    <a:pt x="76105" y="85130"/>
                  </a:lnTo>
                  <a:lnTo>
                    <a:pt x="75952" y="84646"/>
                  </a:lnTo>
                  <a:lnTo>
                    <a:pt x="75850" y="84136"/>
                  </a:lnTo>
                  <a:lnTo>
                    <a:pt x="75774" y="83601"/>
                  </a:lnTo>
                  <a:lnTo>
                    <a:pt x="75748" y="82963"/>
                  </a:lnTo>
                  <a:lnTo>
                    <a:pt x="75774" y="82351"/>
                  </a:lnTo>
                  <a:lnTo>
                    <a:pt x="75876" y="81765"/>
                  </a:lnTo>
                  <a:lnTo>
                    <a:pt x="76029" y="81179"/>
                  </a:lnTo>
                  <a:lnTo>
                    <a:pt x="76207" y="80618"/>
                  </a:lnTo>
                  <a:lnTo>
                    <a:pt x="76462" y="80082"/>
                  </a:lnTo>
                  <a:lnTo>
                    <a:pt x="76743" y="79572"/>
                  </a:lnTo>
                  <a:lnTo>
                    <a:pt x="77100" y="79088"/>
                  </a:lnTo>
                  <a:lnTo>
                    <a:pt x="77482" y="78629"/>
                  </a:lnTo>
                  <a:lnTo>
                    <a:pt x="77890" y="78196"/>
                  </a:lnTo>
                  <a:lnTo>
                    <a:pt x="78349" y="77839"/>
                  </a:lnTo>
                  <a:lnTo>
                    <a:pt x="78833" y="77507"/>
                  </a:lnTo>
                  <a:lnTo>
                    <a:pt x="79369" y="77227"/>
                  </a:lnTo>
                  <a:lnTo>
                    <a:pt x="79930" y="76972"/>
                  </a:lnTo>
                  <a:lnTo>
                    <a:pt x="80210" y="76870"/>
                  </a:lnTo>
                  <a:lnTo>
                    <a:pt x="80516" y="76793"/>
                  </a:lnTo>
                  <a:lnTo>
                    <a:pt x="80797" y="76742"/>
                  </a:lnTo>
                  <a:lnTo>
                    <a:pt x="81128" y="76666"/>
                  </a:lnTo>
                  <a:lnTo>
                    <a:pt x="81485" y="76640"/>
                  </a:lnTo>
                  <a:lnTo>
                    <a:pt x="81842" y="76589"/>
                  </a:lnTo>
                  <a:close/>
                  <a:moveTo>
                    <a:pt x="27791" y="76870"/>
                  </a:moveTo>
                  <a:lnTo>
                    <a:pt x="28122" y="76895"/>
                  </a:lnTo>
                  <a:lnTo>
                    <a:pt x="28479" y="76921"/>
                  </a:lnTo>
                  <a:lnTo>
                    <a:pt x="28811" y="76946"/>
                  </a:lnTo>
                  <a:lnTo>
                    <a:pt x="29142" y="77023"/>
                  </a:lnTo>
                  <a:lnTo>
                    <a:pt x="29448" y="77099"/>
                  </a:lnTo>
                  <a:lnTo>
                    <a:pt x="29780" y="77201"/>
                  </a:lnTo>
                  <a:lnTo>
                    <a:pt x="30086" y="77303"/>
                  </a:lnTo>
                  <a:lnTo>
                    <a:pt x="30391" y="77431"/>
                  </a:lnTo>
                  <a:lnTo>
                    <a:pt x="30672" y="77558"/>
                  </a:lnTo>
                  <a:lnTo>
                    <a:pt x="30952" y="77737"/>
                  </a:lnTo>
                  <a:lnTo>
                    <a:pt x="31233" y="77890"/>
                  </a:lnTo>
                  <a:lnTo>
                    <a:pt x="31488" y="78068"/>
                  </a:lnTo>
                  <a:lnTo>
                    <a:pt x="31743" y="78272"/>
                  </a:lnTo>
                  <a:lnTo>
                    <a:pt x="31998" y="78476"/>
                  </a:lnTo>
                  <a:lnTo>
                    <a:pt x="32227" y="78706"/>
                  </a:lnTo>
                  <a:lnTo>
                    <a:pt x="32457" y="78935"/>
                  </a:lnTo>
                  <a:lnTo>
                    <a:pt x="32661" y="79164"/>
                  </a:lnTo>
                  <a:lnTo>
                    <a:pt x="32865" y="79419"/>
                  </a:lnTo>
                  <a:lnTo>
                    <a:pt x="33043" y="79700"/>
                  </a:lnTo>
                  <a:lnTo>
                    <a:pt x="33221" y="79955"/>
                  </a:lnTo>
                  <a:lnTo>
                    <a:pt x="33374" y="80235"/>
                  </a:lnTo>
                  <a:lnTo>
                    <a:pt x="33502" y="80541"/>
                  </a:lnTo>
                  <a:lnTo>
                    <a:pt x="33629" y="80822"/>
                  </a:lnTo>
                  <a:lnTo>
                    <a:pt x="33757" y="81128"/>
                  </a:lnTo>
                  <a:lnTo>
                    <a:pt x="33859" y="81434"/>
                  </a:lnTo>
                  <a:lnTo>
                    <a:pt x="33935" y="81765"/>
                  </a:lnTo>
                  <a:lnTo>
                    <a:pt x="34012" y="82071"/>
                  </a:lnTo>
                  <a:lnTo>
                    <a:pt x="34063" y="82402"/>
                  </a:lnTo>
                  <a:lnTo>
                    <a:pt x="34088" y="82734"/>
                  </a:lnTo>
                  <a:lnTo>
                    <a:pt x="34114" y="83065"/>
                  </a:lnTo>
                  <a:lnTo>
                    <a:pt x="34114" y="83422"/>
                  </a:lnTo>
                  <a:lnTo>
                    <a:pt x="34088" y="83754"/>
                  </a:lnTo>
                  <a:lnTo>
                    <a:pt x="34037" y="84187"/>
                  </a:lnTo>
                  <a:lnTo>
                    <a:pt x="33961" y="84595"/>
                  </a:lnTo>
                  <a:lnTo>
                    <a:pt x="33859" y="85003"/>
                  </a:lnTo>
                  <a:lnTo>
                    <a:pt x="33731" y="85411"/>
                  </a:lnTo>
                  <a:lnTo>
                    <a:pt x="33706" y="85487"/>
                  </a:lnTo>
                  <a:lnTo>
                    <a:pt x="33502" y="85921"/>
                  </a:lnTo>
                  <a:lnTo>
                    <a:pt x="33272" y="86354"/>
                  </a:lnTo>
                  <a:lnTo>
                    <a:pt x="33018" y="86737"/>
                  </a:lnTo>
                  <a:lnTo>
                    <a:pt x="32737" y="87119"/>
                  </a:lnTo>
                  <a:lnTo>
                    <a:pt x="32406" y="87476"/>
                  </a:lnTo>
                  <a:lnTo>
                    <a:pt x="32074" y="87808"/>
                  </a:lnTo>
                  <a:lnTo>
                    <a:pt x="31692" y="88113"/>
                  </a:lnTo>
                  <a:lnTo>
                    <a:pt x="31309" y="88394"/>
                  </a:lnTo>
                  <a:lnTo>
                    <a:pt x="30901" y="88649"/>
                  </a:lnTo>
                  <a:lnTo>
                    <a:pt x="30468" y="88878"/>
                  </a:lnTo>
                  <a:lnTo>
                    <a:pt x="30035" y="89057"/>
                  </a:lnTo>
                  <a:lnTo>
                    <a:pt x="29576" y="89210"/>
                  </a:lnTo>
                  <a:lnTo>
                    <a:pt x="29117" y="89337"/>
                  </a:lnTo>
                  <a:lnTo>
                    <a:pt x="28632" y="89439"/>
                  </a:lnTo>
                  <a:lnTo>
                    <a:pt x="28148" y="89490"/>
                  </a:lnTo>
                  <a:lnTo>
                    <a:pt x="27638" y="89516"/>
                  </a:lnTo>
                  <a:lnTo>
                    <a:pt x="27052" y="89388"/>
                  </a:lnTo>
                  <a:lnTo>
                    <a:pt x="26440" y="89261"/>
                  </a:lnTo>
                  <a:lnTo>
                    <a:pt x="25879" y="89082"/>
                  </a:lnTo>
                  <a:lnTo>
                    <a:pt x="25318" y="88853"/>
                  </a:lnTo>
                  <a:lnTo>
                    <a:pt x="24782" y="88598"/>
                  </a:lnTo>
                  <a:lnTo>
                    <a:pt x="24272" y="88317"/>
                  </a:lnTo>
                  <a:lnTo>
                    <a:pt x="23788" y="87986"/>
                  </a:lnTo>
                  <a:lnTo>
                    <a:pt x="23355" y="87629"/>
                  </a:lnTo>
                  <a:lnTo>
                    <a:pt x="22947" y="87247"/>
                  </a:lnTo>
                  <a:lnTo>
                    <a:pt x="22590" y="86813"/>
                  </a:lnTo>
                  <a:lnTo>
                    <a:pt x="22258" y="86329"/>
                  </a:lnTo>
                  <a:lnTo>
                    <a:pt x="21978" y="85844"/>
                  </a:lnTo>
                  <a:lnTo>
                    <a:pt x="21876" y="85564"/>
                  </a:lnTo>
                  <a:lnTo>
                    <a:pt x="21748" y="85283"/>
                  </a:lnTo>
                  <a:lnTo>
                    <a:pt x="21672" y="85003"/>
                  </a:lnTo>
                  <a:lnTo>
                    <a:pt x="21595" y="84723"/>
                  </a:lnTo>
                  <a:lnTo>
                    <a:pt x="21519" y="84417"/>
                  </a:lnTo>
                  <a:lnTo>
                    <a:pt x="21468" y="84111"/>
                  </a:lnTo>
                  <a:lnTo>
                    <a:pt x="21442" y="83779"/>
                  </a:lnTo>
                  <a:lnTo>
                    <a:pt x="21417" y="83448"/>
                  </a:lnTo>
                  <a:lnTo>
                    <a:pt x="21417" y="83116"/>
                  </a:lnTo>
                  <a:lnTo>
                    <a:pt x="21442" y="82785"/>
                  </a:lnTo>
                  <a:lnTo>
                    <a:pt x="21468" y="82453"/>
                  </a:lnTo>
                  <a:lnTo>
                    <a:pt x="21519" y="82147"/>
                  </a:lnTo>
                  <a:lnTo>
                    <a:pt x="21570" y="81816"/>
                  </a:lnTo>
                  <a:lnTo>
                    <a:pt x="21646" y="81510"/>
                  </a:lnTo>
                  <a:lnTo>
                    <a:pt x="21748" y="81204"/>
                  </a:lnTo>
                  <a:lnTo>
                    <a:pt x="21850" y="80898"/>
                  </a:lnTo>
                  <a:lnTo>
                    <a:pt x="21978" y="80618"/>
                  </a:lnTo>
                  <a:lnTo>
                    <a:pt x="22131" y="80337"/>
                  </a:lnTo>
                  <a:lnTo>
                    <a:pt x="22284" y="80057"/>
                  </a:lnTo>
                  <a:lnTo>
                    <a:pt x="22437" y="79802"/>
                  </a:lnTo>
                  <a:lnTo>
                    <a:pt x="22794" y="79292"/>
                  </a:lnTo>
                  <a:lnTo>
                    <a:pt x="23202" y="78833"/>
                  </a:lnTo>
                  <a:lnTo>
                    <a:pt x="23661" y="78400"/>
                  </a:lnTo>
                  <a:lnTo>
                    <a:pt x="24170" y="78017"/>
                  </a:lnTo>
                  <a:lnTo>
                    <a:pt x="24425" y="77839"/>
                  </a:lnTo>
                  <a:lnTo>
                    <a:pt x="24680" y="77686"/>
                  </a:lnTo>
                  <a:lnTo>
                    <a:pt x="24961" y="77533"/>
                  </a:lnTo>
                  <a:lnTo>
                    <a:pt x="25267" y="77405"/>
                  </a:lnTo>
                  <a:lnTo>
                    <a:pt x="25547" y="77278"/>
                  </a:lnTo>
                  <a:lnTo>
                    <a:pt x="25853" y="77176"/>
                  </a:lnTo>
                  <a:lnTo>
                    <a:pt x="26159" y="77099"/>
                  </a:lnTo>
                  <a:lnTo>
                    <a:pt x="26465" y="77023"/>
                  </a:lnTo>
                  <a:lnTo>
                    <a:pt x="26797" y="76946"/>
                  </a:lnTo>
                  <a:lnTo>
                    <a:pt x="27128" y="76921"/>
                  </a:lnTo>
                  <a:lnTo>
                    <a:pt x="27459" y="76895"/>
                  </a:lnTo>
                  <a:lnTo>
                    <a:pt x="27791" y="76870"/>
                  </a:lnTo>
                  <a:close/>
                  <a:moveTo>
                    <a:pt x="27153" y="0"/>
                  </a:moveTo>
                  <a:lnTo>
                    <a:pt x="26542" y="25"/>
                  </a:lnTo>
                  <a:lnTo>
                    <a:pt x="25955" y="76"/>
                  </a:lnTo>
                  <a:lnTo>
                    <a:pt x="25343" y="178"/>
                  </a:lnTo>
                  <a:lnTo>
                    <a:pt x="24757" y="331"/>
                  </a:lnTo>
                  <a:lnTo>
                    <a:pt x="24196" y="510"/>
                  </a:lnTo>
                  <a:lnTo>
                    <a:pt x="23635" y="765"/>
                  </a:lnTo>
                  <a:lnTo>
                    <a:pt x="23100" y="1045"/>
                  </a:lnTo>
                  <a:lnTo>
                    <a:pt x="22615" y="1351"/>
                  </a:lnTo>
                  <a:lnTo>
                    <a:pt x="22131" y="1734"/>
                  </a:lnTo>
                  <a:lnTo>
                    <a:pt x="21723" y="2142"/>
                  </a:lnTo>
                  <a:lnTo>
                    <a:pt x="21519" y="2346"/>
                  </a:lnTo>
                  <a:lnTo>
                    <a:pt x="21340" y="2575"/>
                  </a:lnTo>
                  <a:lnTo>
                    <a:pt x="21162" y="2830"/>
                  </a:lnTo>
                  <a:lnTo>
                    <a:pt x="21009" y="3085"/>
                  </a:lnTo>
                  <a:lnTo>
                    <a:pt x="20652" y="3365"/>
                  </a:lnTo>
                  <a:lnTo>
                    <a:pt x="20321" y="3697"/>
                  </a:lnTo>
                  <a:lnTo>
                    <a:pt x="20040" y="4079"/>
                  </a:lnTo>
                  <a:lnTo>
                    <a:pt x="19811" y="4462"/>
                  </a:lnTo>
                  <a:lnTo>
                    <a:pt x="19734" y="4666"/>
                  </a:lnTo>
                  <a:lnTo>
                    <a:pt x="19658" y="4895"/>
                  </a:lnTo>
                  <a:lnTo>
                    <a:pt x="19581" y="5099"/>
                  </a:lnTo>
                  <a:lnTo>
                    <a:pt x="19530" y="5329"/>
                  </a:lnTo>
                  <a:lnTo>
                    <a:pt x="19505" y="5584"/>
                  </a:lnTo>
                  <a:lnTo>
                    <a:pt x="19479" y="5813"/>
                  </a:lnTo>
                  <a:lnTo>
                    <a:pt x="19479" y="6068"/>
                  </a:lnTo>
                  <a:lnTo>
                    <a:pt x="19505" y="6348"/>
                  </a:lnTo>
                  <a:lnTo>
                    <a:pt x="19505" y="6399"/>
                  </a:lnTo>
                  <a:lnTo>
                    <a:pt x="19556" y="6425"/>
                  </a:lnTo>
                  <a:lnTo>
                    <a:pt x="19275" y="6782"/>
                  </a:lnTo>
                  <a:lnTo>
                    <a:pt x="19020" y="7139"/>
                  </a:lnTo>
                  <a:lnTo>
                    <a:pt x="18791" y="7521"/>
                  </a:lnTo>
                  <a:lnTo>
                    <a:pt x="18587" y="7929"/>
                  </a:lnTo>
                  <a:lnTo>
                    <a:pt x="18434" y="8337"/>
                  </a:lnTo>
                  <a:lnTo>
                    <a:pt x="18306" y="8771"/>
                  </a:lnTo>
                  <a:lnTo>
                    <a:pt x="18230" y="9204"/>
                  </a:lnTo>
                  <a:lnTo>
                    <a:pt x="18179" y="9637"/>
                  </a:lnTo>
                  <a:lnTo>
                    <a:pt x="18153" y="10096"/>
                  </a:lnTo>
                  <a:lnTo>
                    <a:pt x="18153" y="10555"/>
                  </a:lnTo>
                  <a:lnTo>
                    <a:pt x="18204" y="10989"/>
                  </a:lnTo>
                  <a:lnTo>
                    <a:pt x="18255" y="11448"/>
                  </a:lnTo>
                  <a:lnTo>
                    <a:pt x="18383" y="11881"/>
                  </a:lnTo>
                  <a:lnTo>
                    <a:pt x="18510" y="12314"/>
                  </a:lnTo>
                  <a:lnTo>
                    <a:pt x="18689" y="12748"/>
                  </a:lnTo>
                  <a:lnTo>
                    <a:pt x="18893" y="13156"/>
                  </a:lnTo>
                  <a:lnTo>
                    <a:pt x="18893" y="13207"/>
                  </a:lnTo>
                  <a:lnTo>
                    <a:pt x="18893" y="13232"/>
                  </a:lnTo>
                  <a:lnTo>
                    <a:pt x="19122" y="13564"/>
                  </a:lnTo>
                  <a:lnTo>
                    <a:pt x="19301" y="13844"/>
                  </a:lnTo>
                  <a:lnTo>
                    <a:pt x="19811" y="14507"/>
                  </a:lnTo>
                  <a:lnTo>
                    <a:pt x="20346" y="15145"/>
                  </a:lnTo>
                  <a:lnTo>
                    <a:pt x="20882" y="15782"/>
                  </a:lnTo>
                  <a:lnTo>
                    <a:pt x="21468" y="16368"/>
                  </a:lnTo>
                  <a:lnTo>
                    <a:pt x="22080" y="16929"/>
                  </a:lnTo>
                  <a:lnTo>
                    <a:pt x="22692" y="17490"/>
                  </a:lnTo>
                  <a:lnTo>
                    <a:pt x="23329" y="18051"/>
                  </a:lnTo>
                  <a:lnTo>
                    <a:pt x="23967" y="18561"/>
                  </a:lnTo>
                  <a:lnTo>
                    <a:pt x="24119" y="20040"/>
                  </a:lnTo>
                  <a:lnTo>
                    <a:pt x="24298" y="21518"/>
                  </a:lnTo>
                  <a:lnTo>
                    <a:pt x="24502" y="23023"/>
                  </a:lnTo>
                  <a:lnTo>
                    <a:pt x="24731" y="24501"/>
                  </a:lnTo>
                  <a:lnTo>
                    <a:pt x="24961" y="26006"/>
                  </a:lnTo>
                  <a:lnTo>
                    <a:pt x="25241" y="27484"/>
                  </a:lnTo>
                  <a:lnTo>
                    <a:pt x="25522" y="28938"/>
                  </a:lnTo>
                  <a:lnTo>
                    <a:pt x="25802" y="30391"/>
                  </a:lnTo>
                  <a:lnTo>
                    <a:pt x="24425" y="30544"/>
                  </a:lnTo>
                  <a:lnTo>
                    <a:pt x="23074" y="30697"/>
                  </a:lnTo>
                  <a:lnTo>
                    <a:pt x="21697" y="30875"/>
                  </a:lnTo>
                  <a:lnTo>
                    <a:pt x="20346" y="31054"/>
                  </a:lnTo>
                  <a:lnTo>
                    <a:pt x="18969" y="31283"/>
                  </a:lnTo>
                  <a:lnTo>
                    <a:pt x="17618" y="31538"/>
                  </a:lnTo>
                  <a:lnTo>
                    <a:pt x="16267" y="31819"/>
                  </a:lnTo>
                  <a:lnTo>
                    <a:pt x="14916" y="32150"/>
                  </a:lnTo>
                  <a:lnTo>
                    <a:pt x="13207" y="32609"/>
                  </a:lnTo>
                  <a:lnTo>
                    <a:pt x="12366" y="32839"/>
                  </a:lnTo>
                  <a:lnTo>
                    <a:pt x="11499" y="33119"/>
                  </a:lnTo>
                  <a:lnTo>
                    <a:pt x="10658" y="33425"/>
                  </a:lnTo>
                  <a:lnTo>
                    <a:pt x="9816" y="33756"/>
                  </a:lnTo>
                  <a:lnTo>
                    <a:pt x="9001" y="34113"/>
                  </a:lnTo>
                  <a:lnTo>
                    <a:pt x="8210" y="34496"/>
                  </a:lnTo>
                  <a:lnTo>
                    <a:pt x="7445" y="34929"/>
                  </a:lnTo>
                  <a:lnTo>
                    <a:pt x="6731" y="35414"/>
                  </a:lnTo>
                  <a:lnTo>
                    <a:pt x="6374" y="35669"/>
                  </a:lnTo>
                  <a:lnTo>
                    <a:pt x="6043" y="35949"/>
                  </a:lnTo>
                  <a:lnTo>
                    <a:pt x="5712" y="36230"/>
                  </a:lnTo>
                  <a:lnTo>
                    <a:pt x="5380" y="36535"/>
                  </a:lnTo>
                  <a:lnTo>
                    <a:pt x="5074" y="36841"/>
                  </a:lnTo>
                  <a:lnTo>
                    <a:pt x="4794" y="37173"/>
                  </a:lnTo>
                  <a:lnTo>
                    <a:pt x="4513" y="37504"/>
                  </a:lnTo>
                  <a:lnTo>
                    <a:pt x="4233" y="37861"/>
                  </a:lnTo>
                  <a:lnTo>
                    <a:pt x="3978" y="38218"/>
                  </a:lnTo>
                  <a:lnTo>
                    <a:pt x="3748" y="38601"/>
                  </a:lnTo>
                  <a:lnTo>
                    <a:pt x="3519" y="39009"/>
                  </a:lnTo>
                  <a:lnTo>
                    <a:pt x="3315" y="39442"/>
                  </a:lnTo>
                  <a:lnTo>
                    <a:pt x="3111" y="39926"/>
                  </a:lnTo>
                  <a:lnTo>
                    <a:pt x="2907" y="40411"/>
                  </a:lnTo>
                  <a:lnTo>
                    <a:pt x="2729" y="40895"/>
                  </a:lnTo>
                  <a:lnTo>
                    <a:pt x="2576" y="41405"/>
                  </a:lnTo>
                  <a:lnTo>
                    <a:pt x="2423" y="41915"/>
                  </a:lnTo>
                  <a:lnTo>
                    <a:pt x="2295" y="42451"/>
                  </a:lnTo>
                  <a:lnTo>
                    <a:pt x="2193" y="42960"/>
                  </a:lnTo>
                  <a:lnTo>
                    <a:pt x="2091" y="43496"/>
                  </a:lnTo>
                  <a:lnTo>
                    <a:pt x="1938" y="44567"/>
                  </a:lnTo>
                  <a:lnTo>
                    <a:pt x="1836" y="45663"/>
                  </a:lnTo>
                  <a:lnTo>
                    <a:pt x="1785" y="46759"/>
                  </a:lnTo>
                  <a:lnTo>
                    <a:pt x="1760" y="47856"/>
                  </a:lnTo>
                  <a:lnTo>
                    <a:pt x="1785" y="48952"/>
                  </a:lnTo>
                  <a:lnTo>
                    <a:pt x="1811" y="50074"/>
                  </a:lnTo>
                  <a:lnTo>
                    <a:pt x="1938" y="52266"/>
                  </a:lnTo>
                  <a:lnTo>
                    <a:pt x="2091" y="54434"/>
                  </a:lnTo>
                  <a:lnTo>
                    <a:pt x="2219" y="56499"/>
                  </a:lnTo>
                  <a:lnTo>
                    <a:pt x="2499" y="61904"/>
                  </a:lnTo>
                  <a:lnTo>
                    <a:pt x="2678" y="64606"/>
                  </a:lnTo>
                  <a:lnTo>
                    <a:pt x="2856" y="67309"/>
                  </a:lnTo>
                  <a:lnTo>
                    <a:pt x="3060" y="70011"/>
                  </a:lnTo>
                  <a:lnTo>
                    <a:pt x="3289" y="72714"/>
                  </a:lnTo>
                  <a:lnTo>
                    <a:pt x="3544" y="75391"/>
                  </a:lnTo>
                  <a:lnTo>
                    <a:pt x="3850" y="78094"/>
                  </a:lnTo>
                  <a:lnTo>
                    <a:pt x="3493" y="78043"/>
                  </a:lnTo>
                  <a:lnTo>
                    <a:pt x="2805" y="78043"/>
                  </a:lnTo>
                  <a:lnTo>
                    <a:pt x="2474" y="78068"/>
                  </a:lnTo>
                  <a:lnTo>
                    <a:pt x="2142" y="78119"/>
                  </a:lnTo>
                  <a:lnTo>
                    <a:pt x="1836" y="78221"/>
                  </a:lnTo>
                  <a:lnTo>
                    <a:pt x="1530" y="78323"/>
                  </a:lnTo>
                  <a:lnTo>
                    <a:pt x="1275" y="78476"/>
                  </a:lnTo>
                  <a:lnTo>
                    <a:pt x="1020" y="78655"/>
                  </a:lnTo>
                  <a:lnTo>
                    <a:pt x="791" y="78884"/>
                  </a:lnTo>
                  <a:lnTo>
                    <a:pt x="587" y="79139"/>
                  </a:lnTo>
                  <a:lnTo>
                    <a:pt x="408" y="79419"/>
                  </a:lnTo>
                  <a:lnTo>
                    <a:pt x="255" y="79751"/>
                  </a:lnTo>
                  <a:lnTo>
                    <a:pt x="153" y="80133"/>
                  </a:lnTo>
                  <a:lnTo>
                    <a:pt x="52" y="80541"/>
                  </a:lnTo>
                  <a:lnTo>
                    <a:pt x="26" y="81000"/>
                  </a:lnTo>
                  <a:lnTo>
                    <a:pt x="1" y="81306"/>
                  </a:lnTo>
                  <a:lnTo>
                    <a:pt x="26" y="81587"/>
                  </a:lnTo>
                  <a:lnTo>
                    <a:pt x="77" y="81867"/>
                  </a:lnTo>
                  <a:lnTo>
                    <a:pt x="128" y="82147"/>
                  </a:lnTo>
                  <a:lnTo>
                    <a:pt x="204" y="82428"/>
                  </a:lnTo>
                  <a:lnTo>
                    <a:pt x="306" y="82657"/>
                  </a:lnTo>
                  <a:lnTo>
                    <a:pt x="408" y="82912"/>
                  </a:lnTo>
                  <a:lnTo>
                    <a:pt x="536" y="83142"/>
                  </a:lnTo>
                  <a:lnTo>
                    <a:pt x="689" y="83371"/>
                  </a:lnTo>
                  <a:lnTo>
                    <a:pt x="842" y="83575"/>
                  </a:lnTo>
                  <a:lnTo>
                    <a:pt x="1020" y="83779"/>
                  </a:lnTo>
                  <a:lnTo>
                    <a:pt x="1199" y="83983"/>
                  </a:lnTo>
                  <a:lnTo>
                    <a:pt x="1607" y="84340"/>
                  </a:lnTo>
                  <a:lnTo>
                    <a:pt x="2040" y="84672"/>
                  </a:lnTo>
                  <a:lnTo>
                    <a:pt x="2525" y="84952"/>
                  </a:lnTo>
                  <a:lnTo>
                    <a:pt x="3035" y="85207"/>
                  </a:lnTo>
                  <a:lnTo>
                    <a:pt x="3544" y="85411"/>
                  </a:lnTo>
                  <a:lnTo>
                    <a:pt x="4105" y="85589"/>
                  </a:lnTo>
                  <a:lnTo>
                    <a:pt x="4641" y="85742"/>
                  </a:lnTo>
                  <a:lnTo>
                    <a:pt x="5176" y="85844"/>
                  </a:lnTo>
                  <a:lnTo>
                    <a:pt x="5737" y="85946"/>
                  </a:lnTo>
                  <a:lnTo>
                    <a:pt x="6247" y="85997"/>
                  </a:lnTo>
                  <a:lnTo>
                    <a:pt x="7139" y="86048"/>
                  </a:lnTo>
                  <a:lnTo>
                    <a:pt x="8032" y="86074"/>
                  </a:lnTo>
                  <a:lnTo>
                    <a:pt x="9816" y="86074"/>
                  </a:lnTo>
                  <a:lnTo>
                    <a:pt x="11601" y="86023"/>
                  </a:lnTo>
                  <a:lnTo>
                    <a:pt x="13386" y="85997"/>
                  </a:lnTo>
                  <a:lnTo>
                    <a:pt x="17465" y="85997"/>
                  </a:lnTo>
                  <a:lnTo>
                    <a:pt x="19505" y="85972"/>
                  </a:lnTo>
                  <a:lnTo>
                    <a:pt x="20525" y="85921"/>
                  </a:lnTo>
                  <a:lnTo>
                    <a:pt x="21544" y="85870"/>
                  </a:lnTo>
                  <a:lnTo>
                    <a:pt x="21621" y="85844"/>
                  </a:lnTo>
                  <a:lnTo>
                    <a:pt x="21799" y="86227"/>
                  </a:lnTo>
                  <a:lnTo>
                    <a:pt x="22029" y="86609"/>
                  </a:lnTo>
                  <a:lnTo>
                    <a:pt x="22258" y="86966"/>
                  </a:lnTo>
                  <a:lnTo>
                    <a:pt x="22513" y="87323"/>
                  </a:lnTo>
                  <a:lnTo>
                    <a:pt x="22794" y="87655"/>
                  </a:lnTo>
                  <a:lnTo>
                    <a:pt x="23100" y="87961"/>
                  </a:lnTo>
                  <a:lnTo>
                    <a:pt x="23406" y="88241"/>
                  </a:lnTo>
                  <a:lnTo>
                    <a:pt x="23737" y="88521"/>
                  </a:lnTo>
                  <a:lnTo>
                    <a:pt x="24094" y="88776"/>
                  </a:lnTo>
                  <a:lnTo>
                    <a:pt x="24476" y="89006"/>
                  </a:lnTo>
                  <a:lnTo>
                    <a:pt x="24859" y="89184"/>
                  </a:lnTo>
                  <a:lnTo>
                    <a:pt x="25241" y="89363"/>
                  </a:lnTo>
                  <a:lnTo>
                    <a:pt x="25649" y="89516"/>
                  </a:lnTo>
                  <a:lnTo>
                    <a:pt x="26057" y="89618"/>
                  </a:lnTo>
                  <a:lnTo>
                    <a:pt x="26491" y="89694"/>
                  </a:lnTo>
                  <a:lnTo>
                    <a:pt x="26924" y="89745"/>
                  </a:lnTo>
                  <a:lnTo>
                    <a:pt x="26975" y="89796"/>
                  </a:lnTo>
                  <a:lnTo>
                    <a:pt x="27052" y="89822"/>
                  </a:lnTo>
                  <a:lnTo>
                    <a:pt x="27638" y="89847"/>
                  </a:lnTo>
                  <a:lnTo>
                    <a:pt x="28199" y="89847"/>
                  </a:lnTo>
                  <a:lnTo>
                    <a:pt x="28760" y="89771"/>
                  </a:lnTo>
                  <a:lnTo>
                    <a:pt x="29295" y="89669"/>
                  </a:lnTo>
                  <a:lnTo>
                    <a:pt x="29831" y="89541"/>
                  </a:lnTo>
                  <a:lnTo>
                    <a:pt x="30366" y="89363"/>
                  </a:lnTo>
                  <a:lnTo>
                    <a:pt x="30850" y="89133"/>
                  </a:lnTo>
                  <a:lnTo>
                    <a:pt x="31335" y="88878"/>
                  </a:lnTo>
                  <a:lnTo>
                    <a:pt x="31794" y="88598"/>
                  </a:lnTo>
                  <a:lnTo>
                    <a:pt x="32202" y="88266"/>
                  </a:lnTo>
                  <a:lnTo>
                    <a:pt x="32610" y="87910"/>
                  </a:lnTo>
                  <a:lnTo>
                    <a:pt x="32967" y="87502"/>
                  </a:lnTo>
                  <a:lnTo>
                    <a:pt x="33323" y="87094"/>
                  </a:lnTo>
                  <a:lnTo>
                    <a:pt x="33604" y="86635"/>
                  </a:lnTo>
                  <a:lnTo>
                    <a:pt x="33884" y="86150"/>
                  </a:lnTo>
                  <a:lnTo>
                    <a:pt x="34088" y="85640"/>
                  </a:lnTo>
                  <a:lnTo>
                    <a:pt x="36052" y="85768"/>
                  </a:lnTo>
                  <a:lnTo>
                    <a:pt x="37989" y="85870"/>
                  </a:lnTo>
                  <a:lnTo>
                    <a:pt x="39952" y="85921"/>
                  </a:lnTo>
                  <a:lnTo>
                    <a:pt x="41916" y="85946"/>
                  </a:lnTo>
                  <a:lnTo>
                    <a:pt x="49743" y="85946"/>
                  </a:lnTo>
                  <a:lnTo>
                    <a:pt x="53389" y="85972"/>
                  </a:lnTo>
                  <a:lnTo>
                    <a:pt x="57009" y="85972"/>
                  </a:lnTo>
                  <a:lnTo>
                    <a:pt x="58819" y="85946"/>
                  </a:lnTo>
                  <a:lnTo>
                    <a:pt x="60629" y="85921"/>
                  </a:lnTo>
                  <a:lnTo>
                    <a:pt x="62440" y="85844"/>
                  </a:lnTo>
                  <a:lnTo>
                    <a:pt x="64250" y="85742"/>
                  </a:lnTo>
                  <a:lnTo>
                    <a:pt x="65729" y="85870"/>
                  </a:lnTo>
                  <a:lnTo>
                    <a:pt x="67207" y="85972"/>
                  </a:lnTo>
                  <a:lnTo>
                    <a:pt x="68686" y="86023"/>
                  </a:lnTo>
                  <a:lnTo>
                    <a:pt x="70190" y="86048"/>
                  </a:lnTo>
                  <a:lnTo>
                    <a:pt x="71669" y="86048"/>
                  </a:lnTo>
                  <a:lnTo>
                    <a:pt x="73148" y="86023"/>
                  </a:lnTo>
                  <a:lnTo>
                    <a:pt x="76105" y="85972"/>
                  </a:lnTo>
                  <a:lnTo>
                    <a:pt x="76335" y="86380"/>
                  </a:lnTo>
                  <a:lnTo>
                    <a:pt x="76590" y="86788"/>
                  </a:lnTo>
                  <a:lnTo>
                    <a:pt x="76896" y="87170"/>
                  </a:lnTo>
                  <a:lnTo>
                    <a:pt x="77202" y="87527"/>
                  </a:lnTo>
                  <a:lnTo>
                    <a:pt x="77533" y="87884"/>
                  </a:lnTo>
                  <a:lnTo>
                    <a:pt x="77865" y="88190"/>
                  </a:lnTo>
                  <a:lnTo>
                    <a:pt x="78247" y="88496"/>
                  </a:lnTo>
                  <a:lnTo>
                    <a:pt x="78629" y="88751"/>
                  </a:lnTo>
                  <a:lnTo>
                    <a:pt x="79037" y="89006"/>
                  </a:lnTo>
                  <a:lnTo>
                    <a:pt x="79445" y="89210"/>
                  </a:lnTo>
                  <a:lnTo>
                    <a:pt x="79879" y="89363"/>
                  </a:lnTo>
                  <a:lnTo>
                    <a:pt x="80338" y="89516"/>
                  </a:lnTo>
                  <a:lnTo>
                    <a:pt x="80797" y="89618"/>
                  </a:lnTo>
                  <a:lnTo>
                    <a:pt x="81255" y="89669"/>
                  </a:lnTo>
                  <a:lnTo>
                    <a:pt x="81714" y="89694"/>
                  </a:lnTo>
                  <a:lnTo>
                    <a:pt x="82199" y="89669"/>
                  </a:lnTo>
                  <a:lnTo>
                    <a:pt x="82683" y="89669"/>
                  </a:lnTo>
                  <a:lnTo>
                    <a:pt x="83193" y="89618"/>
                  </a:lnTo>
                  <a:lnTo>
                    <a:pt x="83652" y="89541"/>
                  </a:lnTo>
                  <a:lnTo>
                    <a:pt x="84111" y="89439"/>
                  </a:lnTo>
                  <a:lnTo>
                    <a:pt x="84570" y="89286"/>
                  </a:lnTo>
                  <a:lnTo>
                    <a:pt x="84978" y="89082"/>
                  </a:lnTo>
                  <a:lnTo>
                    <a:pt x="85411" y="88878"/>
                  </a:lnTo>
                  <a:lnTo>
                    <a:pt x="85794" y="88623"/>
                  </a:lnTo>
                  <a:lnTo>
                    <a:pt x="86176" y="88368"/>
                  </a:lnTo>
                  <a:lnTo>
                    <a:pt x="86508" y="88063"/>
                  </a:lnTo>
                  <a:lnTo>
                    <a:pt x="86839" y="87731"/>
                  </a:lnTo>
                  <a:lnTo>
                    <a:pt x="87145" y="87400"/>
                  </a:lnTo>
                  <a:lnTo>
                    <a:pt x="87425" y="87043"/>
                  </a:lnTo>
                  <a:lnTo>
                    <a:pt x="87680" y="86660"/>
                  </a:lnTo>
                  <a:lnTo>
                    <a:pt x="87910" y="86252"/>
                  </a:lnTo>
                  <a:lnTo>
                    <a:pt x="88114" y="85819"/>
                  </a:lnTo>
                  <a:lnTo>
                    <a:pt x="88726" y="85895"/>
                  </a:lnTo>
                  <a:lnTo>
                    <a:pt x="89414" y="85972"/>
                  </a:lnTo>
                  <a:lnTo>
                    <a:pt x="90128" y="86023"/>
                  </a:lnTo>
                  <a:lnTo>
                    <a:pt x="90893" y="86074"/>
                  </a:lnTo>
                  <a:lnTo>
                    <a:pt x="91683" y="86074"/>
                  </a:lnTo>
                  <a:lnTo>
                    <a:pt x="92474" y="86023"/>
                  </a:lnTo>
                  <a:lnTo>
                    <a:pt x="93238" y="85946"/>
                  </a:lnTo>
                  <a:lnTo>
                    <a:pt x="93621" y="85870"/>
                  </a:lnTo>
                  <a:lnTo>
                    <a:pt x="94003" y="85793"/>
                  </a:lnTo>
                  <a:lnTo>
                    <a:pt x="94360" y="85691"/>
                  </a:lnTo>
                  <a:lnTo>
                    <a:pt x="94692" y="85589"/>
                  </a:lnTo>
                  <a:lnTo>
                    <a:pt x="95023" y="85462"/>
                  </a:lnTo>
                  <a:lnTo>
                    <a:pt x="95329" y="85309"/>
                  </a:lnTo>
                  <a:lnTo>
                    <a:pt x="95635" y="85130"/>
                  </a:lnTo>
                  <a:lnTo>
                    <a:pt x="95890" y="84952"/>
                  </a:lnTo>
                  <a:lnTo>
                    <a:pt x="96145" y="84723"/>
                  </a:lnTo>
                  <a:lnTo>
                    <a:pt x="96374" y="84493"/>
                  </a:lnTo>
                  <a:lnTo>
                    <a:pt x="96553" y="84238"/>
                  </a:lnTo>
                  <a:lnTo>
                    <a:pt x="96731" y="83958"/>
                  </a:lnTo>
                  <a:lnTo>
                    <a:pt x="96859" y="83652"/>
                  </a:lnTo>
                  <a:lnTo>
                    <a:pt x="96961" y="83320"/>
                  </a:lnTo>
                  <a:lnTo>
                    <a:pt x="97012" y="82938"/>
                  </a:lnTo>
                  <a:lnTo>
                    <a:pt x="97037" y="82555"/>
                  </a:lnTo>
                  <a:lnTo>
                    <a:pt x="97037" y="82122"/>
                  </a:lnTo>
                  <a:lnTo>
                    <a:pt x="96986" y="81689"/>
                  </a:lnTo>
                  <a:lnTo>
                    <a:pt x="96935" y="81434"/>
                  </a:lnTo>
                  <a:lnTo>
                    <a:pt x="96859" y="81179"/>
                  </a:lnTo>
                  <a:lnTo>
                    <a:pt x="96757" y="80949"/>
                  </a:lnTo>
                  <a:lnTo>
                    <a:pt x="96655" y="80745"/>
                  </a:lnTo>
                  <a:lnTo>
                    <a:pt x="96527" y="80541"/>
                  </a:lnTo>
                  <a:lnTo>
                    <a:pt x="96374" y="80363"/>
                  </a:lnTo>
                  <a:lnTo>
                    <a:pt x="96221" y="80184"/>
                  </a:lnTo>
                  <a:lnTo>
                    <a:pt x="96043" y="80031"/>
                  </a:lnTo>
                  <a:lnTo>
                    <a:pt x="95865" y="79904"/>
                  </a:lnTo>
                  <a:lnTo>
                    <a:pt x="95661" y="79776"/>
                  </a:lnTo>
                  <a:lnTo>
                    <a:pt x="95457" y="79674"/>
                  </a:lnTo>
                  <a:lnTo>
                    <a:pt x="95253" y="79598"/>
                  </a:lnTo>
                  <a:lnTo>
                    <a:pt x="95023" y="79521"/>
                  </a:lnTo>
                  <a:lnTo>
                    <a:pt x="94768" y="79470"/>
                  </a:lnTo>
                  <a:lnTo>
                    <a:pt x="94539" y="79419"/>
                  </a:lnTo>
                  <a:lnTo>
                    <a:pt x="94284" y="79394"/>
                  </a:lnTo>
                  <a:lnTo>
                    <a:pt x="94564" y="77584"/>
                  </a:lnTo>
                  <a:lnTo>
                    <a:pt x="94717" y="76666"/>
                  </a:lnTo>
                  <a:lnTo>
                    <a:pt x="94819" y="75748"/>
                  </a:lnTo>
                  <a:lnTo>
                    <a:pt x="94896" y="74805"/>
                  </a:lnTo>
                  <a:lnTo>
                    <a:pt x="94972" y="73887"/>
                  </a:lnTo>
                  <a:lnTo>
                    <a:pt x="94972" y="72943"/>
                  </a:lnTo>
                  <a:lnTo>
                    <a:pt x="94972" y="72026"/>
                  </a:lnTo>
                  <a:lnTo>
                    <a:pt x="94896" y="71108"/>
                  </a:lnTo>
                  <a:lnTo>
                    <a:pt x="94768" y="70190"/>
                  </a:lnTo>
                  <a:lnTo>
                    <a:pt x="94692" y="69731"/>
                  </a:lnTo>
                  <a:lnTo>
                    <a:pt x="94590" y="69298"/>
                  </a:lnTo>
                  <a:lnTo>
                    <a:pt x="94488" y="68864"/>
                  </a:lnTo>
                  <a:lnTo>
                    <a:pt x="94360" y="68405"/>
                  </a:lnTo>
                  <a:lnTo>
                    <a:pt x="94207" y="67997"/>
                  </a:lnTo>
                  <a:lnTo>
                    <a:pt x="94054" y="67564"/>
                  </a:lnTo>
                  <a:lnTo>
                    <a:pt x="93850" y="67130"/>
                  </a:lnTo>
                  <a:lnTo>
                    <a:pt x="93646" y="66723"/>
                  </a:lnTo>
                  <a:lnTo>
                    <a:pt x="93442" y="66315"/>
                  </a:lnTo>
                  <a:lnTo>
                    <a:pt x="93187" y="65932"/>
                  </a:lnTo>
                  <a:lnTo>
                    <a:pt x="92933" y="65524"/>
                  </a:lnTo>
                  <a:lnTo>
                    <a:pt x="92627" y="65142"/>
                  </a:lnTo>
                  <a:lnTo>
                    <a:pt x="92346" y="64810"/>
                  </a:lnTo>
                  <a:lnTo>
                    <a:pt x="92040" y="64504"/>
                  </a:lnTo>
                  <a:lnTo>
                    <a:pt x="91709" y="64198"/>
                  </a:lnTo>
                  <a:lnTo>
                    <a:pt x="91377" y="63918"/>
                  </a:lnTo>
                  <a:lnTo>
                    <a:pt x="90663" y="63408"/>
                  </a:lnTo>
                  <a:lnTo>
                    <a:pt x="89950" y="62924"/>
                  </a:lnTo>
                  <a:lnTo>
                    <a:pt x="89236" y="62439"/>
                  </a:lnTo>
                  <a:lnTo>
                    <a:pt x="88879" y="62159"/>
                  </a:lnTo>
                  <a:lnTo>
                    <a:pt x="88547" y="61904"/>
                  </a:lnTo>
                  <a:lnTo>
                    <a:pt x="88241" y="61623"/>
                  </a:lnTo>
                  <a:lnTo>
                    <a:pt x="87935" y="61317"/>
                  </a:lnTo>
                  <a:lnTo>
                    <a:pt x="87655" y="60986"/>
                  </a:lnTo>
                  <a:lnTo>
                    <a:pt x="87400" y="60629"/>
                  </a:lnTo>
                  <a:lnTo>
                    <a:pt x="87145" y="60196"/>
                  </a:lnTo>
                  <a:lnTo>
                    <a:pt x="86916" y="59762"/>
                  </a:lnTo>
                  <a:lnTo>
                    <a:pt x="86737" y="59303"/>
                  </a:lnTo>
                  <a:lnTo>
                    <a:pt x="86559" y="58844"/>
                  </a:lnTo>
                  <a:lnTo>
                    <a:pt x="86431" y="58385"/>
                  </a:lnTo>
                  <a:lnTo>
                    <a:pt x="86304" y="57901"/>
                  </a:lnTo>
                  <a:lnTo>
                    <a:pt x="86227" y="57417"/>
                  </a:lnTo>
                  <a:lnTo>
                    <a:pt x="86151" y="56907"/>
                  </a:lnTo>
                  <a:lnTo>
                    <a:pt x="86049" y="55912"/>
                  </a:lnTo>
                  <a:lnTo>
                    <a:pt x="85998" y="54918"/>
                  </a:lnTo>
                  <a:lnTo>
                    <a:pt x="85972" y="53949"/>
                  </a:lnTo>
                  <a:lnTo>
                    <a:pt x="85947" y="52980"/>
                  </a:lnTo>
                  <a:lnTo>
                    <a:pt x="85870" y="50992"/>
                  </a:lnTo>
                  <a:lnTo>
                    <a:pt x="85819" y="49997"/>
                  </a:lnTo>
                  <a:lnTo>
                    <a:pt x="85768" y="49003"/>
                  </a:lnTo>
                  <a:lnTo>
                    <a:pt x="85666" y="48009"/>
                  </a:lnTo>
                  <a:lnTo>
                    <a:pt x="85564" y="47014"/>
                  </a:lnTo>
                  <a:lnTo>
                    <a:pt x="85437" y="46045"/>
                  </a:lnTo>
                  <a:lnTo>
                    <a:pt x="85258" y="45051"/>
                  </a:lnTo>
                  <a:lnTo>
                    <a:pt x="85105" y="44159"/>
                  </a:lnTo>
                  <a:lnTo>
                    <a:pt x="84927" y="43241"/>
                  </a:lnTo>
                  <a:lnTo>
                    <a:pt x="84723" y="42349"/>
                  </a:lnTo>
                  <a:lnTo>
                    <a:pt x="84468" y="41456"/>
                  </a:lnTo>
                  <a:lnTo>
                    <a:pt x="84187" y="40564"/>
                  </a:lnTo>
                  <a:lnTo>
                    <a:pt x="84009" y="40156"/>
                  </a:lnTo>
                  <a:lnTo>
                    <a:pt x="83831" y="39722"/>
                  </a:lnTo>
                  <a:lnTo>
                    <a:pt x="83627" y="39315"/>
                  </a:lnTo>
                  <a:lnTo>
                    <a:pt x="83397" y="38907"/>
                  </a:lnTo>
                  <a:lnTo>
                    <a:pt x="83168" y="38524"/>
                  </a:lnTo>
                  <a:lnTo>
                    <a:pt x="82913" y="38142"/>
                  </a:lnTo>
                  <a:lnTo>
                    <a:pt x="82658" y="37836"/>
                  </a:lnTo>
                  <a:lnTo>
                    <a:pt x="82428" y="37555"/>
                  </a:lnTo>
                  <a:lnTo>
                    <a:pt x="82173" y="37300"/>
                  </a:lnTo>
                  <a:lnTo>
                    <a:pt x="81893" y="37045"/>
                  </a:lnTo>
                  <a:lnTo>
                    <a:pt x="81638" y="36790"/>
                  </a:lnTo>
                  <a:lnTo>
                    <a:pt x="81332" y="36561"/>
                  </a:lnTo>
                  <a:lnTo>
                    <a:pt x="80746" y="36153"/>
                  </a:lnTo>
                  <a:lnTo>
                    <a:pt x="80108" y="35771"/>
                  </a:lnTo>
                  <a:lnTo>
                    <a:pt x="79445" y="35439"/>
                  </a:lnTo>
                  <a:lnTo>
                    <a:pt x="78757" y="35133"/>
                  </a:lnTo>
                  <a:lnTo>
                    <a:pt x="78069" y="34853"/>
                  </a:lnTo>
                  <a:lnTo>
                    <a:pt x="78069" y="33374"/>
                  </a:lnTo>
                  <a:lnTo>
                    <a:pt x="78069" y="31921"/>
                  </a:lnTo>
                  <a:lnTo>
                    <a:pt x="78731" y="31844"/>
                  </a:lnTo>
                  <a:lnTo>
                    <a:pt x="79343" y="31742"/>
                  </a:lnTo>
                  <a:lnTo>
                    <a:pt x="79420" y="31717"/>
                  </a:lnTo>
                  <a:lnTo>
                    <a:pt x="79522" y="31972"/>
                  </a:lnTo>
                  <a:lnTo>
                    <a:pt x="79675" y="32201"/>
                  </a:lnTo>
                  <a:lnTo>
                    <a:pt x="79828" y="32456"/>
                  </a:lnTo>
                  <a:lnTo>
                    <a:pt x="80032" y="32660"/>
                  </a:lnTo>
                  <a:lnTo>
                    <a:pt x="80440" y="33094"/>
                  </a:lnTo>
                  <a:lnTo>
                    <a:pt x="80822" y="33425"/>
                  </a:lnTo>
                  <a:lnTo>
                    <a:pt x="81408" y="33884"/>
                  </a:lnTo>
                  <a:lnTo>
                    <a:pt x="81714" y="34113"/>
                  </a:lnTo>
                  <a:lnTo>
                    <a:pt x="82020" y="34317"/>
                  </a:lnTo>
                  <a:lnTo>
                    <a:pt x="82352" y="34496"/>
                  </a:lnTo>
                  <a:lnTo>
                    <a:pt x="82683" y="34649"/>
                  </a:lnTo>
                  <a:lnTo>
                    <a:pt x="83040" y="34776"/>
                  </a:lnTo>
                  <a:lnTo>
                    <a:pt x="83372" y="34853"/>
                  </a:lnTo>
                  <a:lnTo>
                    <a:pt x="83499" y="34853"/>
                  </a:lnTo>
                  <a:lnTo>
                    <a:pt x="83576" y="34776"/>
                  </a:lnTo>
                  <a:lnTo>
                    <a:pt x="83831" y="34700"/>
                  </a:lnTo>
                  <a:lnTo>
                    <a:pt x="84060" y="34572"/>
                  </a:lnTo>
                  <a:lnTo>
                    <a:pt x="84264" y="34419"/>
                  </a:lnTo>
                  <a:lnTo>
                    <a:pt x="84468" y="34190"/>
                  </a:lnTo>
                  <a:lnTo>
                    <a:pt x="84621" y="33935"/>
                  </a:lnTo>
                  <a:lnTo>
                    <a:pt x="84774" y="33680"/>
                  </a:lnTo>
                  <a:lnTo>
                    <a:pt x="84901" y="33374"/>
                  </a:lnTo>
                  <a:lnTo>
                    <a:pt x="85029" y="33068"/>
                  </a:lnTo>
                  <a:lnTo>
                    <a:pt x="85105" y="32737"/>
                  </a:lnTo>
                  <a:lnTo>
                    <a:pt x="85182" y="32405"/>
                  </a:lnTo>
                  <a:lnTo>
                    <a:pt x="85309" y="31742"/>
                  </a:lnTo>
                  <a:lnTo>
                    <a:pt x="85411" y="31156"/>
                  </a:lnTo>
                  <a:lnTo>
                    <a:pt x="85462" y="30646"/>
                  </a:lnTo>
                  <a:lnTo>
                    <a:pt x="85513" y="29907"/>
                  </a:lnTo>
                  <a:lnTo>
                    <a:pt x="85513" y="29142"/>
                  </a:lnTo>
                  <a:lnTo>
                    <a:pt x="85488" y="28785"/>
                  </a:lnTo>
                  <a:lnTo>
                    <a:pt x="85462" y="28402"/>
                  </a:lnTo>
                  <a:lnTo>
                    <a:pt x="85411" y="28045"/>
                  </a:lnTo>
                  <a:lnTo>
                    <a:pt x="85335" y="27688"/>
                  </a:lnTo>
                  <a:lnTo>
                    <a:pt x="85258" y="27332"/>
                  </a:lnTo>
                  <a:lnTo>
                    <a:pt x="85131" y="26975"/>
                  </a:lnTo>
                  <a:lnTo>
                    <a:pt x="85003" y="26643"/>
                  </a:lnTo>
                  <a:lnTo>
                    <a:pt x="84825" y="26337"/>
                  </a:lnTo>
                  <a:lnTo>
                    <a:pt x="84646" y="26031"/>
                  </a:lnTo>
                  <a:lnTo>
                    <a:pt x="84417" y="25725"/>
                  </a:lnTo>
                  <a:lnTo>
                    <a:pt x="84136" y="25470"/>
                  </a:lnTo>
                  <a:lnTo>
                    <a:pt x="83856" y="25215"/>
                  </a:lnTo>
                  <a:lnTo>
                    <a:pt x="83805" y="25164"/>
                  </a:lnTo>
                  <a:lnTo>
                    <a:pt x="83652" y="25164"/>
                  </a:lnTo>
                  <a:lnTo>
                    <a:pt x="83550" y="25139"/>
                  </a:lnTo>
                  <a:lnTo>
                    <a:pt x="83448" y="25139"/>
                  </a:lnTo>
                  <a:lnTo>
                    <a:pt x="82862" y="25292"/>
                  </a:lnTo>
                  <a:lnTo>
                    <a:pt x="82250" y="25496"/>
                  </a:lnTo>
                  <a:lnTo>
                    <a:pt x="81689" y="25751"/>
                  </a:lnTo>
                  <a:lnTo>
                    <a:pt x="81153" y="26082"/>
                  </a:lnTo>
                  <a:lnTo>
                    <a:pt x="80899" y="26235"/>
                  </a:lnTo>
                  <a:lnTo>
                    <a:pt x="80644" y="26439"/>
                  </a:lnTo>
                  <a:lnTo>
                    <a:pt x="80389" y="26618"/>
                  </a:lnTo>
                  <a:lnTo>
                    <a:pt x="80185" y="26847"/>
                  </a:lnTo>
                  <a:lnTo>
                    <a:pt x="79955" y="27051"/>
                  </a:lnTo>
                  <a:lnTo>
                    <a:pt x="79751" y="27306"/>
                  </a:lnTo>
                  <a:lnTo>
                    <a:pt x="79573" y="27535"/>
                  </a:lnTo>
                  <a:lnTo>
                    <a:pt x="79394" y="27790"/>
                  </a:lnTo>
                  <a:lnTo>
                    <a:pt x="79318" y="27739"/>
                  </a:lnTo>
                  <a:lnTo>
                    <a:pt x="79216" y="27688"/>
                  </a:lnTo>
                  <a:lnTo>
                    <a:pt x="78553" y="27637"/>
                  </a:lnTo>
                  <a:lnTo>
                    <a:pt x="77380" y="27637"/>
                  </a:lnTo>
                  <a:lnTo>
                    <a:pt x="76998" y="27663"/>
                  </a:lnTo>
                  <a:lnTo>
                    <a:pt x="76615" y="27714"/>
                  </a:lnTo>
                  <a:lnTo>
                    <a:pt x="76233" y="27790"/>
                  </a:lnTo>
                  <a:lnTo>
                    <a:pt x="75876" y="27918"/>
                  </a:lnTo>
                  <a:lnTo>
                    <a:pt x="75570" y="28045"/>
                  </a:lnTo>
                  <a:lnTo>
                    <a:pt x="75289" y="28249"/>
                  </a:lnTo>
                  <a:lnTo>
                    <a:pt x="75162" y="28351"/>
                  </a:lnTo>
                  <a:lnTo>
                    <a:pt x="75035" y="28479"/>
                  </a:lnTo>
                  <a:lnTo>
                    <a:pt x="74933" y="28606"/>
                  </a:lnTo>
                  <a:lnTo>
                    <a:pt x="74831" y="28734"/>
                  </a:lnTo>
                  <a:lnTo>
                    <a:pt x="74780" y="28887"/>
                  </a:lnTo>
                  <a:lnTo>
                    <a:pt x="74703" y="29065"/>
                  </a:lnTo>
                  <a:lnTo>
                    <a:pt x="74652" y="29244"/>
                  </a:lnTo>
                  <a:lnTo>
                    <a:pt x="74627" y="29448"/>
                  </a:lnTo>
                  <a:lnTo>
                    <a:pt x="74627" y="29652"/>
                  </a:lnTo>
                  <a:lnTo>
                    <a:pt x="74627" y="29881"/>
                  </a:lnTo>
                  <a:lnTo>
                    <a:pt x="74652" y="30111"/>
                  </a:lnTo>
                  <a:lnTo>
                    <a:pt x="74703" y="30340"/>
                  </a:lnTo>
                  <a:lnTo>
                    <a:pt x="74780" y="30518"/>
                  </a:lnTo>
                  <a:lnTo>
                    <a:pt x="74856" y="30697"/>
                  </a:lnTo>
                  <a:lnTo>
                    <a:pt x="74933" y="30875"/>
                  </a:lnTo>
                  <a:lnTo>
                    <a:pt x="75035" y="31028"/>
                  </a:lnTo>
                  <a:lnTo>
                    <a:pt x="75162" y="31156"/>
                  </a:lnTo>
                  <a:lnTo>
                    <a:pt x="75289" y="31283"/>
                  </a:lnTo>
                  <a:lnTo>
                    <a:pt x="75442" y="31411"/>
                  </a:lnTo>
                  <a:lnTo>
                    <a:pt x="75595" y="31513"/>
                  </a:lnTo>
                  <a:lnTo>
                    <a:pt x="75927" y="31666"/>
                  </a:lnTo>
                  <a:lnTo>
                    <a:pt x="76284" y="31793"/>
                  </a:lnTo>
                  <a:lnTo>
                    <a:pt x="76692" y="31870"/>
                  </a:lnTo>
                  <a:lnTo>
                    <a:pt x="76666" y="32431"/>
                  </a:lnTo>
                  <a:lnTo>
                    <a:pt x="76666" y="33017"/>
                  </a:lnTo>
                  <a:lnTo>
                    <a:pt x="76768" y="34139"/>
                  </a:lnTo>
                  <a:lnTo>
                    <a:pt x="76794" y="34419"/>
                  </a:lnTo>
                  <a:lnTo>
                    <a:pt x="76794" y="34419"/>
                  </a:lnTo>
                  <a:lnTo>
                    <a:pt x="75825" y="34139"/>
                  </a:lnTo>
                  <a:lnTo>
                    <a:pt x="74856" y="33884"/>
                  </a:lnTo>
                  <a:lnTo>
                    <a:pt x="73887" y="33629"/>
                  </a:lnTo>
                  <a:lnTo>
                    <a:pt x="72918" y="33400"/>
                  </a:lnTo>
                  <a:lnTo>
                    <a:pt x="70955" y="32966"/>
                  </a:lnTo>
                  <a:lnTo>
                    <a:pt x="68992" y="32558"/>
                  </a:lnTo>
                  <a:lnTo>
                    <a:pt x="66952" y="32150"/>
                  </a:lnTo>
                  <a:lnTo>
                    <a:pt x="64913" y="31793"/>
                  </a:lnTo>
                  <a:lnTo>
                    <a:pt x="62873" y="31487"/>
                  </a:lnTo>
                  <a:lnTo>
                    <a:pt x="60833" y="31181"/>
                  </a:lnTo>
                  <a:lnTo>
                    <a:pt x="58794" y="30926"/>
                  </a:lnTo>
                  <a:lnTo>
                    <a:pt x="56729" y="30697"/>
                  </a:lnTo>
                  <a:lnTo>
                    <a:pt x="54689" y="30518"/>
                  </a:lnTo>
                  <a:lnTo>
                    <a:pt x="52624" y="30340"/>
                  </a:lnTo>
                  <a:lnTo>
                    <a:pt x="52853" y="29244"/>
                  </a:lnTo>
                  <a:lnTo>
                    <a:pt x="53083" y="28147"/>
                  </a:lnTo>
                  <a:lnTo>
                    <a:pt x="53261" y="27051"/>
                  </a:lnTo>
                  <a:lnTo>
                    <a:pt x="53389" y="25929"/>
                  </a:lnTo>
                  <a:lnTo>
                    <a:pt x="54179" y="25700"/>
                  </a:lnTo>
                  <a:lnTo>
                    <a:pt x="54969" y="25394"/>
                  </a:lnTo>
                  <a:lnTo>
                    <a:pt x="55734" y="25062"/>
                  </a:lnTo>
                  <a:lnTo>
                    <a:pt x="56474" y="24680"/>
                  </a:lnTo>
                  <a:lnTo>
                    <a:pt x="56525" y="24654"/>
                  </a:lnTo>
                  <a:lnTo>
                    <a:pt x="56576" y="24603"/>
                  </a:lnTo>
                  <a:lnTo>
                    <a:pt x="56601" y="24501"/>
                  </a:lnTo>
                  <a:lnTo>
                    <a:pt x="56805" y="24348"/>
                  </a:lnTo>
                  <a:lnTo>
                    <a:pt x="57009" y="24170"/>
                  </a:lnTo>
                  <a:lnTo>
                    <a:pt x="57213" y="23966"/>
                  </a:lnTo>
                  <a:lnTo>
                    <a:pt x="57366" y="23788"/>
                  </a:lnTo>
                  <a:lnTo>
                    <a:pt x="57519" y="23584"/>
                  </a:lnTo>
                  <a:lnTo>
                    <a:pt x="57646" y="23354"/>
                  </a:lnTo>
                  <a:lnTo>
                    <a:pt x="57774" y="23150"/>
                  </a:lnTo>
                  <a:lnTo>
                    <a:pt x="57876" y="22921"/>
                  </a:lnTo>
                  <a:lnTo>
                    <a:pt x="57952" y="22691"/>
                  </a:lnTo>
                  <a:lnTo>
                    <a:pt x="58029" y="22436"/>
                  </a:lnTo>
                  <a:lnTo>
                    <a:pt x="58080" y="22207"/>
                  </a:lnTo>
                  <a:lnTo>
                    <a:pt x="58105" y="21952"/>
                  </a:lnTo>
                  <a:lnTo>
                    <a:pt x="58156" y="21442"/>
                  </a:lnTo>
                  <a:lnTo>
                    <a:pt x="58131" y="20932"/>
                  </a:lnTo>
                  <a:lnTo>
                    <a:pt x="58284" y="20805"/>
                  </a:lnTo>
                  <a:lnTo>
                    <a:pt x="58386" y="20677"/>
                  </a:lnTo>
                  <a:lnTo>
                    <a:pt x="58615" y="20371"/>
                  </a:lnTo>
                  <a:lnTo>
                    <a:pt x="58768" y="20040"/>
                  </a:lnTo>
                  <a:lnTo>
                    <a:pt x="58870" y="19708"/>
                  </a:lnTo>
                  <a:lnTo>
                    <a:pt x="58921" y="19351"/>
                  </a:lnTo>
                  <a:lnTo>
                    <a:pt x="58947" y="18994"/>
                  </a:lnTo>
                  <a:lnTo>
                    <a:pt x="58921" y="18612"/>
                  </a:lnTo>
                  <a:lnTo>
                    <a:pt x="58870" y="18229"/>
                  </a:lnTo>
                  <a:lnTo>
                    <a:pt x="58921" y="18153"/>
                  </a:lnTo>
                  <a:lnTo>
                    <a:pt x="59023" y="17873"/>
                  </a:lnTo>
                  <a:lnTo>
                    <a:pt x="59100" y="17618"/>
                  </a:lnTo>
                  <a:lnTo>
                    <a:pt x="59151" y="17337"/>
                  </a:lnTo>
                  <a:lnTo>
                    <a:pt x="59202" y="17031"/>
                  </a:lnTo>
                  <a:lnTo>
                    <a:pt x="59227" y="16725"/>
                  </a:lnTo>
                  <a:lnTo>
                    <a:pt x="59227" y="16445"/>
                  </a:lnTo>
                  <a:lnTo>
                    <a:pt x="59202" y="16139"/>
                  </a:lnTo>
                  <a:lnTo>
                    <a:pt x="59176" y="15807"/>
                  </a:lnTo>
                  <a:lnTo>
                    <a:pt x="59151" y="15501"/>
                  </a:lnTo>
                  <a:lnTo>
                    <a:pt x="59074" y="15195"/>
                  </a:lnTo>
                  <a:lnTo>
                    <a:pt x="58921" y="14558"/>
                  </a:lnTo>
                  <a:lnTo>
                    <a:pt x="58692" y="13946"/>
                  </a:lnTo>
                  <a:lnTo>
                    <a:pt x="58411" y="13360"/>
                  </a:lnTo>
                  <a:lnTo>
                    <a:pt x="58080" y="12773"/>
                  </a:lnTo>
                  <a:lnTo>
                    <a:pt x="57723" y="12263"/>
                  </a:lnTo>
                  <a:lnTo>
                    <a:pt x="57519" y="12009"/>
                  </a:lnTo>
                  <a:lnTo>
                    <a:pt x="57289" y="11754"/>
                  </a:lnTo>
                  <a:lnTo>
                    <a:pt x="57086" y="11550"/>
                  </a:lnTo>
                  <a:lnTo>
                    <a:pt x="56856" y="11320"/>
                  </a:lnTo>
                  <a:lnTo>
                    <a:pt x="56601" y="11142"/>
                  </a:lnTo>
                  <a:lnTo>
                    <a:pt x="56372" y="10963"/>
                  </a:lnTo>
                  <a:lnTo>
                    <a:pt x="56117" y="10785"/>
                  </a:lnTo>
                  <a:lnTo>
                    <a:pt x="55836" y="10657"/>
                  </a:lnTo>
                  <a:lnTo>
                    <a:pt x="55581" y="10530"/>
                  </a:lnTo>
                  <a:lnTo>
                    <a:pt x="55301" y="10428"/>
                  </a:lnTo>
                  <a:lnTo>
                    <a:pt x="55020" y="10351"/>
                  </a:lnTo>
                  <a:lnTo>
                    <a:pt x="54714" y="10300"/>
                  </a:lnTo>
                  <a:lnTo>
                    <a:pt x="54281" y="10249"/>
                  </a:lnTo>
                  <a:lnTo>
                    <a:pt x="53822" y="10224"/>
                  </a:lnTo>
                  <a:lnTo>
                    <a:pt x="53363" y="10224"/>
                  </a:lnTo>
                  <a:lnTo>
                    <a:pt x="52904" y="10249"/>
                  </a:lnTo>
                  <a:lnTo>
                    <a:pt x="51961" y="10300"/>
                  </a:lnTo>
                  <a:lnTo>
                    <a:pt x="51018" y="10428"/>
                  </a:lnTo>
                  <a:lnTo>
                    <a:pt x="50074" y="10555"/>
                  </a:lnTo>
                  <a:lnTo>
                    <a:pt x="49131" y="10683"/>
                  </a:lnTo>
                  <a:lnTo>
                    <a:pt x="48187" y="10759"/>
                  </a:lnTo>
                  <a:lnTo>
                    <a:pt x="47729" y="10785"/>
                  </a:lnTo>
                  <a:lnTo>
                    <a:pt x="47270" y="10810"/>
                  </a:lnTo>
                  <a:lnTo>
                    <a:pt x="46734" y="10785"/>
                  </a:lnTo>
                  <a:lnTo>
                    <a:pt x="46224" y="10759"/>
                  </a:lnTo>
                  <a:lnTo>
                    <a:pt x="45714" y="10708"/>
                  </a:lnTo>
                  <a:lnTo>
                    <a:pt x="45179" y="10657"/>
                  </a:lnTo>
                  <a:lnTo>
                    <a:pt x="44669" y="10581"/>
                  </a:lnTo>
                  <a:lnTo>
                    <a:pt x="44185" y="10479"/>
                  </a:lnTo>
                  <a:lnTo>
                    <a:pt x="43675" y="10351"/>
                  </a:lnTo>
                  <a:lnTo>
                    <a:pt x="43190" y="10224"/>
                  </a:lnTo>
                  <a:lnTo>
                    <a:pt x="42706" y="10071"/>
                  </a:lnTo>
                  <a:lnTo>
                    <a:pt x="42221" y="9892"/>
                  </a:lnTo>
                  <a:lnTo>
                    <a:pt x="41737" y="9714"/>
                  </a:lnTo>
                  <a:lnTo>
                    <a:pt x="41278" y="9510"/>
                  </a:lnTo>
                  <a:lnTo>
                    <a:pt x="40819" y="9280"/>
                  </a:lnTo>
                  <a:lnTo>
                    <a:pt x="40360" y="9026"/>
                  </a:lnTo>
                  <a:lnTo>
                    <a:pt x="39901" y="8771"/>
                  </a:lnTo>
                  <a:lnTo>
                    <a:pt x="39442" y="8490"/>
                  </a:lnTo>
                  <a:lnTo>
                    <a:pt x="38703" y="7980"/>
                  </a:lnTo>
                  <a:lnTo>
                    <a:pt x="37964" y="7445"/>
                  </a:lnTo>
                  <a:lnTo>
                    <a:pt x="37275" y="6884"/>
                  </a:lnTo>
                  <a:lnTo>
                    <a:pt x="36612" y="6297"/>
                  </a:lnTo>
                  <a:lnTo>
                    <a:pt x="35950" y="5686"/>
                  </a:lnTo>
                  <a:lnTo>
                    <a:pt x="35312" y="5048"/>
                  </a:lnTo>
                  <a:lnTo>
                    <a:pt x="34037" y="3773"/>
                  </a:lnTo>
                  <a:lnTo>
                    <a:pt x="33553" y="3263"/>
                  </a:lnTo>
                  <a:lnTo>
                    <a:pt x="33018" y="2754"/>
                  </a:lnTo>
                  <a:lnTo>
                    <a:pt x="32508" y="2269"/>
                  </a:lnTo>
                  <a:lnTo>
                    <a:pt x="31947" y="1785"/>
                  </a:lnTo>
                  <a:lnTo>
                    <a:pt x="31360" y="1377"/>
                  </a:lnTo>
                  <a:lnTo>
                    <a:pt x="30774" y="994"/>
                  </a:lnTo>
                  <a:lnTo>
                    <a:pt x="30442" y="816"/>
                  </a:lnTo>
                  <a:lnTo>
                    <a:pt x="30136" y="663"/>
                  </a:lnTo>
                  <a:lnTo>
                    <a:pt x="29805" y="510"/>
                  </a:lnTo>
                  <a:lnTo>
                    <a:pt x="29448" y="382"/>
                  </a:lnTo>
                  <a:lnTo>
                    <a:pt x="28913" y="229"/>
                  </a:lnTo>
                  <a:lnTo>
                    <a:pt x="28326" y="102"/>
                  </a:lnTo>
                  <a:lnTo>
                    <a:pt x="27740" y="25"/>
                  </a:lnTo>
                  <a:lnTo>
                    <a:pt x="2715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78;p101">
              <a:extLst>
                <a:ext uri="{FF2B5EF4-FFF2-40B4-BE49-F238E27FC236}">
                  <a16:creationId xmlns:a16="http://schemas.microsoft.com/office/drawing/2014/main" id="{7C268C9F-8088-731F-CD70-AB8A9E24CF90}"/>
                </a:ext>
              </a:extLst>
            </p:cNvPr>
            <p:cNvSpPr/>
            <p:nvPr/>
          </p:nvSpPr>
          <p:spPr>
            <a:xfrm>
              <a:off x="4337061" y="2666259"/>
              <a:ext cx="139617" cy="95933"/>
            </a:xfrm>
            <a:custGeom>
              <a:avLst/>
              <a:gdLst/>
              <a:ahLst/>
              <a:cxnLst/>
              <a:rect l="l" t="t" r="r" b="b"/>
              <a:pathLst>
                <a:path w="8313" h="5712" extrusionOk="0">
                  <a:moveTo>
                    <a:pt x="5941" y="0"/>
                  </a:moveTo>
                  <a:lnTo>
                    <a:pt x="5508" y="51"/>
                  </a:lnTo>
                  <a:lnTo>
                    <a:pt x="5100" y="153"/>
                  </a:lnTo>
                  <a:lnTo>
                    <a:pt x="4692" y="281"/>
                  </a:lnTo>
                  <a:lnTo>
                    <a:pt x="4284" y="459"/>
                  </a:lnTo>
                  <a:lnTo>
                    <a:pt x="3902" y="638"/>
                  </a:lnTo>
                  <a:lnTo>
                    <a:pt x="3570" y="842"/>
                  </a:lnTo>
                  <a:lnTo>
                    <a:pt x="3264" y="1071"/>
                  </a:lnTo>
                  <a:lnTo>
                    <a:pt x="2933" y="1377"/>
                  </a:lnTo>
                  <a:lnTo>
                    <a:pt x="2627" y="1658"/>
                  </a:lnTo>
                  <a:lnTo>
                    <a:pt x="2015" y="2269"/>
                  </a:lnTo>
                  <a:lnTo>
                    <a:pt x="1403" y="2881"/>
                  </a:lnTo>
                  <a:lnTo>
                    <a:pt x="1097" y="3162"/>
                  </a:lnTo>
                  <a:lnTo>
                    <a:pt x="766" y="3442"/>
                  </a:lnTo>
                  <a:lnTo>
                    <a:pt x="664" y="3468"/>
                  </a:lnTo>
                  <a:lnTo>
                    <a:pt x="587" y="3493"/>
                  </a:lnTo>
                  <a:lnTo>
                    <a:pt x="511" y="3468"/>
                  </a:lnTo>
                  <a:lnTo>
                    <a:pt x="434" y="3391"/>
                  </a:lnTo>
                  <a:lnTo>
                    <a:pt x="409" y="3978"/>
                  </a:lnTo>
                  <a:lnTo>
                    <a:pt x="307" y="4564"/>
                  </a:lnTo>
                  <a:lnTo>
                    <a:pt x="179" y="5100"/>
                  </a:lnTo>
                  <a:lnTo>
                    <a:pt x="1" y="5635"/>
                  </a:lnTo>
                  <a:lnTo>
                    <a:pt x="1174" y="5686"/>
                  </a:lnTo>
                  <a:lnTo>
                    <a:pt x="2499" y="5711"/>
                  </a:lnTo>
                  <a:lnTo>
                    <a:pt x="3188" y="5711"/>
                  </a:lnTo>
                  <a:lnTo>
                    <a:pt x="3902" y="5686"/>
                  </a:lnTo>
                  <a:lnTo>
                    <a:pt x="4565" y="5635"/>
                  </a:lnTo>
                  <a:lnTo>
                    <a:pt x="5253" y="5533"/>
                  </a:lnTo>
                  <a:lnTo>
                    <a:pt x="5559" y="5482"/>
                  </a:lnTo>
                  <a:lnTo>
                    <a:pt x="5865" y="5380"/>
                  </a:lnTo>
                  <a:lnTo>
                    <a:pt x="6171" y="5303"/>
                  </a:lnTo>
                  <a:lnTo>
                    <a:pt x="6451" y="5176"/>
                  </a:lnTo>
                  <a:lnTo>
                    <a:pt x="6732" y="5049"/>
                  </a:lnTo>
                  <a:lnTo>
                    <a:pt x="6987" y="4921"/>
                  </a:lnTo>
                  <a:lnTo>
                    <a:pt x="7216" y="4743"/>
                  </a:lnTo>
                  <a:lnTo>
                    <a:pt x="7446" y="4564"/>
                  </a:lnTo>
                  <a:lnTo>
                    <a:pt x="7624" y="4360"/>
                  </a:lnTo>
                  <a:lnTo>
                    <a:pt x="7803" y="4131"/>
                  </a:lnTo>
                  <a:lnTo>
                    <a:pt x="7955" y="3876"/>
                  </a:lnTo>
                  <a:lnTo>
                    <a:pt x="8083" y="3595"/>
                  </a:lnTo>
                  <a:lnTo>
                    <a:pt x="8185" y="3289"/>
                  </a:lnTo>
                  <a:lnTo>
                    <a:pt x="8261" y="2983"/>
                  </a:lnTo>
                  <a:lnTo>
                    <a:pt x="8312" y="2626"/>
                  </a:lnTo>
                  <a:lnTo>
                    <a:pt x="8312" y="2244"/>
                  </a:lnTo>
                  <a:lnTo>
                    <a:pt x="8287" y="1964"/>
                  </a:lnTo>
                  <a:lnTo>
                    <a:pt x="8261" y="1683"/>
                  </a:lnTo>
                  <a:lnTo>
                    <a:pt x="8210" y="1454"/>
                  </a:lnTo>
                  <a:lnTo>
                    <a:pt x="8134" y="1224"/>
                  </a:lnTo>
                  <a:lnTo>
                    <a:pt x="8057" y="1046"/>
                  </a:lnTo>
                  <a:lnTo>
                    <a:pt x="7955" y="867"/>
                  </a:lnTo>
                  <a:lnTo>
                    <a:pt x="7854" y="689"/>
                  </a:lnTo>
                  <a:lnTo>
                    <a:pt x="7726" y="561"/>
                  </a:lnTo>
                  <a:lnTo>
                    <a:pt x="7573" y="434"/>
                  </a:lnTo>
                  <a:lnTo>
                    <a:pt x="7420" y="332"/>
                  </a:lnTo>
                  <a:lnTo>
                    <a:pt x="7267" y="230"/>
                  </a:lnTo>
                  <a:lnTo>
                    <a:pt x="7089" y="153"/>
                  </a:lnTo>
                  <a:lnTo>
                    <a:pt x="6910" y="102"/>
                  </a:lnTo>
                  <a:lnTo>
                    <a:pt x="6732" y="51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79;p101">
              <a:extLst>
                <a:ext uri="{FF2B5EF4-FFF2-40B4-BE49-F238E27FC236}">
                  <a16:creationId xmlns:a16="http://schemas.microsoft.com/office/drawing/2014/main" id="{14D56E90-1935-8FD6-09FD-14D99CF33321}"/>
                </a:ext>
              </a:extLst>
            </p:cNvPr>
            <p:cNvSpPr/>
            <p:nvPr/>
          </p:nvSpPr>
          <p:spPr>
            <a:xfrm>
              <a:off x="4127684" y="2610165"/>
              <a:ext cx="212406" cy="214976"/>
            </a:xfrm>
            <a:custGeom>
              <a:avLst/>
              <a:gdLst/>
              <a:ahLst/>
              <a:cxnLst/>
              <a:rect l="l" t="t" r="r" b="b"/>
              <a:pathLst>
                <a:path w="12647" h="12800" extrusionOk="0">
                  <a:moveTo>
                    <a:pt x="6221" y="2677"/>
                  </a:moveTo>
                  <a:lnTo>
                    <a:pt x="6629" y="2703"/>
                  </a:lnTo>
                  <a:lnTo>
                    <a:pt x="7037" y="2754"/>
                  </a:lnTo>
                  <a:lnTo>
                    <a:pt x="7420" y="2856"/>
                  </a:lnTo>
                  <a:lnTo>
                    <a:pt x="7828" y="2983"/>
                  </a:lnTo>
                  <a:lnTo>
                    <a:pt x="8185" y="3136"/>
                  </a:lnTo>
                  <a:lnTo>
                    <a:pt x="8541" y="3340"/>
                  </a:lnTo>
                  <a:lnTo>
                    <a:pt x="8873" y="3595"/>
                  </a:lnTo>
                  <a:lnTo>
                    <a:pt x="9179" y="3850"/>
                  </a:lnTo>
                  <a:lnTo>
                    <a:pt x="9459" y="4156"/>
                  </a:lnTo>
                  <a:lnTo>
                    <a:pt x="9714" y="4462"/>
                  </a:lnTo>
                  <a:lnTo>
                    <a:pt x="9918" y="4819"/>
                  </a:lnTo>
                  <a:lnTo>
                    <a:pt x="10122" y="5176"/>
                  </a:lnTo>
                  <a:lnTo>
                    <a:pt x="10250" y="5558"/>
                  </a:lnTo>
                  <a:lnTo>
                    <a:pt x="10377" y="5966"/>
                  </a:lnTo>
                  <a:lnTo>
                    <a:pt x="10428" y="6374"/>
                  </a:lnTo>
                  <a:lnTo>
                    <a:pt x="10454" y="6808"/>
                  </a:lnTo>
                  <a:lnTo>
                    <a:pt x="10428" y="7216"/>
                  </a:lnTo>
                  <a:lnTo>
                    <a:pt x="10377" y="7624"/>
                  </a:lnTo>
                  <a:lnTo>
                    <a:pt x="10250" y="8006"/>
                  </a:lnTo>
                  <a:lnTo>
                    <a:pt x="10097" y="8363"/>
                  </a:lnTo>
                  <a:lnTo>
                    <a:pt x="9918" y="8694"/>
                  </a:lnTo>
                  <a:lnTo>
                    <a:pt x="9689" y="9026"/>
                  </a:lnTo>
                  <a:lnTo>
                    <a:pt x="9434" y="9306"/>
                  </a:lnTo>
                  <a:lnTo>
                    <a:pt x="9153" y="9561"/>
                  </a:lnTo>
                  <a:lnTo>
                    <a:pt x="8847" y="9816"/>
                  </a:lnTo>
                  <a:lnTo>
                    <a:pt x="8516" y="10020"/>
                  </a:lnTo>
                  <a:lnTo>
                    <a:pt x="8134" y="10173"/>
                  </a:lnTo>
                  <a:lnTo>
                    <a:pt x="7777" y="10301"/>
                  </a:lnTo>
                  <a:lnTo>
                    <a:pt x="7369" y="10403"/>
                  </a:lnTo>
                  <a:lnTo>
                    <a:pt x="6961" y="10454"/>
                  </a:lnTo>
                  <a:lnTo>
                    <a:pt x="6553" y="10479"/>
                  </a:lnTo>
                  <a:lnTo>
                    <a:pt x="6451" y="10454"/>
                  </a:lnTo>
                  <a:lnTo>
                    <a:pt x="6400" y="10403"/>
                  </a:lnTo>
                  <a:lnTo>
                    <a:pt x="6043" y="10403"/>
                  </a:lnTo>
                  <a:lnTo>
                    <a:pt x="5711" y="10377"/>
                  </a:lnTo>
                  <a:lnTo>
                    <a:pt x="5380" y="10326"/>
                  </a:lnTo>
                  <a:lnTo>
                    <a:pt x="5049" y="10224"/>
                  </a:lnTo>
                  <a:lnTo>
                    <a:pt x="4717" y="10071"/>
                  </a:lnTo>
                  <a:lnTo>
                    <a:pt x="4411" y="9893"/>
                  </a:lnTo>
                  <a:lnTo>
                    <a:pt x="4131" y="9689"/>
                  </a:lnTo>
                  <a:lnTo>
                    <a:pt x="3850" y="9459"/>
                  </a:lnTo>
                  <a:lnTo>
                    <a:pt x="3595" y="9230"/>
                  </a:lnTo>
                  <a:lnTo>
                    <a:pt x="3366" y="8949"/>
                  </a:lnTo>
                  <a:lnTo>
                    <a:pt x="3162" y="8669"/>
                  </a:lnTo>
                  <a:lnTo>
                    <a:pt x="2983" y="8363"/>
                  </a:lnTo>
                  <a:lnTo>
                    <a:pt x="2830" y="8057"/>
                  </a:lnTo>
                  <a:lnTo>
                    <a:pt x="2703" y="7726"/>
                  </a:lnTo>
                  <a:lnTo>
                    <a:pt x="2601" y="7394"/>
                  </a:lnTo>
                  <a:lnTo>
                    <a:pt x="2550" y="7063"/>
                  </a:lnTo>
                  <a:lnTo>
                    <a:pt x="2524" y="6680"/>
                  </a:lnTo>
                  <a:lnTo>
                    <a:pt x="2550" y="6298"/>
                  </a:lnTo>
                  <a:lnTo>
                    <a:pt x="2575" y="5915"/>
                  </a:lnTo>
                  <a:lnTo>
                    <a:pt x="2677" y="5558"/>
                  </a:lnTo>
                  <a:lnTo>
                    <a:pt x="2779" y="5202"/>
                  </a:lnTo>
                  <a:lnTo>
                    <a:pt x="2932" y="4870"/>
                  </a:lnTo>
                  <a:lnTo>
                    <a:pt x="3111" y="4539"/>
                  </a:lnTo>
                  <a:lnTo>
                    <a:pt x="3315" y="4233"/>
                  </a:lnTo>
                  <a:lnTo>
                    <a:pt x="3544" y="3952"/>
                  </a:lnTo>
                  <a:lnTo>
                    <a:pt x="3799" y="3697"/>
                  </a:lnTo>
                  <a:lnTo>
                    <a:pt x="4080" y="3442"/>
                  </a:lnTo>
                  <a:lnTo>
                    <a:pt x="4386" y="3238"/>
                  </a:lnTo>
                  <a:lnTo>
                    <a:pt x="4717" y="3060"/>
                  </a:lnTo>
                  <a:lnTo>
                    <a:pt x="5049" y="2907"/>
                  </a:lnTo>
                  <a:lnTo>
                    <a:pt x="5431" y="2805"/>
                  </a:lnTo>
                  <a:lnTo>
                    <a:pt x="5813" y="2728"/>
                  </a:lnTo>
                  <a:lnTo>
                    <a:pt x="6221" y="2677"/>
                  </a:lnTo>
                  <a:close/>
                  <a:moveTo>
                    <a:pt x="6094" y="0"/>
                  </a:moveTo>
                  <a:lnTo>
                    <a:pt x="5737" y="51"/>
                  </a:lnTo>
                  <a:lnTo>
                    <a:pt x="5380" y="77"/>
                  </a:lnTo>
                  <a:lnTo>
                    <a:pt x="5049" y="153"/>
                  </a:lnTo>
                  <a:lnTo>
                    <a:pt x="4768" y="204"/>
                  </a:lnTo>
                  <a:lnTo>
                    <a:pt x="4462" y="281"/>
                  </a:lnTo>
                  <a:lnTo>
                    <a:pt x="4182" y="383"/>
                  </a:lnTo>
                  <a:lnTo>
                    <a:pt x="3621" y="638"/>
                  </a:lnTo>
                  <a:lnTo>
                    <a:pt x="3085" y="918"/>
                  </a:lnTo>
                  <a:lnTo>
                    <a:pt x="2601" y="1250"/>
                  </a:lnTo>
                  <a:lnTo>
                    <a:pt x="2142" y="1607"/>
                  </a:lnTo>
                  <a:lnTo>
                    <a:pt x="1734" y="2040"/>
                  </a:lnTo>
                  <a:lnTo>
                    <a:pt x="1352" y="2499"/>
                  </a:lnTo>
                  <a:lnTo>
                    <a:pt x="995" y="2983"/>
                  </a:lnTo>
                  <a:lnTo>
                    <a:pt x="714" y="3493"/>
                  </a:lnTo>
                  <a:lnTo>
                    <a:pt x="459" y="4029"/>
                  </a:lnTo>
                  <a:lnTo>
                    <a:pt x="281" y="4590"/>
                  </a:lnTo>
                  <a:lnTo>
                    <a:pt x="128" y="5176"/>
                  </a:lnTo>
                  <a:lnTo>
                    <a:pt x="26" y="5762"/>
                  </a:lnTo>
                  <a:lnTo>
                    <a:pt x="0" y="6374"/>
                  </a:lnTo>
                  <a:lnTo>
                    <a:pt x="26" y="7012"/>
                  </a:lnTo>
                  <a:lnTo>
                    <a:pt x="102" y="7547"/>
                  </a:lnTo>
                  <a:lnTo>
                    <a:pt x="204" y="8057"/>
                  </a:lnTo>
                  <a:lnTo>
                    <a:pt x="357" y="8541"/>
                  </a:lnTo>
                  <a:lnTo>
                    <a:pt x="536" y="9000"/>
                  </a:lnTo>
                  <a:lnTo>
                    <a:pt x="561" y="9000"/>
                  </a:lnTo>
                  <a:lnTo>
                    <a:pt x="638" y="9026"/>
                  </a:lnTo>
                  <a:lnTo>
                    <a:pt x="689" y="9051"/>
                  </a:lnTo>
                  <a:lnTo>
                    <a:pt x="714" y="9077"/>
                  </a:lnTo>
                  <a:lnTo>
                    <a:pt x="740" y="9128"/>
                  </a:lnTo>
                  <a:lnTo>
                    <a:pt x="740" y="9230"/>
                  </a:lnTo>
                  <a:lnTo>
                    <a:pt x="740" y="9281"/>
                  </a:lnTo>
                  <a:lnTo>
                    <a:pt x="689" y="9332"/>
                  </a:lnTo>
                  <a:lnTo>
                    <a:pt x="918" y="9689"/>
                  </a:lnTo>
                  <a:lnTo>
                    <a:pt x="1148" y="10046"/>
                  </a:lnTo>
                  <a:lnTo>
                    <a:pt x="1428" y="10352"/>
                  </a:lnTo>
                  <a:lnTo>
                    <a:pt x="1709" y="10658"/>
                  </a:lnTo>
                  <a:lnTo>
                    <a:pt x="2015" y="10938"/>
                  </a:lnTo>
                  <a:lnTo>
                    <a:pt x="2346" y="11219"/>
                  </a:lnTo>
                  <a:lnTo>
                    <a:pt x="2703" y="11448"/>
                  </a:lnTo>
                  <a:lnTo>
                    <a:pt x="3060" y="11677"/>
                  </a:lnTo>
                  <a:lnTo>
                    <a:pt x="3442" y="11881"/>
                  </a:lnTo>
                  <a:lnTo>
                    <a:pt x="3825" y="12060"/>
                  </a:lnTo>
                  <a:lnTo>
                    <a:pt x="4233" y="12238"/>
                  </a:lnTo>
                  <a:lnTo>
                    <a:pt x="4641" y="12366"/>
                  </a:lnTo>
                  <a:lnTo>
                    <a:pt x="5049" y="12519"/>
                  </a:lnTo>
                  <a:lnTo>
                    <a:pt x="5482" y="12621"/>
                  </a:lnTo>
                  <a:lnTo>
                    <a:pt x="5915" y="12723"/>
                  </a:lnTo>
                  <a:lnTo>
                    <a:pt x="6374" y="12799"/>
                  </a:lnTo>
                  <a:lnTo>
                    <a:pt x="6400" y="12774"/>
                  </a:lnTo>
                  <a:lnTo>
                    <a:pt x="6451" y="12774"/>
                  </a:lnTo>
                  <a:lnTo>
                    <a:pt x="6782" y="12748"/>
                  </a:lnTo>
                  <a:lnTo>
                    <a:pt x="7139" y="12723"/>
                  </a:lnTo>
                  <a:lnTo>
                    <a:pt x="7471" y="12672"/>
                  </a:lnTo>
                  <a:lnTo>
                    <a:pt x="7777" y="12595"/>
                  </a:lnTo>
                  <a:lnTo>
                    <a:pt x="8108" y="12519"/>
                  </a:lnTo>
                  <a:lnTo>
                    <a:pt x="8414" y="12417"/>
                  </a:lnTo>
                  <a:lnTo>
                    <a:pt x="8720" y="12289"/>
                  </a:lnTo>
                  <a:lnTo>
                    <a:pt x="9026" y="12187"/>
                  </a:lnTo>
                  <a:lnTo>
                    <a:pt x="9306" y="12034"/>
                  </a:lnTo>
                  <a:lnTo>
                    <a:pt x="9587" y="11881"/>
                  </a:lnTo>
                  <a:lnTo>
                    <a:pt x="9842" y="11728"/>
                  </a:lnTo>
                  <a:lnTo>
                    <a:pt x="10097" y="11550"/>
                  </a:lnTo>
                  <a:lnTo>
                    <a:pt x="10352" y="11372"/>
                  </a:lnTo>
                  <a:lnTo>
                    <a:pt x="10581" y="11168"/>
                  </a:lnTo>
                  <a:lnTo>
                    <a:pt x="10811" y="10938"/>
                  </a:lnTo>
                  <a:lnTo>
                    <a:pt x="11015" y="10734"/>
                  </a:lnTo>
                  <a:lnTo>
                    <a:pt x="11219" y="10505"/>
                  </a:lnTo>
                  <a:lnTo>
                    <a:pt x="11422" y="10250"/>
                  </a:lnTo>
                  <a:lnTo>
                    <a:pt x="11601" y="9995"/>
                  </a:lnTo>
                  <a:lnTo>
                    <a:pt x="11754" y="9740"/>
                  </a:lnTo>
                  <a:lnTo>
                    <a:pt x="11907" y="9459"/>
                  </a:lnTo>
                  <a:lnTo>
                    <a:pt x="12060" y="9204"/>
                  </a:lnTo>
                  <a:lnTo>
                    <a:pt x="12187" y="8898"/>
                  </a:lnTo>
                  <a:lnTo>
                    <a:pt x="12289" y="8618"/>
                  </a:lnTo>
                  <a:lnTo>
                    <a:pt x="12391" y="8312"/>
                  </a:lnTo>
                  <a:lnTo>
                    <a:pt x="12468" y="8006"/>
                  </a:lnTo>
                  <a:lnTo>
                    <a:pt x="12544" y="7675"/>
                  </a:lnTo>
                  <a:lnTo>
                    <a:pt x="12595" y="7343"/>
                  </a:lnTo>
                  <a:lnTo>
                    <a:pt x="12621" y="7037"/>
                  </a:lnTo>
                  <a:lnTo>
                    <a:pt x="12646" y="6680"/>
                  </a:lnTo>
                  <a:lnTo>
                    <a:pt x="12646" y="6349"/>
                  </a:lnTo>
                  <a:lnTo>
                    <a:pt x="12621" y="5992"/>
                  </a:lnTo>
                  <a:lnTo>
                    <a:pt x="12595" y="5635"/>
                  </a:lnTo>
                  <a:lnTo>
                    <a:pt x="12544" y="5278"/>
                  </a:lnTo>
                  <a:lnTo>
                    <a:pt x="12468" y="4947"/>
                  </a:lnTo>
                  <a:lnTo>
                    <a:pt x="12391" y="4615"/>
                  </a:lnTo>
                  <a:lnTo>
                    <a:pt x="12289" y="4284"/>
                  </a:lnTo>
                  <a:lnTo>
                    <a:pt x="12187" y="3952"/>
                  </a:lnTo>
                  <a:lnTo>
                    <a:pt x="12060" y="3646"/>
                  </a:lnTo>
                  <a:lnTo>
                    <a:pt x="11932" y="3340"/>
                  </a:lnTo>
                  <a:lnTo>
                    <a:pt x="11779" y="3060"/>
                  </a:lnTo>
                  <a:lnTo>
                    <a:pt x="11601" y="2779"/>
                  </a:lnTo>
                  <a:lnTo>
                    <a:pt x="11422" y="2524"/>
                  </a:lnTo>
                  <a:lnTo>
                    <a:pt x="11244" y="2270"/>
                  </a:lnTo>
                  <a:lnTo>
                    <a:pt x="11040" y="2015"/>
                  </a:lnTo>
                  <a:lnTo>
                    <a:pt x="10836" y="1785"/>
                  </a:lnTo>
                  <a:lnTo>
                    <a:pt x="10607" y="1556"/>
                  </a:lnTo>
                  <a:lnTo>
                    <a:pt x="10377" y="1352"/>
                  </a:lnTo>
                  <a:lnTo>
                    <a:pt x="10122" y="1173"/>
                  </a:lnTo>
                  <a:lnTo>
                    <a:pt x="9867" y="995"/>
                  </a:lnTo>
                  <a:lnTo>
                    <a:pt x="9587" y="816"/>
                  </a:lnTo>
                  <a:lnTo>
                    <a:pt x="9306" y="663"/>
                  </a:lnTo>
                  <a:lnTo>
                    <a:pt x="9026" y="536"/>
                  </a:lnTo>
                  <a:lnTo>
                    <a:pt x="8745" y="408"/>
                  </a:lnTo>
                  <a:lnTo>
                    <a:pt x="8439" y="306"/>
                  </a:lnTo>
                  <a:lnTo>
                    <a:pt x="8108" y="204"/>
                  </a:lnTo>
                  <a:lnTo>
                    <a:pt x="7802" y="128"/>
                  </a:lnTo>
                  <a:lnTo>
                    <a:pt x="7471" y="77"/>
                  </a:lnTo>
                  <a:lnTo>
                    <a:pt x="7139" y="26"/>
                  </a:lnTo>
                  <a:lnTo>
                    <a:pt x="6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80;p101">
              <a:extLst>
                <a:ext uri="{FF2B5EF4-FFF2-40B4-BE49-F238E27FC236}">
                  <a16:creationId xmlns:a16="http://schemas.microsoft.com/office/drawing/2014/main" id="{F7BB92C2-9888-B708-064D-A6A7BFAEB938}"/>
                </a:ext>
              </a:extLst>
            </p:cNvPr>
            <p:cNvSpPr/>
            <p:nvPr/>
          </p:nvSpPr>
          <p:spPr>
            <a:xfrm>
              <a:off x="4170073" y="2655124"/>
              <a:ext cx="133184" cy="131051"/>
            </a:xfrm>
            <a:custGeom>
              <a:avLst/>
              <a:gdLst/>
              <a:ahLst/>
              <a:cxnLst/>
              <a:rect l="l" t="t" r="r" b="b"/>
              <a:pathLst>
                <a:path w="7930" h="7803" extrusionOk="0">
                  <a:moveTo>
                    <a:pt x="3748" y="459"/>
                  </a:moveTo>
                  <a:lnTo>
                    <a:pt x="4131" y="485"/>
                  </a:lnTo>
                  <a:lnTo>
                    <a:pt x="4488" y="536"/>
                  </a:lnTo>
                  <a:lnTo>
                    <a:pt x="4870" y="612"/>
                  </a:lnTo>
                  <a:lnTo>
                    <a:pt x="5202" y="740"/>
                  </a:lnTo>
                  <a:lnTo>
                    <a:pt x="5559" y="893"/>
                  </a:lnTo>
                  <a:lnTo>
                    <a:pt x="5864" y="1071"/>
                  </a:lnTo>
                  <a:lnTo>
                    <a:pt x="6170" y="1301"/>
                  </a:lnTo>
                  <a:lnTo>
                    <a:pt x="6451" y="1530"/>
                  </a:lnTo>
                  <a:lnTo>
                    <a:pt x="6706" y="1811"/>
                  </a:lnTo>
                  <a:lnTo>
                    <a:pt x="6935" y="2117"/>
                  </a:lnTo>
                  <a:lnTo>
                    <a:pt x="7139" y="2448"/>
                  </a:lnTo>
                  <a:lnTo>
                    <a:pt x="7318" y="2779"/>
                  </a:lnTo>
                  <a:lnTo>
                    <a:pt x="7445" y="3162"/>
                  </a:lnTo>
                  <a:lnTo>
                    <a:pt x="7547" y="3570"/>
                  </a:lnTo>
                  <a:lnTo>
                    <a:pt x="7573" y="3978"/>
                  </a:lnTo>
                  <a:lnTo>
                    <a:pt x="7573" y="4386"/>
                  </a:lnTo>
                  <a:lnTo>
                    <a:pt x="7522" y="4768"/>
                  </a:lnTo>
                  <a:lnTo>
                    <a:pt x="7394" y="5125"/>
                  </a:lnTo>
                  <a:lnTo>
                    <a:pt x="7267" y="5482"/>
                  </a:lnTo>
                  <a:lnTo>
                    <a:pt x="7063" y="5813"/>
                  </a:lnTo>
                  <a:lnTo>
                    <a:pt x="6833" y="6119"/>
                  </a:lnTo>
                  <a:lnTo>
                    <a:pt x="6578" y="6374"/>
                  </a:lnTo>
                  <a:lnTo>
                    <a:pt x="6298" y="6629"/>
                  </a:lnTo>
                  <a:lnTo>
                    <a:pt x="5966" y="6859"/>
                  </a:lnTo>
                  <a:lnTo>
                    <a:pt x="5635" y="7037"/>
                  </a:lnTo>
                  <a:lnTo>
                    <a:pt x="5278" y="7165"/>
                  </a:lnTo>
                  <a:lnTo>
                    <a:pt x="4896" y="7292"/>
                  </a:lnTo>
                  <a:lnTo>
                    <a:pt x="4488" y="7343"/>
                  </a:lnTo>
                  <a:lnTo>
                    <a:pt x="4080" y="7369"/>
                  </a:lnTo>
                  <a:lnTo>
                    <a:pt x="3570" y="7292"/>
                  </a:lnTo>
                  <a:lnTo>
                    <a:pt x="3060" y="7165"/>
                  </a:lnTo>
                  <a:lnTo>
                    <a:pt x="2576" y="7012"/>
                  </a:lnTo>
                  <a:lnTo>
                    <a:pt x="2346" y="6910"/>
                  </a:lnTo>
                  <a:lnTo>
                    <a:pt x="2117" y="6808"/>
                  </a:lnTo>
                  <a:lnTo>
                    <a:pt x="1913" y="6680"/>
                  </a:lnTo>
                  <a:lnTo>
                    <a:pt x="1709" y="6553"/>
                  </a:lnTo>
                  <a:lnTo>
                    <a:pt x="1505" y="6374"/>
                  </a:lnTo>
                  <a:lnTo>
                    <a:pt x="1326" y="6221"/>
                  </a:lnTo>
                  <a:lnTo>
                    <a:pt x="1148" y="6017"/>
                  </a:lnTo>
                  <a:lnTo>
                    <a:pt x="995" y="5813"/>
                  </a:lnTo>
                  <a:lnTo>
                    <a:pt x="842" y="5559"/>
                  </a:lnTo>
                  <a:lnTo>
                    <a:pt x="714" y="5304"/>
                  </a:lnTo>
                  <a:lnTo>
                    <a:pt x="587" y="4972"/>
                  </a:lnTo>
                  <a:lnTo>
                    <a:pt x="510" y="4641"/>
                  </a:lnTo>
                  <a:lnTo>
                    <a:pt x="434" y="4284"/>
                  </a:lnTo>
                  <a:lnTo>
                    <a:pt x="434" y="3952"/>
                  </a:lnTo>
                  <a:lnTo>
                    <a:pt x="434" y="3595"/>
                  </a:lnTo>
                  <a:lnTo>
                    <a:pt x="485" y="3238"/>
                  </a:lnTo>
                  <a:lnTo>
                    <a:pt x="561" y="2907"/>
                  </a:lnTo>
                  <a:lnTo>
                    <a:pt x="689" y="2576"/>
                  </a:lnTo>
                  <a:lnTo>
                    <a:pt x="842" y="2270"/>
                  </a:lnTo>
                  <a:lnTo>
                    <a:pt x="995" y="1964"/>
                  </a:lnTo>
                  <a:lnTo>
                    <a:pt x="1199" y="1683"/>
                  </a:lnTo>
                  <a:lnTo>
                    <a:pt x="1428" y="1428"/>
                  </a:lnTo>
                  <a:lnTo>
                    <a:pt x="1709" y="1199"/>
                  </a:lnTo>
                  <a:lnTo>
                    <a:pt x="1989" y="995"/>
                  </a:lnTo>
                  <a:lnTo>
                    <a:pt x="2295" y="816"/>
                  </a:lnTo>
                  <a:lnTo>
                    <a:pt x="2627" y="663"/>
                  </a:lnTo>
                  <a:lnTo>
                    <a:pt x="3009" y="561"/>
                  </a:lnTo>
                  <a:lnTo>
                    <a:pt x="3366" y="510"/>
                  </a:lnTo>
                  <a:lnTo>
                    <a:pt x="3748" y="459"/>
                  </a:lnTo>
                  <a:close/>
                  <a:moveTo>
                    <a:pt x="3697" y="0"/>
                  </a:moveTo>
                  <a:lnTo>
                    <a:pt x="3289" y="51"/>
                  </a:lnTo>
                  <a:lnTo>
                    <a:pt x="2907" y="128"/>
                  </a:lnTo>
                  <a:lnTo>
                    <a:pt x="2525" y="230"/>
                  </a:lnTo>
                  <a:lnTo>
                    <a:pt x="2193" y="383"/>
                  </a:lnTo>
                  <a:lnTo>
                    <a:pt x="1862" y="561"/>
                  </a:lnTo>
                  <a:lnTo>
                    <a:pt x="1556" y="765"/>
                  </a:lnTo>
                  <a:lnTo>
                    <a:pt x="1275" y="1020"/>
                  </a:lnTo>
                  <a:lnTo>
                    <a:pt x="1020" y="1275"/>
                  </a:lnTo>
                  <a:lnTo>
                    <a:pt x="791" y="1556"/>
                  </a:lnTo>
                  <a:lnTo>
                    <a:pt x="587" y="1862"/>
                  </a:lnTo>
                  <a:lnTo>
                    <a:pt x="408" y="2193"/>
                  </a:lnTo>
                  <a:lnTo>
                    <a:pt x="255" y="2525"/>
                  </a:lnTo>
                  <a:lnTo>
                    <a:pt x="153" y="2881"/>
                  </a:lnTo>
                  <a:lnTo>
                    <a:pt x="51" y="3238"/>
                  </a:lnTo>
                  <a:lnTo>
                    <a:pt x="26" y="3621"/>
                  </a:lnTo>
                  <a:lnTo>
                    <a:pt x="0" y="4003"/>
                  </a:lnTo>
                  <a:lnTo>
                    <a:pt x="26" y="4386"/>
                  </a:lnTo>
                  <a:lnTo>
                    <a:pt x="77" y="4717"/>
                  </a:lnTo>
                  <a:lnTo>
                    <a:pt x="179" y="5049"/>
                  </a:lnTo>
                  <a:lnTo>
                    <a:pt x="306" y="5380"/>
                  </a:lnTo>
                  <a:lnTo>
                    <a:pt x="459" y="5686"/>
                  </a:lnTo>
                  <a:lnTo>
                    <a:pt x="638" y="5992"/>
                  </a:lnTo>
                  <a:lnTo>
                    <a:pt x="842" y="6272"/>
                  </a:lnTo>
                  <a:lnTo>
                    <a:pt x="1071" y="6553"/>
                  </a:lnTo>
                  <a:lnTo>
                    <a:pt x="1326" y="6782"/>
                  </a:lnTo>
                  <a:lnTo>
                    <a:pt x="1607" y="7012"/>
                  </a:lnTo>
                  <a:lnTo>
                    <a:pt x="1887" y="7216"/>
                  </a:lnTo>
                  <a:lnTo>
                    <a:pt x="2193" y="7394"/>
                  </a:lnTo>
                  <a:lnTo>
                    <a:pt x="2525" y="7547"/>
                  </a:lnTo>
                  <a:lnTo>
                    <a:pt x="2856" y="7649"/>
                  </a:lnTo>
                  <a:lnTo>
                    <a:pt x="3187" y="7700"/>
                  </a:lnTo>
                  <a:lnTo>
                    <a:pt x="3519" y="7726"/>
                  </a:lnTo>
                  <a:lnTo>
                    <a:pt x="3876" y="7726"/>
                  </a:lnTo>
                  <a:lnTo>
                    <a:pt x="3927" y="7777"/>
                  </a:lnTo>
                  <a:lnTo>
                    <a:pt x="4029" y="7802"/>
                  </a:lnTo>
                  <a:lnTo>
                    <a:pt x="4437" y="7777"/>
                  </a:lnTo>
                  <a:lnTo>
                    <a:pt x="4845" y="7726"/>
                  </a:lnTo>
                  <a:lnTo>
                    <a:pt x="5253" y="7624"/>
                  </a:lnTo>
                  <a:lnTo>
                    <a:pt x="5610" y="7496"/>
                  </a:lnTo>
                  <a:lnTo>
                    <a:pt x="5992" y="7343"/>
                  </a:lnTo>
                  <a:lnTo>
                    <a:pt x="6323" y="7139"/>
                  </a:lnTo>
                  <a:lnTo>
                    <a:pt x="6629" y="6884"/>
                  </a:lnTo>
                  <a:lnTo>
                    <a:pt x="6910" y="6629"/>
                  </a:lnTo>
                  <a:lnTo>
                    <a:pt x="7165" y="6349"/>
                  </a:lnTo>
                  <a:lnTo>
                    <a:pt x="7394" y="6017"/>
                  </a:lnTo>
                  <a:lnTo>
                    <a:pt x="7573" y="5686"/>
                  </a:lnTo>
                  <a:lnTo>
                    <a:pt x="7726" y="5329"/>
                  </a:lnTo>
                  <a:lnTo>
                    <a:pt x="7853" y="4947"/>
                  </a:lnTo>
                  <a:lnTo>
                    <a:pt x="7904" y="4539"/>
                  </a:lnTo>
                  <a:lnTo>
                    <a:pt x="7930" y="4131"/>
                  </a:lnTo>
                  <a:lnTo>
                    <a:pt x="7904" y="3697"/>
                  </a:lnTo>
                  <a:lnTo>
                    <a:pt x="7853" y="3289"/>
                  </a:lnTo>
                  <a:lnTo>
                    <a:pt x="7726" y="2881"/>
                  </a:lnTo>
                  <a:lnTo>
                    <a:pt x="7598" y="2499"/>
                  </a:lnTo>
                  <a:lnTo>
                    <a:pt x="7394" y="2142"/>
                  </a:lnTo>
                  <a:lnTo>
                    <a:pt x="7190" y="1785"/>
                  </a:lnTo>
                  <a:lnTo>
                    <a:pt x="6935" y="1479"/>
                  </a:lnTo>
                  <a:lnTo>
                    <a:pt x="6655" y="1173"/>
                  </a:lnTo>
                  <a:lnTo>
                    <a:pt x="6349" y="918"/>
                  </a:lnTo>
                  <a:lnTo>
                    <a:pt x="6017" y="663"/>
                  </a:lnTo>
                  <a:lnTo>
                    <a:pt x="5661" y="459"/>
                  </a:lnTo>
                  <a:lnTo>
                    <a:pt x="5304" y="306"/>
                  </a:lnTo>
                  <a:lnTo>
                    <a:pt x="4896" y="179"/>
                  </a:lnTo>
                  <a:lnTo>
                    <a:pt x="4513" y="77"/>
                  </a:lnTo>
                  <a:lnTo>
                    <a:pt x="4105" y="26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1;p101">
              <a:extLst>
                <a:ext uri="{FF2B5EF4-FFF2-40B4-BE49-F238E27FC236}">
                  <a16:creationId xmlns:a16="http://schemas.microsoft.com/office/drawing/2014/main" id="{464CD753-43F9-506B-D760-FA06790A3B39}"/>
                </a:ext>
              </a:extLst>
            </p:cNvPr>
            <p:cNvSpPr/>
            <p:nvPr/>
          </p:nvSpPr>
          <p:spPr>
            <a:xfrm>
              <a:off x="4177345" y="2662833"/>
              <a:ext cx="119916" cy="116053"/>
            </a:xfrm>
            <a:custGeom>
              <a:avLst/>
              <a:gdLst/>
              <a:ahLst/>
              <a:cxnLst/>
              <a:rect l="l" t="t" r="r" b="b"/>
              <a:pathLst>
                <a:path w="7140" h="6910" extrusionOk="0">
                  <a:moveTo>
                    <a:pt x="3723" y="2779"/>
                  </a:moveTo>
                  <a:lnTo>
                    <a:pt x="3876" y="2805"/>
                  </a:lnTo>
                  <a:lnTo>
                    <a:pt x="4029" y="2830"/>
                  </a:lnTo>
                  <a:lnTo>
                    <a:pt x="4208" y="2958"/>
                  </a:lnTo>
                  <a:lnTo>
                    <a:pt x="4361" y="3085"/>
                  </a:lnTo>
                  <a:lnTo>
                    <a:pt x="4488" y="3264"/>
                  </a:lnTo>
                  <a:lnTo>
                    <a:pt x="4565" y="3442"/>
                  </a:lnTo>
                  <a:lnTo>
                    <a:pt x="4590" y="3646"/>
                  </a:lnTo>
                  <a:lnTo>
                    <a:pt x="4590" y="3850"/>
                  </a:lnTo>
                  <a:lnTo>
                    <a:pt x="4539" y="4029"/>
                  </a:lnTo>
                  <a:lnTo>
                    <a:pt x="4437" y="4233"/>
                  </a:lnTo>
                  <a:lnTo>
                    <a:pt x="4310" y="4386"/>
                  </a:lnTo>
                  <a:lnTo>
                    <a:pt x="4131" y="4513"/>
                  </a:lnTo>
                  <a:lnTo>
                    <a:pt x="3953" y="4590"/>
                  </a:lnTo>
                  <a:lnTo>
                    <a:pt x="3723" y="4641"/>
                  </a:lnTo>
                  <a:lnTo>
                    <a:pt x="3519" y="4641"/>
                  </a:lnTo>
                  <a:lnTo>
                    <a:pt x="3315" y="4615"/>
                  </a:lnTo>
                  <a:lnTo>
                    <a:pt x="3111" y="4539"/>
                  </a:lnTo>
                  <a:lnTo>
                    <a:pt x="2933" y="4411"/>
                  </a:lnTo>
                  <a:lnTo>
                    <a:pt x="2831" y="4284"/>
                  </a:lnTo>
                  <a:lnTo>
                    <a:pt x="2754" y="4156"/>
                  </a:lnTo>
                  <a:lnTo>
                    <a:pt x="2703" y="4003"/>
                  </a:lnTo>
                  <a:lnTo>
                    <a:pt x="2678" y="3850"/>
                  </a:lnTo>
                  <a:lnTo>
                    <a:pt x="2678" y="3723"/>
                  </a:lnTo>
                  <a:lnTo>
                    <a:pt x="2729" y="3570"/>
                  </a:lnTo>
                  <a:lnTo>
                    <a:pt x="2780" y="3442"/>
                  </a:lnTo>
                  <a:lnTo>
                    <a:pt x="2882" y="3340"/>
                  </a:lnTo>
                  <a:lnTo>
                    <a:pt x="2933" y="3187"/>
                  </a:lnTo>
                  <a:lnTo>
                    <a:pt x="3035" y="3034"/>
                  </a:lnTo>
                  <a:lnTo>
                    <a:pt x="3188" y="2932"/>
                  </a:lnTo>
                  <a:lnTo>
                    <a:pt x="3341" y="2856"/>
                  </a:lnTo>
                  <a:lnTo>
                    <a:pt x="3519" y="2805"/>
                  </a:lnTo>
                  <a:lnTo>
                    <a:pt x="3723" y="2779"/>
                  </a:lnTo>
                  <a:close/>
                  <a:moveTo>
                    <a:pt x="3315" y="0"/>
                  </a:moveTo>
                  <a:lnTo>
                    <a:pt x="2933" y="51"/>
                  </a:lnTo>
                  <a:lnTo>
                    <a:pt x="2576" y="102"/>
                  </a:lnTo>
                  <a:lnTo>
                    <a:pt x="2194" y="204"/>
                  </a:lnTo>
                  <a:lnTo>
                    <a:pt x="1862" y="357"/>
                  </a:lnTo>
                  <a:lnTo>
                    <a:pt x="1556" y="536"/>
                  </a:lnTo>
                  <a:lnTo>
                    <a:pt x="1276" y="740"/>
                  </a:lnTo>
                  <a:lnTo>
                    <a:pt x="995" y="969"/>
                  </a:lnTo>
                  <a:lnTo>
                    <a:pt x="766" y="1224"/>
                  </a:lnTo>
                  <a:lnTo>
                    <a:pt x="562" y="1505"/>
                  </a:lnTo>
                  <a:lnTo>
                    <a:pt x="409" y="1811"/>
                  </a:lnTo>
                  <a:lnTo>
                    <a:pt x="256" y="2117"/>
                  </a:lnTo>
                  <a:lnTo>
                    <a:pt x="128" y="2448"/>
                  </a:lnTo>
                  <a:lnTo>
                    <a:pt x="52" y="2779"/>
                  </a:lnTo>
                  <a:lnTo>
                    <a:pt x="1" y="3136"/>
                  </a:lnTo>
                  <a:lnTo>
                    <a:pt x="1" y="3493"/>
                  </a:lnTo>
                  <a:lnTo>
                    <a:pt x="1" y="3825"/>
                  </a:lnTo>
                  <a:lnTo>
                    <a:pt x="77" y="4182"/>
                  </a:lnTo>
                  <a:lnTo>
                    <a:pt x="154" y="4513"/>
                  </a:lnTo>
                  <a:lnTo>
                    <a:pt x="281" y="4845"/>
                  </a:lnTo>
                  <a:lnTo>
                    <a:pt x="409" y="5100"/>
                  </a:lnTo>
                  <a:lnTo>
                    <a:pt x="562" y="5354"/>
                  </a:lnTo>
                  <a:lnTo>
                    <a:pt x="715" y="5558"/>
                  </a:lnTo>
                  <a:lnTo>
                    <a:pt x="893" y="5762"/>
                  </a:lnTo>
                  <a:lnTo>
                    <a:pt x="1072" y="5915"/>
                  </a:lnTo>
                  <a:lnTo>
                    <a:pt x="1276" y="6094"/>
                  </a:lnTo>
                  <a:lnTo>
                    <a:pt x="1480" y="6221"/>
                  </a:lnTo>
                  <a:lnTo>
                    <a:pt x="1684" y="6349"/>
                  </a:lnTo>
                  <a:lnTo>
                    <a:pt x="1913" y="6451"/>
                  </a:lnTo>
                  <a:lnTo>
                    <a:pt x="2143" y="6553"/>
                  </a:lnTo>
                  <a:lnTo>
                    <a:pt x="2627" y="6706"/>
                  </a:lnTo>
                  <a:lnTo>
                    <a:pt x="3137" y="6833"/>
                  </a:lnTo>
                  <a:lnTo>
                    <a:pt x="3647" y="6910"/>
                  </a:lnTo>
                  <a:lnTo>
                    <a:pt x="4055" y="6884"/>
                  </a:lnTo>
                  <a:lnTo>
                    <a:pt x="4463" y="6833"/>
                  </a:lnTo>
                  <a:lnTo>
                    <a:pt x="4845" y="6706"/>
                  </a:lnTo>
                  <a:lnTo>
                    <a:pt x="5202" y="6578"/>
                  </a:lnTo>
                  <a:lnTo>
                    <a:pt x="5533" y="6400"/>
                  </a:lnTo>
                  <a:lnTo>
                    <a:pt x="5865" y="6170"/>
                  </a:lnTo>
                  <a:lnTo>
                    <a:pt x="6145" y="5915"/>
                  </a:lnTo>
                  <a:lnTo>
                    <a:pt x="6400" y="5660"/>
                  </a:lnTo>
                  <a:lnTo>
                    <a:pt x="6630" y="5354"/>
                  </a:lnTo>
                  <a:lnTo>
                    <a:pt x="6834" y="5023"/>
                  </a:lnTo>
                  <a:lnTo>
                    <a:pt x="6961" y="4666"/>
                  </a:lnTo>
                  <a:lnTo>
                    <a:pt x="7089" y="4309"/>
                  </a:lnTo>
                  <a:lnTo>
                    <a:pt x="7140" y="3927"/>
                  </a:lnTo>
                  <a:lnTo>
                    <a:pt x="7140" y="3519"/>
                  </a:lnTo>
                  <a:lnTo>
                    <a:pt x="7114" y="3111"/>
                  </a:lnTo>
                  <a:lnTo>
                    <a:pt x="7012" y="2703"/>
                  </a:lnTo>
                  <a:lnTo>
                    <a:pt x="6885" y="2320"/>
                  </a:lnTo>
                  <a:lnTo>
                    <a:pt x="6706" y="1989"/>
                  </a:lnTo>
                  <a:lnTo>
                    <a:pt x="6502" y="1658"/>
                  </a:lnTo>
                  <a:lnTo>
                    <a:pt x="6273" y="1352"/>
                  </a:lnTo>
                  <a:lnTo>
                    <a:pt x="6018" y="1071"/>
                  </a:lnTo>
                  <a:lnTo>
                    <a:pt x="5737" y="842"/>
                  </a:lnTo>
                  <a:lnTo>
                    <a:pt x="5431" y="612"/>
                  </a:lnTo>
                  <a:lnTo>
                    <a:pt x="5126" y="434"/>
                  </a:lnTo>
                  <a:lnTo>
                    <a:pt x="4769" y="281"/>
                  </a:lnTo>
                  <a:lnTo>
                    <a:pt x="4437" y="153"/>
                  </a:lnTo>
                  <a:lnTo>
                    <a:pt x="4055" y="77"/>
                  </a:lnTo>
                  <a:lnTo>
                    <a:pt x="3698" y="26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82;p101">
              <a:extLst>
                <a:ext uri="{FF2B5EF4-FFF2-40B4-BE49-F238E27FC236}">
                  <a16:creationId xmlns:a16="http://schemas.microsoft.com/office/drawing/2014/main" id="{B81DE524-C294-47BD-7540-30779475915F}"/>
                </a:ext>
              </a:extLst>
            </p:cNvPr>
            <p:cNvSpPr/>
            <p:nvPr/>
          </p:nvSpPr>
          <p:spPr>
            <a:xfrm>
              <a:off x="4191050" y="1752913"/>
              <a:ext cx="93363" cy="149459"/>
            </a:xfrm>
            <a:custGeom>
              <a:avLst/>
              <a:gdLst/>
              <a:ahLst/>
              <a:cxnLst/>
              <a:rect l="l" t="t" r="r" b="b"/>
              <a:pathLst>
                <a:path w="5559" h="8899" extrusionOk="0">
                  <a:moveTo>
                    <a:pt x="4106" y="1"/>
                  </a:moveTo>
                  <a:lnTo>
                    <a:pt x="4055" y="26"/>
                  </a:lnTo>
                  <a:lnTo>
                    <a:pt x="3494" y="205"/>
                  </a:lnTo>
                  <a:lnTo>
                    <a:pt x="2958" y="434"/>
                  </a:lnTo>
                  <a:lnTo>
                    <a:pt x="2423" y="664"/>
                  </a:lnTo>
                  <a:lnTo>
                    <a:pt x="1938" y="970"/>
                  </a:lnTo>
                  <a:lnTo>
                    <a:pt x="1480" y="1276"/>
                  </a:lnTo>
                  <a:lnTo>
                    <a:pt x="1021" y="1633"/>
                  </a:lnTo>
                  <a:lnTo>
                    <a:pt x="587" y="2015"/>
                  </a:lnTo>
                  <a:lnTo>
                    <a:pt x="154" y="2397"/>
                  </a:lnTo>
                  <a:lnTo>
                    <a:pt x="154" y="2448"/>
                  </a:lnTo>
                  <a:lnTo>
                    <a:pt x="154" y="2525"/>
                  </a:lnTo>
                  <a:lnTo>
                    <a:pt x="103" y="2933"/>
                  </a:lnTo>
                  <a:lnTo>
                    <a:pt x="52" y="3341"/>
                  </a:lnTo>
                  <a:lnTo>
                    <a:pt x="26" y="3723"/>
                  </a:lnTo>
                  <a:lnTo>
                    <a:pt x="1" y="4131"/>
                  </a:lnTo>
                  <a:lnTo>
                    <a:pt x="26" y="4947"/>
                  </a:lnTo>
                  <a:lnTo>
                    <a:pt x="77" y="5763"/>
                  </a:lnTo>
                  <a:lnTo>
                    <a:pt x="128" y="5788"/>
                  </a:lnTo>
                  <a:lnTo>
                    <a:pt x="154" y="5839"/>
                  </a:lnTo>
                  <a:lnTo>
                    <a:pt x="281" y="6094"/>
                  </a:lnTo>
                  <a:lnTo>
                    <a:pt x="460" y="6375"/>
                  </a:lnTo>
                  <a:lnTo>
                    <a:pt x="664" y="6630"/>
                  </a:lnTo>
                  <a:lnTo>
                    <a:pt x="919" y="6885"/>
                  </a:lnTo>
                  <a:lnTo>
                    <a:pt x="1174" y="7114"/>
                  </a:lnTo>
                  <a:lnTo>
                    <a:pt x="1429" y="7344"/>
                  </a:lnTo>
                  <a:lnTo>
                    <a:pt x="1938" y="7726"/>
                  </a:lnTo>
                  <a:lnTo>
                    <a:pt x="2168" y="7904"/>
                  </a:lnTo>
                  <a:lnTo>
                    <a:pt x="2423" y="8057"/>
                  </a:lnTo>
                  <a:lnTo>
                    <a:pt x="2907" y="8338"/>
                  </a:lnTo>
                  <a:lnTo>
                    <a:pt x="3417" y="8618"/>
                  </a:lnTo>
                  <a:lnTo>
                    <a:pt x="3902" y="8899"/>
                  </a:lnTo>
                  <a:lnTo>
                    <a:pt x="4131" y="8771"/>
                  </a:lnTo>
                  <a:lnTo>
                    <a:pt x="4335" y="8593"/>
                  </a:lnTo>
                  <a:lnTo>
                    <a:pt x="4514" y="8363"/>
                  </a:lnTo>
                  <a:lnTo>
                    <a:pt x="4692" y="8108"/>
                  </a:lnTo>
                  <a:lnTo>
                    <a:pt x="4819" y="7803"/>
                  </a:lnTo>
                  <a:lnTo>
                    <a:pt x="4972" y="7497"/>
                  </a:lnTo>
                  <a:lnTo>
                    <a:pt x="5074" y="7165"/>
                  </a:lnTo>
                  <a:lnTo>
                    <a:pt x="5176" y="6808"/>
                  </a:lnTo>
                  <a:lnTo>
                    <a:pt x="5329" y="6094"/>
                  </a:lnTo>
                  <a:lnTo>
                    <a:pt x="5431" y="5406"/>
                  </a:lnTo>
                  <a:lnTo>
                    <a:pt x="5508" y="4794"/>
                  </a:lnTo>
                  <a:lnTo>
                    <a:pt x="5533" y="4284"/>
                  </a:lnTo>
                  <a:lnTo>
                    <a:pt x="5559" y="3672"/>
                  </a:lnTo>
                  <a:lnTo>
                    <a:pt x="5533" y="3060"/>
                  </a:lnTo>
                  <a:lnTo>
                    <a:pt x="5457" y="2499"/>
                  </a:lnTo>
                  <a:lnTo>
                    <a:pt x="5406" y="2219"/>
                  </a:lnTo>
                  <a:lnTo>
                    <a:pt x="5329" y="1938"/>
                  </a:lnTo>
                  <a:lnTo>
                    <a:pt x="5253" y="1658"/>
                  </a:lnTo>
                  <a:lnTo>
                    <a:pt x="5151" y="1403"/>
                  </a:lnTo>
                  <a:lnTo>
                    <a:pt x="5023" y="1148"/>
                  </a:lnTo>
                  <a:lnTo>
                    <a:pt x="4896" y="919"/>
                  </a:lnTo>
                  <a:lnTo>
                    <a:pt x="4717" y="664"/>
                  </a:lnTo>
                  <a:lnTo>
                    <a:pt x="4539" y="434"/>
                  </a:lnTo>
                  <a:lnTo>
                    <a:pt x="4335" y="230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83;p101">
              <a:extLst>
                <a:ext uri="{FF2B5EF4-FFF2-40B4-BE49-F238E27FC236}">
                  <a16:creationId xmlns:a16="http://schemas.microsoft.com/office/drawing/2014/main" id="{6FB4A570-9FCA-59C0-8557-CB8E8F8417F7}"/>
                </a:ext>
              </a:extLst>
            </p:cNvPr>
            <p:cNvSpPr/>
            <p:nvPr/>
          </p:nvSpPr>
          <p:spPr>
            <a:xfrm>
              <a:off x="3954700" y="1886934"/>
              <a:ext cx="330576" cy="536567"/>
            </a:xfrm>
            <a:custGeom>
              <a:avLst/>
              <a:gdLst/>
              <a:ahLst/>
              <a:cxnLst/>
              <a:rect l="l" t="t" r="r" b="b"/>
              <a:pathLst>
                <a:path w="19683" h="31948" extrusionOk="0">
                  <a:moveTo>
                    <a:pt x="2065" y="409"/>
                  </a:moveTo>
                  <a:lnTo>
                    <a:pt x="2881" y="613"/>
                  </a:lnTo>
                  <a:lnTo>
                    <a:pt x="3722" y="817"/>
                  </a:lnTo>
                  <a:lnTo>
                    <a:pt x="5456" y="1174"/>
                  </a:lnTo>
                  <a:lnTo>
                    <a:pt x="4844" y="2066"/>
                  </a:lnTo>
                  <a:lnTo>
                    <a:pt x="4232" y="2933"/>
                  </a:lnTo>
                  <a:lnTo>
                    <a:pt x="2932" y="4667"/>
                  </a:lnTo>
                  <a:lnTo>
                    <a:pt x="2295" y="5508"/>
                  </a:lnTo>
                  <a:lnTo>
                    <a:pt x="1657" y="6400"/>
                  </a:lnTo>
                  <a:lnTo>
                    <a:pt x="1071" y="7267"/>
                  </a:lnTo>
                  <a:lnTo>
                    <a:pt x="485" y="8185"/>
                  </a:lnTo>
                  <a:lnTo>
                    <a:pt x="536" y="5483"/>
                  </a:lnTo>
                  <a:lnTo>
                    <a:pt x="536" y="4947"/>
                  </a:lnTo>
                  <a:lnTo>
                    <a:pt x="536" y="4208"/>
                  </a:lnTo>
                  <a:lnTo>
                    <a:pt x="536" y="3366"/>
                  </a:lnTo>
                  <a:lnTo>
                    <a:pt x="561" y="2933"/>
                  </a:lnTo>
                  <a:lnTo>
                    <a:pt x="587" y="2500"/>
                  </a:lnTo>
                  <a:lnTo>
                    <a:pt x="637" y="2092"/>
                  </a:lnTo>
                  <a:lnTo>
                    <a:pt x="714" y="1684"/>
                  </a:lnTo>
                  <a:lnTo>
                    <a:pt x="816" y="1327"/>
                  </a:lnTo>
                  <a:lnTo>
                    <a:pt x="943" y="1021"/>
                  </a:lnTo>
                  <a:lnTo>
                    <a:pt x="1045" y="893"/>
                  </a:lnTo>
                  <a:lnTo>
                    <a:pt x="1122" y="791"/>
                  </a:lnTo>
                  <a:lnTo>
                    <a:pt x="1224" y="689"/>
                  </a:lnTo>
                  <a:lnTo>
                    <a:pt x="1326" y="587"/>
                  </a:lnTo>
                  <a:lnTo>
                    <a:pt x="1453" y="536"/>
                  </a:lnTo>
                  <a:lnTo>
                    <a:pt x="1581" y="485"/>
                  </a:lnTo>
                  <a:lnTo>
                    <a:pt x="1938" y="485"/>
                  </a:lnTo>
                  <a:lnTo>
                    <a:pt x="1989" y="460"/>
                  </a:lnTo>
                  <a:lnTo>
                    <a:pt x="2065" y="409"/>
                  </a:lnTo>
                  <a:close/>
                  <a:moveTo>
                    <a:pt x="5660" y="1225"/>
                  </a:moveTo>
                  <a:lnTo>
                    <a:pt x="6502" y="1403"/>
                  </a:lnTo>
                  <a:lnTo>
                    <a:pt x="4946" y="3392"/>
                  </a:lnTo>
                  <a:lnTo>
                    <a:pt x="3417" y="5406"/>
                  </a:lnTo>
                  <a:lnTo>
                    <a:pt x="1912" y="7471"/>
                  </a:lnTo>
                  <a:lnTo>
                    <a:pt x="1198" y="8491"/>
                  </a:lnTo>
                  <a:lnTo>
                    <a:pt x="459" y="9536"/>
                  </a:lnTo>
                  <a:lnTo>
                    <a:pt x="485" y="8517"/>
                  </a:lnTo>
                  <a:lnTo>
                    <a:pt x="1147" y="7624"/>
                  </a:lnTo>
                  <a:lnTo>
                    <a:pt x="1785" y="6706"/>
                  </a:lnTo>
                  <a:lnTo>
                    <a:pt x="3060" y="4871"/>
                  </a:lnTo>
                  <a:lnTo>
                    <a:pt x="4334" y="3035"/>
                  </a:lnTo>
                  <a:lnTo>
                    <a:pt x="4997" y="2117"/>
                  </a:lnTo>
                  <a:lnTo>
                    <a:pt x="5660" y="1225"/>
                  </a:lnTo>
                  <a:close/>
                  <a:moveTo>
                    <a:pt x="6705" y="1429"/>
                  </a:moveTo>
                  <a:lnTo>
                    <a:pt x="8261" y="1786"/>
                  </a:lnTo>
                  <a:lnTo>
                    <a:pt x="9026" y="1990"/>
                  </a:lnTo>
                  <a:lnTo>
                    <a:pt x="9790" y="2219"/>
                  </a:lnTo>
                  <a:lnTo>
                    <a:pt x="7343" y="5789"/>
                  </a:lnTo>
                  <a:lnTo>
                    <a:pt x="6145" y="7599"/>
                  </a:lnTo>
                  <a:lnTo>
                    <a:pt x="4946" y="9434"/>
                  </a:lnTo>
                  <a:lnTo>
                    <a:pt x="3799" y="11270"/>
                  </a:lnTo>
                  <a:lnTo>
                    <a:pt x="2677" y="13131"/>
                  </a:lnTo>
                  <a:lnTo>
                    <a:pt x="1581" y="15018"/>
                  </a:lnTo>
                  <a:lnTo>
                    <a:pt x="561" y="16905"/>
                  </a:lnTo>
                  <a:lnTo>
                    <a:pt x="485" y="13616"/>
                  </a:lnTo>
                  <a:lnTo>
                    <a:pt x="459" y="11959"/>
                  </a:lnTo>
                  <a:lnTo>
                    <a:pt x="459" y="10301"/>
                  </a:lnTo>
                  <a:lnTo>
                    <a:pt x="459" y="9919"/>
                  </a:lnTo>
                  <a:lnTo>
                    <a:pt x="1275" y="8899"/>
                  </a:lnTo>
                  <a:lnTo>
                    <a:pt x="2091" y="7854"/>
                  </a:lnTo>
                  <a:lnTo>
                    <a:pt x="3671" y="5738"/>
                  </a:lnTo>
                  <a:lnTo>
                    <a:pt x="5201" y="3596"/>
                  </a:lnTo>
                  <a:lnTo>
                    <a:pt x="6705" y="1429"/>
                  </a:lnTo>
                  <a:close/>
                  <a:moveTo>
                    <a:pt x="10198" y="2347"/>
                  </a:moveTo>
                  <a:lnTo>
                    <a:pt x="11065" y="2653"/>
                  </a:lnTo>
                  <a:lnTo>
                    <a:pt x="11907" y="2984"/>
                  </a:lnTo>
                  <a:lnTo>
                    <a:pt x="12722" y="3392"/>
                  </a:lnTo>
                  <a:lnTo>
                    <a:pt x="13105" y="3596"/>
                  </a:lnTo>
                  <a:lnTo>
                    <a:pt x="13487" y="3825"/>
                  </a:lnTo>
                  <a:lnTo>
                    <a:pt x="13870" y="4055"/>
                  </a:lnTo>
                  <a:lnTo>
                    <a:pt x="14227" y="4310"/>
                  </a:lnTo>
                  <a:lnTo>
                    <a:pt x="14558" y="4590"/>
                  </a:lnTo>
                  <a:lnTo>
                    <a:pt x="14915" y="4871"/>
                  </a:lnTo>
                  <a:lnTo>
                    <a:pt x="15221" y="5177"/>
                  </a:lnTo>
                  <a:lnTo>
                    <a:pt x="15527" y="5508"/>
                  </a:lnTo>
                  <a:lnTo>
                    <a:pt x="15807" y="5840"/>
                  </a:lnTo>
                  <a:lnTo>
                    <a:pt x="16088" y="6196"/>
                  </a:lnTo>
                  <a:lnTo>
                    <a:pt x="14380" y="8670"/>
                  </a:lnTo>
                  <a:lnTo>
                    <a:pt x="12646" y="11092"/>
                  </a:lnTo>
                  <a:lnTo>
                    <a:pt x="11754" y="12290"/>
                  </a:lnTo>
                  <a:lnTo>
                    <a:pt x="10861" y="13488"/>
                  </a:lnTo>
                  <a:lnTo>
                    <a:pt x="9943" y="14661"/>
                  </a:lnTo>
                  <a:lnTo>
                    <a:pt x="9000" y="15834"/>
                  </a:lnTo>
                  <a:lnTo>
                    <a:pt x="8108" y="16956"/>
                  </a:lnTo>
                  <a:lnTo>
                    <a:pt x="7190" y="18052"/>
                  </a:lnTo>
                  <a:lnTo>
                    <a:pt x="5329" y="20194"/>
                  </a:lnTo>
                  <a:lnTo>
                    <a:pt x="3442" y="22335"/>
                  </a:lnTo>
                  <a:lnTo>
                    <a:pt x="1581" y="24502"/>
                  </a:lnTo>
                  <a:lnTo>
                    <a:pt x="1377" y="24298"/>
                  </a:lnTo>
                  <a:lnTo>
                    <a:pt x="1224" y="24044"/>
                  </a:lnTo>
                  <a:lnTo>
                    <a:pt x="1071" y="23763"/>
                  </a:lnTo>
                  <a:lnTo>
                    <a:pt x="943" y="23483"/>
                  </a:lnTo>
                  <a:lnTo>
                    <a:pt x="867" y="23177"/>
                  </a:lnTo>
                  <a:lnTo>
                    <a:pt x="790" y="22871"/>
                  </a:lnTo>
                  <a:lnTo>
                    <a:pt x="739" y="22539"/>
                  </a:lnTo>
                  <a:lnTo>
                    <a:pt x="714" y="22182"/>
                  </a:lnTo>
                  <a:lnTo>
                    <a:pt x="663" y="21519"/>
                  </a:lnTo>
                  <a:lnTo>
                    <a:pt x="663" y="20831"/>
                  </a:lnTo>
                  <a:lnTo>
                    <a:pt x="663" y="20194"/>
                  </a:lnTo>
                  <a:lnTo>
                    <a:pt x="663" y="19607"/>
                  </a:lnTo>
                  <a:lnTo>
                    <a:pt x="561" y="17338"/>
                  </a:lnTo>
                  <a:lnTo>
                    <a:pt x="1785" y="15477"/>
                  </a:lnTo>
                  <a:lnTo>
                    <a:pt x="3009" y="13616"/>
                  </a:lnTo>
                  <a:lnTo>
                    <a:pt x="5380" y="9842"/>
                  </a:lnTo>
                  <a:lnTo>
                    <a:pt x="7751" y="6069"/>
                  </a:lnTo>
                  <a:lnTo>
                    <a:pt x="8975" y="4208"/>
                  </a:lnTo>
                  <a:lnTo>
                    <a:pt x="10198" y="2347"/>
                  </a:lnTo>
                  <a:close/>
                  <a:moveTo>
                    <a:pt x="16317" y="6553"/>
                  </a:moveTo>
                  <a:lnTo>
                    <a:pt x="16521" y="6885"/>
                  </a:lnTo>
                  <a:lnTo>
                    <a:pt x="16725" y="7242"/>
                  </a:lnTo>
                  <a:lnTo>
                    <a:pt x="16929" y="7701"/>
                  </a:lnTo>
                  <a:lnTo>
                    <a:pt x="17133" y="8160"/>
                  </a:lnTo>
                  <a:lnTo>
                    <a:pt x="17337" y="8644"/>
                  </a:lnTo>
                  <a:lnTo>
                    <a:pt x="17490" y="9128"/>
                  </a:lnTo>
                  <a:lnTo>
                    <a:pt x="15858" y="11296"/>
                  </a:lnTo>
                  <a:lnTo>
                    <a:pt x="14227" y="13437"/>
                  </a:lnTo>
                  <a:lnTo>
                    <a:pt x="12570" y="15579"/>
                  </a:lnTo>
                  <a:lnTo>
                    <a:pt x="10912" y="17695"/>
                  </a:lnTo>
                  <a:lnTo>
                    <a:pt x="9434" y="19531"/>
                  </a:lnTo>
                  <a:lnTo>
                    <a:pt x="7955" y="21341"/>
                  </a:lnTo>
                  <a:lnTo>
                    <a:pt x="7215" y="22259"/>
                  </a:lnTo>
                  <a:lnTo>
                    <a:pt x="6476" y="23177"/>
                  </a:lnTo>
                  <a:lnTo>
                    <a:pt x="5762" y="24120"/>
                  </a:lnTo>
                  <a:lnTo>
                    <a:pt x="5099" y="25089"/>
                  </a:lnTo>
                  <a:lnTo>
                    <a:pt x="4997" y="25063"/>
                  </a:lnTo>
                  <a:lnTo>
                    <a:pt x="4666" y="25038"/>
                  </a:lnTo>
                  <a:lnTo>
                    <a:pt x="4283" y="25038"/>
                  </a:lnTo>
                  <a:lnTo>
                    <a:pt x="3340" y="25012"/>
                  </a:lnTo>
                  <a:lnTo>
                    <a:pt x="2881" y="24961"/>
                  </a:lnTo>
                  <a:lnTo>
                    <a:pt x="2473" y="24910"/>
                  </a:lnTo>
                  <a:lnTo>
                    <a:pt x="2091" y="24834"/>
                  </a:lnTo>
                  <a:lnTo>
                    <a:pt x="1963" y="24783"/>
                  </a:lnTo>
                  <a:lnTo>
                    <a:pt x="1836" y="24706"/>
                  </a:lnTo>
                  <a:lnTo>
                    <a:pt x="1734" y="24630"/>
                  </a:lnTo>
                  <a:lnTo>
                    <a:pt x="2779" y="23636"/>
                  </a:lnTo>
                  <a:lnTo>
                    <a:pt x="3773" y="22616"/>
                  </a:lnTo>
                  <a:lnTo>
                    <a:pt x="4793" y="21545"/>
                  </a:lnTo>
                  <a:lnTo>
                    <a:pt x="5762" y="20474"/>
                  </a:lnTo>
                  <a:lnTo>
                    <a:pt x="6731" y="19403"/>
                  </a:lnTo>
                  <a:lnTo>
                    <a:pt x="7674" y="18281"/>
                  </a:lnTo>
                  <a:lnTo>
                    <a:pt x="8618" y="17160"/>
                  </a:lnTo>
                  <a:lnTo>
                    <a:pt x="9536" y="16012"/>
                  </a:lnTo>
                  <a:lnTo>
                    <a:pt x="10428" y="14865"/>
                  </a:lnTo>
                  <a:lnTo>
                    <a:pt x="11320" y="13692"/>
                  </a:lnTo>
                  <a:lnTo>
                    <a:pt x="12187" y="12519"/>
                  </a:lnTo>
                  <a:lnTo>
                    <a:pt x="13054" y="11321"/>
                  </a:lnTo>
                  <a:lnTo>
                    <a:pt x="14711" y="8950"/>
                  </a:lnTo>
                  <a:lnTo>
                    <a:pt x="16317" y="6553"/>
                  </a:lnTo>
                  <a:close/>
                  <a:moveTo>
                    <a:pt x="17618" y="9536"/>
                  </a:moveTo>
                  <a:lnTo>
                    <a:pt x="17822" y="10301"/>
                  </a:lnTo>
                  <a:lnTo>
                    <a:pt x="17796" y="10327"/>
                  </a:lnTo>
                  <a:lnTo>
                    <a:pt x="16368" y="12213"/>
                  </a:lnTo>
                  <a:lnTo>
                    <a:pt x="14941" y="14049"/>
                  </a:lnTo>
                  <a:lnTo>
                    <a:pt x="12034" y="17746"/>
                  </a:lnTo>
                  <a:lnTo>
                    <a:pt x="9128" y="21443"/>
                  </a:lnTo>
                  <a:lnTo>
                    <a:pt x="7700" y="23330"/>
                  </a:lnTo>
                  <a:lnTo>
                    <a:pt x="6298" y="25191"/>
                  </a:lnTo>
                  <a:lnTo>
                    <a:pt x="5278" y="25089"/>
                  </a:lnTo>
                  <a:lnTo>
                    <a:pt x="6145" y="24171"/>
                  </a:lnTo>
                  <a:lnTo>
                    <a:pt x="7011" y="23202"/>
                  </a:lnTo>
                  <a:lnTo>
                    <a:pt x="7827" y="22233"/>
                  </a:lnTo>
                  <a:lnTo>
                    <a:pt x="8643" y="21213"/>
                  </a:lnTo>
                  <a:lnTo>
                    <a:pt x="10224" y="19199"/>
                  </a:lnTo>
                  <a:lnTo>
                    <a:pt x="11805" y="17160"/>
                  </a:lnTo>
                  <a:lnTo>
                    <a:pt x="13283" y="15273"/>
                  </a:lnTo>
                  <a:lnTo>
                    <a:pt x="14737" y="13361"/>
                  </a:lnTo>
                  <a:lnTo>
                    <a:pt x="16190" y="11449"/>
                  </a:lnTo>
                  <a:lnTo>
                    <a:pt x="17618" y="9536"/>
                  </a:lnTo>
                  <a:close/>
                  <a:moveTo>
                    <a:pt x="17949" y="10760"/>
                  </a:moveTo>
                  <a:lnTo>
                    <a:pt x="18077" y="11423"/>
                  </a:lnTo>
                  <a:lnTo>
                    <a:pt x="18204" y="12111"/>
                  </a:lnTo>
                  <a:lnTo>
                    <a:pt x="18408" y="13463"/>
                  </a:lnTo>
                  <a:lnTo>
                    <a:pt x="18561" y="14789"/>
                  </a:lnTo>
                  <a:lnTo>
                    <a:pt x="18714" y="16114"/>
                  </a:lnTo>
                  <a:lnTo>
                    <a:pt x="18816" y="17287"/>
                  </a:lnTo>
                  <a:lnTo>
                    <a:pt x="18918" y="18485"/>
                  </a:lnTo>
                  <a:lnTo>
                    <a:pt x="18994" y="19684"/>
                  </a:lnTo>
                  <a:lnTo>
                    <a:pt x="19045" y="20882"/>
                  </a:lnTo>
                  <a:lnTo>
                    <a:pt x="19122" y="21902"/>
                  </a:lnTo>
                  <a:lnTo>
                    <a:pt x="19122" y="22412"/>
                  </a:lnTo>
                  <a:lnTo>
                    <a:pt x="19122" y="22667"/>
                  </a:lnTo>
                  <a:lnTo>
                    <a:pt x="19096" y="22922"/>
                  </a:lnTo>
                  <a:lnTo>
                    <a:pt x="19020" y="23355"/>
                  </a:lnTo>
                  <a:lnTo>
                    <a:pt x="18892" y="23738"/>
                  </a:lnTo>
                  <a:lnTo>
                    <a:pt x="18739" y="24095"/>
                  </a:lnTo>
                  <a:lnTo>
                    <a:pt x="18536" y="24400"/>
                  </a:lnTo>
                  <a:lnTo>
                    <a:pt x="18281" y="24681"/>
                  </a:lnTo>
                  <a:lnTo>
                    <a:pt x="18000" y="24936"/>
                  </a:lnTo>
                  <a:lnTo>
                    <a:pt x="17694" y="25140"/>
                  </a:lnTo>
                  <a:lnTo>
                    <a:pt x="17337" y="25293"/>
                  </a:lnTo>
                  <a:lnTo>
                    <a:pt x="17337" y="24732"/>
                  </a:lnTo>
                  <a:lnTo>
                    <a:pt x="17286" y="24197"/>
                  </a:lnTo>
                  <a:lnTo>
                    <a:pt x="17261" y="23942"/>
                  </a:lnTo>
                  <a:lnTo>
                    <a:pt x="17184" y="23687"/>
                  </a:lnTo>
                  <a:lnTo>
                    <a:pt x="17108" y="23457"/>
                  </a:lnTo>
                  <a:lnTo>
                    <a:pt x="17006" y="23253"/>
                  </a:lnTo>
                  <a:lnTo>
                    <a:pt x="16878" y="23049"/>
                  </a:lnTo>
                  <a:lnTo>
                    <a:pt x="16751" y="22896"/>
                  </a:lnTo>
                  <a:lnTo>
                    <a:pt x="16572" y="22743"/>
                  </a:lnTo>
                  <a:lnTo>
                    <a:pt x="16368" y="22590"/>
                  </a:lnTo>
                  <a:lnTo>
                    <a:pt x="16113" y="22488"/>
                  </a:lnTo>
                  <a:lnTo>
                    <a:pt x="15858" y="22412"/>
                  </a:lnTo>
                  <a:lnTo>
                    <a:pt x="15527" y="22361"/>
                  </a:lnTo>
                  <a:lnTo>
                    <a:pt x="14762" y="22361"/>
                  </a:lnTo>
                  <a:lnTo>
                    <a:pt x="14533" y="22386"/>
                  </a:lnTo>
                  <a:lnTo>
                    <a:pt x="14329" y="22412"/>
                  </a:lnTo>
                  <a:lnTo>
                    <a:pt x="14150" y="22488"/>
                  </a:lnTo>
                  <a:lnTo>
                    <a:pt x="13972" y="22590"/>
                  </a:lnTo>
                  <a:lnTo>
                    <a:pt x="13819" y="22718"/>
                  </a:lnTo>
                  <a:lnTo>
                    <a:pt x="13691" y="22922"/>
                  </a:lnTo>
                  <a:lnTo>
                    <a:pt x="13615" y="23075"/>
                  </a:lnTo>
                  <a:lnTo>
                    <a:pt x="13589" y="23253"/>
                  </a:lnTo>
                  <a:lnTo>
                    <a:pt x="13564" y="23432"/>
                  </a:lnTo>
                  <a:lnTo>
                    <a:pt x="13564" y="23636"/>
                  </a:lnTo>
                  <a:lnTo>
                    <a:pt x="13564" y="24349"/>
                  </a:lnTo>
                  <a:lnTo>
                    <a:pt x="13538" y="25599"/>
                  </a:lnTo>
                  <a:lnTo>
                    <a:pt x="11907" y="25573"/>
                  </a:lnTo>
                  <a:lnTo>
                    <a:pt x="10275" y="25522"/>
                  </a:lnTo>
                  <a:lnTo>
                    <a:pt x="8643" y="25420"/>
                  </a:lnTo>
                  <a:lnTo>
                    <a:pt x="7037" y="25267"/>
                  </a:lnTo>
                  <a:lnTo>
                    <a:pt x="6502" y="25216"/>
                  </a:lnTo>
                  <a:lnTo>
                    <a:pt x="8031" y="23508"/>
                  </a:lnTo>
                  <a:lnTo>
                    <a:pt x="9510" y="21749"/>
                  </a:lnTo>
                  <a:lnTo>
                    <a:pt x="10963" y="19939"/>
                  </a:lnTo>
                  <a:lnTo>
                    <a:pt x="12391" y="18128"/>
                  </a:lnTo>
                  <a:lnTo>
                    <a:pt x="13793" y="16293"/>
                  </a:lnTo>
                  <a:lnTo>
                    <a:pt x="15196" y="14457"/>
                  </a:lnTo>
                  <a:lnTo>
                    <a:pt x="17949" y="10760"/>
                  </a:lnTo>
                  <a:close/>
                  <a:moveTo>
                    <a:pt x="1530" y="1"/>
                  </a:moveTo>
                  <a:lnTo>
                    <a:pt x="1377" y="26"/>
                  </a:lnTo>
                  <a:lnTo>
                    <a:pt x="1224" y="52"/>
                  </a:lnTo>
                  <a:lnTo>
                    <a:pt x="1071" y="128"/>
                  </a:lnTo>
                  <a:lnTo>
                    <a:pt x="969" y="179"/>
                  </a:lnTo>
                  <a:lnTo>
                    <a:pt x="841" y="281"/>
                  </a:lnTo>
                  <a:lnTo>
                    <a:pt x="739" y="358"/>
                  </a:lnTo>
                  <a:lnTo>
                    <a:pt x="561" y="587"/>
                  </a:lnTo>
                  <a:lnTo>
                    <a:pt x="434" y="868"/>
                  </a:lnTo>
                  <a:lnTo>
                    <a:pt x="332" y="1148"/>
                  </a:lnTo>
                  <a:lnTo>
                    <a:pt x="255" y="1480"/>
                  </a:lnTo>
                  <a:lnTo>
                    <a:pt x="204" y="1811"/>
                  </a:lnTo>
                  <a:lnTo>
                    <a:pt x="179" y="2168"/>
                  </a:lnTo>
                  <a:lnTo>
                    <a:pt x="128" y="2882"/>
                  </a:lnTo>
                  <a:lnTo>
                    <a:pt x="153" y="3545"/>
                  </a:lnTo>
                  <a:lnTo>
                    <a:pt x="128" y="4080"/>
                  </a:lnTo>
                  <a:lnTo>
                    <a:pt x="51" y="6579"/>
                  </a:lnTo>
                  <a:lnTo>
                    <a:pt x="26" y="9103"/>
                  </a:lnTo>
                  <a:lnTo>
                    <a:pt x="0" y="11602"/>
                  </a:lnTo>
                  <a:lnTo>
                    <a:pt x="26" y="14100"/>
                  </a:lnTo>
                  <a:lnTo>
                    <a:pt x="128" y="17746"/>
                  </a:lnTo>
                  <a:lnTo>
                    <a:pt x="51" y="17848"/>
                  </a:lnTo>
                  <a:lnTo>
                    <a:pt x="51" y="17899"/>
                  </a:lnTo>
                  <a:lnTo>
                    <a:pt x="51" y="17925"/>
                  </a:lnTo>
                  <a:lnTo>
                    <a:pt x="128" y="17950"/>
                  </a:lnTo>
                  <a:lnTo>
                    <a:pt x="153" y="19276"/>
                  </a:lnTo>
                  <a:lnTo>
                    <a:pt x="179" y="20398"/>
                  </a:lnTo>
                  <a:lnTo>
                    <a:pt x="204" y="21545"/>
                  </a:lnTo>
                  <a:lnTo>
                    <a:pt x="204" y="22131"/>
                  </a:lnTo>
                  <a:lnTo>
                    <a:pt x="255" y="22718"/>
                  </a:lnTo>
                  <a:lnTo>
                    <a:pt x="306" y="23279"/>
                  </a:lnTo>
                  <a:lnTo>
                    <a:pt x="408" y="23814"/>
                  </a:lnTo>
                  <a:lnTo>
                    <a:pt x="459" y="23993"/>
                  </a:lnTo>
                  <a:lnTo>
                    <a:pt x="510" y="24146"/>
                  </a:lnTo>
                  <a:lnTo>
                    <a:pt x="587" y="24298"/>
                  </a:lnTo>
                  <a:lnTo>
                    <a:pt x="663" y="24426"/>
                  </a:lnTo>
                  <a:lnTo>
                    <a:pt x="841" y="24681"/>
                  </a:lnTo>
                  <a:lnTo>
                    <a:pt x="1096" y="24885"/>
                  </a:lnTo>
                  <a:lnTo>
                    <a:pt x="1351" y="25038"/>
                  </a:lnTo>
                  <a:lnTo>
                    <a:pt x="1632" y="25165"/>
                  </a:lnTo>
                  <a:lnTo>
                    <a:pt x="1963" y="25267"/>
                  </a:lnTo>
                  <a:lnTo>
                    <a:pt x="2295" y="25344"/>
                  </a:lnTo>
                  <a:lnTo>
                    <a:pt x="2626" y="25395"/>
                  </a:lnTo>
                  <a:lnTo>
                    <a:pt x="2983" y="25446"/>
                  </a:lnTo>
                  <a:lnTo>
                    <a:pt x="3697" y="25497"/>
                  </a:lnTo>
                  <a:lnTo>
                    <a:pt x="4385" y="25522"/>
                  </a:lnTo>
                  <a:lnTo>
                    <a:pt x="4997" y="25548"/>
                  </a:lnTo>
                  <a:lnTo>
                    <a:pt x="7113" y="25777"/>
                  </a:lnTo>
                  <a:lnTo>
                    <a:pt x="9255" y="25930"/>
                  </a:lnTo>
                  <a:lnTo>
                    <a:pt x="10326" y="26007"/>
                  </a:lnTo>
                  <a:lnTo>
                    <a:pt x="11397" y="26058"/>
                  </a:lnTo>
                  <a:lnTo>
                    <a:pt x="12468" y="26083"/>
                  </a:lnTo>
                  <a:lnTo>
                    <a:pt x="13538" y="26083"/>
                  </a:lnTo>
                  <a:lnTo>
                    <a:pt x="13538" y="26517"/>
                  </a:lnTo>
                  <a:lnTo>
                    <a:pt x="13564" y="26619"/>
                  </a:lnTo>
                  <a:lnTo>
                    <a:pt x="13564" y="27129"/>
                  </a:lnTo>
                  <a:lnTo>
                    <a:pt x="13564" y="27689"/>
                  </a:lnTo>
                  <a:lnTo>
                    <a:pt x="13589" y="27970"/>
                  </a:lnTo>
                  <a:lnTo>
                    <a:pt x="13640" y="28225"/>
                  </a:lnTo>
                  <a:lnTo>
                    <a:pt x="13742" y="28454"/>
                  </a:lnTo>
                  <a:lnTo>
                    <a:pt x="13870" y="28684"/>
                  </a:lnTo>
                  <a:lnTo>
                    <a:pt x="14048" y="28888"/>
                  </a:lnTo>
                  <a:lnTo>
                    <a:pt x="14176" y="28964"/>
                  </a:lnTo>
                  <a:lnTo>
                    <a:pt x="14303" y="29041"/>
                  </a:lnTo>
                  <a:lnTo>
                    <a:pt x="14482" y="29117"/>
                  </a:lnTo>
                  <a:lnTo>
                    <a:pt x="14711" y="29194"/>
                  </a:lnTo>
                  <a:lnTo>
                    <a:pt x="14941" y="29245"/>
                  </a:lnTo>
                  <a:lnTo>
                    <a:pt x="15170" y="29245"/>
                  </a:lnTo>
                  <a:lnTo>
                    <a:pt x="15145" y="29729"/>
                  </a:lnTo>
                  <a:lnTo>
                    <a:pt x="15094" y="30290"/>
                  </a:lnTo>
                  <a:lnTo>
                    <a:pt x="15017" y="30621"/>
                  </a:lnTo>
                  <a:lnTo>
                    <a:pt x="14992" y="30749"/>
                  </a:lnTo>
                  <a:lnTo>
                    <a:pt x="14915" y="30800"/>
                  </a:lnTo>
                  <a:lnTo>
                    <a:pt x="14839" y="30825"/>
                  </a:lnTo>
                  <a:lnTo>
                    <a:pt x="14737" y="30825"/>
                  </a:lnTo>
                  <a:lnTo>
                    <a:pt x="14456" y="30800"/>
                  </a:lnTo>
                  <a:lnTo>
                    <a:pt x="13972" y="30723"/>
                  </a:lnTo>
                  <a:lnTo>
                    <a:pt x="13360" y="30698"/>
                  </a:lnTo>
                  <a:lnTo>
                    <a:pt x="13283" y="30519"/>
                  </a:lnTo>
                  <a:lnTo>
                    <a:pt x="13181" y="30366"/>
                  </a:lnTo>
                  <a:lnTo>
                    <a:pt x="13079" y="30214"/>
                  </a:lnTo>
                  <a:lnTo>
                    <a:pt x="12952" y="30137"/>
                  </a:lnTo>
                  <a:lnTo>
                    <a:pt x="12748" y="30061"/>
                  </a:lnTo>
                  <a:lnTo>
                    <a:pt x="12570" y="30035"/>
                  </a:lnTo>
                  <a:lnTo>
                    <a:pt x="12366" y="30061"/>
                  </a:lnTo>
                  <a:lnTo>
                    <a:pt x="12187" y="30137"/>
                  </a:lnTo>
                  <a:lnTo>
                    <a:pt x="12009" y="30239"/>
                  </a:lnTo>
                  <a:lnTo>
                    <a:pt x="11856" y="30366"/>
                  </a:lnTo>
                  <a:lnTo>
                    <a:pt x="11754" y="30545"/>
                  </a:lnTo>
                  <a:lnTo>
                    <a:pt x="11677" y="30749"/>
                  </a:lnTo>
                  <a:lnTo>
                    <a:pt x="11652" y="30953"/>
                  </a:lnTo>
                  <a:lnTo>
                    <a:pt x="11677" y="31157"/>
                  </a:lnTo>
                  <a:lnTo>
                    <a:pt x="11754" y="31361"/>
                  </a:lnTo>
                  <a:lnTo>
                    <a:pt x="11856" y="31539"/>
                  </a:lnTo>
                  <a:lnTo>
                    <a:pt x="11983" y="31692"/>
                  </a:lnTo>
                  <a:lnTo>
                    <a:pt x="12136" y="31820"/>
                  </a:lnTo>
                  <a:lnTo>
                    <a:pt x="12315" y="31922"/>
                  </a:lnTo>
                  <a:lnTo>
                    <a:pt x="12519" y="31947"/>
                  </a:lnTo>
                  <a:lnTo>
                    <a:pt x="12722" y="31947"/>
                  </a:lnTo>
                  <a:lnTo>
                    <a:pt x="12926" y="31896"/>
                  </a:lnTo>
                  <a:lnTo>
                    <a:pt x="13079" y="31794"/>
                  </a:lnTo>
                  <a:lnTo>
                    <a:pt x="13156" y="31743"/>
                  </a:lnTo>
                  <a:lnTo>
                    <a:pt x="13207" y="31641"/>
                  </a:lnTo>
                  <a:lnTo>
                    <a:pt x="13283" y="31488"/>
                  </a:lnTo>
                  <a:lnTo>
                    <a:pt x="13564" y="31514"/>
                  </a:lnTo>
                  <a:lnTo>
                    <a:pt x="13997" y="31590"/>
                  </a:lnTo>
                  <a:lnTo>
                    <a:pt x="14456" y="31641"/>
                  </a:lnTo>
                  <a:lnTo>
                    <a:pt x="14686" y="31667"/>
                  </a:lnTo>
                  <a:lnTo>
                    <a:pt x="14915" y="31667"/>
                  </a:lnTo>
                  <a:lnTo>
                    <a:pt x="15119" y="31641"/>
                  </a:lnTo>
                  <a:lnTo>
                    <a:pt x="15323" y="31590"/>
                  </a:lnTo>
                  <a:lnTo>
                    <a:pt x="15451" y="31488"/>
                  </a:lnTo>
                  <a:lnTo>
                    <a:pt x="15578" y="31386"/>
                  </a:lnTo>
                  <a:lnTo>
                    <a:pt x="15654" y="31233"/>
                  </a:lnTo>
                  <a:lnTo>
                    <a:pt x="15731" y="31080"/>
                  </a:lnTo>
                  <a:lnTo>
                    <a:pt x="15782" y="30927"/>
                  </a:lnTo>
                  <a:lnTo>
                    <a:pt x="15833" y="30774"/>
                  </a:lnTo>
                  <a:lnTo>
                    <a:pt x="15884" y="30443"/>
                  </a:lnTo>
                  <a:lnTo>
                    <a:pt x="15909" y="30137"/>
                  </a:lnTo>
                  <a:lnTo>
                    <a:pt x="15935" y="29806"/>
                  </a:lnTo>
                  <a:lnTo>
                    <a:pt x="15909" y="29500"/>
                  </a:lnTo>
                  <a:lnTo>
                    <a:pt x="15884" y="29219"/>
                  </a:lnTo>
                  <a:lnTo>
                    <a:pt x="16088" y="29168"/>
                  </a:lnTo>
                  <a:lnTo>
                    <a:pt x="16317" y="29092"/>
                  </a:lnTo>
                  <a:lnTo>
                    <a:pt x="16496" y="29015"/>
                  </a:lnTo>
                  <a:lnTo>
                    <a:pt x="16674" y="28939"/>
                  </a:lnTo>
                  <a:lnTo>
                    <a:pt x="16802" y="28837"/>
                  </a:lnTo>
                  <a:lnTo>
                    <a:pt x="16904" y="28735"/>
                  </a:lnTo>
                  <a:lnTo>
                    <a:pt x="17006" y="28607"/>
                  </a:lnTo>
                  <a:lnTo>
                    <a:pt x="17082" y="28480"/>
                  </a:lnTo>
                  <a:lnTo>
                    <a:pt x="17159" y="28327"/>
                  </a:lnTo>
                  <a:lnTo>
                    <a:pt x="17210" y="28174"/>
                  </a:lnTo>
                  <a:lnTo>
                    <a:pt x="17261" y="27868"/>
                  </a:lnTo>
                  <a:lnTo>
                    <a:pt x="17312" y="27536"/>
                  </a:lnTo>
                  <a:lnTo>
                    <a:pt x="17312" y="27205"/>
                  </a:lnTo>
                  <a:lnTo>
                    <a:pt x="17312" y="26568"/>
                  </a:lnTo>
                  <a:lnTo>
                    <a:pt x="17337" y="25956"/>
                  </a:lnTo>
                  <a:lnTo>
                    <a:pt x="17720" y="25879"/>
                  </a:lnTo>
                  <a:lnTo>
                    <a:pt x="18128" y="25777"/>
                  </a:lnTo>
                  <a:lnTo>
                    <a:pt x="18485" y="25624"/>
                  </a:lnTo>
                  <a:lnTo>
                    <a:pt x="18637" y="25548"/>
                  </a:lnTo>
                  <a:lnTo>
                    <a:pt x="18790" y="25446"/>
                  </a:lnTo>
                  <a:lnTo>
                    <a:pt x="18943" y="25318"/>
                  </a:lnTo>
                  <a:lnTo>
                    <a:pt x="19071" y="25191"/>
                  </a:lnTo>
                  <a:lnTo>
                    <a:pt x="19198" y="25063"/>
                  </a:lnTo>
                  <a:lnTo>
                    <a:pt x="19300" y="24885"/>
                  </a:lnTo>
                  <a:lnTo>
                    <a:pt x="19377" y="24706"/>
                  </a:lnTo>
                  <a:lnTo>
                    <a:pt x="19453" y="24528"/>
                  </a:lnTo>
                  <a:lnTo>
                    <a:pt x="19504" y="24298"/>
                  </a:lnTo>
                  <a:lnTo>
                    <a:pt x="19555" y="24069"/>
                  </a:lnTo>
                  <a:lnTo>
                    <a:pt x="19606" y="23508"/>
                  </a:lnTo>
                  <a:lnTo>
                    <a:pt x="19657" y="22947"/>
                  </a:lnTo>
                  <a:lnTo>
                    <a:pt x="19683" y="22361"/>
                  </a:lnTo>
                  <a:lnTo>
                    <a:pt x="19683" y="21774"/>
                  </a:lnTo>
                  <a:lnTo>
                    <a:pt x="19632" y="20576"/>
                  </a:lnTo>
                  <a:lnTo>
                    <a:pt x="19530" y="19403"/>
                  </a:lnTo>
                  <a:lnTo>
                    <a:pt x="19402" y="18205"/>
                  </a:lnTo>
                  <a:lnTo>
                    <a:pt x="19275" y="17007"/>
                  </a:lnTo>
                  <a:lnTo>
                    <a:pt x="18943" y="14738"/>
                  </a:lnTo>
                  <a:lnTo>
                    <a:pt x="18688" y="12825"/>
                  </a:lnTo>
                  <a:lnTo>
                    <a:pt x="18536" y="11882"/>
                  </a:lnTo>
                  <a:lnTo>
                    <a:pt x="18357" y="10913"/>
                  </a:lnTo>
                  <a:lnTo>
                    <a:pt x="18128" y="9995"/>
                  </a:lnTo>
                  <a:lnTo>
                    <a:pt x="17873" y="9052"/>
                  </a:lnTo>
                  <a:lnTo>
                    <a:pt x="17720" y="8619"/>
                  </a:lnTo>
                  <a:lnTo>
                    <a:pt x="17541" y="8160"/>
                  </a:lnTo>
                  <a:lnTo>
                    <a:pt x="17363" y="7701"/>
                  </a:lnTo>
                  <a:lnTo>
                    <a:pt x="17159" y="7267"/>
                  </a:lnTo>
                  <a:lnTo>
                    <a:pt x="16955" y="6859"/>
                  </a:lnTo>
                  <a:lnTo>
                    <a:pt x="16725" y="6477"/>
                  </a:lnTo>
                  <a:lnTo>
                    <a:pt x="16470" y="6094"/>
                  </a:lnTo>
                  <a:lnTo>
                    <a:pt x="16190" y="5738"/>
                  </a:lnTo>
                  <a:lnTo>
                    <a:pt x="15909" y="5381"/>
                  </a:lnTo>
                  <a:lnTo>
                    <a:pt x="15629" y="5075"/>
                  </a:lnTo>
                  <a:lnTo>
                    <a:pt x="15323" y="4743"/>
                  </a:lnTo>
                  <a:lnTo>
                    <a:pt x="14992" y="4463"/>
                  </a:lnTo>
                  <a:lnTo>
                    <a:pt x="14660" y="4182"/>
                  </a:lnTo>
                  <a:lnTo>
                    <a:pt x="14303" y="3927"/>
                  </a:lnTo>
                  <a:lnTo>
                    <a:pt x="13921" y="3672"/>
                  </a:lnTo>
                  <a:lnTo>
                    <a:pt x="13538" y="3443"/>
                  </a:lnTo>
                  <a:lnTo>
                    <a:pt x="13156" y="3213"/>
                  </a:lnTo>
                  <a:lnTo>
                    <a:pt x="12748" y="3009"/>
                  </a:lnTo>
                  <a:lnTo>
                    <a:pt x="12340" y="2831"/>
                  </a:lnTo>
                  <a:lnTo>
                    <a:pt x="11907" y="2653"/>
                  </a:lnTo>
                  <a:lnTo>
                    <a:pt x="10887" y="2270"/>
                  </a:lnTo>
                  <a:lnTo>
                    <a:pt x="9841" y="1913"/>
                  </a:lnTo>
                  <a:lnTo>
                    <a:pt x="8771" y="1607"/>
                  </a:lnTo>
                  <a:lnTo>
                    <a:pt x="7674" y="1301"/>
                  </a:lnTo>
                  <a:lnTo>
                    <a:pt x="6578" y="1046"/>
                  </a:lnTo>
                  <a:lnTo>
                    <a:pt x="5482" y="791"/>
                  </a:lnTo>
                  <a:lnTo>
                    <a:pt x="3289" y="358"/>
                  </a:lnTo>
                  <a:lnTo>
                    <a:pt x="3264" y="332"/>
                  </a:lnTo>
                  <a:lnTo>
                    <a:pt x="3111" y="256"/>
                  </a:lnTo>
                  <a:lnTo>
                    <a:pt x="2983" y="179"/>
                  </a:lnTo>
                  <a:lnTo>
                    <a:pt x="2652" y="103"/>
                  </a:lnTo>
                  <a:lnTo>
                    <a:pt x="2346" y="52"/>
                  </a:lnTo>
                  <a:lnTo>
                    <a:pt x="2014" y="52"/>
                  </a:lnTo>
                  <a:lnTo>
                    <a:pt x="1963" y="26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84;p101">
              <a:extLst>
                <a:ext uri="{FF2B5EF4-FFF2-40B4-BE49-F238E27FC236}">
                  <a16:creationId xmlns:a16="http://schemas.microsoft.com/office/drawing/2014/main" id="{B1D5D43D-990E-9715-10E3-F86F864C5013}"/>
                </a:ext>
              </a:extLst>
            </p:cNvPr>
            <p:cNvSpPr/>
            <p:nvPr/>
          </p:nvSpPr>
          <p:spPr>
            <a:xfrm>
              <a:off x="4063881" y="2067645"/>
              <a:ext cx="211970" cy="249221"/>
            </a:xfrm>
            <a:custGeom>
              <a:avLst/>
              <a:gdLst/>
              <a:ahLst/>
              <a:cxnLst/>
              <a:rect l="l" t="t" r="r" b="b"/>
              <a:pathLst>
                <a:path w="12621" h="14839" extrusionOk="0">
                  <a:moveTo>
                    <a:pt x="11448" y="0"/>
                  </a:moveTo>
                  <a:lnTo>
                    <a:pt x="8695" y="3697"/>
                  </a:lnTo>
                  <a:lnTo>
                    <a:pt x="7292" y="5533"/>
                  </a:lnTo>
                  <a:lnTo>
                    <a:pt x="5890" y="7368"/>
                  </a:lnTo>
                  <a:lnTo>
                    <a:pt x="4462" y="9179"/>
                  </a:lnTo>
                  <a:lnTo>
                    <a:pt x="3009" y="10989"/>
                  </a:lnTo>
                  <a:lnTo>
                    <a:pt x="1530" y="12748"/>
                  </a:lnTo>
                  <a:lnTo>
                    <a:pt x="1" y="14456"/>
                  </a:lnTo>
                  <a:lnTo>
                    <a:pt x="536" y="14507"/>
                  </a:lnTo>
                  <a:lnTo>
                    <a:pt x="2142" y="14660"/>
                  </a:lnTo>
                  <a:lnTo>
                    <a:pt x="3774" y="14762"/>
                  </a:lnTo>
                  <a:lnTo>
                    <a:pt x="5406" y="14813"/>
                  </a:lnTo>
                  <a:lnTo>
                    <a:pt x="7037" y="14839"/>
                  </a:lnTo>
                  <a:lnTo>
                    <a:pt x="7063" y="13589"/>
                  </a:lnTo>
                  <a:lnTo>
                    <a:pt x="7063" y="12876"/>
                  </a:lnTo>
                  <a:lnTo>
                    <a:pt x="7063" y="12672"/>
                  </a:lnTo>
                  <a:lnTo>
                    <a:pt x="7088" y="12493"/>
                  </a:lnTo>
                  <a:lnTo>
                    <a:pt x="7114" y="12315"/>
                  </a:lnTo>
                  <a:lnTo>
                    <a:pt x="7190" y="12162"/>
                  </a:lnTo>
                  <a:lnTo>
                    <a:pt x="7318" y="11958"/>
                  </a:lnTo>
                  <a:lnTo>
                    <a:pt x="7471" y="11830"/>
                  </a:lnTo>
                  <a:lnTo>
                    <a:pt x="7649" y="11728"/>
                  </a:lnTo>
                  <a:lnTo>
                    <a:pt x="7828" y="11652"/>
                  </a:lnTo>
                  <a:lnTo>
                    <a:pt x="8032" y="11626"/>
                  </a:lnTo>
                  <a:lnTo>
                    <a:pt x="8261" y="11601"/>
                  </a:lnTo>
                  <a:lnTo>
                    <a:pt x="9026" y="11601"/>
                  </a:lnTo>
                  <a:lnTo>
                    <a:pt x="9357" y="11652"/>
                  </a:lnTo>
                  <a:lnTo>
                    <a:pt x="9612" y="11728"/>
                  </a:lnTo>
                  <a:lnTo>
                    <a:pt x="9867" y="11830"/>
                  </a:lnTo>
                  <a:lnTo>
                    <a:pt x="10071" y="11983"/>
                  </a:lnTo>
                  <a:lnTo>
                    <a:pt x="10250" y="12136"/>
                  </a:lnTo>
                  <a:lnTo>
                    <a:pt x="10377" y="12289"/>
                  </a:lnTo>
                  <a:lnTo>
                    <a:pt x="10505" y="12493"/>
                  </a:lnTo>
                  <a:lnTo>
                    <a:pt x="10607" y="12697"/>
                  </a:lnTo>
                  <a:lnTo>
                    <a:pt x="10683" y="12927"/>
                  </a:lnTo>
                  <a:lnTo>
                    <a:pt x="10760" y="13182"/>
                  </a:lnTo>
                  <a:lnTo>
                    <a:pt x="10785" y="13437"/>
                  </a:lnTo>
                  <a:lnTo>
                    <a:pt x="10836" y="13972"/>
                  </a:lnTo>
                  <a:lnTo>
                    <a:pt x="10836" y="14533"/>
                  </a:lnTo>
                  <a:lnTo>
                    <a:pt x="11193" y="14380"/>
                  </a:lnTo>
                  <a:lnTo>
                    <a:pt x="11499" y="14176"/>
                  </a:lnTo>
                  <a:lnTo>
                    <a:pt x="11780" y="13921"/>
                  </a:lnTo>
                  <a:lnTo>
                    <a:pt x="12035" y="13640"/>
                  </a:lnTo>
                  <a:lnTo>
                    <a:pt x="12238" y="13335"/>
                  </a:lnTo>
                  <a:lnTo>
                    <a:pt x="12391" y="12978"/>
                  </a:lnTo>
                  <a:lnTo>
                    <a:pt x="12519" y="12595"/>
                  </a:lnTo>
                  <a:lnTo>
                    <a:pt x="12595" y="12162"/>
                  </a:lnTo>
                  <a:lnTo>
                    <a:pt x="12621" y="11907"/>
                  </a:lnTo>
                  <a:lnTo>
                    <a:pt x="12621" y="11652"/>
                  </a:lnTo>
                  <a:lnTo>
                    <a:pt x="12621" y="11142"/>
                  </a:lnTo>
                  <a:lnTo>
                    <a:pt x="12544" y="10122"/>
                  </a:lnTo>
                  <a:lnTo>
                    <a:pt x="12493" y="8924"/>
                  </a:lnTo>
                  <a:lnTo>
                    <a:pt x="12417" y="7725"/>
                  </a:lnTo>
                  <a:lnTo>
                    <a:pt x="12315" y="6527"/>
                  </a:lnTo>
                  <a:lnTo>
                    <a:pt x="12213" y="5354"/>
                  </a:lnTo>
                  <a:lnTo>
                    <a:pt x="12060" y="4029"/>
                  </a:lnTo>
                  <a:lnTo>
                    <a:pt x="11907" y="2703"/>
                  </a:lnTo>
                  <a:lnTo>
                    <a:pt x="11703" y="1351"/>
                  </a:lnTo>
                  <a:lnTo>
                    <a:pt x="11576" y="663"/>
                  </a:lnTo>
                  <a:lnTo>
                    <a:pt x="11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5;p101">
              <a:extLst>
                <a:ext uri="{FF2B5EF4-FFF2-40B4-BE49-F238E27FC236}">
                  <a16:creationId xmlns:a16="http://schemas.microsoft.com/office/drawing/2014/main" id="{6568D46B-21CA-D116-F6F6-EE1E35DCE33A}"/>
                </a:ext>
              </a:extLst>
            </p:cNvPr>
            <p:cNvSpPr/>
            <p:nvPr/>
          </p:nvSpPr>
          <p:spPr>
            <a:xfrm>
              <a:off x="4043325" y="2047089"/>
              <a:ext cx="210693" cy="262926"/>
            </a:xfrm>
            <a:custGeom>
              <a:avLst/>
              <a:gdLst/>
              <a:ahLst/>
              <a:cxnLst/>
              <a:rect l="l" t="t" r="r" b="b"/>
              <a:pathLst>
                <a:path w="12545" h="15655" extrusionOk="0">
                  <a:moveTo>
                    <a:pt x="12341" y="0"/>
                  </a:moveTo>
                  <a:lnTo>
                    <a:pt x="10913" y="1913"/>
                  </a:lnTo>
                  <a:lnTo>
                    <a:pt x="9460" y="3825"/>
                  </a:lnTo>
                  <a:lnTo>
                    <a:pt x="8006" y="5737"/>
                  </a:lnTo>
                  <a:lnTo>
                    <a:pt x="6528" y="7624"/>
                  </a:lnTo>
                  <a:lnTo>
                    <a:pt x="4947" y="9663"/>
                  </a:lnTo>
                  <a:lnTo>
                    <a:pt x="3366" y="11677"/>
                  </a:lnTo>
                  <a:lnTo>
                    <a:pt x="2550" y="12697"/>
                  </a:lnTo>
                  <a:lnTo>
                    <a:pt x="1734" y="13666"/>
                  </a:lnTo>
                  <a:lnTo>
                    <a:pt x="868" y="14635"/>
                  </a:lnTo>
                  <a:lnTo>
                    <a:pt x="1" y="15553"/>
                  </a:lnTo>
                  <a:lnTo>
                    <a:pt x="1021" y="15655"/>
                  </a:lnTo>
                  <a:lnTo>
                    <a:pt x="2423" y="13794"/>
                  </a:lnTo>
                  <a:lnTo>
                    <a:pt x="3851" y="11907"/>
                  </a:lnTo>
                  <a:lnTo>
                    <a:pt x="6757" y="8210"/>
                  </a:lnTo>
                  <a:lnTo>
                    <a:pt x="9664" y="4513"/>
                  </a:lnTo>
                  <a:lnTo>
                    <a:pt x="11091" y="2677"/>
                  </a:lnTo>
                  <a:lnTo>
                    <a:pt x="12519" y="791"/>
                  </a:lnTo>
                  <a:lnTo>
                    <a:pt x="12545" y="765"/>
                  </a:lnTo>
                  <a:lnTo>
                    <a:pt x="12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86;p101">
              <a:extLst>
                <a:ext uri="{FF2B5EF4-FFF2-40B4-BE49-F238E27FC236}">
                  <a16:creationId xmlns:a16="http://schemas.microsoft.com/office/drawing/2014/main" id="{B717F5B5-327E-9181-E72A-44D7A9A1DEA1}"/>
                </a:ext>
              </a:extLst>
            </p:cNvPr>
            <p:cNvSpPr/>
            <p:nvPr/>
          </p:nvSpPr>
          <p:spPr>
            <a:xfrm>
              <a:off x="4222304" y="2709505"/>
              <a:ext cx="32146" cy="31272"/>
            </a:xfrm>
            <a:custGeom>
              <a:avLst/>
              <a:gdLst/>
              <a:ahLst/>
              <a:cxnLst/>
              <a:rect l="l" t="t" r="r" b="b"/>
              <a:pathLst>
                <a:path w="1914" h="1862" extrusionOk="0">
                  <a:moveTo>
                    <a:pt x="1097" y="408"/>
                  </a:moveTo>
                  <a:lnTo>
                    <a:pt x="1199" y="459"/>
                  </a:lnTo>
                  <a:lnTo>
                    <a:pt x="1276" y="510"/>
                  </a:lnTo>
                  <a:lnTo>
                    <a:pt x="1352" y="587"/>
                  </a:lnTo>
                  <a:lnTo>
                    <a:pt x="1403" y="663"/>
                  </a:lnTo>
                  <a:lnTo>
                    <a:pt x="1454" y="765"/>
                  </a:lnTo>
                  <a:lnTo>
                    <a:pt x="1454" y="867"/>
                  </a:lnTo>
                  <a:lnTo>
                    <a:pt x="1454" y="969"/>
                  </a:lnTo>
                  <a:lnTo>
                    <a:pt x="1429" y="1071"/>
                  </a:lnTo>
                  <a:lnTo>
                    <a:pt x="1403" y="1148"/>
                  </a:lnTo>
                  <a:lnTo>
                    <a:pt x="1327" y="1250"/>
                  </a:lnTo>
                  <a:lnTo>
                    <a:pt x="1250" y="1301"/>
                  </a:lnTo>
                  <a:lnTo>
                    <a:pt x="1148" y="1352"/>
                  </a:lnTo>
                  <a:lnTo>
                    <a:pt x="1072" y="1403"/>
                  </a:lnTo>
                  <a:lnTo>
                    <a:pt x="842" y="1403"/>
                  </a:lnTo>
                  <a:lnTo>
                    <a:pt x="766" y="1377"/>
                  </a:lnTo>
                  <a:lnTo>
                    <a:pt x="613" y="1301"/>
                  </a:lnTo>
                  <a:lnTo>
                    <a:pt x="485" y="1173"/>
                  </a:lnTo>
                  <a:lnTo>
                    <a:pt x="434" y="1046"/>
                  </a:lnTo>
                  <a:lnTo>
                    <a:pt x="409" y="893"/>
                  </a:lnTo>
                  <a:lnTo>
                    <a:pt x="460" y="867"/>
                  </a:lnTo>
                  <a:lnTo>
                    <a:pt x="485" y="842"/>
                  </a:lnTo>
                  <a:lnTo>
                    <a:pt x="613" y="663"/>
                  </a:lnTo>
                  <a:lnTo>
                    <a:pt x="740" y="536"/>
                  </a:lnTo>
                  <a:lnTo>
                    <a:pt x="817" y="485"/>
                  </a:lnTo>
                  <a:lnTo>
                    <a:pt x="893" y="434"/>
                  </a:lnTo>
                  <a:lnTo>
                    <a:pt x="970" y="408"/>
                  </a:lnTo>
                  <a:close/>
                  <a:moveTo>
                    <a:pt x="1046" y="0"/>
                  </a:moveTo>
                  <a:lnTo>
                    <a:pt x="842" y="26"/>
                  </a:lnTo>
                  <a:lnTo>
                    <a:pt x="664" y="77"/>
                  </a:lnTo>
                  <a:lnTo>
                    <a:pt x="511" y="153"/>
                  </a:lnTo>
                  <a:lnTo>
                    <a:pt x="358" y="255"/>
                  </a:lnTo>
                  <a:lnTo>
                    <a:pt x="256" y="408"/>
                  </a:lnTo>
                  <a:lnTo>
                    <a:pt x="205" y="561"/>
                  </a:lnTo>
                  <a:lnTo>
                    <a:pt x="103" y="663"/>
                  </a:lnTo>
                  <a:lnTo>
                    <a:pt x="52" y="791"/>
                  </a:lnTo>
                  <a:lnTo>
                    <a:pt x="1" y="944"/>
                  </a:lnTo>
                  <a:lnTo>
                    <a:pt x="1" y="1071"/>
                  </a:lnTo>
                  <a:lnTo>
                    <a:pt x="26" y="1224"/>
                  </a:lnTo>
                  <a:lnTo>
                    <a:pt x="77" y="1377"/>
                  </a:lnTo>
                  <a:lnTo>
                    <a:pt x="154" y="1505"/>
                  </a:lnTo>
                  <a:lnTo>
                    <a:pt x="256" y="1632"/>
                  </a:lnTo>
                  <a:lnTo>
                    <a:pt x="434" y="1760"/>
                  </a:lnTo>
                  <a:lnTo>
                    <a:pt x="638" y="1836"/>
                  </a:lnTo>
                  <a:lnTo>
                    <a:pt x="842" y="1862"/>
                  </a:lnTo>
                  <a:lnTo>
                    <a:pt x="1046" y="1862"/>
                  </a:lnTo>
                  <a:lnTo>
                    <a:pt x="1276" y="1811"/>
                  </a:lnTo>
                  <a:lnTo>
                    <a:pt x="1454" y="1734"/>
                  </a:lnTo>
                  <a:lnTo>
                    <a:pt x="1633" y="1607"/>
                  </a:lnTo>
                  <a:lnTo>
                    <a:pt x="1760" y="1454"/>
                  </a:lnTo>
                  <a:lnTo>
                    <a:pt x="1862" y="1250"/>
                  </a:lnTo>
                  <a:lnTo>
                    <a:pt x="1913" y="1071"/>
                  </a:lnTo>
                  <a:lnTo>
                    <a:pt x="1913" y="867"/>
                  </a:lnTo>
                  <a:lnTo>
                    <a:pt x="1888" y="663"/>
                  </a:lnTo>
                  <a:lnTo>
                    <a:pt x="1811" y="485"/>
                  </a:lnTo>
                  <a:lnTo>
                    <a:pt x="1684" y="306"/>
                  </a:lnTo>
                  <a:lnTo>
                    <a:pt x="1531" y="179"/>
                  </a:lnTo>
                  <a:lnTo>
                    <a:pt x="1352" y="51"/>
                  </a:lnTo>
                  <a:lnTo>
                    <a:pt x="1199" y="26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87;p101">
              <a:extLst>
                <a:ext uri="{FF2B5EF4-FFF2-40B4-BE49-F238E27FC236}">
                  <a16:creationId xmlns:a16="http://schemas.microsoft.com/office/drawing/2014/main" id="{3743C906-EFC4-AE77-7855-CFA42F3477A1}"/>
                </a:ext>
              </a:extLst>
            </p:cNvPr>
            <p:cNvSpPr/>
            <p:nvPr/>
          </p:nvSpPr>
          <p:spPr>
            <a:xfrm>
              <a:off x="3983805" y="1996990"/>
              <a:ext cx="264656" cy="311312"/>
            </a:xfrm>
            <a:custGeom>
              <a:avLst/>
              <a:gdLst/>
              <a:ahLst/>
              <a:cxnLst/>
              <a:rect l="l" t="t" r="r" b="b"/>
              <a:pathLst>
                <a:path w="15758" h="18536" extrusionOk="0">
                  <a:moveTo>
                    <a:pt x="14584" y="0"/>
                  </a:moveTo>
                  <a:lnTo>
                    <a:pt x="12978" y="2397"/>
                  </a:lnTo>
                  <a:lnTo>
                    <a:pt x="11321" y="4768"/>
                  </a:lnTo>
                  <a:lnTo>
                    <a:pt x="10454" y="5966"/>
                  </a:lnTo>
                  <a:lnTo>
                    <a:pt x="9587" y="7139"/>
                  </a:lnTo>
                  <a:lnTo>
                    <a:pt x="8695" y="8312"/>
                  </a:lnTo>
                  <a:lnTo>
                    <a:pt x="7803" y="9459"/>
                  </a:lnTo>
                  <a:lnTo>
                    <a:pt x="6885" y="10607"/>
                  </a:lnTo>
                  <a:lnTo>
                    <a:pt x="5941" y="11728"/>
                  </a:lnTo>
                  <a:lnTo>
                    <a:pt x="4998" y="12850"/>
                  </a:lnTo>
                  <a:lnTo>
                    <a:pt x="4029" y="13921"/>
                  </a:lnTo>
                  <a:lnTo>
                    <a:pt x="3060" y="14992"/>
                  </a:lnTo>
                  <a:lnTo>
                    <a:pt x="2040" y="16063"/>
                  </a:lnTo>
                  <a:lnTo>
                    <a:pt x="1046" y="17083"/>
                  </a:lnTo>
                  <a:lnTo>
                    <a:pt x="1" y="18077"/>
                  </a:lnTo>
                  <a:lnTo>
                    <a:pt x="103" y="18153"/>
                  </a:lnTo>
                  <a:lnTo>
                    <a:pt x="230" y="18230"/>
                  </a:lnTo>
                  <a:lnTo>
                    <a:pt x="358" y="18281"/>
                  </a:lnTo>
                  <a:lnTo>
                    <a:pt x="740" y="18357"/>
                  </a:lnTo>
                  <a:lnTo>
                    <a:pt x="1148" y="18408"/>
                  </a:lnTo>
                  <a:lnTo>
                    <a:pt x="1607" y="18459"/>
                  </a:lnTo>
                  <a:lnTo>
                    <a:pt x="2550" y="18485"/>
                  </a:lnTo>
                  <a:lnTo>
                    <a:pt x="2933" y="18485"/>
                  </a:lnTo>
                  <a:lnTo>
                    <a:pt x="3264" y="18510"/>
                  </a:lnTo>
                  <a:lnTo>
                    <a:pt x="3366" y="18536"/>
                  </a:lnTo>
                  <a:lnTo>
                    <a:pt x="4029" y="17567"/>
                  </a:lnTo>
                  <a:lnTo>
                    <a:pt x="4743" y="16624"/>
                  </a:lnTo>
                  <a:lnTo>
                    <a:pt x="5482" y="15706"/>
                  </a:lnTo>
                  <a:lnTo>
                    <a:pt x="6222" y="14788"/>
                  </a:lnTo>
                  <a:lnTo>
                    <a:pt x="7701" y="12978"/>
                  </a:lnTo>
                  <a:lnTo>
                    <a:pt x="9179" y="11142"/>
                  </a:lnTo>
                  <a:lnTo>
                    <a:pt x="10837" y="9026"/>
                  </a:lnTo>
                  <a:lnTo>
                    <a:pt x="12494" y="6884"/>
                  </a:lnTo>
                  <a:lnTo>
                    <a:pt x="14125" y="4743"/>
                  </a:lnTo>
                  <a:lnTo>
                    <a:pt x="15757" y="2575"/>
                  </a:lnTo>
                  <a:lnTo>
                    <a:pt x="15604" y="2091"/>
                  </a:lnTo>
                  <a:lnTo>
                    <a:pt x="15400" y="1607"/>
                  </a:lnTo>
                  <a:lnTo>
                    <a:pt x="15196" y="1148"/>
                  </a:lnTo>
                  <a:lnTo>
                    <a:pt x="14992" y="689"/>
                  </a:lnTo>
                  <a:lnTo>
                    <a:pt x="14788" y="332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8;p101">
              <a:extLst>
                <a:ext uri="{FF2B5EF4-FFF2-40B4-BE49-F238E27FC236}">
                  <a16:creationId xmlns:a16="http://schemas.microsoft.com/office/drawing/2014/main" id="{1CF27454-FC4C-3BA5-9241-ED958DC0CEB5}"/>
                </a:ext>
              </a:extLst>
            </p:cNvPr>
            <p:cNvSpPr/>
            <p:nvPr/>
          </p:nvSpPr>
          <p:spPr>
            <a:xfrm>
              <a:off x="4229157" y="2716358"/>
              <a:ext cx="17584" cy="16711"/>
            </a:xfrm>
            <a:custGeom>
              <a:avLst/>
              <a:gdLst/>
              <a:ahLst/>
              <a:cxnLst/>
              <a:rect l="l" t="t" r="r" b="b"/>
              <a:pathLst>
                <a:path w="1047" h="995" extrusionOk="0">
                  <a:moveTo>
                    <a:pt x="562" y="0"/>
                  </a:moveTo>
                  <a:lnTo>
                    <a:pt x="485" y="26"/>
                  </a:lnTo>
                  <a:lnTo>
                    <a:pt x="409" y="77"/>
                  </a:lnTo>
                  <a:lnTo>
                    <a:pt x="332" y="128"/>
                  </a:lnTo>
                  <a:lnTo>
                    <a:pt x="205" y="255"/>
                  </a:lnTo>
                  <a:lnTo>
                    <a:pt x="77" y="434"/>
                  </a:lnTo>
                  <a:lnTo>
                    <a:pt x="52" y="459"/>
                  </a:lnTo>
                  <a:lnTo>
                    <a:pt x="1" y="485"/>
                  </a:lnTo>
                  <a:lnTo>
                    <a:pt x="26" y="638"/>
                  </a:lnTo>
                  <a:lnTo>
                    <a:pt x="77" y="765"/>
                  </a:lnTo>
                  <a:lnTo>
                    <a:pt x="205" y="893"/>
                  </a:lnTo>
                  <a:lnTo>
                    <a:pt x="358" y="969"/>
                  </a:lnTo>
                  <a:lnTo>
                    <a:pt x="434" y="995"/>
                  </a:lnTo>
                  <a:lnTo>
                    <a:pt x="664" y="995"/>
                  </a:lnTo>
                  <a:lnTo>
                    <a:pt x="740" y="944"/>
                  </a:lnTo>
                  <a:lnTo>
                    <a:pt x="842" y="893"/>
                  </a:lnTo>
                  <a:lnTo>
                    <a:pt x="919" y="842"/>
                  </a:lnTo>
                  <a:lnTo>
                    <a:pt x="995" y="740"/>
                  </a:lnTo>
                  <a:lnTo>
                    <a:pt x="1021" y="663"/>
                  </a:lnTo>
                  <a:lnTo>
                    <a:pt x="1046" y="561"/>
                  </a:lnTo>
                  <a:lnTo>
                    <a:pt x="1046" y="459"/>
                  </a:lnTo>
                  <a:lnTo>
                    <a:pt x="1046" y="357"/>
                  </a:lnTo>
                  <a:lnTo>
                    <a:pt x="995" y="255"/>
                  </a:lnTo>
                  <a:lnTo>
                    <a:pt x="944" y="179"/>
                  </a:lnTo>
                  <a:lnTo>
                    <a:pt x="868" y="102"/>
                  </a:lnTo>
                  <a:lnTo>
                    <a:pt x="791" y="51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9;p101">
              <a:extLst>
                <a:ext uri="{FF2B5EF4-FFF2-40B4-BE49-F238E27FC236}">
                  <a16:creationId xmlns:a16="http://schemas.microsoft.com/office/drawing/2014/main" id="{45340136-6F92-522B-79FA-9D8A10BA0FA5}"/>
                </a:ext>
              </a:extLst>
            </p:cNvPr>
            <p:cNvSpPr/>
            <p:nvPr/>
          </p:nvSpPr>
          <p:spPr>
            <a:xfrm>
              <a:off x="3964122" y="1926335"/>
              <a:ext cx="260776" cy="372127"/>
            </a:xfrm>
            <a:custGeom>
              <a:avLst/>
              <a:gdLst/>
              <a:ahLst/>
              <a:cxnLst/>
              <a:rect l="l" t="t" r="r" b="b"/>
              <a:pathLst>
                <a:path w="15527" h="22157" extrusionOk="0">
                  <a:moveTo>
                    <a:pt x="9637" y="1"/>
                  </a:moveTo>
                  <a:lnTo>
                    <a:pt x="8414" y="1862"/>
                  </a:lnTo>
                  <a:lnTo>
                    <a:pt x="7190" y="3723"/>
                  </a:lnTo>
                  <a:lnTo>
                    <a:pt x="4819" y="7496"/>
                  </a:lnTo>
                  <a:lnTo>
                    <a:pt x="2448" y="11270"/>
                  </a:lnTo>
                  <a:lnTo>
                    <a:pt x="1224" y="13131"/>
                  </a:lnTo>
                  <a:lnTo>
                    <a:pt x="0" y="14992"/>
                  </a:lnTo>
                  <a:lnTo>
                    <a:pt x="102" y="17261"/>
                  </a:lnTo>
                  <a:lnTo>
                    <a:pt x="102" y="17848"/>
                  </a:lnTo>
                  <a:lnTo>
                    <a:pt x="102" y="18485"/>
                  </a:lnTo>
                  <a:lnTo>
                    <a:pt x="102" y="19173"/>
                  </a:lnTo>
                  <a:lnTo>
                    <a:pt x="153" y="19836"/>
                  </a:lnTo>
                  <a:lnTo>
                    <a:pt x="178" y="20193"/>
                  </a:lnTo>
                  <a:lnTo>
                    <a:pt x="229" y="20525"/>
                  </a:lnTo>
                  <a:lnTo>
                    <a:pt x="306" y="20831"/>
                  </a:lnTo>
                  <a:lnTo>
                    <a:pt x="382" y="21137"/>
                  </a:lnTo>
                  <a:lnTo>
                    <a:pt x="510" y="21417"/>
                  </a:lnTo>
                  <a:lnTo>
                    <a:pt x="663" y="21698"/>
                  </a:lnTo>
                  <a:lnTo>
                    <a:pt x="816" y="21952"/>
                  </a:lnTo>
                  <a:lnTo>
                    <a:pt x="1020" y="22156"/>
                  </a:lnTo>
                  <a:lnTo>
                    <a:pt x="2881" y="19989"/>
                  </a:lnTo>
                  <a:lnTo>
                    <a:pt x="4768" y="17848"/>
                  </a:lnTo>
                  <a:lnTo>
                    <a:pt x="6629" y="15706"/>
                  </a:lnTo>
                  <a:lnTo>
                    <a:pt x="7547" y="14610"/>
                  </a:lnTo>
                  <a:lnTo>
                    <a:pt x="8439" y="13488"/>
                  </a:lnTo>
                  <a:lnTo>
                    <a:pt x="9382" y="12315"/>
                  </a:lnTo>
                  <a:lnTo>
                    <a:pt x="10300" y="11142"/>
                  </a:lnTo>
                  <a:lnTo>
                    <a:pt x="11193" y="9944"/>
                  </a:lnTo>
                  <a:lnTo>
                    <a:pt x="12085" y="8746"/>
                  </a:lnTo>
                  <a:lnTo>
                    <a:pt x="13819" y="6324"/>
                  </a:lnTo>
                  <a:lnTo>
                    <a:pt x="15527" y="3850"/>
                  </a:lnTo>
                  <a:lnTo>
                    <a:pt x="15246" y="3494"/>
                  </a:lnTo>
                  <a:lnTo>
                    <a:pt x="14966" y="3162"/>
                  </a:lnTo>
                  <a:lnTo>
                    <a:pt x="14660" y="2831"/>
                  </a:lnTo>
                  <a:lnTo>
                    <a:pt x="14354" y="2525"/>
                  </a:lnTo>
                  <a:lnTo>
                    <a:pt x="13997" y="2244"/>
                  </a:lnTo>
                  <a:lnTo>
                    <a:pt x="13666" y="1964"/>
                  </a:lnTo>
                  <a:lnTo>
                    <a:pt x="13309" y="1709"/>
                  </a:lnTo>
                  <a:lnTo>
                    <a:pt x="12926" y="1479"/>
                  </a:lnTo>
                  <a:lnTo>
                    <a:pt x="12544" y="1250"/>
                  </a:lnTo>
                  <a:lnTo>
                    <a:pt x="12161" y="1046"/>
                  </a:lnTo>
                  <a:lnTo>
                    <a:pt x="11346" y="638"/>
                  </a:lnTo>
                  <a:lnTo>
                    <a:pt x="10504" y="307"/>
                  </a:lnTo>
                  <a:lnTo>
                    <a:pt x="96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0;p101">
              <a:extLst>
                <a:ext uri="{FF2B5EF4-FFF2-40B4-BE49-F238E27FC236}">
                  <a16:creationId xmlns:a16="http://schemas.microsoft.com/office/drawing/2014/main" id="{9CA8BDDF-22BA-84B1-0923-C27CC0906B42}"/>
                </a:ext>
              </a:extLst>
            </p:cNvPr>
            <p:cNvSpPr/>
            <p:nvPr/>
          </p:nvSpPr>
          <p:spPr>
            <a:xfrm>
              <a:off x="4171786" y="1796596"/>
              <a:ext cx="14998" cy="53962"/>
            </a:xfrm>
            <a:custGeom>
              <a:avLst/>
              <a:gdLst/>
              <a:ahLst/>
              <a:cxnLst/>
              <a:rect l="l" t="t" r="r" b="b"/>
              <a:pathLst>
                <a:path w="893" h="3213" extrusionOk="0">
                  <a:moveTo>
                    <a:pt x="306" y="0"/>
                  </a:moveTo>
                  <a:lnTo>
                    <a:pt x="102" y="791"/>
                  </a:lnTo>
                  <a:lnTo>
                    <a:pt x="26" y="1173"/>
                  </a:lnTo>
                  <a:lnTo>
                    <a:pt x="0" y="1581"/>
                  </a:lnTo>
                  <a:lnTo>
                    <a:pt x="0" y="1989"/>
                  </a:lnTo>
                  <a:lnTo>
                    <a:pt x="26" y="2397"/>
                  </a:lnTo>
                  <a:lnTo>
                    <a:pt x="77" y="2805"/>
                  </a:lnTo>
                  <a:lnTo>
                    <a:pt x="153" y="3213"/>
                  </a:lnTo>
                  <a:lnTo>
                    <a:pt x="893" y="3213"/>
                  </a:lnTo>
                  <a:lnTo>
                    <a:pt x="791" y="2805"/>
                  </a:lnTo>
                  <a:lnTo>
                    <a:pt x="740" y="2422"/>
                  </a:lnTo>
                  <a:lnTo>
                    <a:pt x="714" y="2015"/>
                  </a:lnTo>
                  <a:lnTo>
                    <a:pt x="714" y="1607"/>
                  </a:lnTo>
                  <a:lnTo>
                    <a:pt x="740" y="1199"/>
                  </a:lnTo>
                  <a:lnTo>
                    <a:pt x="765" y="816"/>
                  </a:lnTo>
                  <a:lnTo>
                    <a:pt x="816" y="408"/>
                  </a:lnTo>
                  <a:lnTo>
                    <a:pt x="893" y="0"/>
                  </a:lnTo>
                  <a:lnTo>
                    <a:pt x="842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91;p101">
              <a:extLst>
                <a:ext uri="{FF2B5EF4-FFF2-40B4-BE49-F238E27FC236}">
                  <a16:creationId xmlns:a16="http://schemas.microsoft.com/office/drawing/2014/main" id="{C9CE29A7-0F21-362C-23C0-CCA93F046059}"/>
                </a:ext>
              </a:extLst>
            </p:cNvPr>
            <p:cNvSpPr/>
            <p:nvPr/>
          </p:nvSpPr>
          <p:spPr>
            <a:xfrm>
              <a:off x="4117826" y="1796596"/>
              <a:ext cx="51829" cy="54399"/>
            </a:xfrm>
            <a:custGeom>
              <a:avLst/>
              <a:gdLst/>
              <a:ahLst/>
              <a:cxnLst/>
              <a:rect l="l" t="t" r="r" b="b"/>
              <a:pathLst>
                <a:path w="3086" h="3239" extrusionOk="0">
                  <a:moveTo>
                    <a:pt x="2525" y="0"/>
                  </a:moveTo>
                  <a:lnTo>
                    <a:pt x="1964" y="26"/>
                  </a:lnTo>
                  <a:lnTo>
                    <a:pt x="1684" y="77"/>
                  </a:lnTo>
                  <a:lnTo>
                    <a:pt x="1403" y="128"/>
                  </a:lnTo>
                  <a:lnTo>
                    <a:pt x="1148" y="204"/>
                  </a:lnTo>
                  <a:lnTo>
                    <a:pt x="893" y="281"/>
                  </a:lnTo>
                  <a:lnTo>
                    <a:pt x="689" y="383"/>
                  </a:lnTo>
                  <a:lnTo>
                    <a:pt x="485" y="510"/>
                  </a:lnTo>
                  <a:lnTo>
                    <a:pt x="307" y="663"/>
                  </a:lnTo>
                  <a:lnTo>
                    <a:pt x="179" y="842"/>
                  </a:lnTo>
                  <a:lnTo>
                    <a:pt x="77" y="1046"/>
                  </a:lnTo>
                  <a:lnTo>
                    <a:pt x="26" y="1275"/>
                  </a:lnTo>
                  <a:lnTo>
                    <a:pt x="1" y="1556"/>
                  </a:lnTo>
                  <a:lnTo>
                    <a:pt x="52" y="1862"/>
                  </a:lnTo>
                  <a:lnTo>
                    <a:pt x="103" y="2117"/>
                  </a:lnTo>
                  <a:lnTo>
                    <a:pt x="205" y="2346"/>
                  </a:lnTo>
                  <a:lnTo>
                    <a:pt x="307" y="2524"/>
                  </a:lnTo>
                  <a:lnTo>
                    <a:pt x="460" y="2677"/>
                  </a:lnTo>
                  <a:lnTo>
                    <a:pt x="613" y="2830"/>
                  </a:lnTo>
                  <a:lnTo>
                    <a:pt x="766" y="2932"/>
                  </a:lnTo>
                  <a:lnTo>
                    <a:pt x="970" y="3034"/>
                  </a:lnTo>
                  <a:lnTo>
                    <a:pt x="1174" y="3111"/>
                  </a:lnTo>
                  <a:lnTo>
                    <a:pt x="1378" y="3162"/>
                  </a:lnTo>
                  <a:lnTo>
                    <a:pt x="1607" y="3187"/>
                  </a:lnTo>
                  <a:lnTo>
                    <a:pt x="2066" y="3238"/>
                  </a:lnTo>
                  <a:lnTo>
                    <a:pt x="3009" y="3238"/>
                  </a:lnTo>
                  <a:lnTo>
                    <a:pt x="2908" y="2856"/>
                  </a:lnTo>
                  <a:lnTo>
                    <a:pt x="2831" y="2448"/>
                  </a:lnTo>
                  <a:lnTo>
                    <a:pt x="2780" y="2040"/>
                  </a:lnTo>
                  <a:lnTo>
                    <a:pt x="2755" y="1607"/>
                  </a:lnTo>
                  <a:lnTo>
                    <a:pt x="2780" y="1199"/>
                  </a:lnTo>
                  <a:lnTo>
                    <a:pt x="2857" y="765"/>
                  </a:lnTo>
                  <a:lnTo>
                    <a:pt x="2958" y="383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92;p101">
              <a:extLst>
                <a:ext uri="{FF2B5EF4-FFF2-40B4-BE49-F238E27FC236}">
                  <a16:creationId xmlns:a16="http://schemas.microsoft.com/office/drawing/2014/main" id="{C099BD07-D2F6-8A72-7BEE-9A1295951F86}"/>
                </a:ext>
              </a:extLst>
            </p:cNvPr>
            <p:cNvSpPr/>
            <p:nvPr/>
          </p:nvSpPr>
          <p:spPr>
            <a:xfrm>
              <a:off x="4148240" y="1859962"/>
              <a:ext cx="13285" cy="47547"/>
            </a:xfrm>
            <a:custGeom>
              <a:avLst/>
              <a:gdLst/>
              <a:ahLst/>
              <a:cxnLst/>
              <a:rect l="l" t="t" r="r" b="b"/>
              <a:pathLst>
                <a:path w="791" h="2831" extrusionOk="0">
                  <a:moveTo>
                    <a:pt x="0" y="1"/>
                  </a:moveTo>
                  <a:lnTo>
                    <a:pt x="51" y="307"/>
                  </a:lnTo>
                  <a:lnTo>
                    <a:pt x="77" y="638"/>
                  </a:lnTo>
                  <a:lnTo>
                    <a:pt x="128" y="1301"/>
                  </a:lnTo>
                  <a:lnTo>
                    <a:pt x="179" y="2091"/>
                  </a:lnTo>
                  <a:lnTo>
                    <a:pt x="153" y="2346"/>
                  </a:lnTo>
                  <a:lnTo>
                    <a:pt x="153" y="2474"/>
                  </a:lnTo>
                  <a:lnTo>
                    <a:pt x="179" y="2627"/>
                  </a:lnTo>
                  <a:lnTo>
                    <a:pt x="561" y="2754"/>
                  </a:lnTo>
                  <a:lnTo>
                    <a:pt x="791" y="2831"/>
                  </a:lnTo>
                  <a:lnTo>
                    <a:pt x="714" y="2142"/>
                  </a:lnTo>
                  <a:lnTo>
                    <a:pt x="638" y="1429"/>
                  </a:lnTo>
                  <a:lnTo>
                    <a:pt x="638" y="715"/>
                  </a:lnTo>
                  <a:lnTo>
                    <a:pt x="663" y="26"/>
                  </a:lnTo>
                  <a:lnTo>
                    <a:pt x="33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93;p101">
              <a:extLst>
                <a:ext uri="{FF2B5EF4-FFF2-40B4-BE49-F238E27FC236}">
                  <a16:creationId xmlns:a16="http://schemas.microsoft.com/office/drawing/2014/main" id="{819167BE-7E56-3750-5E75-CE8A96F46EA2}"/>
                </a:ext>
              </a:extLst>
            </p:cNvPr>
            <p:cNvSpPr/>
            <p:nvPr/>
          </p:nvSpPr>
          <p:spPr>
            <a:xfrm>
              <a:off x="3430156" y="2724923"/>
              <a:ext cx="700553" cy="36412"/>
            </a:xfrm>
            <a:custGeom>
              <a:avLst/>
              <a:gdLst/>
              <a:ahLst/>
              <a:cxnLst/>
              <a:rect l="l" t="t" r="r" b="b"/>
              <a:pathLst>
                <a:path w="41712" h="2168" extrusionOk="0">
                  <a:moveTo>
                    <a:pt x="307" y="0"/>
                  </a:moveTo>
                  <a:lnTo>
                    <a:pt x="307" y="332"/>
                  </a:lnTo>
                  <a:lnTo>
                    <a:pt x="256" y="740"/>
                  </a:lnTo>
                  <a:lnTo>
                    <a:pt x="179" y="1148"/>
                  </a:lnTo>
                  <a:lnTo>
                    <a:pt x="103" y="1530"/>
                  </a:lnTo>
                  <a:lnTo>
                    <a:pt x="1" y="1912"/>
                  </a:lnTo>
                  <a:lnTo>
                    <a:pt x="1938" y="1861"/>
                  </a:lnTo>
                  <a:lnTo>
                    <a:pt x="3876" y="1836"/>
                  </a:lnTo>
                  <a:lnTo>
                    <a:pt x="5814" y="1861"/>
                  </a:lnTo>
                  <a:lnTo>
                    <a:pt x="7752" y="1912"/>
                  </a:lnTo>
                  <a:lnTo>
                    <a:pt x="11652" y="2014"/>
                  </a:lnTo>
                  <a:lnTo>
                    <a:pt x="15528" y="2116"/>
                  </a:lnTo>
                  <a:lnTo>
                    <a:pt x="19021" y="2167"/>
                  </a:lnTo>
                  <a:lnTo>
                    <a:pt x="22488" y="2167"/>
                  </a:lnTo>
                  <a:lnTo>
                    <a:pt x="25955" y="2142"/>
                  </a:lnTo>
                  <a:lnTo>
                    <a:pt x="29423" y="2091"/>
                  </a:lnTo>
                  <a:lnTo>
                    <a:pt x="29474" y="2065"/>
                  </a:lnTo>
                  <a:lnTo>
                    <a:pt x="31004" y="2014"/>
                  </a:lnTo>
                  <a:lnTo>
                    <a:pt x="34063" y="2014"/>
                  </a:lnTo>
                  <a:lnTo>
                    <a:pt x="35593" y="2040"/>
                  </a:lnTo>
                  <a:lnTo>
                    <a:pt x="38652" y="2116"/>
                  </a:lnTo>
                  <a:lnTo>
                    <a:pt x="41712" y="2167"/>
                  </a:lnTo>
                  <a:lnTo>
                    <a:pt x="41508" y="1683"/>
                  </a:lnTo>
                  <a:lnTo>
                    <a:pt x="41380" y="1199"/>
                  </a:lnTo>
                  <a:lnTo>
                    <a:pt x="41253" y="714"/>
                  </a:lnTo>
                  <a:lnTo>
                    <a:pt x="41202" y="204"/>
                  </a:lnTo>
                  <a:lnTo>
                    <a:pt x="41125" y="230"/>
                  </a:lnTo>
                  <a:lnTo>
                    <a:pt x="41049" y="255"/>
                  </a:lnTo>
                  <a:lnTo>
                    <a:pt x="35950" y="281"/>
                  </a:lnTo>
                  <a:lnTo>
                    <a:pt x="30825" y="255"/>
                  </a:lnTo>
                  <a:lnTo>
                    <a:pt x="20601" y="204"/>
                  </a:lnTo>
                  <a:lnTo>
                    <a:pt x="15528" y="204"/>
                  </a:lnTo>
                  <a:lnTo>
                    <a:pt x="10454" y="230"/>
                  </a:lnTo>
                  <a:lnTo>
                    <a:pt x="7904" y="230"/>
                  </a:lnTo>
                  <a:lnTo>
                    <a:pt x="5355" y="204"/>
                  </a:lnTo>
                  <a:lnTo>
                    <a:pt x="2831" y="1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4;p101">
              <a:extLst>
                <a:ext uri="{FF2B5EF4-FFF2-40B4-BE49-F238E27FC236}">
                  <a16:creationId xmlns:a16="http://schemas.microsoft.com/office/drawing/2014/main" id="{E7C40D1B-073D-30DD-AAF7-5C996B8F012A}"/>
                </a:ext>
              </a:extLst>
            </p:cNvPr>
            <p:cNvSpPr/>
            <p:nvPr/>
          </p:nvSpPr>
          <p:spPr>
            <a:xfrm>
              <a:off x="3962409" y="1910917"/>
              <a:ext cx="156731" cy="259936"/>
            </a:xfrm>
            <a:custGeom>
              <a:avLst/>
              <a:gdLst/>
              <a:ahLst/>
              <a:cxnLst/>
              <a:rect l="l" t="t" r="r" b="b"/>
              <a:pathLst>
                <a:path w="9332" h="15477" extrusionOk="0">
                  <a:moveTo>
                    <a:pt x="6246" y="1"/>
                  </a:moveTo>
                  <a:lnTo>
                    <a:pt x="4742" y="2168"/>
                  </a:lnTo>
                  <a:lnTo>
                    <a:pt x="3212" y="4310"/>
                  </a:lnTo>
                  <a:lnTo>
                    <a:pt x="1632" y="6426"/>
                  </a:lnTo>
                  <a:lnTo>
                    <a:pt x="816" y="7471"/>
                  </a:lnTo>
                  <a:lnTo>
                    <a:pt x="0" y="8491"/>
                  </a:lnTo>
                  <a:lnTo>
                    <a:pt x="0" y="8873"/>
                  </a:lnTo>
                  <a:lnTo>
                    <a:pt x="0" y="10531"/>
                  </a:lnTo>
                  <a:lnTo>
                    <a:pt x="26" y="12188"/>
                  </a:lnTo>
                  <a:lnTo>
                    <a:pt x="102" y="15477"/>
                  </a:lnTo>
                  <a:lnTo>
                    <a:pt x="1122" y="13590"/>
                  </a:lnTo>
                  <a:lnTo>
                    <a:pt x="2218" y="11703"/>
                  </a:lnTo>
                  <a:lnTo>
                    <a:pt x="3340" y="9842"/>
                  </a:lnTo>
                  <a:lnTo>
                    <a:pt x="4487" y="8006"/>
                  </a:lnTo>
                  <a:lnTo>
                    <a:pt x="5686" y="6171"/>
                  </a:lnTo>
                  <a:lnTo>
                    <a:pt x="6884" y="4361"/>
                  </a:lnTo>
                  <a:lnTo>
                    <a:pt x="9331" y="791"/>
                  </a:lnTo>
                  <a:lnTo>
                    <a:pt x="8567" y="562"/>
                  </a:lnTo>
                  <a:lnTo>
                    <a:pt x="7802" y="358"/>
                  </a:lnTo>
                  <a:lnTo>
                    <a:pt x="62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95;p101">
              <a:extLst>
                <a:ext uri="{FF2B5EF4-FFF2-40B4-BE49-F238E27FC236}">
                  <a16:creationId xmlns:a16="http://schemas.microsoft.com/office/drawing/2014/main" id="{DD4E9E9C-2BD8-E59A-1237-4CD269BFC4F1}"/>
                </a:ext>
              </a:extLst>
            </p:cNvPr>
            <p:cNvSpPr/>
            <p:nvPr/>
          </p:nvSpPr>
          <p:spPr>
            <a:xfrm>
              <a:off x="4002229" y="2349393"/>
              <a:ext cx="76652" cy="33422"/>
            </a:xfrm>
            <a:custGeom>
              <a:avLst/>
              <a:gdLst/>
              <a:ahLst/>
              <a:cxnLst/>
              <a:rect l="l" t="t" r="r" b="b"/>
              <a:pathLst>
                <a:path w="4564" h="1990" extrusionOk="0">
                  <a:moveTo>
                    <a:pt x="281" y="0"/>
                  </a:moveTo>
                  <a:lnTo>
                    <a:pt x="230" y="26"/>
                  </a:lnTo>
                  <a:lnTo>
                    <a:pt x="179" y="51"/>
                  </a:lnTo>
                  <a:lnTo>
                    <a:pt x="128" y="102"/>
                  </a:lnTo>
                  <a:lnTo>
                    <a:pt x="102" y="153"/>
                  </a:lnTo>
                  <a:lnTo>
                    <a:pt x="51" y="485"/>
                  </a:lnTo>
                  <a:lnTo>
                    <a:pt x="0" y="867"/>
                  </a:lnTo>
                  <a:lnTo>
                    <a:pt x="0" y="1071"/>
                  </a:lnTo>
                  <a:lnTo>
                    <a:pt x="26" y="1250"/>
                  </a:lnTo>
                  <a:lnTo>
                    <a:pt x="77" y="1403"/>
                  </a:lnTo>
                  <a:lnTo>
                    <a:pt x="179" y="1556"/>
                  </a:lnTo>
                  <a:lnTo>
                    <a:pt x="255" y="1607"/>
                  </a:lnTo>
                  <a:lnTo>
                    <a:pt x="332" y="1683"/>
                  </a:lnTo>
                  <a:lnTo>
                    <a:pt x="536" y="1760"/>
                  </a:lnTo>
                  <a:lnTo>
                    <a:pt x="791" y="1811"/>
                  </a:lnTo>
                  <a:lnTo>
                    <a:pt x="1045" y="1836"/>
                  </a:lnTo>
                  <a:lnTo>
                    <a:pt x="1989" y="1836"/>
                  </a:lnTo>
                  <a:lnTo>
                    <a:pt x="3264" y="1938"/>
                  </a:lnTo>
                  <a:lnTo>
                    <a:pt x="3723" y="1989"/>
                  </a:lnTo>
                  <a:lnTo>
                    <a:pt x="4003" y="1989"/>
                  </a:lnTo>
                  <a:lnTo>
                    <a:pt x="4105" y="1964"/>
                  </a:lnTo>
                  <a:lnTo>
                    <a:pt x="4207" y="1913"/>
                  </a:lnTo>
                  <a:lnTo>
                    <a:pt x="4334" y="1836"/>
                  </a:lnTo>
                  <a:lnTo>
                    <a:pt x="4436" y="1709"/>
                  </a:lnTo>
                  <a:lnTo>
                    <a:pt x="4487" y="1556"/>
                  </a:lnTo>
                  <a:lnTo>
                    <a:pt x="4538" y="1403"/>
                  </a:lnTo>
                  <a:lnTo>
                    <a:pt x="4564" y="1071"/>
                  </a:lnTo>
                  <a:lnTo>
                    <a:pt x="4564" y="765"/>
                  </a:lnTo>
                  <a:lnTo>
                    <a:pt x="4538" y="663"/>
                  </a:lnTo>
                  <a:lnTo>
                    <a:pt x="4487" y="587"/>
                  </a:lnTo>
                  <a:lnTo>
                    <a:pt x="4436" y="536"/>
                  </a:lnTo>
                  <a:lnTo>
                    <a:pt x="4258" y="536"/>
                  </a:lnTo>
                  <a:lnTo>
                    <a:pt x="4181" y="561"/>
                  </a:lnTo>
                  <a:lnTo>
                    <a:pt x="4105" y="612"/>
                  </a:lnTo>
                  <a:lnTo>
                    <a:pt x="4054" y="714"/>
                  </a:lnTo>
                  <a:lnTo>
                    <a:pt x="3977" y="969"/>
                  </a:lnTo>
                  <a:lnTo>
                    <a:pt x="3926" y="1173"/>
                  </a:lnTo>
                  <a:lnTo>
                    <a:pt x="3901" y="1250"/>
                  </a:lnTo>
                  <a:lnTo>
                    <a:pt x="3824" y="1301"/>
                  </a:lnTo>
                  <a:lnTo>
                    <a:pt x="3723" y="1352"/>
                  </a:lnTo>
                  <a:lnTo>
                    <a:pt x="3213" y="1352"/>
                  </a:lnTo>
                  <a:lnTo>
                    <a:pt x="2856" y="1301"/>
                  </a:lnTo>
                  <a:lnTo>
                    <a:pt x="2142" y="1250"/>
                  </a:lnTo>
                  <a:lnTo>
                    <a:pt x="1453" y="1250"/>
                  </a:lnTo>
                  <a:lnTo>
                    <a:pt x="1122" y="1199"/>
                  </a:lnTo>
                  <a:lnTo>
                    <a:pt x="969" y="1173"/>
                  </a:lnTo>
                  <a:lnTo>
                    <a:pt x="816" y="1122"/>
                  </a:lnTo>
                  <a:lnTo>
                    <a:pt x="663" y="1046"/>
                  </a:lnTo>
                  <a:lnTo>
                    <a:pt x="638" y="995"/>
                  </a:lnTo>
                  <a:lnTo>
                    <a:pt x="612" y="969"/>
                  </a:lnTo>
                  <a:lnTo>
                    <a:pt x="587" y="842"/>
                  </a:lnTo>
                  <a:lnTo>
                    <a:pt x="587" y="638"/>
                  </a:lnTo>
                  <a:lnTo>
                    <a:pt x="485" y="153"/>
                  </a:lnTo>
                  <a:lnTo>
                    <a:pt x="459" y="102"/>
                  </a:lnTo>
                  <a:lnTo>
                    <a:pt x="408" y="51"/>
                  </a:lnTo>
                  <a:lnTo>
                    <a:pt x="357" y="2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96;p101">
              <a:extLst>
                <a:ext uri="{FF2B5EF4-FFF2-40B4-BE49-F238E27FC236}">
                  <a16:creationId xmlns:a16="http://schemas.microsoft.com/office/drawing/2014/main" id="{4752D162-2D3E-B165-4C63-759E25B1D2F5}"/>
                </a:ext>
              </a:extLst>
            </p:cNvPr>
            <p:cNvSpPr/>
            <p:nvPr/>
          </p:nvSpPr>
          <p:spPr>
            <a:xfrm>
              <a:off x="3962409" y="1907491"/>
              <a:ext cx="101492" cy="139617"/>
            </a:xfrm>
            <a:custGeom>
              <a:avLst/>
              <a:gdLst/>
              <a:ahLst/>
              <a:cxnLst/>
              <a:rect l="l" t="t" r="r" b="b"/>
              <a:pathLst>
                <a:path w="6043" h="8313" extrusionOk="0">
                  <a:moveTo>
                    <a:pt x="5201" y="1"/>
                  </a:moveTo>
                  <a:lnTo>
                    <a:pt x="4538" y="893"/>
                  </a:lnTo>
                  <a:lnTo>
                    <a:pt x="3875" y="1811"/>
                  </a:lnTo>
                  <a:lnTo>
                    <a:pt x="2601" y="3647"/>
                  </a:lnTo>
                  <a:lnTo>
                    <a:pt x="1326" y="5482"/>
                  </a:lnTo>
                  <a:lnTo>
                    <a:pt x="688" y="6400"/>
                  </a:lnTo>
                  <a:lnTo>
                    <a:pt x="26" y="7293"/>
                  </a:lnTo>
                  <a:lnTo>
                    <a:pt x="0" y="8312"/>
                  </a:lnTo>
                  <a:lnTo>
                    <a:pt x="739" y="7267"/>
                  </a:lnTo>
                  <a:lnTo>
                    <a:pt x="1453" y="6247"/>
                  </a:lnTo>
                  <a:lnTo>
                    <a:pt x="2958" y="4182"/>
                  </a:lnTo>
                  <a:lnTo>
                    <a:pt x="4487" y="2168"/>
                  </a:lnTo>
                  <a:lnTo>
                    <a:pt x="6043" y="179"/>
                  </a:lnTo>
                  <a:lnTo>
                    <a:pt x="5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97;p101">
              <a:extLst>
                <a:ext uri="{FF2B5EF4-FFF2-40B4-BE49-F238E27FC236}">
                  <a16:creationId xmlns:a16="http://schemas.microsoft.com/office/drawing/2014/main" id="{43CD2F59-9C7C-05FF-09A3-DCD6FF045A9F}"/>
                </a:ext>
              </a:extLst>
            </p:cNvPr>
            <p:cNvSpPr/>
            <p:nvPr/>
          </p:nvSpPr>
          <p:spPr>
            <a:xfrm>
              <a:off x="3962829" y="1893787"/>
              <a:ext cx="83522" cy="130632"/>
            </a:xfrm>
            <a:custGeom>
              <a:avLst/>
              <a:gdLst/>
              <a:ahLst/>
              <a:cxnLst/>
              <a:rect l="l" t="t" r="r" b="b"/>
              <a:pathLst>
                <a:path w="4973" h="7778" extrusionOk="0">
                  <a:moveTo>
                    <a:pt x="1581" y="1"/>
                  </a:moveTo>
                  <a:lnTo>
                    <a:pt x="1505" y="52"/>
                  </a:lnTo>
                  <a:lnTo>
                    <a:pt x="1454" y="77"/>
                  </a:lnTo>
                  <a:lnTo>
                    <a:pt x="1097" y="77"/>
                  </a:lnTo>
                  <a:lnTo>
                    <a:pt x="969" y="128"/>
                  </a:lnTo>
                  <a:lnTo>
                    <a:pt x="842" y="179"/>
                  </a:lnTo>
                  <a:lnTo>
                    <a:pt x="740" y="281"/>
                  </a:lnTo>
                  <a:lnTo>
                    <a:pt x="638" y="383"/>
                  </a:lnTo>
                  <a:lnTo>
                    <a:pt x="561" y="485"/>
                  </a:lnTo>
                  <a:lnTo>
                    <a:pt x="459" y="613"/>
                  </a:lnTo>
                  <a:lnTo>
                    <a:pt x="332" y="919"/>
                  </a:lnTo>
                  <a:lnTo>
                    <a:pt x="230" y="1276"/>
                  </a:lnTo>
                  <a:lnTo>
                    <a:pt x="153" y="1684"/>
                  </a:lnTo>
                  <a:lnTo>
                    <a:pt x="103" y="2092"/>
                  </a:lnTo>
                  <a:lnTo>
                    <a:pt x="77" y="2525"/>
                  </a:lnTo>
                  <a:lnTo>
                    <a:pt x="52" y="2958"/>
                  </a:lnTo>
                  <a:lnTo>
                    <a:pt x="52" y="3800"/>
                  </a:lnTo>
                  <a:lnTo>
                    <a:pt x="52" y="4539"/>
                  </a:lnTo>
                  <a:lnTo>
                    <a:pt x="52" y="5075"/>
                  </a:lnTo>
                  <a:lnTo>
                    <a:pt x="1" y="7777"/>
                  </a:lnTo>
                  <a:lnTo>
                    <a:pt x="587" y="6859"/>
                  </a:lnTo>
                  <a:lnTo>
                    <a:pt x="1173" y="5992"/>
                  </a:lnTo>
                  <a:lnTo>
                    <a:pt x="1811" y="5100"/>
                  </a:lnTo>
                  <a:lnTo>
                    <a:pt x="2448" y="4259"/>
                  </a:lnTo>
                  <a:lnTo>
                    <a:pt x="3748" y="2525"/>
                  </a:lnTo>
                  <a:lnTo>
                    <a:pt x="4360" y="1658"/>
                  </a:lnTo>
                  <a:lnTo>
                    <a:pt x="4972" y="766"/>
                  </a:lnTo>
                  <a:lnTo>
                    <a:pt x="3238" y="409"/>
                  </a:lnTo>
                  <a:lnTo>
                    <a:pt x="2397" y="20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98;p101">
              <a:extLst>
                <a:ext uri="{FF2B5EF4-FFF2-40B4-BE49-F238E27FC236}">
                  <a16:creationId xmlns:a16="http://schemas.microsoft.com/office/drawing/2014/main" id="{90BC65CB-5766-0080-F3F3-5D844F71A690}"/>
                </a:ext>
              </a:extLst>
            </p:cNvPr>
            <p:cNvSpPr/>
            <p:nvPr/>
          </p:nvSpPr>
          <p:spPr>
            <a:xfrm>
              <a:off x="3962829" y="2324991"/>
              <a:ext cx="12428" cy="376829"/>
            </a:xfrm>
            <a:custGeom>
              <a:avLst/>
              <a:gdLst/>
              <a:ahLst/>
              <a:cxnLst/>
              <a:rect l="l" t="t" r="r" b="b"/>
              <a:pathLst>
                <a:path w="740" h="22437" extrusionOk="0">
                  <a:moveTo>
                    <a:pt x="332" y="0"/>
                  </a:moveTo>
                  <a:lnTo>
                    <a:pt x="281" y="26"/>
                  </a:lnTo>
                  <a:lnTo>
                    <a:pt x="230" y="102"/>
                  </a:lnTo>
                  <a:lnTo>
                    <a:pt x="204" y="179"/>
                  </a:lnTo>
                  <a:lnTo>
                    <a:pt x="179" y="1530"/>
                  </a:lnTo>
                  <a:lnTo>
                    <a:pt x="153" y="2907"/>
                  </a:lnTo>
                  <a:lnTo>
                    <a:pt x="153" y="4283"/>
                  </a:lnTo>
                  <a:lnTo>
                    <a:pt x="179" y="5686"/>
                  </a:lnTo>
                  <a:lnTo>
                    <a:pt x="204" y="8439"/>
                  </a:lnTo>
                  <a:lnTo>
                    <a:pt x="230" y="9816"/>
                  </a:lnTo>
                  <a:lnTo>
                    <a:pt x="230" y="11193"/>
                  </a:lnTo>
                  <a:lnTo>
                    <a:pt x="179" y="13946"/>
                  </a:lnTo>
                  <a:lnTo>
                    <a:pt x="128" y="16700"/>
                  </a:lnTo>
                  <a:lnTo>
                    <a:pt x="1" y="22207"/>
                  </a:lnTo>
                  <a:lnTo>
                    <a:pt x="1" y="22309"/>
                  </a:lnTo>
                  <a:lnTo>
                    <a:pt x="52" y="22386"/>
                  </a:lnTo>
                  <a:lnTo>
                    <a:pt x="128" y="22411"/>
                  </a:lnTo>
                  <a:lnTo>
                    <a:pt x="230" y="22436"/>
                  </a:lnTo>
                  <a:lnTo>
                    <a:pt x="306" y="22411"/>
                  </a:lnTo>
                  <a:lnTo>
                    <a:pt x="408" y="22386"/>
                  </a:lnTo>
                  <a:lnTo>
                    <a:pt x="459" y="22309"/>
                  </a:lnTo>
                  <a:lnTo>
                    <a:pt x="485" y="22207"/>
                  </a:lnTo>
                  <a:lnTo>
                    <a:pt x="561" y="19453"/>
                  </a:lnTo>
                  <a:lnTo>
                    <a:pt x="638" y="16700"/>
                  </a:lnTo>
                  <a:lnTo>
                    <a:pt x="663" y="13946"/>
                  </a:lnTo>
                  <a:lnTo>
                    <a:pt x="689" y="11193"/>
                  </a:lnTo>
                  <a:lnTo>
                    <a:pt x="714" y="8439"/>
                  </a:lnTo>
                  <a:lnTo>
                    <a:pt x="740" y="5686"/>
                  </a:lnTo>
                  <a:lnTo>
                    <a:pt x="740" y="4283"/>
                  </a:lnTo>
                  <a:lnTo>
                    <a:pt x="714" y="2907"/>
                  </a:lnTo>
                  <a:lnTo>
                    <a:pt x="663" y="1530"/>
                  </a:lnTo>
                  <a:lnTo>
                    <a:pt x="587" y="179"/>
                  </a:lnTo>
                  <a:lnTo>
                    <a:pt x="561" y="102"/>
                  </a:lnTo>
                  <a:lnTo>
                    <a:pt x="510" y="2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99;p101">
              <a:extLst>
                <a:ext uri="{FF2B5EF4-FFF2-40B4-BE49-F238E27FC236}">
                  <a16:creationId xmlns:a16="http://schemas.microsoft.com/office/drawing/2014/main" id="{E6927D55-5998-D1BE-2143-B6C9F1F0F063}"/>
                </a:ext>
              </a:extLst>
            </p:cNvPr>
            <p:cNvSpPr/>
            <p:nvPr/>
          </p:nvSpPr>
          <p:spPr>
            <a:xfrm>
              <a:off x="3226338" y="1333280"/>
              <a:ext cx="616209" cy="284356"/>
            </a:xfrm>
            <a:custGeom>
              <a:avLst/>
              <a:gdLst/>
              <a:ahLst/>
              <a:cxnLst/>
              <a:rect l="l" t="t" r="r" b="b"/>
              <a:pathLst>
                <a:path w="36690" h="16931" extrusionOk="0">
                  <a:moveTo>
                    <a:pt x="4769" y="1"/>
                  </a:moveTo>
                  <a:lnTo>
                    <a:pt x="4157" y="52"/>
                  </a:lnTo>
                  <a:lnTo>
                    <a:pt x="3519" y="179"/>
                  </a:lnTo>
                  <a:lnTo>
                    <a:pt x="2907" y="332"/>
                  </a:lnTo>
                  <a:lnTo>
                    <a:pt x="2321" y="562"/>
                  </a:lnTo>
                  <a:lnTo>
                    <a:pt x="1709" y="817"/>
                  </a:lnTo>
                  <a:lnTo>
                    <a:pt x="1123" y="1123"/>
                  </a:lnTo>
                  <a:lnTo>
                    <a:pt x="562" y="1480"/>
                  </a:lnTo>
                  <a:lnTo>
                    <a:pt x="1" y="1888"/>
                  </a:lnTo>
                  <a:lnTo>
                    <a:pt x="536" y="1684"/>
                  </a:lnTo>
                  <a:lnTo>
                    <a:pt x="1097" y="1531"/>
                  </a:lnTo>
                  <a:lnTo>
                    <a:pt x="1684" y="1403"/>
                  </a:lnTo>
                  <a:lnTo>
                    <a:pt x="2270" y="1352"/>
                  </a:lnTo>
                  <a:lnTo>
                    <a:pt x="2729" y="1352"/>
                  </a:lnTo>
                  <a:lnTo>
                    <a:pt x="3188" y="1378"/>
                  </a:lnTo>
                  <a:lnTo>
                    <a:pt x="3621" y="1429"/>
                  </a:lnTo>
                  <a:lnTo>
                    <a:pt x="4080" y="1505"/>
                  </a:lnTo>
                  <a:lnTo>
                    <a:pt x="4514" y="1633"/>
                  </a:lnTo>
                  <a:lnTo>
                    <a:pt x="4947" y="1760"/>
                  </a:lnTo>
                  <a:lnTo>
                    <a:pt x="5355" y="1939"/>
                  </a:lnTo>
                  <a:lnTo>
                    <a:pt x="5763" y="2117"/>
                  </a:lnTo>
                  <a:lnTo>
                    <a:pt x="6171" y="2347"/>
                  </a:lnTo>
                  <a:lnTo>
                    <a:pt x="6553" y="2576"/>
                  </a:lnTo>
                  <a:lnTo>
                    <a:pt x="6910" y="2856"/>
                  </a:lnTo>
                  <a:lnTo>
                    <a:pt x="7267" y="3137"/>
                  </a:lnTo>
                  <a:lnTo>
                    <a:pt x="7599" y="3443"/>
                  </a:lnTo>
                  <a:lnTo>
                    <a:pt x="7905" y="3774"/>
                  </a:lnTo>
                  <a:lnTo>
                    <a:pt x="8185" y="4131"/>
                  </a:lnTo>
                  <a:lnTo>
                    <a:pt x="8465" y="4514"/>
                  </a:lnTo>
                  <a:lnTo>
                    <a:pt x="8516" y="4463"/>
                  </a:lnTo>
                  <a:lnTo>
                    <a:pt x="8720" y="4412"/>
                  </a:lnTo>
                  <a:lnTo>
                    <a:pt x="8950" y="4361"/>
                  </a:lnTo>
                  <a:lnTo>
                    <a:pt x="9154" y="4361"/>
                  </a:lnTo>
                  <a:lnTo>
                    <a:pt x="9383" y="4386"/>
                  </a:lnTo>
                  <a:lnTo>
                    <a:pt x="9587" y="4412"/>
                  </a:lnTo>
                  <a:lnTo>
                    <a:pt x="9791" y="4488"/>
                  </a:lnTo>
                  <a:lnTo>
                    <a:pt x="9970" y="4565"/>
                  </a:lnTo>
                  <a:lnTo>
                    <a:pt x="10174" y="4667"/>
                  </a:lnTo>
                  <a:lnTo>
                    <a:pt x="10556" y="4922"/>
                  </a:lnTo>
                  <a:lnTo>
                    <a:pt x="10913" y="5202"/>
                  </a:lnTo>
                  <a:lnTo>
                    <a:pt x="11244" y="5508"/>
                  </a:lnTo>
                  <a:lnTo>
                    <a:pt x="11550" y="5814"/>
                  </a:lnTo>
                  <a:lnTo>
                    <a:pt x="12060" y="6324"/>
                  </a:lnTo>
                  <a:lnTo>
                    <a:pt x="12545" y="6834"/>
                  </a:lnTo>
                  <a:lnTo>
                    <a:pt x="13514" y="7854"/>
                  </a:lnTo>
                  <a:lnTo>
                    <a:pt x="14023" y="8364"/>
                  </a:lnTo>
                  <a:lnTo>
                    <a:pt x="14533" y="8822"/>
                  </a:lnTo>
                  <a:lnTo>
                    <a:pt x="15094" y="9281"/>
                  </a:lnTo>
                  <a:lnTo>
                    <a:pt x="15706" y="9689"/>
                  </a:lnTo>
                  <a:lnTo>
                    <a:pt x="16471" y="10148"/>
                  </a:lnTo>
                  <a:lnTo>
                    <a:pt x="17287" y="10582"/>
                  </a:lnTo>
                  <a:lnTo>
                    <a:pt x="18103" y="10990"/>
                  </a:lnTo>
                  <a:lnTo>
                    <a:pt x="18944" y="11347"/>
                  </a:lnTo>
                  <a:lnTo>
                    <a:pt x="19811" y="11652"/>
                  </a:lnTo>
                  <a:lnTo>
                    <a:pt x="20678" y="11882"/>
                  </a:lnTo>
                  <a:lnTo>
                    <a:pt x="21111" y="12009"/>
                  </a:lnTo>
                  <a:lnTo>
                    <a:pt x="21570" y="12086"/>
                  </a:lnTo>
                  <a:lnTo>
                    <a:pt x="22004" y="12162"/>
                  </a:lnTo>
                  <a:lnTo>
                    <a:pt x="22463" y="12213"/>
                  </a:lnTo>
                  <a:lnTo>
                    <a:pt x="23355" y="12290"/>
                  </a:lnTo>
                  <a:lnTo>
                    <a:pt x="23788" y="12341"/>
                  </a:lnTo>
                  <a:lnTo>
                    <a:pt x="24222" y="12417"/>
                  </a:lnTo>
                  <a:lnTo>
                    <a:pt x="24630" y="12519"/>
                  </a:lnTo>
                  <a:lnTo>
                    <a:pt x="25038" y="12647"/>
                  </a:lnTo>
                  <a:lnTo>
                    <a:pt x="25420" y="12825"/>
                  </a:lnTo>
                  <a:lnTo>
                    <a:pt x="25803" y="13055"/>
                  </a:lnTo>
                  <a:lnTo>
                    <a:pt x="25905" y="13055"/>
                  </a:lnTo>
                  <a:lnTo>
                    <a:pt x="25930" y="13080"/>
                  </a:lnTo>
                  <a:lnTo>
                    <a:pt x="25956" y="13131"/>
                  </a:lnTo>
                  <a:lnTo>
                    <a:pt x="26007" y="13259"/>
                  </a:lnTo>
                  <a:lnTo>
                    <a:pt x="26032" y="13284"/>
                  </a:lnTo>
                  <a:lnTo>
                    <a:pt x="26389" y="13157"/>
                  </a:lnTo>
                  <a:lnTo>
                    <a:pt x="26797" y="13080"/>
                  </a:lnTo>
                  <a:lnTo>
                    <a:pt x="27230" y="13004"/>
                  </a:lnTo>
                  <a:lnTo>
                    <a:pt x="27689" y="12953"/>
                  </a:lnTo>
                  <a:lnTo>
                    <a:pt x="28607" y="12825"/>
                  </a:lnTo>
                  <a:lnTo>
                    <a:pt x="29423" y="12723"/>
                  </a:lnTo>
                  <a:lnTo>
                    <a:pt x="30035" y="12621"/>
                  </a:lnTo>
                  <a:lnTo>
                    <a:pt x="30647" y="12545"/>
                  </a:lnTo>
                  <a:lnTo>
                    <a:pt x="31259" y="12519"/>
                  </a:lnTo>
                  <a:lnTo>
                    <a:pt x="31565" y="12519"/>
                  </a:lnTo>
                  <a:lnTo>
                    <a:pt x="31896" y="12545"/>
                  </a:lnTo>
                  <a:lnTo>
                    <a:pt x="32329" y="12621"/>
                  </a:lnTo>
                  <a:lnTo>
                    <a:pt x="32737" y="12723"/>
                  </a:lnTo>
                  <a:lnTo>
                    <a:pt x="33145" y="12851"/>
                  </a:lnTo>
                  <a:lnTo>
                    <a:pt x="33553" y="13029"/>
                  </a:lnTo>
                  <a:lnTo>
                    <a:pt x="33910" y="13233"/>
                  </a:lnTo>
                  <a:lnTo>
                    <a:pt x="34267" y="13488"/>
                  </a:lnTo>
                  <a:lnTo>
                    <a:pt x="34624" y="13743"/>
                  </a:lnTo>
                  <a:lnTo>
                    <a:pt x="34930" y="14049"/>
                  </a:lnTo>
                  <a:lnTo>
                    <a:pt x="35159" y="14330"/>
                  </a:lnTo>
                  <a:lnTo>
                    <a:pt x="35414" y="14635"/>
                  </a:lnTo>
                  <a:lnTo>
                    <a:pt x="35644" y="14967"/>
                  </a:lnTo>
                  <a:lnTo>
                    <a:pt x="35873" y="15324"/>
                  </a:lnTo>
                  <a:lnTo>
                    <a:pt x="36077" y="15706"/>
                  </a:lnTo>
                  <a:lnTo>
                    <a:pt x="36281" y="16089"/>
                  </a:lnTo>
                  <a:lnTo>
                    <a:pt x="36460" y="16522"/>
                  </a:lnTo>
                  <a:lnTo>
                    <a:pt x="36613" y="16930"/>
                  </a:lnTo>
                  <a:lnTo>
                    <a:pt x="36689" y="16471"/>
                  </a:lnTo>
                  <a:lnTo>
                    <a:pt x="36689" y="16012"/>
                  </a:lnTo>
                  <a:lnTo>
                    <a:pt x="36664" y="15502"/>
                  </a:lnTo>
                  <a:lnTo>
                    <a:pt x="36587" y="15018"/>
                  </a:lnTo>
                  <a:lnTo>
                    <a:pt x="36460" y="14534"/>
                  </a:lnTo>
                  <a:lnTo>
                    <a:pt x="36307" y="14024"/>
                  </a:lnTo>
                  <a:lnTo>
                    <a:pt x="36103" y="13539"/>
                  </a:lnTo>
                  <a:lnTo>
                    <a:pt x="35873" y="13080"/>
                  </a:lnTo>
                  <a:lnTo>
                    <a:pt x="35618" y="12621"/>
                  </a:lnTo>
                  <a:lnTo>
                    <a:pt x="35312" y="12188"/>
                  </a:lnTo>
                  <a:lnTo>
                    <a:pt x="35007" y="11780"/>
                  </a:lnTo>
                  <a:lnTo>
                    <a:pt x="34650" y="11423"/>
                  </a:lnTo>
                  <a:lnTo>
                    <a:pt x="34293" y="11092"/>
                  </a:lnTo>
                  <a:lnTo>
                    <a:pt x="33910" y="10786"/>
                  </a:lnTo>
                  <a:lnTo>
                    <a:pt x="33502" y="10556"/>
                  </a:lnTo>
                  <a:lnTo>
                    <a:pt x="33094" y="10378"/>
                  </a:lnTo>
                  <a:lnTo>
                    <a:pt x="32763" y="10276"/>
                  </a:lnTo>
                  <a:lnTo>
                    <a:pt x="32406" y="10199"/>
                  </a:lnTo>
                  <a:lnTo>
                    <a:pt x="32023" y="10148"/>
                  </a:lnTo>
                  <a:lnTo>
                    <a:pt x="31641" y="10123"/>
                  </a:lnTo>
                  <a:lnTo>
                    <a:pt x="31233" y="10123"/>
                  </a:lnTo>
                  <a:lnTo>
                    <a:pt x="30825" y="10148"/>
                  </a:lnTo>
                  <a:lnTo>
                    <a:pt x="29984" y="10250"/>
                  </a:lnTo>
                  <a:lnTo>
                    <a:pt x="29142" y="10378"/>
                  </a:lnTo>
                  <a:lnTo>
                    <a:pt x="28327" y="10505"/>
                  </a:lnTo>
                  <a:lnTo>
                    <a:pt x="27536" y="10633"/>
                  </a:lnTo>
                  <a:lnTo>
                    <a:pt x="26822" y="10709"/>
                  </a:lnTo>
                  <a:lnTo>
                    <a:pt x="26185" y="10735"/>
                  </a:lnTo>
                  <a:lnTo>
                    <a:pt x="24936" y="10735"/>
                  </a:lnTo>
                  <a:lnTo>
                    <a:pt x="24324" y="10709"/>
                  </a:lnTo>
                  <a:lnTo>
                    <a:pt x="23712" y="10658"/>
                  </a:lnTo>
                  <a:lnTo>
                    <a:pt x="23100" y="10582"/>
                  </a:lnTo>
                  <a:lnTo>
                    <a:pt x="22488" y="10480"/>
                  </a:lnTo>
                  <a:lnTo>
                    <a:pt x="21902" y="10378"/>
                  </a:lnTo>
                  <a:lnTo>
                    <a:pt x="21315" y="10225"/>
                  </a:lnTo>
                  <a:lnTo>
                    <a:pt x="20729" y="10072"/>
                  </a:lnTo>
                  <a:lnTo>
                    <a:pt x="20142" y="9868"/>
                  </a:lnTo>
                  <a:lnTo>
                    <a:pt x="19582" y="9664"/>
                  </a:lnTo>
                  <a:lnTo>
                    <a:pt x="18995" y="9409"/>
                  </a:lnTo>
                  <a:lnTo>
                    <a:pt x="18434" y="9154"/>
                  </a:lnTo>
                  <a:lnTo>
                    <a:pt x="17899" y="8848"/>
                  </a:lnTo>
                  <a:lnTo>
                    <a:pt x="17338" y="8517"/>
                  </a:lnTo>
                  <a:lnTo>
                    <a:pt x="16803" y="8160"/>
                  </a:lnTo>
                  <a:lnTo>
                    <a:pt x="16267" y="7803"/>
                  </a:lnTo>
                  <a:lnTo>
                    <a:pt x="15757" y="7395"/>
                  </a:lnTo>
                  <a:lnTo>
                    <a:pt x="15273" y="6987"/>
                  </a:lnTo>
                  <a:lnTo>
                    <a:pt x="14788" y="6579"/>
                  </a:lnTo>
                  <a:lnTo>
                    <a:pt x="14329" y="6145"/>
                  </a:lnTo>
                  <a:lnTo>
                    <a:pt x="13412" y="5253"/>
                  </a:lnTo>
                  <a:lnTo>
                    <a:pt x="11627" y="3468"/>
                  </a:lnTo>
                  <a:lnTo>
                    <a:pt x="10684" y="2601"/>
                  </a:lnTo>
                  <a:lnTo>
                    <a:pt x="10225" y="2168"/>
                  </a:lnTo>
                  <a:lnTo>
                    <a:pt x="9715" y="1760"/>
                  </a:lnTo>
                  <a:lnTo>
                    <a:pt x="9434" y="1531"/>
                  </a:lnTo>
                  <a:lnTo>
                    <a:pt x="9128" y="1301"/>
                  </a:lnTo>
                  <a:lnTo>
                    <a:pt x="8822" y="1097"/>
                  </a:lnTo>
                  <a:lnTo>
                    <a:pt x="8516" y="919"/>
                  </a:lnTo>
                  <a:lnTo>
                    <a:pt x="8210" y="766"/>
                  </a:lnTo>
                  <a:lnTo>
                    <a:pt x="7905" y="613"/>
                  </a:lnTo>
                  <a:lnTo>
                    <a:pt x="7599" y="485"/>
                  </a:lnTo>
                  <a:lnTo>
                    <a:pt x="7267" y="358"/>
                  </a:lnTo>
                  <a:lnTo>
                    <a:pt x="6961" y="281"/>
                  </a:lnTo>
                  <a:lnTo>
                    <a:pt x="6655" y="179"/>
                  </a:lnTo>
                  <a:lnTo>
                    <a:pt x="6018" y="77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00;p101">
              <a:extLst>
                <a:ext uri="{FF2B5EF4-FFF2-40B4-BE49-F238E27FC236}">
                  <a16:creationId xmlns:a16="http://schemas.microsoft.com/office/drawing/2014/main" id="{B05CB045-CBAF-AE12-063F-491C23C82457}"/>
                </a:ext>
              </a:extLst>
            </p:cNvPr>
            <p:cNvSpPr/>
            <p:nvPr/>
          </p:nvSpPr>
          <p:spPr>
            <a:xfrm>
              <a:off x="3544494" y="1552098"/>
              <a:ext cx="292468" cy="113064"/>
            </a:xfrm>
            <a:custGeom>
              <a:avLst/>
              <a:gdLst/>
              <a:ahLst/>
              <a:cxnLst/>
              <a:rect l="l" t="t" r="r" b="b"/>
              <a:pathLst>
                <a:path w="17414" h="6732" extrusionOk="0">
                  <a:moveTo>
                    <a:pt x="12111" y="0"/>
                  </a:moveTo>
                  <a:lnTo>
                    <a:pt x="11856" y="26"/>
                  </a:lnTo>
                  <a:lnTo>
                    <a:pt x="11244" y="153"/>
                  </a:lnTo>
                  <a:lnTo>
                    <a:pt x="9791" y="510"/>
                  </a:lnTo>
                  <a:lnTo>
                    <a:pt x="9026" y="663"/>
                  </a:lnTo>
                  <a:lnTo>
                    <a:pt x="8669" y="714"/>
                  </a:lnTo>
                  <a:lnTo>
                    <a:pt x="8312" y="740"/>
                  </a:lnTo>
                  <a:lnTo>
                    <a:pt x="7955" y="765"/>
                  </a:lnTo>
                  <a:lnTo>
                    <a:pt x="7649" y="740"/>
                  </a:lnTo>
                  <a:lnTo>
                    <a:pt x="7343" y="714"/>
                  </a:lnTo>
                  <a:lnTo>
                    <a:pt x="7088" y="638"/>
                  </a:lnTo>
                  <a:lnTo>
                    <a:pt x="7063" y="765"/>
                  </a:lnTo>
                  <a:lnTo>
                    <a:pt x="7012" y="918"/>
                  </a:lnTo>
                  <a:lnTo>
                    <a:pt x="6935" y="1020"/>
                  </a:lnTo>
                  <a:lnTo>
                    <a:pt x="6833" y="1148"/>
                  </a:lnTo>
                  <a:lnTo>
                    <a:pt x="6706" y="1250"/>
                  </a:lnTo>
                  <a:lnTo>
                    <a:pt x="6604" y="1352"/>
                  </a:lnTo>
                  <a:lnTo>
                    <a:pt x="6451" y="1428"/>
                  </a:lnTo>
                  <a:lnTo>
                    <a:pt x="6323" y="1479"/>
                  </a:lnTo>
                  <a:lnTo>
                    <a:pt x="6170" y="1530"/>
                  </a:lnTo>
                  <a:lnTo>
                    <a:pt x="6017" y="1581"/>
                  </a:lnTo>
                  <a:lnTo>
                    <a:pt x="5686" y="1606"/>
                  </a:lnTo>
                  <a:lnTo>
                    <a:pt x="5380" y="1581"/>
                  </a:lnTo>
                  <a:lnTo>
                    <a:pt x="5048" y="1505"/>
                  </a:lnTo>
                  <a:lnTo>
                    <a:pt x="4717" y="1403"/>
                  </a:lnTo>
                  <a:lnTo>
                    <a:pt x="4411" y="1301"/>
                  </a:lnTo>
                  <a:lnTo>
                    <a:pt x="3774" y="1097"/>
                  </a:lnTo>
                  <a:lnTo>
                    <a:pt x="3748" y="1148"/>
                  </a:lnTo>
                  <a:lnTo>
                    <a:pt x="3672" y="1199"/>
                  </a:lnTo>
                  <a:lnTo>
                    <a:pt x="3442" y="1275"/>
                  </a:lnTo>
                  <a:lnTo>
                    <a:pt x="3238" y="1377"/>
                  </a:lnTo>
                  <a:lnTo>
                    <a:pt x="2805" y="1581"/>
                  </a:lnTo>
                  <a:lnTo>
                    <a:pt x="1963" y="2065"/>
                  </a:lnTo>
                  <a:lnTo>
                    <a:pt x="1530" y="2269"/>
                  </a:lnTo>
                  <a:lnTo>
                    <a:pt x="1326" y="2346"/>
                  </a:lnTo>
                  <a:lnTo>
                    <a:pt x="1096" y="2422"/>
                  </a:lnTo>
                  <a:lnTo>
                    <a:pt x="893" y="2473"/>
                  </a:lnTo>
                  <a:lnTo>
                    <a:pt x="663" y="2499"/>
                  </a:lnTo>
                  <a:lnTo>
                    <a:pt x="434" y="2499"/>
                  </a:lnTo>
                  <a:lnTo>
                    <a:pt x="179" y="2473"/>
                  </a:lnTo>
                  <a:lnTo>
                    <a:pt x="0" y="3264"/>
                  </a:lnTo>
                  <a:lnTo>
                    <a:pt x="587" y="3391"/>
                  </a:lnTo>
                  <a:lnTo>
                    <a:pt x="1173" y="3493"/>
                  </a:lnTo>
                  <a:lnTo>
                    <a:pt x="1785" y="3570"/>
                  </a:lnTo>
                  <a:lnTo>
                    <a:pt x="2371" y="3646"/>
                  </a:lnTo>
                  <a:lnTo>
                    <a:pt x="3085" y="3672"/>
                  </a:lnTo>
                  <a:lnTo>
                    <a:pt x="3774" y="3697"/>
                  </a:lnTo>
                  <a:lnTo>
                    <a:pt x="4462" y="3697"/>
                  </a:lnTo>
                  <a:lnTo>
                    <a:pt x="5176" y="3646"/>
                  </a:lnTo>
                  <a:lnTo>
                    <a:pt x="5864" y="3570"/>
                  </a:lnTo>
                  <a:lnTo>
                    <a:pt x="6553" y="3493"/>
                  </a:lnTo>
                  <a:lnTo>
                    <a:pt x="7241" y="3366"/>
                  </a:lnTo>
                  <a:lnTo>
                    <a:pt x="7929" y="3213"/>
                  </a:lnTo>
                  <a:lnTo>
                    <a:pt x="8439" y="3060"/>
                  </a:lnTo>
                  <a:lnTo>
                    <a:pt x="8949" y="2907"/>
                  </a:lnTo>
                  <a:lnTo>
                    <a:pt x="9944" y="2601"/>
                  </a:lnTo>
                  <a:lnTo>
                    <a:pt x="10453" y="2448"/>
                  </a:lnTo>
                  <a:lnTo>
                    <a:pt x="10989" y="2320"/>
                  </a:lnTo>
                  <a:lnTo>
                    <a:pt x="11499" y="2218"/>
                  </a:lnTo>
                  <a:lnTo>
                    <a:pt x="12034" y="2167"/>
                  </a:lnTo>
                  <a:lnTo>
                    <a:pt x="12468" y="2167"/>
                  </a:lnTo>
                  <a:lnTo>
                    <a:pt x="12901" y="2244"/>
                  </a:lnTo>
                  <a:lnTo>
                    <a:pt x="13334" y="2346"/>
                  </a:lnTo>
                  <a:lnTo>
                    <a:pt x="13742" y="2499"/>
                  </a:lnTo>
                  <a:lnTo>
                    <a:pt x="14150" y="2703"/>
                  </a:lnTo>
                  <a:lnTo>
                    <a:pt x="14533" y="2932"/>
                  </a:lnTo>
                  <a:lnTo>
                    <a:pt x="14890" y="3213"/>
                  </a:lnTo>
                  <a:lnTo>
                    <a:pt x="15247" y="3519"/>
                  </a:lnTo>
                  <a:lnTo>
                    <a:pt x="15553" y="3850"/>
                  </a:lnTo>
                  <a:lnTo>
                    <a:pt x="15859" y="4207"/>
                  </a:lnTo>
                  <a:lnTo>
                    <a:pt x="16113" y="4590"/>
                  </a:lnTo>
                  <a:lnTo>
                    <a:pt x="16368" y="4997"/>
                  </a:lnTo>
                  <a:lnTo>
                    <a:pt x="16572" y="5405"/>
                  </a:lnTo>
                  <a:lnTo>
                    <a:pt x="16751" y="5839"/>
                  </a:lnTo>
                  <a:lnTo>
                    <a:pt x="16904" y="6272"/>
                  </a:lnTo>
                  <a:lnTo>
                    <a:pt x="17006" y="6731"/>
                  </a:lnTo>
                  <a:lnTo>
                    <a:pt x="17159" y="6476"/>
                  </a:lnTo>
                  <a:lnTo>
                    <a:pt x="17286" y="6221"/>
                  </a:lnTo>
                  <a:lnTo>
                    <a:pt x="17363" y="5966"/>
                  </a:lnTo>
                  <a:lnTo>
                    <a:pt x="17388" y="5660"/>
                  </a:lnTo>
                  <a:lnTo>
                    <a:pt x="17414" y="5380"/>
                  </a:lnTo>
                  <a:lnTo>
                    <a:pt x="17388" y="5074"/>
                  </a:lnTo>
                  <a:lnTo>
                    <a:pt x="17363" y="4768"/>
                  </a:lnTo>
                  <a:lnTo>
                    <a:pt x="17286" y="4462"/>
                  </a:lnTo>
                  <a:lnTo>
                    <a:pt x="17210" y="4156"/>
                  </a:lnTo>
                  <a:lnTo>
                    <a:pt x="17108" y="3850"/>
                  </a:lnTo>
                  <a:lnTo>
                    <a:pt x="16878" y="3264"/>
                  </a:lnTo>
                  <a:lnTo>
                    <a:pt x="16598" y="2728"/>
                  </a:lnTo>
                  <a:lnTo>
                    <a:pt x="16343" y="2295"/>
                  </a:lnTo>
                  <a:lnTo>
                    <a:pt x="16164" y="2014"/>
                  </a:lnTo>
                  <a:lnTo>
                    <a:pt x="15961" y="1785"/>
                  </a:lnTo>
                  <a:lnTo>
                    <a:pt x="15782" y="1556"/>
                  </a:lnTo>
                  <a:lnTo>
                    <a:pt x="15553" y="1326"/>
                  </a:lnTo>
                  <a:lnTo>
                    <a:pt x="15349" y="1122"/>
                  </a:lnTo>
                  <a:lnTo>
                    <a:pt x="15119" y="944"/>
                  </a:lnTo>
                  <a:lnTo>
                    <a:pt x="14890" y="765"/>
                  </a:lnTo>
                  <a:lnTo>
                    <a:pt x="14635" y="612"/>
                  </a:lnTo>
                  <a:lnTo>
                    <a:pt x="14380" y="485"/>
                  </a:lnTo>
                  <a:lnTo>
                    <a:pt x="14125" y="357"/>
                  </a:lnTo>
                  <a:lnTo>
                    <a:pt x="13844" y="255"/>
                  </a:lnTo>
                  <a:lnTo>
                    <a:pt x="13564" y="153"/>
                  </a:lnTo>
                  <a:lnTo>
                    <a:pt x="13283" y="102"/>
                  </a:lnTo>
                  <a:lnTo>
                    <a:pt x="12978" y="51"/>
                  </a:lnTo>
                  <a:lnTo>
                    <a:pt x="1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01;p101">
              <a:extLst>
                <a:ext uri="{FF2B5EF4-FFF2-40B4-BE49-F238E27FC236}">
                  <a16:creationId xmlns:a16="http://schemas.microsoft.com/office/drawing/2014/main" id="{23EE48DC-0174-E577-4864-ED64AA053A6C}"/>
                </a:ext>
              </a:extLst>
            </p:cNvPr>
            <p:cNvSpPr/>
            <p:nvPr/>
          </p:nvSpPr>
          <p:spPr>
            <a:xfrm>
              <a:off x="3168531" y="1415927"/>
              <a:ext cx="657306" cy="348144"/>
            </a:xfrm>
            <a:custGeom>
              <a:avLst/>
              <a:gdLst/>
              <a:ahLst/>
              <a:cxnLst/>
              <a:rect l="l" t="t" r="r" b="b"/>
              <a:pathLst>
                <a:path w="39137" h="20729" extrusionOk="0">
                  <a:moveTo>
                    <a:pt x="36154" y="14584"/>
                  </a:moveTo>
                  <a:lnTo>
                    <a:pt x="36281" y="14610"/>
                  </a:lnTo>
                  <a:lnTo>
                    <a:pt x="36434" y="14661"/>
                  </a:lnTo>
                  <a:lnTo>
                    <a:pt x="36587" y="14712"/>
                  </a:lnTo>
                  <a:lnTo>
                    <a:pt x="36715" y="14788"/>
                  </a:lnTo>
                  <a:lnTo>
                    <a:pt x="36842" y="14865"/>
                  </a:lnTo>
                  <a:lnTo>
                    <a:pt x="36944" y="14967"/>
                  </a:lnTo>
                  <a:lnTo>
                    <a:pt x="37046" y="15094"/>
                  </a:lnTo>
                  <a:lnTo>
                    <a:pt x="37148" y="15222"/>
                  </a:lnTo>
                  <a:lnTo>
                    <a:pt x="37225" y="15349"/>
                  </a:lnTo>
                  <a:lnTo>
                    <a:pt x="37301" y="15477"/>
                  </a:lnTo>
                  <a:lnTo>
                    <a:pt x="37352" y="15630"/>
                  </a:lnTo>
                  <a:lnTo>
                    <a:pt x="37378" y="15783"/>
                  </a:lnTo>
                  <a:lnTo>
                    <a:pt x="37352" y="15884"/>
                  </a:lnTo>
                  <a:lnTo>
                    <a:pt x="37301" y="15961"/>
                  </a:lnTo>
                  <a:lnTo>
                    <a:pt x="37225" y="16037"/>
                  </a:lnTo>
                  <a:lnTo>
                    <a:pt x="37123" y="16063"/>
                  </a:lnTo>
                  <a:lnTo>
                    <a:pt x="37021" y="16063"/>
                  </a:lnTo>
                  <a:lnTo>
                    <a:pt x="36944" y="16012"/>
                  </a:lnTo>
                  <a:lnTo>
                    <a:pt x="36868" y="15961"/>
                  </a:lnTo>
                  <a:lnTo>
                    <a:pt x="36817" y="15859"/>
                  </a:lnTo>
                  <a:lnTo>
                    <a:pt x="36766" y="15706"/>
                  </a:lnTo>
                  <a:lnTo>
                    <a:pt x="36689" y="15553"/>
                  </a:lnTo>
                  <a:lnTo>
                    <a:pt x="36587" y="15400"/>
                  </a:lnTo>
                  <a:lnTo>
                    <a:pt x="36460" y="15298"/>
                  </a:lnTo>
                  <a:lnTo>
                    <a:pt x="36307" y="15196"/>
                  </a:lnTo>
                  <a:lnTo>
                    <a:pt x="36154" y="15171"/>
                  </a:lnTo>
                  <a:lnTo>
                    <a:pt x="36001" y="15171"/>
                  </a:lnTo>
                  <a:lnTo>
                    <a:pt x="35899" y="15196"/>
                  </a:lnTo>
                  <a:lnTo>
                    <a:pt x="35822" y="15222"/>
                  </a:lnTo>
                  <a:lnTo>
                    <a:pt x="35720" y="15324"/>
                  </a:lnTo>
                  <a:lnTo>
                    <a:pt x="35618" y="15426"/>
                  </a:lnTo>
                  <a:lnTo>
                    <a:pt x="35567" y="15553"/>
                  </a:lnTo>
                  <a:lnTo>
                    <a:pt x="35542" y="15681"/>
                  </a:lnTo>
                  <a:lnTo>
                    <a:pt x="35516" y="15808"/>
                  </a:lnTo>
                  <a:lnTo>
                    <a:pt x="35542" y="15961"/>
                  </a:lnTo>
                  <a:lnTo>
                    <a:pt x="35593" y="16088"/>
                  </a:lnTo>
                  <a:lnTo>
                    <a:pt x="35669" y="16190"/>
                  </a:lnTo>
                  <a:lnTo>
                    <a:pt x="35720" y="16267"/>
                  </a:lnTo>
                  <a:lnTo>
                    <a:pt x="35720" y="16343"/>
                  </a:lnTo>
                  <a:lnTo>
                    <a:pt x="35720" y="16420"/>
                  </a:lnTo>
                  <a:lnTo>
                    <a:pt x="35669" y="16471"/>
                  </a:lnTo>
                  <a:lnTo>
                    <a:pt x="35618" y="16522"/>
                  </a:lnTo>
                  <a:lnTo>
                    <a:pt x="35567" y="16573"/>
                  </a:lnTo>
                  <a:lnTo>
                    <a:pt x="35491" y="16573"/>
                  </a:lnTo>
                  <a:lnTo>
                    <a:pt x="35415" y="16522"/>
                  </a:lnTo>
                  <a:lnTo>
                    <a:pt x="35287" y="16445"/>
                  </a:lnTo>
                  <a:lnTo>
                    <a:pt x="35211" y="16343"/>
                  </a:lnTo>
                  <a:lnTo>
                    <a:pt x="35134" y="16241"/>
                  </a:lnTo>
                  <a:lnTo>
                    <a:pt x="35083" y="16114"/>
                  </a:lnTo>
                  <a:lnTo>
                    <a:pt x="35032" y="15986"/>
                  </a:lnTo>
                  <a:lnTo>
                    <a:pt x="35007" y="15859"/>
                  </a:lnTo>
                  <a:lnTo>
                    <a:pt x="35007" y="15604"/>
                  </a:lnTo>
                  <a:lnTo>
                    <a:pt x="35058" y="15349"/>
                  </a:lnTo>
                  <a:lnTo>
                    <a:pt x="35160" y="15120"/>
                  </a:lnTo>
                  <a:lnTo>
                    <a:pt x="35236" y="14992"/>
                  </a:lnTo>
                  <a:lnTo>
                    <a:pt x="35313" y="14916"/>
                  </a:lnTo>
                  <a:lnTo>
                    <a:pt x="35415" y="14814"/>
                  </a:lnTo>
                  <a:lnTo>
                    <a:pt x="35542" y="14737"/>
                  </a:lnTo>
                  <a:lnTo>
                    <a:pt x="35695" y="14661"/>
                  </a:lnTo>
                  <a:lnTo>
                    <a:pt x="35848" y="14610"/>
                  </a:lnTo>
                  <a:lnTo>
                    <a:pt x="36001" y="14584"/>
                  </a:lnTo>
                  <a:close/>
                  <a:moveTo>
                    <a:pt x="33043" y="16292"/>
                  </a:moveTo>
                  <a:lnTo>
                    <a:pt x="33120" y="16318"/>
                  </a:lnTo>
                  <a:lnTo>
                    <a:pt x="33196" y="16369"/>
                  </a:lnTo>
                  <a:lnTo>
                    <a:pt x="33298" y="16496"/>
                  </a:lnTo>
                  <a:lnTo>
                    <a:pt x="33375" y="16598"/>
                  </a:lnTo>
                  <a:lnTo>
                    <a:pt x="33502" y="16879"/>
                  </a:lnTo>
                  <a:lnTo>
                    <a:pt x="33553" y="17159"/>
                  </a:lnTo>
                  <a:lnTo>
                    <a:pt x="33553" y="17440"/>
                  </a:lnTo>
                  <a:lnTo>
                    <a:pt x="33502" y="17720"/>
                  </a:lnTo>
                  <a:lnTo>
                    <a:pt x="33451" y="17848"/>
                  </a:lnTo>
                  <a:lnTo>
                    <a:pt x="33400" y="17975"/>
                  </a:lnTo>
                  <a:lnTo>
                    <a:pt x="33324" y="18077"/>
                  </a:lnTo>
                  <a:lnTo>
                    <a:pt x="33222" y="18205"/>
                  </a:lnTo>
                  <a:lnTo>
                    <a:pt x="33120" y="18281"/>
                  </a:lnTo>
                  <a:lnTo>
                    <a:pt x="32992" y="18383"/>
                  </a:lnTo>
                  <a:lnTo>
                    <a:pt x="32814" y="18434"/>
                  </a:lnTo>
                  <a:lnTo>
                    <a:pt x="32661" y="18485"/>
                  </a:lnTo>
                  <a:lnTo>
                    <a:pt x="32482" y="18511"/>
                  </a:lnTo>
                  <a:lnTo>
                    <a:pt x="32330" y="18485"/>
                  </a:lnTo>
                  <a:lnTo>
                    <a:pt x="32151" y="18460"/>
                  </a:lnTo>
                  <a:lnTo>
                    <a:pt x="31998" y="18409"/>
                  </a:lnTo>
                  <a:lnTo>
                    <a:pt x="31845" y="18332"/>
                  </a:lnTo>
                  <a:lnTo>
                    <a:pt x="31692" y="18230"/>
                  </a:lnTo>
                  <a:lnTo>
                    <a:pt x="31667" y="18383"/>
                  </a:lnTo>
                  <a:lnTo>
                    <a:pt x="31616" y="18511"/>
                  </a:lnTo>
                  <a:lnTo>
                    <a:pt x="31565" y="18638"/>
                  </a:lnTo>
                  <a:lnTo>
                    <a:pt x="31488" y="18740"/>
                  </a:lnTo>
                  <a:lnTo>
                    <a:pt x="31386" y="18817"/>
                  </a:lnTo>
                  <a:lnTo>
                    <a:pt x="31259" y="18893"/>
                  </a:lnTo>
                  <a:lnTo>
                    <a:pt x="31106" y="18944"/>
                  </a:lnTo>
                  <a:lnTo>
                    <a:pt x="30953" y="18944"/>
                  </a:lnTo>
                  <a:lnTo>
                    <a:pt x="30800" y="18918"/>
                  </a:lnTo>
                  <a:lnTo>
                    <a:pt x="30698" y="18893"/>
                  </a:lnTo>
                  <a:lnTo>
                    <a:pt x="30570" y="18867"/>
                  </a:lnTo>
                  <a:lnTo>
                    <a:pt x="30494" y="18791"/>
                  </a:lnTo>
                  <a:lnTo>
                    <a:pt x="30392" y="18740"/>
                  </a:lnTo>
                  <a:lnTo>
                    <a:pt x="30341" y="18638"/>
                  </a:lnTo>
                  <a:lnTo>
                    <a:pt x="30239" y="18460"/>
                  </a:lnTo>
                  <a:lnTo>
                    <a:pt x="30188" y="18230"/>
                  </a:lnTo>
                  <a:lnTo>
                    <a:pt x="30162" y="18001"/>
                  </a:lnTo>
                  <a:lnTo>
                    <a:pt x="30213" y="17771"/>
                  </a:lnTo>
                  <a:lnTo>
                    <a:pt x="30290" y="17542"/>
                  </a:lnTo>
                  <a:lnTo>
                    <a:pt x="30315" y="17516"/>
                  </a:lnTo>
                  <a:lnTo>
                    <a:pt x="30417" y="17516"/>
                  </a:lnTo>
                  <a:lnTo>
                    <a:pt x="30468" y="17567"/>
                  </a:lnTo>
                  <a:lnTo>
                    <a:pt x="30468" y="17618"/>
                  </a:lnTo>
                  <a:lnTo>
                    <a:pt x="30443" y="17771"/>
                  </a:lnTo>
                  <a:lnTo>
                    <a:pt x="30417" y="17899"/>
                  </a:lnTo>
                  <a:lnTo>
                    <a:pt x="30443" y="18026"/>
                  </a:lnTo>
                  <a:lnTo>
                    <a:pt x="30468" y="18154"/>
                  </a:lnTo>
                  <a:lnTo>
                    <a:pt x="30545" y="18307"/>
                  </a:lnTo>
                  <a:lnTo>
                    <a:pt x="30621" y="18409"/>
                  </a:lnTo>
                  <a:lnTo>
                    <a:pt x="30698" y="18485"/>
                  </a:lnTo>
                  <a:lnTo>
                    <a:pt x="30800" y="18511"/>
                  </a:lnTo>
                  <a:lnTo>
                    <a:pt x="30902" y="18536"/>
                  </a:lnTo>
                  <a:lnTo>
                    <a:pt x="31004" y="18511"/>
                  </a:lnTo>
                  <a:lnTo>
                    <a:pt x="31131" y="18460"/>
                  </a:lnTo>
                  <a:lnTo>
                    <a:pt x="31259" y="18383"/>
                  </a:lnTo>
                  <a:lnTo>
                    <a:pt x="31310" y="18307"/>
                  </a:lnTo>
                  <a:lnTo>
                    <a:pt x="31335" y="18205"/>
                  </a:lnTo>
                  <a:lnTo>
                    <a:pt x="31335" y="18001"/>
                  </a:lnTo>
                  <a:lnTo>
                    <a:pt x="31335" y="17797"/>
                  </a:lnTo>
                  <a:lnTo>
                    <a:pt x="31310" y="17618"/>
                  </a:lnTo>
                  <a:lnTo>
                    <a:pt x="31310" y="17516"/>
                  </a:lnTo>
                  <a:lnTo>
                    <a:pt x="31335" y="17440"/>
                  </a:lnTo>
                  <a:lnTo>
                    <a:pt x="31412" y="17389"/>
                  </a:lnTo>
                  <a:lnTo>
                    <a:pt x="31463" y="17363"/>
                  </a:lnTo>
                  <a:lnTo>
                    <a:pt x="31539" y="17338"/>
                  </a:lnTo>
                  <a:lnTo>
                    <a:pt x="31616" y="17363"/>
                  </a:lnTo>
                  <a:lnTo>
                    <a:pt x="31667" y="17414"/>
                  </a:lnTo>
                  <a:lnTo>
                    <a:pt x="31718" y="17491"/>
                  </a:lnTo>
                  <a:lnTo>
                    <a:pt x="31769" y="17669"/>
                  </a:lnTo>
                  <a:lnTo>
                    <a:pt x="31845" y="17797"/>
                  </a:lnTo>
                  <a:lnTo>
                    <a:pt x="31973" y="17924"/>
                  </a:lnTo>
                  <a:lnTo>
                    <a:pt x="32100" y="18001"/>
                  </a:lnTo>
                  <a:lnTo>
                    <a:pt x="32279" y="18052"/>
                  </a:lnTo>
                  <a:lnTo>
                    <a:pt x="32432" y="18077"/>
                  </a:lnTo>
                  <a:lnTo>
                    <a:pt x="32610" y="18052"/>
                  </a:lnTo>
                  <a:lnTo>
                    <a:pt x="32763" y="17975"/>
                  </a:lnTo>
                  <a:lnTo>
                    <a:pt x="32916" y="17848"/>
                  </a:lnTo>
                  <a:lnTo>
                    <a:pt x="33018" y="17720"/>
                  </a:lnTo>
                  <a:lnTo>
                    <a:pt x="33094" y="17542"/>
                  </a:lnTo>
                  <a:lnTo>
                    <a:pt x="33120" y="17363"/>
                  </a:lnTo>
                  <a:lnTo>
                    <a:pt x="33094" y="17185"/>
                  </a:lnTo>
                  <a:lnTo>
                    <a:pt x="33069" y="17006"/>
                  </a:lnTo>
                  <a:lnTo>
                    <a:pt x="32992" y="16853"/>
                  </a:lnTo>
                  <a:lnTo>
                    <a:pt x="32890" y="16700"/>
                  </a:lnTo>
                  <a:lnTo>
                    <a:pt x="32839" y="16598"/>
                  </a:lnTo>
                  <a:lnTo>
                    <a:pt x="32839" y="16522"/>
                  </a:lnTo>
                  <a:lnTo>
                    <a:pt x="32865" y="16445"/>
                  </a:lnTo>
                  <a:lnTo>
                    <a:pt x="32916" y="16369"/>
                  </a:lnTo>
                  <a:lnTo>
                    <a:pt x="32967" y="16318"/>
                  </a:lnTo>
                  <a:lnTo>
                    <a:pt x="33043" y="16292"/>
                  </a:lnTo>
                  <a:close/>
                  <a:moveTo>
                    <a:pt x="26567" y="17720"/>
                  </a:moveTo>
                  <a:lnTo>
                    <a:pt x="26720" y="17746"/>
                  </a:lnTo>
                  <a:lnTo>
                    <a:pt x="26873" y="17797"/>
                  </a:lnTo>
                  <a:lnTo>
                    <a:pt x="27001" y="17848"/>
                  </a:lnTo>
                  <a:lnTo>
                    <a:pt x="27154" y="17899"/>
                  </a:lnTo>
                  <a:lnTo>
                    <a:pt x="27281" y="17975"/>
                  </a:lnTo>
                  <a:lnTo>
                    <a:pt x="27383" y="18077"/>
                  </a:lnTo>
                  <a:lnTo>
                    <a:pt x="27485" y="18179"/>
                  </a:lnTo>
                  <a:lnTo>
                    <a:pt x="27587" y="18307"/>
                  </a:lnTo>
                  <a:lnTo>
                    <a:pt x="27664" y="18434"/>
                  </a:lnTo>
                  <a:lnTo>
                    <a:pt x="27715" y="18562"/>
                  </a:lnTo>
                  <a:lnTo>
                    <a:pt x="27740" y="18715"/>
                  </a:lnTo>
                  <a:lnTo>
                    <a:pt x="27740" y="18842"/>
                  </a:lnTo>
                  <a:lnTo>
                    <a:pt x="27715" y="18995"/>
                  </a:lnTo>
                  <a:lnTo>
                    <a:pt x="27689" y="19071"/>
                  </a:lnTo>
                  <a:lnTo>
                    <a:pt x="27638" y="19148"/>
                  </a:lnTo>
                  <a:lnTo>
                    <a:pt x="27587" y="19173"/>
                  </a:lnTo>
                  <a:lnTo>
                    <a:pt x="27511" y="19199"/>
                  </a:lnTo>
                  <a:lnTo>
                    <a:pt x="27434" y="19199"/>
                  </a:lnTo>
                  <a:lnTo>
                    <a:pt x="27358" y="19173"/>
                  </a:lnTo>
                  <a:lnTo>
                    <a:pt x="27307" y="19122"/>
                  </a:lnTo>
                  <a:lnTo>
                    <a:pt x="27256" y="19071"/>
                  </a:lnTo>
                  <a:lnTo>
                    <a:pt x="27128" y="18791"/>
                  </a:lnTo>
                  <a:lnTo>
                    <a:pt x="27052" y="18664"/>
                  </a:lnTo>
                  <a:lnTo>
                    <a:pt x="26975" y="18536"/>
                  </a:lnTo>
                  <a:lnTo>
                    <a:pt x="26899" y="18434"/>
                  </a:lnTo>
                  <a:lnTo>
                    <a:pt x="26771" y="18358"/>
                  </a:lnTo>
                  <a:lnTo>
                    <a:pt x="26644" y="18307"/>
                  </a:lnTo>
                  <a:lnTo>
                    <a:pt x="26465" y="18281"/>
                  </a:lnTo>
                  <a:lnTo>
                    <a:pt x="26313" y="18332"/>
                  </a:lnTo>
                  <a:lnTo>
                    <a:pt x="26185" y="18383"/>
                  </a:lnTo>
                  <a:lnTo>
                    <a:pt x="26083" y="18485"/>
                  </a:lnTo>
                  <a:lnTo>
                    <a:pt x="26007" y="18613"/>
                  </a:lnTo>
                  <a:lnTo>
                    <a:pt x="25956" y="18740"/>
                  </a:lnTo>
                  <a:lnTo>
                    <a:pt x="25956" y="18893"/>
                  </a:lnTo>
                  <a:lnTo>
                    <a:pt x="26007" y="19046"/>
                  </a:lnTo>
                  <a:lnTo>
                    <a:pt x="26109" y="19173"/>
                  </a:lnTo>
                  <a:lnTo>
                    <a:pt x="26134" y="19250"/>
                  </a:lnTo>
                  <a:lnTo>
                    <a:pt x="26160" y="19326"/>
                  </a:lnTo>
                  <a:lnTo>
                    <a:pt x="26134" y="19403"/>
                  </a:lnTo>
                  <a:lnTo>
                    <a:pt x="26109" y="19454"/>
                  </a:lnTo>
                  <a:lnTo>
                    <a:pt x="26058" y="19505"/>
                  </a:lnTo>
                  <a:lnTo>
                    <a:pt x="25981" y="19530"/>
                  </a:lnTo>
                  <a:lnTo>
                    <a:pt x="25905" y="19530"/>
                  </a:lnTo>
                  <a:lnTo>
                    <a:pt x="25854" y="19505"/>
                  </a:lnTo>
                  <a:lnTo>
                    <a:pt x="25726" y="19403"/>
                  </a:lnTo>
                  <a:lnTo>
                    <a:pt x="25624" y="19301"/>
                  </a:lnTo>
                  <a:lnTo>
                    <a:pt x="25573" y="19199"/>
                  </a:lnTo>
                  <a:lnTo>
                    <a:pt x="25497" y="19071"/>
                  </a:lnTo>
                  <a:lnTo>
                    <a:pt x="25471" y="18944"/>
                  </a:lnTo>
                  <a:lnTo>
                    <a:pt x="25446" y="18817"/>
                  </a:lnTo>
                  <a:lnTo>
                    <a:pt x="25446" y="18689"/>
                  </a:lnTo>
                  <a:lnTo>
                    <a:pt x="25471" y="18562"/>
                  </a:lnTo>
                  <a:lnTo>
                    <a:pt x="25497" y="18434"/>
                  </a:lnTo>
                  <a:lnTo>
                    <a:pt x="25548" y="18307"/>
                  </a:lnTo>
                  <a:lnTo>
                    <a:pt x="25599" y="18179"/>
                  </a:lnTo>
                  <a:lnTo>
                    <a:pt x="25675" y="18077"/>
                  </a:lnTo>
                  <a:lnTo>
                    <a:pt x="25777" y="17975"/>
                  </a:lnTo>
                  <a:lnTo>
                    <a:pt x="25879" y="17899"/>
                  </a:lnTo>
                  <a:lnTo>
                    <a:pt x="26007" y="17822"/>
                  </a:lnTo>
                  <a:lnTo>
                    <a:pt x="26134" y="17771"/>
                  </a:lnTo>
                  <a:lnTo>
                    <a:pt x="26287" y="17746"/>
                  </a:lnTo>
                  <a:lnTo>
                    <a:pt x="26440" y="17720"/>
                  </a:lnTo>
                  <a:close/>
                  <a:moveTo>
                    <a:pt x="4539" y="1"/>
                  </a:moveTo>
                  <a:lnTo>
                    <a:pt x="4055" y="26"/>
                  </a:lnTo>
                  <a:lnTo>
                    <a:pt x="3570" y="103"/>
                  </a:lnTo>
                  <a:lnTo>
                    <a:pt x="3137" y="230"/>
                  </a:lnTo>
                  <a:lnTo>
                    <a:pt x="2678" y="409"/>
                  </a:lnTo>
                  <a:lnTo>
                    <a:pt x="2270" y="612"/>
                  </a:lnTo>
                  <a:lnTo>
                    <a:pt x="1862" y="893"/>
                  </a:lnTo>
                  <a:lnTo>
                    <a:pt x="1505" y="1199"/>
                  </a:lnTo>
                  <a:lnTo>
                    <a:pt x="1174" y="1556"/>
                  </a:lnTo>
                  <a:lnTo>
                    <a:pt x="868" y="1964"/>
                  </a:lnTo>
                  <a:lnTo>
                    <a:pt x="587" y="2397"/>
                  </a:lnTo>
                  <a:lnTo>
                    <a:pt x="358" y="2907"/>
                  </a:lnTo>
                  <a:lnTo>
                    <a:pt x="230" y="3290"/>
                  </a:lnTo>
                  <a:lnTo>
                    <a:pt x="128" y="3697"/>
                  </a:lnTo>
                  <a:lnTo>
                    <a:pt x="52" y="4080"/>
                  </a:lnTo>
                  <a:lnTo>
                    <a:pt x="1" y="4462"/>
                  </a:lnTo>
                  <a:lnTo>
                    <a:pt x="1" y="4870"/>
                  </a:lnTo>
                  <a:lnTo>
                    <a:pt x="26" y="5227"/>
                  </a:lnTo>
                  <a:lnTo>
                    <a:pt x="77" y="5610"/>
                  </a:lnTo>
                  <a:lnTo>
                    <a:pt x="154" y="5992"/>
                  </a:lnTo>
                  <a:lnTo>
                    <a:pt x="256" y="6349"/>
                  </a:lnTo>
                  <a:lnTo>
                    <a:pt x="383" y="6706"/>
                  </a:lnTo>
                  <a:lnTo>
                    <a:pt x="536" y="7063"/>
                  </a:lnTo>
                  <a:lnTo>
                    <a:pt x="689" y="7420"/>
                  </a:lnTo>
                  <a:lnTo>
                    <a:pt x="868" y="7751"/>
                  </a:lnTo>
                  <a:lnTo>
                    <a:pt x="1072" y="8108"/>
                  </a:lnTo>
                  <a:lnTo>
                    <a:pt x="1505" y="8771"/>
                  </a:lnTo>
                  <a:lnTo>
                    <a:pt x="2194" y="9511"/>
                  </a:lnTo>
                  <a:lnTo>
                    <a:pt x="2882" y="10250"/>
                  </a:lnTo>
                  <a:lnTo>
                    <a:pt x="3621" y="10938"/>
                  </a:lnTo>
                  <a:lnTo>
                    <a:pt x="4361" y="11627"/>
                  </a:lnTo>
                  <a:lnTo>
                    <a:pt x="5126" y="12290"/>
                  </a:lnTo>
                  <a:lnTo>
                    <a:pt x="5916" y="12927"/>
                  </a:lnTo>
                  <a:lnTo>
                    <a:pt x="6732" y="13539"/>
                  </a:lnTo>
                  <a:lnTo>
                    <a:pt x="7573" y="14151"/>
                  </a:lnTo>
                  <a:lnTo>
                    <a:pt x="8618" y="14890"/>
                  </a:lnTo>
                  <a:lnTo>
                    <a:pt x="9689" y="15630"/>
                  </a:lnTo>
                  <a:lnTo>
                    <a:pt x="10786" y="16343"/>
                  </a:lnTo>
                  <a:lnTo>
                    <a:pt x="11882" y="17006"/>
                  </a:lnTo>
                  <a:lnTo>
                    <a:pt x="13004" y="17644"/>
                  </a:lnTo>
                  <a:lnTo>
                    <a:pt x="13590" y="17950"/>
                  </a:lnTo>
                  <a:lnTo>
                    <a:pt x="14151" y="18230"/>
                  </a:lnTo>
                  <a:lnTo>
                    <a:pt x="14737" y="18511"/>
                  </a:lnTo>
                  <a:lnTo>
                    <a:pt x="15349" y="18766"/>
                  </a:lnTo>
                  <a:lnTo>
                    <a:pt x="15936" y="18995"/>
                  </a:lnTo>
                  <a:lnTo>
                    <a:pt x="16548" y="19199"/>
                  </a:lnTo>
                  <a:lnTo>
                    <a:pt x="17211" y="19428"/>
                  </a:lnTo>
                  <a:lnTo>
                    <a:pt x="17873" y="19607"/>
                  </a:lnTo>
                  <a:lnTo>
                    <a:pt x="18511" y="19785"/>
                  </a:lnTo>
                  <a:lnTo>
                    <a:pt x="19174" y="19938"/>
                  </a:lnTo>
                  <a:lnTo>
                    <a:pt x="19862" y="20066"/>
                  </a:lnTo>
                  <a:lnTo>
                    <a:pt x="20525" y="20193"/>
                  </a:lnTo>
                  <a:lnTo>
                    <a:pt x="21876" y="20397"/>
                  </a:lnTo>
                  <a:lnTo>
                    <a:pt x="23228" y="20550"/>
                  </a:lnTo>
                  <a:lnTo>
                    <a:pt x="24604" y="20652"/>
                  </a:lnTo>
                  <a:lnTo>
                    <a:pt x="25956" y="20703"/>
                  </a:lnTo>
                  <a:lnTo>
                    <a:pt x="27307" y="20729"/>
                  </a:lnTo>
                  <a:lnTo>
                    <a:pt x="28658" y="20729"/>
                  </a:lnTo>
                  <a:lnTo>
                    <a:pt x="29984" y="20678"/>
                  </a:lnTo>
                  <a:lnTo>
                    <a:pt x="30621" y="20627"/>
                  </a:lnTo>
                  <a:lnTo>
                    <a:pt x="31284" y="20576"/>
                  </a:lnTo>
                  <a:lnTo>
                    <a:pt x="31922" y="20474"/>
                  </a:lnTo>
                  <a:lnTo>
                    <a:pt x="32584" y="20372"/>
                  </a:lnTo>
                  <a:lnTo>
                    <a:pt x="33222" y="20270"/>
                  </a:lnTo>
                  <a:lnTo>
                    <a:pt x="33859" y="20117"/>
                  </a:lnTo>
                  <a:lnTo>
                    <a:pt x="34497" y="19964"/>
                  </a:lnTo>
                  <a:lnTo>
                    <a:pt x="35109" y="19785"/>
                  </a:lnTo>
                  <a:lnTo>
                    <a:pt x="35746" y="19556"/>
                  </a:lnTo>
                  <a:lnTo>
                    <a:pt x="36358" y="19326"/>
                  </a:lnTo>
                  <a:lnTo>
                    <a:pt x="36970" y="19071"/>
                  </a:lnTo>
                  <a:lnTo>
                    <a:pt x="37582" y="18766"/>
                  </a:lnTo>
                  <a:lnTo>
                    <a:pt x="37633" y="18715"/>
                  </a:lnTo>
                  <a:lnTo>
                    <a:pt x="37862" y="18562"/>
                  </a:lnTo>
                  <a:lnTo>
                    <a:pt x="38066" y="18383"/>
                  </a:lnTo>
                  <a:lnTo>
                    <a:pt x="38245" y="18205"/>
                  </a:lnTo>
                  <a:lnTo>
                    <a:pt x="38423" y="18026"/>
                  </a:lnTo>
                  <a:lnTo>
                    <a:pt x="38576" y="17822"/>
                  </a:lnTo>
                  <a:lnTo>
                    <a:pt x="38703" y="17618"/>
                  </a:lnTo>
                  <a:lnTo>
                    <a:pt x="38805" y="17414"/>
                  </a:lnTo>
                  <a:lnTo>
                    <a:pt x="38907" y="17210"/>
                  </a:lnTo>
                  <a:lnTo>
                    <a:pt x="38984" y="16981"/>
                  </a:lnTo>
                  <a:lnTo>
                    <a:pt x="39035" y="16751"/>
                  </a:lnTo>
                  <a:lnTo>
                    <a:pt x="39086" y="16522"/>
                  </a:lnTo>
                  <a:lnTo>
                    <a:pt x="39111" y="16292"/>
                  </a:lnTo>
                  <a:lnTo>
                    <a:pt x="39137" y="15833"/>
                  </a:lnTo>
                  <a:lnTo>
                    <a:pt x="39086" y="15349"/>
                  </a:lnTo>
                  <a:lnTo>
                    <a:pt x="39060" y="15247"/>
                  </a:lnTo>
                  <a:lnTo>
                    <a:pt x="38984" y="14839"/>
                  </a:lnTo>
                  <a:lnTo>
                    <a:pt x="38856" y="14431"/>
                  </a:lnTo>
                  <a:lnTo>
                    <a:pt x="38678" y="13998"/>
                  </a:lnTo>
                  <a:lnTo>
                    <a:pt x="38499" y="13615"/>
                  </a:lnTo>
                  <a:lnTo>
                    <a:pt x="38270" y="13233"/>
                  </a:lnTo>
                  <a:lnTo>
                    <a:pt x="38015" y="12850"/>
                  </a:lnTo>
                  <a:lnTo>
                    <a:pt x="37735" y="12519"/>
                  </a:lnTo>
                  <a:lnTo>
                    <a:pt x="37429" y="12188"/>
                  </a:lnTo>
                  <a:lnTo>
                    <a:pt x="37097" y="11882"/>
                  </a:lnTo>
                  <a:lnTo>
                    <a:pt x="36766" y="11627"/>
                  </a:lnTo>
                  <a:lnTo>
                    <a:pt x="36383" y="11397"/>
                  </a:lnTo>
                  <a:lnTo>
                    <a:pt x="36026" y="11193"/>
                  </a:lnTo>
                  <a:lnTo>
                    <a:pt x="35618" y="11040"/>
                  </a:lnTo>
                  <a:lnTo>
                    <a:pt x="35236" y="10938"/>
                  </a:lnTo>
                  <a:lnTo>
                    <a:pt x="34828" y="10887"/>
                  </a:lnTo>
                  <a:lnTo>
                    <a:pt x="34420" y="10862"/>
                  </a:lnTo>
                  <a:lnTo>
                    <a:pt x="33987" y="10887"/>
                  </a:lnTo>
                  <a:lnTo>
                    <a:pt x="33579" y="10938"/>
                  </a:lnTo>
                  <a:lnTo>
                    <a:pt x="33196" y="11015"/>
                  </a:lnTo>
                  <a:lnTo>
                    <a:pt x="32788" y="11117"/>
                  </a:lnTo>
                  <a:lnTo>
                    <a:pt x="31973" y="11321"/>
                  </a:lnTo>
                  <a:lnTo>
                    <a:pt x="31157" y="11550"/>
                  </a:lnTo>
                  <a:lnTo>
                    <a:pt x="30366" y="11780"/>
                  </a:lnTo>
                  <a:lnTo>
                    <a:pt x="29550" y="12009"/>
                  </a:lnTo>
                  <a:lnTo>
                    <a:pt x="28735" y="12188"/>
                  </a:lnTo>
                  <a:lnTo>
                    <a:pt x="28327" y="12264"/>
                  </a:lnTo>
                  <a:lnTo>
                    <a:pt x="27919" y="12315"/>
                  </a:lnTo>
                  <a:lnTo>
                    <a:pt x="27154" y="12366"/>
                  </a:lnTo>
                  <a:lnTo>
                    <a:pt x="26389" y="12392"/>
                  </a:lnTo>
                  <a:lnTo>
                    <a:pt x="25624" y="12366"/>
                  </a:lnTo>
                  <a:lnTo>
                    <a:pt x="24859" y="12341"/>
                  </a:lnTo>
                  <a:lnTo>
                    <a:pt x="24094" y="12264"/>
                  </a:lnTo>
                  <a:lnTo>
                    <a:pt x="23330" y="12162"/>
                  </a:lnTo>
                  <a:lnTo>
                    <a:pt x="22590" y="12009"/>
                  </a:lnTo>
                  <a:lnTo>
                    <a:pt x="21825" y="11856"/>
                  </a:lnTo>
                  <a:lnTo>
                    <a:pt x="21111" y="11652"/>
                  </a:lnTo>
                  <a:lnTo>
                    <a:pt x="20372" y="11423"/>
                  </a:lnTo>
                  <a:lnTo>
                    <a:pt x="19658" y="11168"/>
                  </a:lnTo>
                  <a:lnTo>
                    <a:pt x="18944" y="10862"/>
                  </a:lnTo>
                  <a:lnTo>
                    <a:pt x="18256" y="10556"/>
                  </a:lnTo>
                  <a:lnTo>
                    <a:pt x="17567" y="10224"/>
                  </a:lnTo>
                  <a:lnTo>
                    <a:pt x="16879" y="9842"/>
                  </a:lnTo>
                  <a:lnTo>
                    <a:pt x="16242" y="9460"/>
                  </a:lnTo>
                  <a:lnTo>
                    <a:pt x="15630" y="9052"/>
                  </a:lnTo>
                  <a:lnTo>
                    <a:pt x="15043" y="8644"/>
                  </a:lnTo>
                  <a:lnTo>
                    <a:pt x="14482" y="8210"/>
                  </a:lnTo>
                  <a:lnTo>
                    <a:pt x="13922" y="7751"/>
                  </a:lnTo>
                  <a:lnTo>
                    <a:pt x="13386" y="7292"/>
                  </a:lnTo>
                  <a:lnTo>
                    <a:pt x="12851" y="6808"/>
                  </a:lnTo>
                  <a:lnTo>
                    <a:pt x="12341" y="6298"/>
                  </a:lnTo>
                  <a:lnTo>
                    <a:pt x="11856" y="5788"/>
                  </a:lnTo>
                  <a:lnTo>
                    <a:pt x="11296" y="5100"/>
                  </a:lnTo>
                  <a:lnTo>
                    <a:pt x="10735" y="4411"/>
                  </a:lnTo>
                  <a:lnTo>
                    <a:pt x="10174" y="3723"/>
                  </a:lnTo>
                  <a:lnTo>
                    <a:pt x="9613" y="3009"/>
                  </a:lnTo>
                  <a:lnTo>
                    <a:pt x="9001" y="2346"/>
                  </a:lnTo>
                  <a:lnTo>
                    <a:pt x="8695" y="2040"/>
                  </a:lnTo>
                  <a:lnTo>
                    <a:pt x="8389" y="1734"/>
                  </a:lnTo>
                  <a:lnTo>
                    <a:pt x="8058" y="1428"/>
                  </a:lnTo>
                  <a:lnTo>
                    <a:pt x="7701" y="1148"/>
                  </a:lnTo>
                  <a:lnTo>
                    <a:pt x="7344" y="893"/>
                  </a:lnTo>
                  <a:lnTo>
                    <a:pt x="6961" y="663"/>
                  </a:lnTo>
                  <a:lnTo>
                    <a:pt x="6477" y="434"/>
                  </a:lnTo>
                  <a:lnTo>
                    <a:pt x="5992" y="230"/>
                  </a:lnTo>
                  <a:lnTo>
                    <a:pt x="5508" y="103"/>
                  </a:lnTo>
                  <a:lnTo>
                    <a:pt x="5024" y="26"/>
                  </a:lnTo>
                  <a:lnTo>
                    <a:pt x="4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02;p101">
              <a:extLst>
                <a:ext uri="{FF2B5EF4-FFF2-40B4-BE49-F238E27FC236}">
                  <a16:creationId xmlns:a16="http://schemas.microsoft.com/office/drawing/2014/main" id="{D7FFFB05-B6A3-3486-33B2-EB1053F257D3}"/>
                </a:ext>
              </a:extLst>
            </p:cNvPr>
            <p:cNvSpPr/>
            <p:nvPr/>
          </p:nvSpPr>
          <p:spPr>
            <a:xfrm>
              <a:off x="3756441" y="1660861"/>
              <a:ext cx="39838" cy="33405"/>
            </a:xfrm>
            <a:custGeom>
              <a:avLst/>
              <a:gdLst/>
              <a:ahLst/>
              <a:cxnLst/>
              <a:rect l="l" t="t" r="r" b="b"/>
              <a:pathLst>
                <a:path w="2372" h="1989" extrusionOk="0">
                  <a:moveTo>
                    <a:pt x="995" y="0"/>
                  </a:moveTo>
                  <a:lnTo>
                    <a:pt x="842" y="26"/>
                  </a:lnTo>
                  <a:lnTo>
                    <a:pt x="689" y="77"/>
                  </a:lnTo>
                  <a:lnTo>
                    <a:pt x="536" y="153"/>
                  </a:lnTo>
                  <a:lnTo>
                    <a:pt x="409" y="230"/>
                  </a:lnTo>
                  <a:lnTo>
                    <a:pt x="307" y="332"/>
                  </a:lnTo>
                  <a:lnTo>
                    <a:pt x="230" y="408"/>
                  </a:lnTo>
                  <a:lnTo>
                    <a:pt x="154" y="536"/>
                  </a:lnTo>
                  <a:lnTo>
                    <a:pt x="52" y="765"/>
                  </a:lnTo>
                  <a:lnTo>
                    <a:pt x="1" y="1020"/>
                  </a:lnTo>
                  <a:lnTo>
                    <a:pt x="1" y="1275"/>
                  </a:lnTo>
                  <a:lnTo>
                    <a:pt x="26" y="1402"/>
                  </a:lnTo>
                  <a:lnTo>
                    <a:pt x="77" y="1530"/>
                  </a:lnTo>
                  <a:lnTo>
                    <a:pt x="128" y="1657"/>
                  </a:lnTo>
                  <a:lnTo>
                    <a:pt x="205" y="1759"/>
                  </a:lnTo>
                  <a:lnTo>
                    <a:pt x="281" y="1861"/>
                  </a:lnTo>
                  <a:lnTo>
                    <a:pt x="409" y="1938"/>
                  </a:lnTo>
                  <a:lnTo>
                    <a:pt x="485" y="1989"/>
                  </a:lnTo>
                  <a:lnTo>
                    <a:pt x="561" y="1989"/>
                  </a:lnTo>
                  <a:lnTo>
                    <a:pt x="612" y="1938"/>
                  </a:lnTo>
                  <a:lnTo>
                    <a:pt x="663" y="1887"/>
                  </a:lnTo>
                  <a:lnTo>
                    <a:pt x="714" y="1836"/>
                  </a:lnTo>
                  <a:lnTo>
                    <a:pt x="714" y="1759"/>
                  </a:lnTo>
                  <a:lnTo>
                    <a:pt x="714" y="1683"/>
                  </a:lnTo>
                  <a:lnTo>
                    <a:pt x="663" y="1606"/>
                  </a:lnTo>
                  <a:lnTo>
                    <a:pt x="587" y="1504"/>
                  </a:lnTo>
                  <a:lnTo>
                    <a:pt x="536" y="1377"/>
                  </a:lnTo>
                  <a:lnTo>
                    <a:pt x="510" y="1224"/>
                  </a:lnTo>
                  <a:lnTo>
                    <a:pt x="536" y="1097"/>
                  </a:lnTo>
                  <a:lnTo>
                    <a:pt x="561" y="969"/>
                  </a:lnTo>
                  <a:lnTo>
                    <a:pt x="612" y="842"/>
                  </a:lnTo>
                  <a:lnTo>
                    <a:pt x="714" y="740"/>
                  </a:lnTo>
                  <a:lnTo>
                    <a:pt x="816" y="638"/>
                  </a:lnTo>
                  <a:lnTo>
                    <a:pt x="893" y="612"/>
                  </a:lnTo>
                  <a:lnTo>
                    <a:pt x="995" y="587"/>
                  </a:lnTo>
                  <a:lnTo>
                    <a:pt x="1148" y="587"/>
                  </a:lnTo>
                  <a:lnTo>
                    <a:pt x="1301" y="612"/>
                  </a:lnTo>
                  <a:lnTo>
                    <a:pt x="1454" y="714"/>
                  </a:lnTo>
                  <a:lnTo>
                    <a:pt x="1581" y="816"/>
                  </a:lnTo>
                  <a:lnTo>
                    <a:pt x="1683" y="969"/>
                  </a:lnTo>
                  <a:lnTo>
                    <a:pt x="1760" y="1122"/>
                  </a:lnTo>
                  <a:lnTo>
                    <a:pt x="1811" y="1275"/>
                  </a:lnTo>
                  <a:lnTo>
                    <a:pt x="1862" y="1377"/>
                  </a:lnTo>
                  <a:lnTo>
                    <a:pt x="1938" y="1428"/>
                  </a:lnTo>
                  <a:lnTo>
                    <a:pt x="2015" y="1479"/>
                  </a:lnTo>
                  <a:lnTo>
                    <a:pt x="2117" y="1479"/>
                  </a:lnTo>
                  <a:lnTo>
                    <a:pt x="2219" y="1453"/>
                  </a:lnTo>
                  <a:lnTo>
                    <a:pt x="2295" y="1377"/>
                  </a:lnTo>
                  <a:lnTo>
                    <a:pt x="2346" y="1300"/>
                  </a:lnTo>
                  <a:lnTo>
                    <a:pt x="2372" y="1199"/>
                  </a:lnTo>
                  <a:lnTo>
                    <a:pt x="2346" y="1046"/>
                  </a:lnTo>
                  <a:lnTo>
                    <a:pt x="2295" y="893"/>
                  </a:lnTo>
                  <a:lnTo>
                    <a:pt x="2219" y="765"/>
                  </a:lnTo>
                  <a:lnTo>
                    <a:pt x="2142" y="638"/>
                  </a:lnTo>
                  <a:lnTo>
                    <a:pt x="2040" y="510"/>
                  </a:lnTo>
                  <a:lnTo>
                    <a:pt x="1938" y="383"/>
                  </a:lnTo>
                  <a:lnTo>
                    <a:pt x="1836" y="281"/>
                  </a:lnTo>
                  <a:lnTo>
                    <a:pt x="1709" y="204"/>
                  </a:lnTo>
                  <a:lnTo>
                    <a:pt x="1581" y="128"/>
                  </a:lnTo>
                  <a:lnTo>
                    <a:pt x="1428" y="77"/>
                  </a:lnTo>
                  <a:lnTo>
                    <a:pt x="1275" y="26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03;p101">
              <a:extLst>
                <a:ext uri="{FF2B5EF4-FFF2-40B4-BE49-F238E27FC236}">
                  <a16:creationId xmlns:a16="http://schemas.microsoft.com/office/drawing/2014/main" id="{DCEB1907-1D42-5BDA-482A-B21882988416}"/>
                </a:ext>
              </a:extLst>
            </p:cNvPr>
            <p:cNvSpPr/>
            <p:nvPr/>
          </p:nvSpPr>
          <p:spPr>
            <a:xfrm>
              <a:off x="3720467" y="1761478"/>
              <a:ext cx="25293" cy="71530"/>
            </a:xfrm>
            <a:custGeom>
              <a:avLst/>
              <a:gdLst/>
              <a:ahLst/>
              <a:cxnLst/>
              <a:rect l="l" t="t" r="r" b="b"/>
              <a:pathLst>
                <a:path w="1506" h="4259" extrusionOk="0">
                  <a:moveTo>
                    <a:pt x="1505" y="1"/>
                  </a:moveTo>
                  <a:lnTo>
                    <a:pt x="740" y="179"/>
                  </a:lnTo>
                  <a:lnTo>
                    <a:pt x="383" y="2193"/>
                  </a:lnTo>
                  <a:lnTo>
                    <a:pt x="1" y="4208"/>
                  </a:lnTo>
                  <a:lnTo>
                    <a:pt x="842" y="4259"/>
                  </a:lnTo>
                  <a:lnTo>
                    <a:pt x="970" y="3188"/>
                  </a:lnTo>
                  <a:lnTo>
                    <a:pt x="1123" y="2117"/>
                  </a:lnTo>
                  <a:lnTo>
                    <a:pt x="1301" y="104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04;p101">
              <a:extLst>
                <a:ext uri="{FF2B5EF4-FFF2-40B4-BE49-F238E27FC236}">
                  <a16:creationId xmlns:a16="http://schemas.microsoft.com/office/drawing/2014/main" id="{4260D547-1BA2-E664-6371-66A04DB63274}"/>
                </a:ext>
              </a:extLst>
            </p:cNvPr>
            <p:cNvSpPr/>
            <p:nvPr/>
          </p:nvSpPr>
          <p:spPr>
            <a:xfrm>
              <a:off x="3675088" y="1689546"/>
              <a:ext cx="56969" cy="44540"/>
            </a:xfrm>
            <a:custGeom>
              <a:avLst/>
              <a:gdLst/>
              <a:ahLst/>
              <a:cxnLst/>
              <a:rect l="l" t="t" r="r" b="b"/>
              <a:pathLst>
                <a:path w="3392" h="2652" extrusionOk="0">
                  <a:moveTo>
                    <a:pt x="2881" y="0"/>
                  </a:moveTo>
                  <a:lnTo>
                    <a:pt x="2805" y="26"/>
                  </a:lnTo>
                  <a:lnTo>
                    <a:pt x="2754" y="77"/>
                  </a:lnTo>
                  <a:lnTo>
                    <a:pt x="2703" y="153"/>
                  </a:lnTo>
                  <a:lnTo>
                    <a:pt x="2677" y="230"/>
                  </a:lnTo>
                  <a:lnTo>
                    <a:pt x="2677" y="306"/>
                  </a:lnTo>
                  <a:lnTo>
                    <a:pt x="2728" y="408"/>
                  </a:lnTo>
                  <a:lnTo>
                    <a:pt x="2830" y="561"/>
                  </a:lnTo>
                  <a:lnTo>
                    <a:pt x="2907" y="714"/>
                  </a:lnTo>
                  <a:lnTo>
                    <a:pt x="2932" y="893"/>
                  </a:lnTo>
                  <a:lnTo>
                    <a:pt x="2958" y="1071"/>
                  </a:lnTo>
                  <a:lnTo>
                    <a:pt x="2932" y="1250"/>
                  </a:lnTo>
                  <a:lnTo>
                    <a:pt x="2856" y="1428"/>
                  </a:lnTo>
                  <a:lnTo>
                    <a:pt x="2754" y="1556"/>
                  </a:lnTo>
                  <a:lnTo>
                    <a:pt x="2601" y="1683"/>
                  </a:lnTo>
                  <a:lnTo>
                    <a:pt x="2448" y="1760"/>
                  </a:lnTo>
                  <a:lnTo>
                    <a:pt x="2270" y="1785"/>
                  </a:lnTo>
                  <a:lnTo>
                    <a:pt x="2117" y="1760"/>
                  </a:lnTo>
                  <a:lnTo>
                    <a:pt x="1938" y="1709"/>
                  </a:lnTo>
                  <a:lnTo>
                    <a:pt x="1811" y="1632"/>
                  </a:lnTo>
                  <a:lnTo>
                    <a:pt x="1683" y="1505"/>
                  </a:lnTo>
                  <a:lnTo>
                    <a:pt x="1607" y="1377"/>
                  </a:lnTo>
                  <a:lnTo>
                    <a:pt x="1556" y="1199"/>
                  </a:lnTo>
                  <a:lnTo>
                    <a:pt x="1505" y="1122"/>
                  </a:lnTo>
                  <a:lnTo>
                    <a:pt x="1454" y="1071"/>
                  </a:lnTo>
                  <a:lnTo>
                    <a:pt x="1377" y="1046"/>
                  </a:lnTo>
                  <a:lnTo>
                    <a:pt x="1301" y="1071"/>
                  </a:lnTo>
                  <a:lnTo>
                    <a:pt x="1250" y="1097"/>
                  </a:lnTo>
                  <a:lnTo>
                    <a:pt x="1173" y="1148"/>
                  </a:lnTo>
                  <a:lnTo>
                    <a:pt x="1148" y="1224"/>
                  </a:lnTo>
                  <a:lnTo>
                    <a:pt x="1148" y="1326"/>
                  </a:lnTo>
                  <a:lnTo>
                    <a:pt x="1173" y="1505"/>
                  </a:lnTo>
                  <a:lnTo>
                    <a:pt x="1173" y="1709"/>
                  </a:lnTo>
                  <a:lnTo>
                    <a:pt x="1173" y="1913"/>
                  </a:lnTo>
                  <a:lnTo>
                    <a:pt x="1148" y="2015"/>
                  </a:lnTo>
                  <a:lnTo>
                    <a:pt x="1097" y="2091"/>
                  </a:lnTo>
                  <a:lnTo>
                    <a:pt x="969" y="2168"/>
                  </a:lnTo>
                  <a:lnTo>
                    <a:pt x="842" y="2219"/>
                  </a:lnTo>
                  <a:lnTo>
                    <a:pt x="740" y="2244"/>
                  </a:lnTo>
                  <a:lnTo>
                    <a:pt x="638" y="2219"/>
                  </a:lnTo>
                  <a:lnTo>
                    <a:pt x="536" y="2193"/>
                  </a:lnTo>
                  <a:lnTo>
                    <a:pt x="459" y="2117"/>
                  </a:lnTo>
                  <a:lnTo>
                    <a:pt x="383" y="2015"/>
                  </a:lnTo>
                  <a:lnTo>
                    <a:pt x="306" y="1862"/>
                  </a:lnTo>
                  <a:lnTo>
                    <a:pt x="281" y="1734"/>
                  </a:lnTo>
                  <a:lnTo>
                    <a:pt x="255" y="1607"/>
                  </a:lnTo>
                  <a:lnTo>
                    <a:pt x="281" y="1479"/>
                  </a:lnTo>
                  <a:lnTo>
                    <a:pt x="306" y="1326"/>
                  </a:lnTo>
                  <a:lnTo>
                    <a:pt x="306" y="1275"/>
                  </a:lnTo>
                  <a:lnTo>
                    <a:pt x="255" y="1224"/>
                  </a:lnTo>
                  <a:lnTo>
                    <a:pt x="153" y="1224"/>
                  </a:lnTo>
                  <a:lnTo>
                    <a:pt x="128" y="1250"/>
                  </a:lnTo>
                  <a:lnTo>
                    <a:pt x="51" y="1479"/>
                  </a:lnTo>
                  <a:lnTo>
                    <a:pt x="0" y="1709"/>
                  </a:lnTo>
                  <a:lnTo>
                    <a:pt x="26" y="1938"/>
                  </a:lnTo>
                  <a:lnTo>
                    <a:pt x="77" y="2168"/>
                  </a:lnTo>
                  <a:lnTo>
                    <a:pt x="179" y="2346"/>
                  </a:lnTo>
                  <a:lnTo>
                    <a:pt x="230" y="2448"/>
                  </a:lnTo>
                  <a:lnTo>
                    <a:pt x="332" y="2499"/>
                  </a:lnTo>
                  <a:lnTo>
                    <a:pt x="408" y="2575"/>
                  </a:lnTo>
                  <a:lnTo>
                    <a:pt x="536" y="2601"/>
                  </a:lnTo>
                  <a:lnTo>
                    <a:pt x="638" y="2626"/>
                  </a:lnTo>
                  <a:lnTo>
                    <a:pt x="791" y="2652"/>
                  </a:lnTo>
                  <a:lnTo>
                    <a:pt x="944" y="2652"/>
                  </a:lnTo>
                  <a:lnTo>
                    <a:pt x="1097" y="2601"/>
                  </a:lnTo>
                  <a:lnTo>
                    <a:pt x="1224" y="2525"/>
                  </a:lnTo>
                  <a:lnTo>
                    <a:pt x="1326" y="2448"/>
                  </a:lnTo>
                  <a:lnTo>
                    <a:pt x="1403" y="2346"/>
                  </a:lnTo>
                  <a:lnTo>
                    <a:pt x="1454" y="2219"/>
                  </a:lnTo>
                  <a:lnTo>
                    <a:pt x="1505" y="2091"/>
                  </a:lnTo>
                  <a:lnTo>
                    <a:pt x="1530" y="1938"/>
                  </a:lnTo>
                  <a:lnTo>
                    <a:pt x="1683" y="2040"/>
                  </a:lnTo>
                  <a:lnTo>
                    <a:pt x="1836" y="2117"/>
                  </a:lnTo>
                  <a:lnTo>
                    <a:pt x="1989" y="2168"/>
                  </a:lnTo>
                  <a:lnTo>
                    <a:pt x="2168" y="2193"/>
                  </a:lnTo>
                  <a:lnTo>
                    <a:pt x="2320" y="2219"/>
                  </a:lnTo>
                  <a:lnTo>
                    <a:pt x="2499" y="2193"/>
                  </a:lnTo>
                  <a:lnTo>
                    <a:pt x="2652" y="2142"/>
                  </a:lnTo>
                  <a:lnTo>
                    <a:pt x="2830" y="2091"/>
                  </a:lnTo>
                  <a:lnTo>
                    <a:pt x="2958" y="1989"/>
                  </a:lnTo>
                  <a:lnTo>
                    <a:pt x="3060" y="1913"/>
                  </a:lnTo>
                  <a:lnTo>
                    <a:pt x="3162" y="1785"/>
                  </a:lnTo>
                  <a:lnTo>
                    <a:pt x="3238" y="1683"/>
                  </a:lnTo>
                  <a:lnTo>
                    <a:pt x="3289" y="1556"/>
                  </a:lnTo>
                  <a:lnTo>
                    <a:pt x="3340" y="1428"/>
                  </a:lnTo>
                  <a:lnTo>
                    <a:pt x="3391" y="1148"/>
                  </a:lnTo>
                  <a:lnTo>
                    <a:pt x="3391" y="867"/>
                  </a:lnTo>
                  <a:lnTo>
                    <a:pt x="3340" y="587"/>
                  </a:lnTo>
                  <a:lnTo>
                    <a:pt x="3213" y="306"/>
                  </a:lnTo>
                  <a:lnTo>
                    <a:pt x="3136" y="204"/>
                  </a:lnTo>
                  <a:lnTo>
                    <a:pt x="3034" y="77"/>
                  </a:lnTo>
                  <a:lnTo>
                    <a:pt x="2958" y="26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05;p101">
              <a:extLst>
                <a:ext uri="{FF2B5EF4-FFF2-40B4-BE49-F238E27FC236}">
                  <a16:creationId xmlns:a16="http://schemas.microsoft.com/office/drawing/2014/main" id="{85472C30-13FB-8804-B134-ED64DB25D4A8}"/>
                </a:ext>
              </a:extLst>
            </p:cNvPr>
            <p:cNvSpPr/>
            <p:nvPr/>
          </p:nvSpPr>
          <p:spPr>
            <a:xfrm>
              <a:off x="2979710" y="2001693"/>
              <a:ext cx="701410" cy="423939"/>
            </a:xfrm>
            <a:custGeom>
              <a:avLst/>
              <a:gdLst/>
              <a:ahLst/>
              <a:cxnLst/>
              <a:rect l="l" t="t" r="r" b="b"/>
              <a:pathLst>
                <a:path w="41763" h="25242" extrusionOk="0">
                  <a:moveTo>
                    <a:pt x="38065" y="587"/>
                  </a:moveTo>
                  <a:lnTo>
                    <a:pt x="38193" y="1199"/>
                  </a:lnTo>
                  <a:lnTo>
                    <a:pt x="38346" y="1786"/>
                  </a:lnTo>
                  <a:lnTo>
                    <a:pt x="38524" y="2397"/>
                  </a:lnTo>
                  <a:lnTo>
                    <a:pt x="38728" y="2984"/>
                  </a:lnTo>
                  <a:lnTo>
                    <a:pt x="39136" y="4157"/>
                  </a:lnTo>
                  <a:lnTo>
                    <a:pt x="39570" y="5329"/>
                  </a:lnTo>
                  <a:lnTo>
                    <a:pt x="40335" y="7522"/>
                  </a:lnTo>
                  <a:lnTo>
                    <a:pt x="40793" y="8771"/>
                  </a:lnTo>
                  <a:lnTo>
                    <a:pt x="40819" y="8950"/>
                  </a:lnTo>
                  <a:lnTo>
                    <a:pt x="40895" y="9128"/>
                  </a:lnTo>
                  <a:lnTo>
                    <a:pt x="40972" y="9307"/>
                  </a:lnTo>
                  <a:lnTo>
                    <a:pt x="41048" y="9460"/>
                  </a:lnTo>
                  <a:lnTo>
                    <a:pt x="41176" y="10123"/>
                  </a:lnTo>
                  <a:lnTo>
                    <a:pt x="41201" y="10454"/>
                  </a:lnTo>
                  <a:lnTo>
                    <a:pt x="41201" y="10760"/>
                  </a:lnTo>
                  <a:lnTo>
                    <a:pt x="41176" y="10913"/>
                  </a:lnTo>
                  <a:lnTo>
                    <a:pt x="41125" y="11066"/>
                  </a:lnTo>
                  <a:lnTo>
                    <a:pt x="41074" y="11194"/>
                  </a:lnTo>
                  <a:lnTo>
                    <a:pt x="40972" y="11321"/>
                  </a:lnTo>
                  <a:lnTo>
                    <a:pt x="40870" y="11448"/>
                  </a:lnTo>
                  <a:lnTo>
                    <a:pt x="40742" y="11550"/>
                  </a:lnTo>
                  <a:lnTo>
                    <a:pt x="40590" y="11627"/>
                  </a:lnTo>
                  <a:lnTo>
                    <a:pt x="40386" y="11703"/>
                  </a:lnTo>
                  <a:lnTo>
                    <a:pt x="40233" y="11754"/>
                  </a:lnTo>
                  <a:lnTo>
                    <a:pt x="39901" y="11754"/>
                  </a:lnTo>
                  <a:lnTo>
                    <a:pt x="39748" y="11729"/>
                  </a:lnTo>
                  <a:lnTo>
                    <a:pt x="39595" y="11703"/>
                  </a:lnTo>
                  <a:lnTo>
                    <a:pt x="39442" y="11652"/>
                  </a:lnTo>
                  <a:lnTo>
                    <a:pt x="39289" y="11576"/>
                  </a:lnTo>
                  <a:lnTo>
                    <a:pt x="39162" y="11474"/>
                  </a:lnTo>
                  <a:lnTo>
                    <a:pt x="38932" y="11270"/>
                  </a:lnTo>
                  <a:lnTo>
                    <a:pt x="38703" y="11015"/>
                  </a:lnTo>
                  <a:lnTo>
                    <a:pt x="38550" y="10735"/>
                  </a:lnTo>
                  <a:lnTo>
                    <a:pt x="38422" y="10429"/>
                  </a:lnTo>
                  <a:lnTo>
                    <a:pt x="38371" y="10352"/>
                  </a:lnTo>
                  <a:lnTo>
                    <a:pt x="38320" y="10301"/>
                  </a:lnTo>
                  <a:lnTo>
                    <a:pt x="38320" y="10276"/>
                  </a:lnTo>
                  <a:lnTo>
                    <a:pt x="37938" y="9154"/>
                  </a:lnTo>
                  <a:lnTo>
                    <a:pt x="37607" y="8032"/>
                  </a:lnTo>
                  <a:lnTo>
                    <a:pt x="36969" y="5737"/>
                  </a:lnTo>
                  <a:lnTo>
                    <a:pt x="36663" y="4590"/>
                  </a:lnTo>
                  <a:lnTo>
                    <a:pt x="36332" y="3468"/>
                  </a:lnTo>
                  <a:lnTo>
                    <a:pt x="35949" y="2346"/>
                  </a:lnTo>
                  <a:lnTo>
                    <a:pt x="35745" y="1786"/>
                  </a:lnTo>
                  <a:lnTo>
                    <a:pt x="35516" y="1250"/>
                  </a:lnTo>
                  <a:lnTo>
                    <a:pt x="35363" y="740"/>
                  </a:lnTo>
                  <a:lnTo>
                    <a:pt x="35363" y="740"/>
                  </a:lnTo>
                  <a:lnTo>
                    <a:pt x="37861" y="791"/>
                  </a:lnTo>
                  <a:lnTo>
                    <a:pt x="37963" y="766"/>
                  </a:lnTo>
                  <a:lnTo>
                    <a:pt x="38014" y="715"/>
                  </a:lnTo>
                  <a:lnTo>
                    <a:pt x="38065" y="664"/>
                  </a:lnTo>
                  <a:lnTo>
                    <a:pt x="38065" y="587"/>
                  </a:lnTo>
                  <a:close/>
                  <a:moveTo>
                    <a:pt x="31080" y="689"/>
                  </a:moveTo>
                  <a:lnTo>
                    <a:pt x="34853" y="740"/>
                  </a:lnTo>
                  <a:lnTo>
                    <a:pt x="34929" y="919"/>
                  </a:lnTo>
                  <a:lnTo>
                    <a:pt x="35771" y="3672"/>
                  </a:lnTo>
                  <a:lnTo>
                    <a:pt x="36153" y="5075"/>
                  </a:lnTo>
                  <a:lnTo>
                    <a:pt x="36536" y="6451"/>
                  </a:lnTo>
                  <a:lnTo>
                    <a:pt x="36663" y="6936"/>
                  </a:lnTo>
                  <a:lnTo>
                    <a:pt x="36765" y="7471"/>
                  </a:lnTo>
                  <a:lnTo>
                    <a:pt x="36969" y="8618"/>
                  </a:lnTo>
                  <a:lnTo>
                    <a:pt x="37122" y="9179"/>
                  </a:lnTo>
                  <a:lnTo>
                    <a:pt x="37275" y="9689"/>
                  </a:lnTo>
                  <a:lnTo>
                    <a:pt x="37377" y="9944"/>
                  </a:lnTo>
                  <a:lnTo>
                    <a:pt x="37505" y="10174"/>
                  </a:lnTo>
                  <a:lnTo>
                    <a:pt x="37607" y="10403"/>
                  </a:lnTo>
                  <a:lnTo>
                    <a:pt x="37759" y="10582"/>
                  </a:lnTo>
                  <a:lnTo>
                    <a:pt x="37810" y="10633"/>
                  </a:lnTo>
                  <a:lnTo>
                    <a:pt x="37658" y="10990"/>
                  </a:lnTo>
                  <a:lnTo>
                    <a:pt x="37505" y="11321"/>
                  </a:lnTo>
                  <a:lnTo>
                    <a:pt x="37326" y="11652"/>
                  </a:lnTo>
                  <a:lnTo>
                    <a:pt x="37122" y="11933"/>
                  </a:lnTo>
                  <a:lnTo>
                    <a:pt x="36995" y="12060"/>
                  </a:lnTo>
                  <a:lnTo>
                    <a:pt x="36867" y="12188"/>
                  </a:lnTo>
                  <a:lnTo>
                    <a:pt x="36740" y="12290"/>
                  </a:lnTo>
                  <a:lnTo>
                    <a:pt x="36587" y="12392"/>
                  </a:lnTo>
                  <a:lnTo>
                    <a:pt x="36408" y="12468"/>
                  </a:lnTo>
                  <a:lnTo>
                    <a:pt x="36230" y="12519"/>
                  </a:lnTo>
                  <a:lnTo>
                    <a:pt x="36026" y="12570"/>
                  </a:lnTo>
                  <a:lnTo>
                    <a:pt x="35822" y="12596"/>
                  </a:lnTo>
                  <a:lnTo>
                    <a:pt x="35133" y="12596"/>
                  </a:lnTo>
                  <a:lnTo>
                    <a:pt x="34904" y="12545"/>
                  </a:lnTo>
                  <a:lnTo>
                    <a:pt x="34675" y="12494"/>
                  </a:lnTo>
                  <a:lnTo>
                    <a:pt x="34471" y="12443"/>
                  </a:lnTo>
                  <a:lnTo>
                    <a:pt x="34267" y="12366"/>
                  </a:lnTo>
                  <a:lnTo>
                    <a:pt x="34063" y="12264"/>
                  </a:lnTo>
                  <a:lnTo>
                    <a:pt x="33884" y="12137"/>
                  </a:lnTo>
                  <a:lnTo>
                    <a:pt x="33731" y="12009"/>
                  </a:lnTo>
                  <a:lnTo>
                    <a:pt x="33578" y="11856"/>
                  </a:lnTo>
                  <a:lnTo>
                    <a:pt x="33425" y="11703"/>
                  </a:lnTo>
                  <a:lnTo>
                    <a:pt x="33323" y="11499"/>
                  </a:lnTo>
                  <a:lnTo>
                    <a:pt x="33221" y="11295"/>
                  </a:lnTo>
                  <a:lnTo>
                    <a:pt x="33170" y="11066"/>
                  </a:lnTo>
                  <a:lnTo>
                    <a:pt x="33119" y="10837"/>
                  </a:lnTo>
                  <a:lnTo>
                    <a:pt x="33068" y="10760"/>
                  </a:lnTo>
                  <a:lnTo>
                    <a:pt x="33017" y="10709"/>
                  </a:lnTo>
                  <a:lnTo>
                    <a:pt x="32507" y="8211"/>
                  </a:lnTo>
                  <a:lnTo>
                    <a:pt x="31997" y="5712"/>
                  </a:lnTo>
                  <a:lnTo>
                    <a:pt x="31513" y="3188"/>
                  </a:lnTo>
                  <a:lnTo>
                    <a:pt x="31284" y="1939"/>
                  </a:lnTo>
                  <a:lnTo>
                    <a:pt x="31080" y="689"/>
                  </a:lnTo>
                  <a:close/>
                  <a:moveTo>
                    <a:pt x="23507" y="587"/>
                  </a:moveTo>
                  <a:lnTo>
                    <a:pt x="27026" y="638"/>
                  </a:lnTo>
                  <a:lnTo>
                    <a:pt x="27000" y="715"/>
                  </a:lnTo>
                  <a:lnTo>
                    <a:pt x="27204" y="4208"/>
                  </a:lnTo>
                  <a:lnTo>
                    <a:pt x="27383" y="7701"/>
                  </a:lnTo>
                  <a:lnTo>
                    <a:pt x="27383" y="8287"/>
                  </a:lnTo>
                  <a:lnTo>
                    <a:pt x="27383" y="9103"/>
                  </a:lnTo>
                  <a:lnTo>
                    <a:pt x="27383" y="9562"/>
                  </a:lnTo>
                  <a:lnTo>
                    <a:pt x="27408" y="10021"/>
                  </a:lnTo>
                  <a:lnTo>
                    <a:pt x="27459" y="10429"/>
                  </a:lnTo>
                  <a:lnTo>
                    <a:pt x="27536" y="10811"/>
                  </a:lnTo>
                  <a:lnTo>
                    <a:pt x="27485" y="10913"/>
                  </a:lnTo>
                  <a:lnTo>
                    <a:pt x="27383" y="11245"/>
                  </a:lnTo>
                  <a:lnTo>
                    <a:pt x="27255" y="11550"/>
                  </a:lnTo>
                  <a:lnTo>
                    <a:pt x="27077" y="11831"/>
                  </a:lnTo>
                  <a:lnTo>
                    <a:pt x="26873" y="12086"/>
                  </a:lnTo>
                  <a:lnTo>
                    <a:pt x="26618" y="12315"/>
                  </a:lnTo>
                  <a:lnTo>
                    <a:pt x="26337" y="12468"/>
                  </a:lnTo>
                  <a:lnTo>
                    <a:pt x="26184" y="12545"/>
                  </a:lnTo>
                  <a:lnTo>
                    <a:pt x="26006" y="12596"/>
                  </a:lnTo>
                  <a:lnTo>
                    <a:pt x="25853" y="12621"/>
                  </a:lnTo>
                  <a:lnTo>
                    <a:pt x="25675" y="12647"/>
                  </a:lnTo>
                  <a:lnTo>
                    <a:pt x="25343" y="12647"/>
                  </a:lnTo>
                  <a:lnTo>
                    <a:pt x="25037" y="12570"/>
                  </a:lnTo>
                  <a:lnTo>
                    <a:pt x="24757" y="12468"/>
                  </a:lnTo>
                  <a:lnTo>
                    <a:pt x="24502" y="12290"/>
                  </a:lnTo>
                  <a:lnTo>
                    <a:pt x="24247" y="12086"/>
                  </a:lnTo>
                  <a:lnTo>
                    <a:pt x="24043" y="11856"/>
                  </a:lnTo>
                  <a:lnTo>
                    <a:pt x="23890" y="11601"/>
                  </a:lnTo>
                  <a:lnTo>
                    <a:pt x="23762" y="11295"/>
                  </a:lnTo>
                  <a:lnTo>
                    <a:pt x="23711" y="11143"/>
                  </a:lnTo>
                  <a:lnTo>
                    <a:pt x="23686" y="11015"/>
                  </a:lnTo>
                  <a:lnTo>
                    <a:pt x="23686" y="10990"/>
                  </a:lnTo>
                  <a:lnTo>
                    <a:pt x="23635" y="9460"/>
                  </a:lnTo>
                  <a:lnTo>
                    <a:pt x="23660" y="9077"/>
                  </a:lnTo>
                  <a:lnTo>
                    <a:pt x="23609" y="6069"/>
                  </a:lnTo>
                  <a:lnTo>
                    <a:pt x="23507" y="587"/>
                  </a:lnTo>
                  <a:close/>
                  <a:moveTo>
                    <a:pt x="5099" y="256"/>
                  </a:moveTo>
                  <a:lnTo>
                    <a:pt x="5788" y="358"/>
                  </a:lnTo>
                  <a:lnTo>
                    <a:pt x="6527" y="434"/>
                  </a:lnTo>
                  <a:lnTo>
                    <a:pt x="7649" y="434"/>
                  </a:lnTo>
                  <a:lnTo>
                    <a:pt x="8006" y="383"/>
                  </a:lnTo>
                  <a:lnTo>
                    <a:pt x="7547" y="2041"/>
                  </a:lnTo>
                  <a:lnTo>
                    <a:pt x="7037" y="3672"/>
                  </a:lnTo>
                  <a:lnTo>
                    <a:pt x="6247" y="5890"/>
                  </a:lnTo>
                  <a:lnTo>
                    <a:pt x="5482" y="8109"/>
                  </a:lnTo>
                  <a:lnTo>
                    <a:pt x="5278" y="8618"/>
                  </a:lnTo>
                  <a:lnTo>
                    <a:pt x="5099" y="9154"/>
                  </a:lnTo>
                  <a:lnTo>
                    <a:pt x="4946" y="9689"/>
                  </a:lnTo>
                  <a:lnTo>
                    <a:pt x="4819" y="10225"/>
                  </a:lnTo>
                  <a:lnTo>
                    <a:pt x="4666" y="10811"/>
                  </a:lnTo>
                  <a:lnTo>
                    <a:pt x="4590" y="10837"/>
                  </a:lnTo>
                  <a:lnTo>
                    <a:pt x="4539" y="10939"/>
                  </a:lnTo>
                  <a:lnTo>
                    <a:pt x="4411" y="11397"/>
                  </a:lnTo>
                  <a:lnTo>
                    <a:pt x="4335" y="11627"/>
                  </a:lnTo>
                  <a:lnTo>
                    <a:pt x="4233" y="11831"/>
                  </a:lnTo>
                  <a:lnTo>
                    <a:pt x="4131" y="12035"/>
                  </a:lnTo>
                  <a:lnTo>
                    <a:pt x="3978" y="12213"/>
                  </a:lnTo>
                  <a:lnTo>
                    <a:pt x="3799" y="12366"/>
                  </a:lnTo>
                  <a:lnTo>
                    <a:pt x="3595" y="12519"/>
                  </a:lnTo>
                  <a:lnTo>
                    <a:pt x="3366" y="12621"/>
                  </a:lnTo>
                  <a:lnTo>
                    <a:pt x="3111" y="12723"/>
                  </a:lnTo>
                  <a:lnTo>
                    <a:pt x="2830" y="12774"/>
                  </a:lnTo>
                  <a:lnTo>
                    <a:pt x="2575" y="12800"/>
                  </a:lnTo>
                  <a:lnTo>
                    <a:pt x="2524" y="12774"/>
                  </a:lnTo>
                  <a:lnTo>
                    <a:pt x="2499" y="12800"/>
                  </a:lnTo>
                  <a:lnTo>
                    <a:pt x="2065" y="12800"/>
                  </a:lnTo>
                  <a:lnTo>
                    <a:pt x="1683" y="12723"/>
                  </a:lnTo>
                  <a:lnTo>
                    <a:pt x="1428" y="12647"/>
                  </a:lnTo>
                  <a:lnTo>
                    <a:pt x="1224" y="12570"/>
                  </a:lnTo>
                  <a:lnTo>
                    <a:pt x="1046" y="12468"/>
                  </a:lnTo>
                  <a:lnTo>
                    <a:pt x="893" y="12341"/>
                  </a:lnTo>
                  <a:lnTo>
                    <a:pt x="765" y="12213"/>
                  </a:lnTo>
                  <a:lnTo>
                    <a:pt x="689" y="12086"/>
                  </a:lnTo>
                  <a:lnTo>
                    <a:pt x="587" y="11907"/>
                  </a:lnTo>
                  <a:lnTo>
                    <a:pt x="536" y="11754"/>
                  </a:lnTo>
                  <a:lnTo>
                    <a:pt x="510" y="11576"/>
                  </a:lnTo>
                  <a:lnTo>
                    <a:pt x="485" y="11397"/>
                  </a:lnTo>
                  <a:lnTo>
                    <a:pt x="485" y="11015"/>
                  </a:lnTo>
                  <a:lnTo>
                    <a:pt x="536" y="10607"/>
                  </a:lnTo>
                  <a:lnTo>
                    <a:pt x="612" y="10225"/>
                  </a:lnTo>
                  <a:lnTo>
                    <a:pt x="663" y="10174"/>
                  </a:lnTo>
                  <a:lnTo>
                    <a:pt x="714" y="10123"/>
                  </a:lnTo>
                  <a:lnTo>
                    <a:pt x="1861" y="7675"/>
                  </a:lnTo>
                  <a:lnTo>
                    <a:pt x="3009" y="5227"/>
                  </a:lnTo>
                  <a:lnTo>
                    <a:pt x="3570" y="4004"/>
                  </a:lnTo>
                  <a:lnTo>
                    <a:pt x="4105" y="2754"/>
                  </a:lnTo>
                  <a:lnTo>
                    <a:pt x="4615" y="1505"/>
                  </a:lnTo>
                  <a:lnTo>
                    <a:pt x="5074" y="256"/>
                  </a:lnTo>
                  <a:close/>
                  <a:moveTo>
                    <a:pt x="14660" y="511"/>
                  </a:moveTo>
                  <a:lnTo>
                    <a:pt x="18459" y="536"/>
                  </a:lnTo>
                  <a:lnTo>
                    <a:pt x="18510" y="3723"/>
                  </a:lnTo>
                  <a:lnTo>
                    <a:pt x="18485" y="5788"/>
                  </a:lnTo>
                  <a:lnTo>
                    <a:pt x="18510" y="7879"/>
                  </a:lnTo>
                  <a:lnTo>
                    <a:pt x="18510" y="8618"/>
                  </a:lnTo>
                  <a:lnTo>
                    <a:pt x="18510" y="9383"/>
                  </a:lnTo>
                  <a:lnTo>
                    <a:pt x="18536" y="9766"/>
                  </a:lnTo>
                  <a:lnTo>
                    <a:pt x="18561" y="10148"/>
                  </a:lnTo>
                  <a:lnTo>
                    <a:pt x="18612" y="10531"/>
                  </a:lnTo>
                  <a:lnTo>
                    <a:pt x="18689" y="10888"/>
                  </a:lnTo>
                  <a:lnTo>
                    <a:pt x="18638" y="10939"/>
                  </a:lnTo>
                  <a:lnTo>
                    <a:pt x="18485" y="11321"/>
                  </a:lnTo>
                  <a:lnTo>
                    <a:pt x="18306" y="11678"/>
                  </a:lnTo>
                  <a:lnTo>
                    <a:pt x="18102" y="12009"/>
                  </a:lnTo>
                  <a:lnTo>
                    <a:pt x="18000" y="12162"/>
                  </a:lnTo>
                  <a:lnTo>
                    <a:pt x="17898" y="12290"/>
                  </a:lnTo>
                  <a:lnTo>
                    <a:pt x="17771" y="12417"/>
                  </a:lnTo>
                  <a:lnTo>
                    <a:pt x="17618" y="12519"/>
                  </a:lnTo>
                  <a:lnTo>
                    <a:pt x="17490" y="12596"/>
                  </a:lnTo>
                  <a:lnTo>
                    <a:pt x="17312" y="12672"/>
                  </a:lnTo>
                  <a:lnTo>
                    <a:pt x="17133" y="12723"/>
                  </a:lnTo>
                  <a:lnTo>
                    <a:pt x="16929" y="12774"/>
                  </a:lnTo>
                  <a:lnTo>
                    <a:pt x="16700" y="12800"/>
                  </a:lnTo>
                  <a:lnTo>
                    <a:pt x="16471" y="12774"/>
                  </a:lnTo>
                  <a:lnTo>
                    <a:pt x="16216" y="12749"/>
                  </a:lnTo>
                  <a:lnTo>
                    <a:pt x="16012" y="12723"/>
                  </a:lnTo>
                  <a:lnTo>
                    <a:pt x="15808" y="12672"/>
                  </a:lnTo>
                  <a:lnTo>
                    <a:pt x="15604" y="12596"/>
                  </a:lnTo>
                  <a:lnTo>
                    <a:pt x="15425" y="12519"/>
                  </a:lnTo>
                  <a:lnTo>
                    <a:pt x="15272" y="12417"/>
                  </a:lnTo>
                  <a:lnTo>
                    <a:pt x="15119" y="12315"/>
                  </a:lnTo>
                  <a:lnTo>
                    <a:pt x="14992" y="12188"/>
                  </a:lnTo>
                  <a:lnTo>
                    <a:pt x="14864" y="12060"/>
                  </a:lnTo>
                  <a:lnTo>
                    <a:pt x="14762" y="11907"/>
                  </a:lnTo>
                  <a:lnTo>
                    <a:pt x="14558" y="11576"/>
                  </a:lnTo>
                  <a:lnTo>
                    <a:pt x="14380" y="11219"/>
                  </a:lnTo>
                  <a:lnTo>
                    <a:pt x="14227" y="10811"/>
                  </a:lnTo>
                  <a:lnTo>
                    <a:pt x="14201" y="10735"/>
                  </a:lnTo>
                  <a:lnTo>
                    <a:pt x="14176" y="10684"/>
                  </a:lnTo>
                  <a:lnTo>
                    <a:pt x="14125" y="10072"/>
                  </a:lnTo>
                  <a:lnTo>
                    <a:pt x="14354" y="5278"/>
                  </a:lnTo>
                  <a:lnTo>
                    <a:pt x="14482" y="2882"/>
                  </a:lnTo>
                  <a:lnTo>
                    <a:pt x="14660" y="511"/>
                  </a:lnTo>
                  <a:close/>
                  <a:moveTo>
                    <a:pt x="11856" y="460"/>
                  </a:moveTo>
                  <a:lnTo>
                    <a:pt x="14099" y="485"/>
                  </a:lnTo>
                  <a:lnTo>
                    <a:pt x="13946" y="2143"/>
                  </a:lnTo>
                  <a:lnTo>
                    <a:pt x="13844" y="3774"/>
                  </a:lnTo>
                  <a:lnTo>
                    <a:pt x="13742" y="5431"/>
                  </a:lnTo>
                  <a:lnTo>
                    <a:pt x="13717" y="7063"/>
                  </a:lnTo>
                  <a:lnTo>
                    <a:pt x="13666" y="7930"/>
                  </a:lnTo>
                  <a:lnTo>
                    <a:pt x="13615" y="8873"/>
                  </a:lnTo>
                  <a:lnTo>
                    <a:pt x="13615" y="9332"/>
                  </a:lnTo>
                  <a:lnTo>
                    <a:pt x="13615" y="9817"/>
                  </a:lnTo>
                  <a:lnTo>
                    <a:pt x="13666" y="10276"/>
                  </a:lnTo>
                  <a:lnTo>
                    <a:pt x="13742" y="10735"/>
                  </a:lnTo>
                  <a:lnTo>
                    <a:pt x="13742" y="10760"/>
                  </a:lnTo>
                  <a:lnTo>
                    <a:pt x="13615" y="11143"/>
                  </a:lnTo>
                  <a:lnTo>
                    <a:pt x="13437" y="11550"/>
                  </a:lnTo>
                  <a:lnTo>
                    <a:pt x="13233" y="11907"/>
                  </a:lnTo>
                  <a:lnTo>
                    <a:pt x="13131" y="12086"/>
                  </a:lnTo>
                  <a:lnTo>
                    <a:pt x="13003" y="12239"/>
                  </a:lnTo>
                  <a:lnTo>
                    <a:pt x="12876" y="12366"/>
                  </a:lnTo>
                  <a:lnTo>
                    <a:pt x="12723" y="12494"/>
                  </a:lnTo>
                  <a:lnTo>
                    <a:pt x="12544" y="12621"/>
                  </a:lnTo>
                  <a:lnTo>
                    <a:pt x="12366" y="12698"/>
                  </a:lnTo>
                  <a:lnTo>
                    <a:pt x="12187" y="12774"/>
                  </a:lnTo>
                  <a:lnTo>
                    <a:pt x="11983" y="12825"/>
                  </a:lnTo>
                  <a:lnTo>
                    <a:pt x="11524" y="12825"/>
                  </a:lnTo>
                  <a:lnTo>
                    <a:pt x="11320" y="12800"/>
                  </a:lnTo>
                  <a:lnTo>
                    <a:pt x="11142" y="12774"/>
                  </a:lnTo>
                  <a:lnTo>
                    <a:pt x="10963" y="12698"/>
                  </a:lnTo>
                  <a:lnTo>
                    <a:pt x="10810" y="12621"/>
                  </a:lnTo>
                  <a:lnTo>
                    <a:pt x="10658" y="12545"/>
                  </a:lnTo>
                  <a:lnTo>
                    <a:pt x="10505" y="12443"/>
                  </a:lnTo>
                  <a:lnTo>
                    <a:pt x="10250" y="12213"/>
                  </a:lnTo>
                  <a:lnTo>
                    <a:pt x="10020" y="11958"/>
                  </a:lnTo>
                  <a:lnTo>
                    <a:pt x="9816" y="11652"/>
                  </a:lnTo>
                  <a:lnTo>
                    <a:pt x="9638" y="11321"/>
                  </a:lnTo>
                  <a:lnTo>
                    <a:pt x="9510" y="10990"/>
                  </a:lnTo>
                  <a:lnTo>
                    <a:pt x="9536" y="10684"/>
                  </a:lnTo>
                  <a:lnTo>
                    <a:pt x="9587" y="10352"/>
                  </a:lnTo>
                  <a:lnTo>
                    <a:pt x="9740" y="9715"/>
                  </a:lnTo>
                  <a:lnTo>
                    <a:pt x="9918" y="9103"/>
                  </a:lnTo>
                  <a:lnTo>
                    <a:pt x="10046" y="8567"/>
                  </a:lnTo>
                  <a:lnTo>
                    <a:pt x="10658" y="5839"/>
                  </a:lnTo>
                  <a:lnTo>
                    <a:pt x="11856" y="460"/>
                  </a:lnTo>
                  <a:close/>
                  <a:moveTo>
                    <a:pt x="8592" y="409"/>
                  </a:moveTo>
                  <a:lnTo>
                    <a:pt x="11244" y="460"/>
                  </a:lnTo>
                  <a:lnTo>
                    <a:pt x="9638" y="7726"/>
                  </a:lnTo>
                  <a:lnTo>
                    <a:pt x="9561" y="8058"/>
                  </a:lnTo>
                  <a:lnTo>
                    <a:pt x="9459" y="8389"/>
                  </a:lnTo>
                  <a:lnTo>
                    <a:pt x="9255" y="9154"/>
                  </a:lnTo>
                  <a:lnTo>
                    <a:pt x="9153" y="9562"/>
                  </a:lnTo>
                  <a:lnTo>
                    <a:pt x="9077" y="9944"/>
                  </a:lnTo>
                  <a:lnTo>
                    <a:pt x="9026" y="10352"/>
                  </a:lnTo>
                  <a:lnTo>
                    <a:pt x="9026" y="10709"/>
                  </a:lnTo>
                  <a:lnTo>
                    <a:pt x="9000" y="10760"/>
                  </a:lnTo>
                  <a:lnTo>
                    <a:pt x="8949" y="10811"/>
                  </a:lnTo>
                  <a:lnTo>
                    <a:pt x="8924" y="10913"/>
                  </a:lnTo>
                  <a:lnTo>
                    <a:pt x="8898" y="11092"/>
                  </a:lnTo>
                  <a:lnTo>
                    <a:pt x="8847" y="11295"/>
                  </a:lnTo>
                  <a:lnTo>
                    <a:pt x="8796" y="11474"/>
                  </a:lnTo>
                  <a:lnTo>
                    <a:pt x="8720" y="11652"/>
                  </a:lnTo>
                  <a:lnTo>
                    <a:pt x="8643" y="11831"/>
                  </a:lnTo>
                  <a:lnTo>
                    <a:pt x="8541" y="12009"/>
                  </a:lnTo>
                  <a:lnTo>
                    <a:pt x="8414" y="12162"/>
                  </a:lnTo>
                  <a:lnTo>
                    <a:pt x="8312" y="12315"/>
                  </a:lnTo>
                  <a:lnTo>
                    <a:pt x="8159" y="12443"/>
                  </a:lnTo>
                  <a:lnTo>
                    <a:pt x="8006" y="12545"/>
                  </a:lnTo>
                  <a:lnTo>
                    <a:pt x="7853" y="12672"/>
                  </a:lnTo>
                  <a:lnTo>
                    <a:pt x="7675" y="12749"/>
                  </a:lnTo>
                  <a:lnTo>
                    <a:pt x="7496" y="12825"/>
                  </a:lnTo>
                  <a:lnTo>
                    <a:pt x="7318" y="12876"/>
                  </a:lnTo>
                  <a:lnTo>
                    <a:pt x="7114" y="12902"/>
                  </a:lnTo>
                  <a:lnTo>
                    <a:pt x="6910" y="12902"/>
                  </a:lnTo>
                  <a:lnTo>
                    <a:pt x="6604" y="12876"/>
                  </a:lnTo>
                  <a:lnTo>
                    <a:pt x="6323" y="12800"/>
                  </a:lnTo>
                  <a:lnTo>
                    <a:pt x="6043" y="12672"/>
                  </a:lnTo>
                  <a:lnTo>
                    <a:pt x="5813" y="12494"/>
                  </a:lnTo>
                  <a:lnTo>
                    <a:pt x="5584" y="12315"/>
                  </a:lnTo>
                  <a:lnTo>
                    <a:pt x="5380" y="12086"/>
                  </a:lnTo>
                  <a:lnTo>
                    <a:pt x="5227" y="11831"/>
                  </a:lnTo>
                  <a:lnTo>
                    <a:pt x="5074" y="11576"/>
                  </a:lnTo>
                  <a:lnTo>
                    <a:pt x="5201" y="10837"/>
                  </a:lnTo>
                  <a:lnTo>
                    <a:pt x="5380" y="10123"/>
                  </a:lnTo>
                  <a:lnTo>
                    <a:pt x="5609" y="9409"/>
                  </a:lnTo>
                  <a:lnTo>
                    <a:pt x="5839" y="8695"/>
                  </a:lnTo>
                  <a:lnTo>
                    <a:pt x="6374" y="7318"/>
                  </a:lnTo>
                  <a:lnTo>
                    <a:pt x="6655" y="6630"/>
                  </a:lnTo>
                  <a:lnTo>
                    <a:pt x="6910" y="5916"/>
                  </a:lnTo>
                  <a:lnTo>
                    <a:pt x="7369" y="4590"/>
                  </a:lnTo>
                  <a:lnTo>
                    <a:pt x="7802" y="3239"/>
                  </a:lnTo>
                  <a:lnTo>
                    <a:pt x="8210" y="1888"/>
                  </a:lnTo>
                  <a:lnTo>
                    <a:pt x="8592" y="536"/>
                  </a:lnTo>
                  <a:lnTo>
                    <a:pt x="8592" y="409"/>
                  </a:lnTo>
                  <a:close/>
                  <a:moveTo>
                    <a:pt x="18969" y="536"/>
                  </a:moveTo>
                  <a:lnTo>
                    <a:pt x="22870" y="587"/>
                  </a:lnTo>
                  <a:lnTo>
                    <a:pt x="22946" y="2270"/>
                  </a:lnTo>
                  <a:lnTo>
                    <a:pt x="22921" y="4488"/>
                  </a:lnTo>
                  <a:lnTo>
                    <a:pt x="22921" y="5712"/>
                  </a:lnTo>
                  <a:lnTo>
                    <a:pt x="22921" y="6961"/>
                  </a:lnTo>
                  <a:lnTo>
                    <a:pt x="22972" y="8134"/>
                  </a:lnTo>
                  <a:lnTo>
                    <a:pt x="23023" y="9230"/>
                  </a:lnTo>
                  <a:lnTo>
                    <a:pt x="23125" y="10148"/>
                  </a:lnTo>
                  <a:lnTo>
                    <a:pt x="23201" y="10556"/>
                  </a:lnTo>
                  <a:lnTo>
                    <a:pt x="23252" y="10888"/>
                  </a:lnTo>
                  <a:lnTo>
                    <a:pt x="23227" y="10939"/>
                  </a:lnTo>
                  <a:lnTo>
                    <a:pt x="23099" y="11321"/>
                  </a:lnTo>
                  <a:lnTo>
                    <a:pt x="22946" y="11678"/>
                  </a:lnTo>
                  <a:lnTo>
                    <a:pt x="22742" y="12035"/>
                  </a:lnTo>
                  <a:lnTo>
                    <a:pt x="22513" y="12341"/>
                  </a:lnTo>
                  <a:lnTo>
                    <a:pt x="22386" y="12468"/>
                  </a:lnTo>
                  <a:lnTo>
                    <a:pt x="22233" y="12596"/>
                  </a:lnTo>
                  <a:lnTo>
                    <a:pt x="22080" y="12698"/>
                  </a:lnTo>
                  <a:lnTo>
                    <a:pt x="21901" y="12774"/>
                  </a:lnTo>
                  <a:lnTo>
                    <a:pt x="21723" y="12851"/>
                  </a:lnTo>
                  <a:lnTo>
                    <a:pt x="21519" y="12902"/>
                  </a:lnTo>
                  <a:lnTo>
                    <a:pt x="21315" y="12927"/>
                  </a:lnTo>
                  <a:lnTo>
                    <a:pt x="21085" y="12953"/>
                  </a:lnTo>
                  <a:lnTo>
                    <a:pt x="20932" y="12927"/>
                  </a:lnTo>
                  <a:lnTo>
                    <a:pt x="20754" y="12902"/>
                  </a:lnTo>
                  <a:lnTo>
                    <a:pt x="20448" y="12825"/>
                  </a:lnTo>
                  <a:lnTo>
                    <a:pt x="20167" y="12672"/>
                  </a:lnTo>
                  <a:lnTo>
                    <a:pt x="19887" y="12494"/>
                  </a:lnTo>
                  <a:lnTo>
                    <a:pt x="19658" y="12264"/>
                  </a:lnTo>
                  <a:lnTo>
                    <a:pt x="19454" y="12009"/>
                  </a:lnTo>
                  <a:lnTo>
                    <a:pt x="19275" y="11729"/>
                  </a:lnTo>
                  <a:lnTo>
                    <a:pt x="19148" y="11423"/>
                  </a:lnTo>
                  <a:lnTo>
                    <a:pt x="19071" y="9664"/>
                  </a:lnTo>
                  <a:lnTo>
                    <a:pt x="19020" y="7905"/>
                  </a:lnTo>
                  <a:lnTo>
                    <a:pt x="19020" y="6400"/>
                  </a:lnTo>
                  <a:lnTo>
                    <a:pt x="18995" y="4871"/>
                  </a:lnTo>
                  <a:lnTo>
                    <a:pt x="18995" y="2703"/>
                  </a:lnTo>
                  <a:lnTo>
                    <a:pt x="18969" y="536"/>
                  </a:lnTo>
                  <a:close/>
                  <a:moveTo>
                    <a:pt x="27383" y="638"/>
                  </a:moveTo>
                  <a:lnTo>
                    <a:pt x="30621" y="664"/>
                  </a:lnTo>
                  <a:lnTo>
                    <a:pt x="30621" y="715"/>
                  </a:lnTo>
                  <a:lnTo>
                    <a:pt x="30672" y="1352"/>
                  </a:lnTo>
                  <a:lnTo>
                    <a:pt x="30748" y="1990"/>
                  </a:lnTo>
                  <a:lnTo>
                    <a:pt x="30952" y="3290"/>
                  </a:lnTo>
                  <a:lnTo>
                    <a:pt x="31182" y="4565"/>
                  </a:lnTo>
                  <a:lnTo>
                    <a:pt x="31411" y="5814"/>
                  </a:lnTo>
                  <a:lnTo>
                    <a:pt x="31641" y="7140"/>
                  </a:lnTo>
                  <a:lnTo>
                    <a:pt x="31870" y="8465"/>
                  </a:lnTo>
                  <a:lnTo>
                    <a:pt x="31997" y="9128"/>
                  </a:lnTo>
                  <a:lnTo>
                    <a:pt x="32150" y="9791"/>
                  </a:lnTo>
                  <a:lnTo>
                    <a:pt x="32329" y="10454"/>
                  </a:lnTo>
                  <a:lnTo>
                    <a:pt x="32533" y="11066"/>
                  </a:lnTo>
                  <a:lnTo>
                    <a:pt x="32405" y="11397"/>
                  </a:lnTo>
                  <a:lnTo>
                    <a:pt x="32278" y="11703"/>
                  </a:lnTo>
                  <a:lnTo>
                    <a:pt x="32125" y="11984"/>
                  </a:lnTo>
                  <a:lnTo>
                    <a:pt x="31921" y="12239"/>
                  </a:lnTo>
                  <a:lnTo>
                    <a:pt x="31717" y="12468"/>
                  </a:lnTo>
                  <a:lnTo>
                    <a:pt x="31462" y="12672"/>
                  </a:lnTo>
                  <a:lnTo>
                    <a:pt x="31309" y="12749"/>
                  </a:lnTo>
                  <a:lnTo>
                    <a:pt x="31156" y="12825"/>
                  </a:lnTo>
                  <a:lnTo>
                    <a:pt x="30978" y="12876"/>
                  </a:lnTo>
                  <a:lnTo>
                    <a:pt x="30799" y="12927"/>
                  </a:lnTo>
                  <a:lnTo>
                    <a:pt x="30595" y="12978"/>
                  </a:lnTo>
                  <a:lnTo>
                    <a:pt x="30187" y="12978"/>
                  </a:lnTo>
                  <a:lnTo>
                    <a:pt x="29958" y="12953"/>
                  </a:lnTo>
                  <a:lnTo>
                    <a:pt x="29728" y="12902"/>
                  </a:lnTo>
                  <a:lnTo>
                    <a:pt x="29499" y="12825"/>
                  </a:lnTo>
                  <a:lnTo>
                    <a:pt x="29269" y="12749"/>
                  </a:lnTo>
                  <a:lnTo>
                    <a:pt x="29065" y="12647"/>
                  </a:lnTo>
                  <a:lnTo>
                    <a:pt x="28861" y="12519"/>
                  </a:lnTo>
                  <a:lnTo>
                    <a:pt x="28683" y="12392"/>
                  </a:lnTo>
                  <a:lnTo>
                    <a:pt x="28505" y="12239"/>
                  </a:lnTo>
                  <a:lnTo>
                    <a:pt x="28377" y="12060"/>
                  </a:lnTo>
                  <a:lnTo>
                    <a:pt x="28250" y="11882"/>
                  </a:lnTo>
                  <a:lnTo>
                    <a:pt x="28148" y="11703"/>
                  </a:lnTo>
                  <a:lnTo>
                    <a:pt x="28097" y="11474"/>
                  </a:lnTo>
                  <a:lnTo>
                    <a:pt x="28071" y="11270"/>
                  </a:lnTo>
                  <a:lnTo>
                    <a:pt x="28071" y="11245"/>
                  </a:lnTo>
                  <a:lnTo>
                    <a:pt x="28071" y="11117"/>
                  </a:lnTo>
                  <a:lnTo>
                    <a:pt x="28097" y="10939"/>
                  </a:lnTo>
                  <a:lnTo>
                    <a:pt x="28097" y="10888"/>
                  </a:lnTo>
                  <a:lnTo>
                    <a:pt x="28097" y="10837"/>
                  </a:lnTo>
                  <a:lnTo>
                    <a:pt x="28071" y="10021"/>
                  </a:lnTo>
                  <a:lnTo>
                    <a:pt x="27995" y="9179"/>
                  </a:lnTo>
                  <a:lnTo>
                    <a:pt x="27893" y="8363"/>
                  </a:lnTo>
                  <a:lnTo>
                    <a:pt x="27765" y="7548"/>
                  </a:lnTo>
                  <a:lnTo>
                    <a:pt x="27765" y="6655"/>
                  </a:lnTo>
                  <a:lnTo>
                    <a:pt x="27408" y="715"/>
                  </a:lnTo>
                  <a:lnTo>
                    <a:pt x="27383" y="638"/>
                  </a:lnTo>
                  <a:close/>
                  <a:moveTo>
                    <a:pt x="38244" y="11066"/>
                  </a:moveTo>
                  <a:lnTo>
                    <a:pt x="38320" y="11245"/>
                  </a:lnTo>
                  <a:lnTo>
                    <a:pt x="38422" y="11397"/>
                  </a:lnTo>
                  <a:lnTo>
                    <a:pt x="38524" y="11550"/>
                  </a:lnTo>
                  <a:lnTo>
                    <a:pt x="38652" y="11678"/>
                  </a:lnTo>
                  <a:lnTo>
                    <a:pt x="38626" y="11754"/>
                  </a:lnTo>
                  <a:lnTo>
                    <a:pt x="38626" y="11856"/>
                  </a:lnTo>
                  <a:lnTo>
                    <a:pt x="38805" y="13437"/>
                  </a:lnTo>
                  <a:lnTo>
                    <a:pt x="38958" y="15018"/>
                  </a:lnTo>
                  <a:lnTo>
                    <a:pt x="39060" y="16624"/>
                  </a:lnTo>
                  <a:lnTo>
                    <a:pt x="39085" y="17414"/>
                  </a:lnTo>
                  <a:lnTo>
                    <a:pt x="39111" y="18205"/>
                  </a:lnTo>
                  <a:lnTo>
                    <a:pt x="39085" y="19556"/>
                  </a:lnTo>
                  <a:lnTo>
                    <a:pt x="39085" y="20245"/>
                  </a:lnTo>
                  <a:lnTo>
                    <a:pt x="39034" y="20933"/>
                  </a:lnTo>
                  <a:lnTo>
                    <a:pt x="39009" y="21213"/>
                  </a:lnTo>
                  <a:lnTo>
                    <a:pt x="38958" y="21468"/>
                  </a:lnTo>
                  <a:lnTo>
                    <a:pt x="38881" y="21723"/>
                  </a:lnTo>
                  <a:lnTo>
                    <a:pt x="38805" y="21953"/>
                  </a:lnTo>
                  <a:lnTo>
                    <a:pt x="38703" y="22157"/>
                  </a:lnTo>
                  <a:lnTo>
                    <a:pt x="38575" y="22361"/>
                  </a:lnTo>
                  <a:lnTo>
                    <a:pt x="38448" y="22565"/>
                  </a:lnTo>
                  <a:lnTo>
                    <a:pt x="38295" y="22718"/>
                  </a:lnTo>
                  <a:lnTo>
                    <a:pt x="38116" y="22871"/>
                  </a:lnTo>
                  <a:lnTo>
                    <a:pt x="37938" y="22998"/>
                  </a:lnTo>
                  <a:lnTo>
                    <a:pt x="37734" y="23126"/>
                  </a:lnTo>
                  <a:lnTo>
                    <a:pt x="37505" y="23228"/>
                  </a:lnTo>
                  <a:lnTo>
                    <a:pt x="37275" y="23304"/>
                  </a:lnTo>
                  <a:lnTo>
                    <a:pt x="37020" y="23381"/>
                  </a:lnTo>
                  <a:lnTo>
                    <a:pt x="36765" y="23432"/>
                  </a:lnTo>
                  <a:lnTo>
                    <a:pt x="36485" y="23457"/>
                  </a:lnTo>
                  <a:lnTo>
                    <a:pt x="35235" y="23559"/>
                  </a:lnTo>
                  <a:lnTo>
                    <a:pt x="33986" y="23584"/>
                  </a:lnTo>
                  <a:lnTo>
                    <a:pt x="31462" y="23584"/>
                  </a:lnTo>
                  <a:lnTo>
                    <a:pt x="28938" y="23559"/>
                  </a:lnTo>
                  <a:lnTo>
                    <a:pt x="27689" y="23584"/>
                  </a:lnTo>
                  <a:lnTo>
                    <a:pt x="26439" y="23635"/>
                  </a:lnTo>
                  <a:lnTo>
                    <a:pt x="24272" y="23635"/>
                  </a:lnTo>
                  <a:lnTo>
                    <a:pt x="22182" y="23661"/>
                  </a:lnTo>
                  <a:lnTo>
                    <a:pt x="17975" y="23788"/>
                  </a:lnTo>
                  <a:lnTo>
                    <a:pt x="13768" y="23890"/>
                  </a:lnTo>
                  <a:lnTo>
                    <a:pt x="11677" y="23941"/>
                  </a:lnTo>
                  <a:lnTo>
                    <a:pt x="9587" y="23967"/>
                  </a:lnTo>
                  <a:lnTo>
                    <a:pt x="5456" y="23992"/>
                  </a:lnTo>
                  <a:lnTo>
                    <a:pt x="4895" y="23992"/>
                  </a:lnTo>
                  <a:lnTo>
                    <a:pt x="4615" y="24018"/>
                  </a:lnTo>
                  <a:lnTo>
                    <a:pt x="4360" y="23992"/>
                  </a:lnTo>
                  <a:lnTo>
                    <a:pt x="4080" y="23967"/>
                  </a:lnTo>
                  <a:lnTo>
                    <a:pt x="3850" y="23890"/>
                  </a:lnTo>
                  <a:lnTo>
                    <a:pt x="3595" y="23788"/>
                  </a:lnTo>
                  <a:lnTo>
                    <a:pt x="3366" y="23610"/>
                  </a:lnTo>
                  <a:lnTo>
                    <a:pt x="3264" y="23482"/>
                  </a:lnTo>
                  <a:lnTo>
                    <a:pt x="3187" y="23381"/>
                  </a:lnTo>
                  <a:lnTo>
                    <a:pt x="3111" y="23253"/>
                  </a:lnTo>
                  <a:lnTo>
                    <a:pt x="3060" y="23100"/>
                  </a:lnTo>
                  <a:lnTo>
                    <a:pt x="2958" y="22820"/>
                  </a:lnTo>
                  <a:lnTo>
                    <a:pt x="2932" y="22514"/>
                  </a:lnTo>
                  <a:lnTo>
                    <a:pt x="2907" y="22208"/>
                  </a:lnTo>
                  <a:lnTo>
                    <a:pt x="2907" y="21876"/>
                  </a:lnTo>
                  <a:lnTo>
                    <a:pt x="2881" y="21264"/>
                  </a:lnTo>
                  <a:lnTo>
                    <a:pt x="2830" y="20270"/>
                  </a:lnTo>
                  <a:lnTo>
                    <a:pt x="2805" y="19276"/>
                  </a:lnTo>
                  <a:lnTo>
                    <a:pt x="2779" y="17262"/>
                  </a:lnTo>
                  <a:lnTo>
                    <a:pt x="2728" y="15273"/>
                  </a:lnTo>
                  <a:lnTo>
                    <a:pt x="2703" y="14279"/>
                  </a:lnTo>
                  <a:lnTo>
                    <a:pt x="2626" y="13284"/>
                  </a:lnTo>
                  <a:lnTo>
                    <a:pt x="2907" y="13259"/>
                  </a:lnTo>
                  <a:lnTo>
                    <a:pt x="3213" y="13208"/>
                  </a:lnTo>
                  <a:lnTo>
                    <a:pt x="3493" y="13131"/>
                  </a:lnTo>
                  <a:lnTo>
                    <a:pt x="3748" y="13004"/>
                  </a:lnTo>
                  <a:lnTo>
                    <a:pt x="3927" y="12902"/>
                  </a:lnTo>
                  <a:lnTo>
                    <a:pt x="4080" y="12774"/>
                  </a:lnTo>
                  <a:lnTo>
                    <a:pt x="4233" y="12621"/>
                  </a:lnTo>
                  <a:lnTo>
                    <a:pt x="4360" y="12468"/>
                  </a:lnTo>
                  <a:lnTo>
                    <a:pt x="4488" y="12315"/>
                  </a:lnTo>
                  <a:lnTo>
                    <a:pt x="4590" y="12137"/>
                  </a:lnTo>
                  <a:lnTo>
                    <a:pt x="4742" y="11754"/>
                  </a:lnTo>
                  <a:lnTo>
                    <a:pt x="4870" y="12086"/>
                  </a:lnTo>
                  <a:lnTo>
                    <a:pt x="5074" y="12392"/>
                  </a:lnTo>
                  <a:lnTo>
                    <a:pt x="5303" y="12672"/>
                  </a:lnTo>
                  <a:lnTo>
                    <a:pt x="5558" y="12902"/>
                  </a:lnTo>
                  <a:lnTo>
                    <a:pt x="5864" y="13106"/>
                  </a:lnTo>
                  <a:lnTo>
                    <a:pt x="6196" y="13259"/>
                  </a:lnTo>
                  <a:lnTo>
                    <a:pt x="6527" y="13361"/>
                  </a:lnTo>
                  <a:lnTo>
                    <a:pt x="6706" y="13386"/>
                  </a:lnTo>
                  <a:lnTo>
                    <a:pt x="7114" y="13386"/>
                  </a:lnTo>
                  <a:lnTo>
                    <a:pt x="7318" y="13361"/>
                  </a:lnTo>
                  <a:lnTo>
                    <a:pt x="7522" y="13310"/>
                  </a:lnTo>
                  <a:lnTo>
                    <a:pt x="7700" y="13259"/>
                  </a:lnTo>
                  <a:lnTo>
                    <a:pt x="7878" y="13182"/>
                  </a:lnTo>
                  <a:lnTo>
                    <a:pt x="8082" y="13080"/>
                  </a:lnTo>
                  <a:lnTo>
                    <a:pt x="8235" y="12978"/>
                  </a:lnTo>
                  <a:lnTo>
                    <a:pt x="8414" y="12876"/>
                  </a:lnTo>
                  <a:lnTo>
                    <a:pt x="8567" y="12723"/>
                  </a:lnTo>
                  <a:lnTo>
                    <a:pt x="8694" y="12596"/>
                  </a:lnTo>
                  <a:lnTo>
                    <a:pt x="8822" y="12443"/>
                  </a:lnTo>
                  <a:lnTo>
                    <a:pt x="8949" y="12264"/>
                  </a:lnTo>
                  <a:lnTo>
                    <a:pt x="9051" y="12111"/>
                  </a:lnTo>
                  <a:lnTo>
                    <a:pt x="9153" y="11933"/>
                  </a:lnTo>
                  <a:lnTo>
                    <a:pt x="9230" y="11754"/>
                  </a:lnTo>
                  <a:lnTo>
                    <a:pt x="9281" y="11550"/>
                  </a:lnTo>
                  <a:lnTo>
                    <a:pt x="9357" y="11652"/>
                  </a:lnTo>
                  <a:lnTo>
                    <a:pt x="9510" y="11984"/>
                  </a:lnTo>
                  <a:lnTo>
                    <a:pt x="9689" y="12290"/>
                  </a:lnTo>
                  <a:lnTo>
                    <a:pt x="9918" y="12545"/>
                  </a:lnTo>
                  <a:lnTo>
                    <a:pt x="10148" y="12800"/>
                  </a:lnTo>
                  <a:lnTo>
                    <a:pt x="10454" y="13004"/>
                  </a:lnTo>
                  <a:lnTo>
                    <a:pt x="10759" y="13157"/>
                  </a:lnTo>
                  <a:lnTo>
                    <a:pt x="11116" y="13284"/>
                  </a:lnTo>
                  <a:lnTo>
                    <a:pt x="11473" y="13335"/>
                  </a:lnTo>
                  <a:lnTo>
                    <a:pt x="11703" y="13361"/>
                  </a:lnTo>
                  <a:lnTo>
                    <a:pt x="11932" y="13335"/>
                  </a:lnTo>
                  <a:lnTo>
                    <a:pt x="12136" y="13310"/>
                  </a:lnTo>
                  <a:lnTo>
                    <a:pt x="12340" y="13259"/>
                  </a:lnTo>
                  <a:lnTo>
                    <a:pt x="12544" y="13182"/>
                  </a:lnTo>
                  <a:lnTo>
                    <a:pt x="12723" y="13106"/>
                  </a:lnTo>
                  <a:lnTo>
                    <a:pt x="12876" y="13004"/>
                  </a:lnTo>
                  <a:lnTo>
                    <a:pt x="13054" y="12902"/>
                  </a:lnTo>
                  <a:lnTo>
                    <a:pt x="13207" y="12774"/>
                  </a:lnTo>
                  <a:lnTo>
                    <a:pt x="13335" y="12621"/>
                  </a:lnTo>
                  <a:lnTo>
                    <a:pt x="13590" y="12315"/>
                  </a:lnTo>
                  <a:lnTo>
                    <a:pt x="13793" y="11958"/>
                  </a:lnTo>
                  <a:lnTo>
                    <a:pt x="13997" y="11601"/>
                  </a:lnTo>
                  <a:lnTo>
                    <a:pt x="14048" y="11754"/>
                  </a:lnTo>
                  <a:lnTo>
                    <a:pt x="14125" y="11907"/>
                  </a:lnTo>
                  <a:lnTo>
                    <a:pt x="14201" y="12060"/>
                  </a:lnTo>
                  <a:lnTo>
                    <a:pt x="14303" y="12188"/>
                  </a:lnTo>
                  <a:lnTo>
                    <a:pt x="14558" y="12468"/>
                  </a:lnTo>
                  <a:lnTo>
                    <a:pt x="14839" y="12698"/>
                  </a:lnTo>
                  <a:lnTo>
                    <a:pt x="15145" y="12876"/>
                  </a:lnTo>
                  <a:lnTo>
                    <a:pt x="15476" y="13029"/>
                  </a:lnTo>
                  <a:lnTo>
                    <a:pt x="15833" y="13157"/>
                  </a:lnTo>
                  <a:lnTo>
                    <a:pt x="16165" y="13208"/>
                  </a:lnTo>
                  <a:lnTo>
                    <a:pt x="16394" y="13233"/>
                  </a:lnTo>
                  <a:lnTo>
                    <a:pt x="16624" y="13259"/>
                  </a:lnTo>
                  <a:lnTo>
                    <a:pt x="16853" y="13233"/>
                  </a:lnTo>
                  <a:lnTo>
                    <a:pt x="17057" y="13233"/>
                  </a:lnTo>
                  <a:lnTo>
                    <a:pt x="17261" y="13182"/>
                  </a:lnTo>
                  <a:lnTo>
                    <a:pt x="17465" y="13131"/>
                  </a:lnTo>
                  <a:lnTo>
                    <a:pt x="17643" y="13055"/>
                  </a:lnTo>
                  <a:lnTo>
                    <a:pt x="17822" y="12953"/>
                  </a:lnTo>
                  <a:lnTo>
                    <a:pt x="17975" y="12851"/>
                  </a:lnTo>
                  <a:lnTo>
                    <a:pt x="18128" y="12749"/>
                  </a:lnTo>
                  <a:lnTo>
                    <a:pt x="18281" y="12621"/>
                  </a:lnTo>
                  <a:lnTo>
                    <a:pt x="18408" y="12468"/>
                  </a:lnTo>
                  <a:lnTo>
                    <a:pt x="18536" y="12315"/>
                  </a:lnTo>
                  <a:lnTo>
                    <a:pt x="18663" y="12137"/>
                  </a:lnTo>
                  <a:lnTo>
                    <a:pt x="18765" y="11958"/>
                  </a:lnTo>
                  <a:lnTo>
                    <a:pt x="18842" y="11754"/>
                  </a:lnTo>
                  <a:lnTo>
                    <a:pt x="18995" y="12111"/>
                  </a:lnTo>
                  <a:lnTo>
                    <a:pt x="19173" y="12417"/>
                  </a:lnTo>
                  <a:lnTo>
                    <a:pt x="19403" y="12698"/>
                  </a:lnTo>
                  <a:lnTo>
                    <a:pt x="19683" y="12953"/>
                  </a:lnTo>
                  <a:lnTo>
                    <a:pt x="19989" y="13157"/>
                  </a:lnTo>
                  <a:lnTo>
                    <a:pt x="20346" y="13310"/>
                  </a:lnTo>
                  <a:lnTo>
                    <a:pt x="20524" y="13361"/>
                  </a:lnTo>
                  <a:lnTo>
                    <a:pt x="20703" y="13412"/>
                  </a:lnTo>
                  <a:lnTo>
                    <a:pt x="20907" y="13437"/>
                  </a:lnTo>
                  <a:lnTo>
                    <a:pt x="21085" y="13463"/>
                  </a:lnTo>
                  <a:lnTo>
                    <a:pt x="21289" y="13437"/>
                  </a:lnTo>
                  <a:lnTo>
                    <a:pt x="21468" y="13437"/>
                  </a:lnTo>
                  <a:lnTo>
                    <a:pt x="21672" y="13386"/>
                  </a:lnTo>
                  <a:lnTo>
                    <a:pt x="21850" y="13335"/>
                  </a:lnTo>
                  <a:lnTo>
                    <a:pt x="22207" y="13182"/>
                  </a:lnTo>
                  <a:lnTo>
                    <a:pt x="22564" y="12978"/>
                  </a:lnTo>
                  <a:lnTo>
                    <a:pt x="22870" y="12749"/>
                  </a:lnTo>
                  <a:lnTo>
                    <a:pt x="23150" y="12443"/>
                  </a:lnTo>
                  <a:lnTo>
                    <a:pt x="23252" y="12290"/>
                  </a:lnTo>
                  <a:lnTo>
                    <a:pt x="23354" y="12137"/>
                  </a:lnTo>
                  <a:lnTo>
                    <a:pt x="23456" y="11958"/>
                  </a:lnTo>
                  <a:lnTo>
                    <a:pt x="23533" y="11780"/>
                  </a:lnTo>
                  <a:lnTo>
                    <a:pt x="23660" y="12060"/>
                  </a:lnTo>
                  <a:lnTo>
                    <a:pt x="23813" y="12315"/>
                  </a:lnTo>
                  <a:lnTo>
                    <a:pt x="23992" y="12545"/>
                  </a:lnTo>
                  <a:lnTo>
                    <a:pt x="24221" y="12723"/>
                  </a:lnTo>
                  <a:lnTo>
                    <a:pt x="24476" y="12902"/>
                  </a:lnTo>
                  <a:lnTo>
                    <a:pt x="24731" y="13029"/>
                  </a:lnTo>
                  <a:lnTo>
                    <a:pt x="25037" y="13131"/>
                  </a:lnTo>
                  <a:lnTo>
                    <a:pt x="25369" y="13182"/>
                  </a:lnTo>
                  <a:lnTo>
                    <a:pt x="25751" y="13182"/>
                  </a:lnTo>
                  <a:lnTo>
                    <a:pt x="25929" y="13157"/>
                  </a:lnTo>
                  <a:lnTo>
                    <a:pt x="26108" y="13106"/>
                  </a:lnTo>
                  <a:lnTo>
                    <a:pt x="26439" y="13004"/>
                  </a:lnTo>
                  <a:lnTo>
                    <a:pt x="26771" y="12825"/>
                  </a:lnTo>
                  <a:lnTo>
                    <a:pt x="27051" y="12621"/>
                  </a:lnTo>
                  <a:lnTo>
                    <a:pt x="27306" y="12366"/>
                  </a:lnTo>
                  <a:lnTo>
                    <a:pt x="27536" y="12086"/>
                  </a:lnTo>
                  <a:lnTo>
                    <a:pt x="27740" y="11780"/>
                  </a:lnTo>
                  <a:lnTo>
                    <a:pt x="27791" y="11958"/>
                  </a:lnTo>
                  <a:lnTo>
                    <a:pt x="27893" y="12137"/>
                  </a:lnTo>
                  <a:lnTo>
                    <a:pt x="27995" y="12290"/>
                  </a:lnTo>
                  <a:lnTo>
                    <a:pt x="28122" y="12468"/>
                  </a:lnTo>
                  <a:lnTo>
                    <a:pt x="28275" y="12621"/>
                  </a:lnTo>
                  <a:lnTo>
                    <a:pt x="28428" y="12749"/>
                  </a:lnTo>
                  <a:lnTo>
                    <a:pt x="28759" y="13004"/>
                  </a:lnTo>
                  <a:lnTo>
                    <a:pt x="29142" y="13208"/>
                  </a:lnTo>
                  <a:lnTo>
                    <a:pt x="29550" y="13361"/>
                  </a:lnTo>
                  <a:lnTo>
                    <a:pt x="29958" y="13463"/>
                  </a:lnTo>
                  <a:lnTo>
                    <a:pt x="30136" y="13488"/>
                  </a:lnTo>
                  <a:lnTo>
                    <a:pt x="30519" y="13488"/>
                  </a:lnTo>
                  <a:lnTo>
                    <a:pt x="30723" y="13463"/>
                  </a:lnTo>
                  <a:lnTo>
                    <a:pt x="30927" y="13412"/>
                  </a:lnTo>
                  <a:lnTo>
                    <a:pt x="31131" y="13361"/>
                  </a:lnTo>
                  <a:lnTo>
                    <a:pt x="31539" y="13182"/>
                  </a:lnTo>
                  <a:lnTo>
                    <a:pt x="31895" y="12978"/>
                  </a:lnTo>
                  <a:lnTo>
                    <a:pt x="32227" y="12698"/>
                  </a:lnTo>
                  <a:lnTo>
                    <a:pt x="32380" y="12545"/>
                  </a:lnTo>
                  <a:lnTo>
                    <a:pt x="32533" y="12392"/>
                  </a:lnTo>
                  <a:lnTo>
                    <a:pt x="32660" y="12213"/>
                  </a:lnTo>
                  <a:lnTo>
                    <a:pt x="32762" y="12035"/>
                  </a:lnTo>
                  <a:lnTo>
                    <a:pt x="32864" y="11856"/>
                  </a:lnTo>
                  <a:lnTo>
                    <a:pt x="32941" y="11652"/>
                  </a:lnTo>
                  <a:lnTo>
                    <a:pt x="33017" y="11831"/>
                  </a:lnTo>
                  <a:lnTo>
                    <a:pt x="33119" y="12009"/>
                  </a:lnTo>
                  <a:lnTo>
                    <a:pt x="33221" y="12188"/>
                  </a:lnTo>
                  <a:lnTo>
                    <a:pt x="33349" y="12315"/>
                  </a:lnTo>
                  <a:lnTo>
                    <a:pt x="33502" y="12468"/>
                  </a:lnTo>
                  <a:lnTo>
                    <a:pt x="33655" y="12596"/>
                  </a:lnTo>
                  <a:lnTo>
                    <a:pt x="33833" y="12698"/>
                  </a:lnTo>
                  <a:lnTo>
                    <a:pt x="34012" y="12800"/>
                  </a:lnTo>
                  <a:lnTo>
                    <a:pt x="34394" y="12953"/>
                  </a:lnTo>
                  <a:lnTo>
                    <a:pt x="34802" y="13080"/>
                  </a:lnTo>
                  <a:lnTo>
                    <a:pt x="35235" y="13131"/>
                  </a:lnTo>
                  <a:lnTo>
                    <a:pt x="35643" y="13157"/>
                  </a:lnTo>
                  <a:lnTo>
                    <a:pt x="35898" y="13131"/>
                  </a:lnTo>
                  <a:lnTo>
                    <a:pt x="36128" y="13106"/>
                  </a:lnTo>
                  <a:lnTo>
                    <a:pt x="36332" y="13055"/>
                  </a:lnTo>
                  <a:lnTo>
                    <a:pt x="36561" y="12978"/>
                  </a:lnTo>
                  <a:lnTo>
                    <a:pt x="36765" y="12902"/>
                  </a:lnTo>
                  <a:lnTo>
                    <a:pt x="36944" y="12800"/>
                  </a:lnTo>
                  <a:lnTo>
                    <a:pt x="37122" y="12672"/>
                  </a:lnTo>
                  <a:lnTo>
                    <a:pt x="37301" y="12545"/>
                  </a:lnTo>
                  <a:lnTo>
                    <a:pt x="37454" y="12392"/>
                  </a:lnTo>
                  <a:lnTo>
                    <a:pt x="37607" y="12239"/>
                  </a:lnTo>
                  <a:lnTo>
                    <a:pt x="37759" y="12060"/>
                  </a:lnTo>
                  <a:lnTo>
                    <a:pt x="37887" y="11882"/>
                  </a:lnTo>
                  <a:lnTo>
                    <a:pt x="37989" y="11703"/>
                  </a:lnTo>
                  <a:lnTo>
                    <a:pt x="38091" y="11499"/>
                  </a:lnTo>
                  <a:lnTo>
                    <a:pt x="38167" y="11295"/>
                  </a:lnTo>
                  <a:lnTo>
                    <a:pt x="38244" y="11066"/>
                  </a:lnTo>
                  <a:close/>
                  <a:moveTo>
                    <a:pt x="39111" y="12060"/>
                  </a:moveTo>
                  <a:lnTo>
                    <a:pt x="39264" y="12137"/>
                  </a:lnTo>
                  <a:lnTo>
                    <a:pt x="39442" y="12213"/>
                  </a:lnTo>
                  <a:lnTo>
                    <a:pt x="39621" y="12264"/>
                  </a:lnTo>
                  <a:lnTo>
                    <a:pt x="39799" y="12290"/>
                  </a:lnTo>
                  <a:lnTo>
                    <a:pt x="39927" y="13641"/>
                  </a:lnTo>
                  <a:lnTo>
                    <a:pt x="39978" y="15018"/>
                  </a:lnTo>
                  <a:lnTo>
                    <a:pt x="40029" y="16369"/>
                  </a:lnTo>
                  <a:lnTo>
                    <a:pt x="40054" y="17720"/>
                  </a:lnTo>
                  <a:lnTo>
                    <a:pt x="40080" y="18485"/>
                  </a:lnTo>
                  <a:lnTo>
                    <a:pt x="40131" y="19429"/>
                  </a:lnTo>
                  <a:lnTo>
                    <a:pt x="40131" y="20474"/>
                  </a:lnTo>
                  <a:lnTo>
                    <a:pt x="40131" y="21009"/>
                  </a:lnTo>
                  <a:lnTo>
                    <a:pt x="40080" y="21545"/>
                  </a:lnTo>
                  <a:lnTo>
                    <a:pt x="40003" y="22055"/>
                  </a:lnTo>
                  <a:lnTo>
                    <a:pt x="39901" y="22539"/>
                  </a:lnTo>
                  <a:lnTo>
                    <a:pt x="39774" y="22998"/>
                  </a:lnTo>
                  <a:lnTo>
                    <a:pt x="39672" y="23202"/>
                  </a:lnTo>
                  <a:lnTo>
                    <a:pt x="39595" y="23406"/>
                  </a:lnTo>
                  <a:lnTo>
                    <a:pt x="39468" y="23610"/>
                  </a:lnTo>
                  <a:lnTo>
                    <a:pt x="39340" y="23763"/>
                  </a:lnTo>
                  <a:lnTo>
                    <a:pt x="39213" y="23941"/>
                  </a:lnTo>
                  <a:lnTo>
                    <a:pt x="39060" y="24069"/>
                  </a:lnTo>
                  <a:lnTo>
                    <a:pt x="38907" y="24196"/>
                  </a:lnTo>
                  <a:lnTo>
                    <a:pt x="38728" y="24298"/>
                  </a:lnTo>
                  <a:lnTo>
                    <a:pt x="38524" y="24375"/>
                  </a:lnTo>
                  <a:lnTo>
                    <a:pt x="38295" y="24451"/>
                  </a:lnTo>
                  <a:lnTo>
                    <a:pt x="37989" y="24502"/>
                  </a:lnTo>
                  <a:lnTo>
                    <a:pt x="37683" y="24553"/>
                  </a:lnTo>
                  <a:lnTo>
                    <a:pt x="37046" y="24630"/>
                  </a:lnTo>
                  <a:lnTo>
                    <a:pt x="35669" y="24630"/>
                  </a:lnTo>
                  <a:lnTo>
                    <a:pt x="34292" y="24579"/>
                  </a:lnTo>
                  <a:lnTo>
                    <a:pt x="33629" y="24553"/>
                  </a:lnTo>
                  <a:lnTo>
                    <a:pt x="29320" y="24553"/>
                  </a:lnTo>
                  <a:lnTo>
                    <a:pt x="28607" y="24579"/>
                  </a:lnTo>
                  <a:lnTo>
                    <a:pt x="27867" y="24604"/>
                  </a:lnTo>
                  <a:lnTo>
                    <a:pt x="27128" y="24681"/>
                  </a:lnTo>
                  <a:lnTo>
                    <a:pt x="27077" y="24630"/>
                  </a:lnTo>
                  <a:lnTo>
                    <a:pt x="26975" y="24604"/>
                  </a:lnTo>
                  <a:lnTo>
                    <a:pt x="22590" y="24630"/>
                  </a:lnTo>
                  <a:lnTo>
                    <a:pt x="18204" y="24655"/>
                  </a:lnTo>
                  <a:lnTo>
                    <a:pt x="9434" y="24757"/>
                  </a:lnTo>
                  <a:lnTo>
                    <a:pt x="5227" y="24808"/>
                  </a:lnTo>
                  <a:lnTo>
                    <a:pt x="4462" y="24834"/>
                  </a:lnTo>
                  <a:lnTo>
                    <a:pt x="4029" y="24834"/>
                  </a:lnTo>
                  <a:lnTo>
                    <a:pt x="3595" y="24783"/>
                  </a:lnTo>
                  <a:lnTo>
                    <a:pt x="3391" y="24757"/>
                  </a:lnTo>
                  <a:lnTo>
                    <a:pt x="3187" y="24706"/>
                  </a:lnTo>
                  <a:lnTo>
                    <a:pt x="3009" y="24655"/>
                  </a:lnTo>
                  <a:lnTo>
                    <a:pt x="2830" y="24553"/>
                  </a:lnTo>
                  <a:lnTo>
                    <a:pt x="2652" y="24451"/>
                  </a:lnTo>
                  <a:lnTo>
                    <a:pt x="2524" y="24324"/>
                  </a:lnTo>
                  <a:lnTo>
                    <a:pt x="2397" y="24171"/>
                  </a:lnTo>
                  <a:lnTo>
                    <a:pt x="2295" y="23992"/>
                  </a:lnTo>
                  <a:lnTo>
                    <a:pt x="2218" y="23763"/>
                  </a:lnTo>
                  <a:lnTo>
                    <a:pt x="2193" y="23533"/>
                  </a:lnTo>
                  <a:lnTo>
                    <a:pt x="2167" y="23253"/>
                  </a:lnTo>
                  <a:lnTo>
                    <a:pt x="2142" y="22973"/>
                  </a:lnTo>
                  <a:lnTo>
                    <a:pt x="2167" y="22412"/>
                  </a:lnTo>
                  <a:lnTo>
                    <a:pt x="2167" y="21902"/>
                  </a:lnTo>
                  <a:lnTo>
                    <a:pt x="2091" y="19735"/>
                  </a:lnTo>
                  <a:lnTo>
                    <a:pt x="2014" y="17567"/>
                  </a:lnTo>
                  <a:lnTo>
                    <a:pt x="1963" y="16471"/>
                  </a:lnTo>
                  <a:lnTo>
                    <a:pt x="1912" y="15400"/>
                  </a:lnTo>
                  <a:lnTo>
                    <a:pt x="1810" y="14304"/>
                  </a:lnTo>
                  <a:lnTo>
                    <a:pt x="1709" y="13233"/>
                  </a:lnTo>
                  <a:lnTo>
                    <a:pt x="2065" y="13284"/>
                  </a:lnTo>
                  <a:lnTo>
                    <a:pt x="2422" y="13284"/>
                  </a:lnTo>
                  <a:lnTo>
                    <a:pt x="2320" y="14406"/>
                  </a:lnTo>
                  <a:lnTo>
                    <a:pt x="2269" y="15528"/>
                  </a:lnTo>
                  <a:lnTo>
                    <a:pt x="2269" y="16650"/>
                  </a:lnTo>
                  <a:lnTo>
                    <a:pt x="2320" y="17797"/>
                  </a:lnTo>
                  <a:lnTo>
                    <a:pt x="2371" y="18919"/>
                  </a:lnTo>
                  <a:lnTo>
                    <a:pt x="2448" y="20041"/>
                  </a:lnTo>
                  <a:lnTo>
                    <a:pt x="2626" y="22284"/>
                  </a:lnTo>
                  <a:lnTo>
                    <a:pt x="2677" y="22667"/>
                  </a:lnTo>
                  <a:lnTo>
                    <a:pt x="2728" y="22998"/>
                  </a:lnTo>
                  <a:lnTo>
                    <a:pt x="2805" y="23279"/>
                  </a:lnTo>
                  <a:lnTo>
                    <a:pt x="2907" y="23533"/>
                  </a:lnTo>
                  <a:lnTo>
                    <a:pt x="3009" y="23737"/>
                  </a:lnTo>
                  <a:lnTo>
                    <a:pt x="3162" y="23916"/>
                  </a:lnTo>
                  <a:lnTo>
                    <a:pt x="3315" y="24043"/>
                  </a:lnTo>
                  <a:lnTo>
                    <a:pt x="3493" y="24145"/>
                  </a:lnTo>
                  <a:lnTo>
                    <a:pt x="3697" y="24222"/>
                  </a:lnTo>
                  <a:lnTo>
                    <a:pt x="3927" y="24273"/>
                  </a:lnTo>
                  <a:lnTo>
                    <a:pt x="4182" y="24324"/>
                  </a:lnTo>
                  <a:lnTo>
                    <a:pt x="4437" y="24349"/>
                  </a:lnTo>
                  <a:lnTo>
                    <a:pt x="13462" y="24349"/>
                  </a:lnTo>
                  <a:lnTo>
                    <a:pt x="16037" y="24324"/>
                  </a:lnTo>
                  <a:lnTo>
                    <a:pt x="18587" y="24298"/>
                  </a:lnTo>
                  <a:lnTo>
                    <a:pt x="21162" y="24222"/>
                  </a:lnTo>
                  <a:lnTo>
                    <a:pt x="23711" y="24094"/>
                  </a:lnTo>
                  <a:lnTo>
                    <a:pt x="26261" y="23941"/>
                  </a:lnTo>
                  <a:lnTo>
                    <a:pt x="27051" y="24018"/>
                  </a:lnTo>
                  <a:lnTo>
                    <a:pt x="27867" y="24043"/>
                  </a:lnTo>
                  <a:lnTo>
                    <a:pt x="28683" y="24069"/>
                  </a:lnTo>
                  <a:lnTo>
                    <a:pt x="29499" y="24069"/>
                  </a:lnTo>
                  <a:lnTo>
                    <a:pt x="31131" y="24043"/>
                  </a:lnTo>
                  <a:lnTo>
                    <a:pt x="32762" y="24018"/>
                  </a:lnTo>
                  <a:lnTo>
                    <a:pt x="33400" y="24018"/>
                  </a:lnTo>
                  <a:lnTo>
                    <a:pt x="34088" y="24043"/>
                  </a:lnTo>
                  <a:lnTo>
                    <a:pt x="34827" y="24069"/>
                  </a:lnTo>
                  <a:lnTo>
                    <a:pt x="35541" y="24069"/>
                  </a:lnTo>
                  <a:lnTo>
                    <a:pt x="36281" y="24018"/>
                  </a:lnTo>
                  <a:lnTo>
                    <a:pt x="36638" y="23992"/>
                  </a:lnTo>
                  <a:lnTo>
                    <a:pt x="36969" y="23941"/>
                  </a:lnTo>
                  <a:lnTo>
                    <a:pt x="37326" y="23865"/>
                  </a:lnTo>
                  <a:lnTo>
                    <a:pt x="37658" y="23763"/>
                  </a:lnTo>
                  <a:lnTo>
                    <a:pt x="37963" y="23661"/>
                  </a:lnTo>
                  <a:lnTo>
                    <a:pt x="38269" y="23508"/>
                  </a:lnTo>
                  <a:lnTo>
                    <a:pt x="38499" y="23381"/>
                  </a:lnTo>
                  <a:lnTo>
                    <a:pt x="38703" y="23202"/>
                  </a:lnTo>
                  <a:lnTo>
                    <a:pt x="38881" y="23024"/>
                  </a:lnTo>
                  <a:lnTo>
                    <a:pt x="39034" y="22845"/>
                  </a:lnTo>
                  <a:lnTo>
                    <a:pt x="39162" y="22641"/>
                  </a:lnTo>
                  <a:lnTo>
                    <a:pt x="39264" y="22412"/>
                  </a:lnTo>
                  <a:lnTo>
                    <a:pt x="39340" y="22182"/>
                  </a:lnTo>
                  <a:lnTo>
                    <a:pt x="39391" y="21953"/>
                  </a:lnTo>
                  <a:lnTo>
                    <a:pt x="39468" y="21443"/>
                  </a:lnTo>
                  <a:lnTo>
                    <a:pt x="39519" y="20933"/>
                  </a:lnTo>
                  <a:lnTo>
                    <a:pt x="39519" y="19913"/>
                  </a:lnTo>
                  <a:lnTo>
                    <a:pt x="39544" y="18919"/>
                  </a:lnTo>
                  <a:lnTo>
                    <a:pt x="39544" y="17950"/>
                  </a:lnTo>
                  <a:lnTo>
                    <a:pt x="39519" y="16956"/>
                  </a:lnTo>
                  <a:lnTo>
                    <a:pt x="39468" y="15987"/>
                  </a:lnTo>
                  <a:lnTo>
                    <a:pt x="39391" y="14992"/>
                  </a:lnTo>
                  <a:lnTo>
                    <a:pt x="39315" y="13998"/>
                  </a:lnTo>
                  <a:lnTo>
                    <a:pt x="39213" y="13029"/>
                  </a:lnTo>
                  <a:lnTo>
                    <a:pt x="39111" y="12060"/>
                  </a:lnTo>
                  <a:close/>
                  <a:moveTo>
                    <a:pt x="7547" y="1"/>
                  </a:moveTo>
                  <a:lnTo>
                    <a:pt x="6757" y="26"/>
                  </a:lnTo>
                  <a:lnTo>
                    <a:pt x="5533" y="26"/>
                  </a:lnTo>
                  <a:lnTo>
                    <a:pt x="5125" y="52"/>
                  </a:lnTo>
                  <a:lnTo>
                    <a:pt x="5074" y="77"/>
                  </a:lnTo>
                  <a:lnTo>
                    <a:pt x="5023" y="52"/>
                  </a:lnTo>
                  <a:lnTo>
                    <a:pt x="4972" y="52"/>
                  </a:lnTo>
                  <a:lnTo>
                    <a:pt x="4921" y="77"/>
                  </a:lnTo>
                  <a:lnTo>
                    <a:pt x="4870" y="103"/>
                  </a:lnTo>
                  <a:lnTo>
                    <a:pt x="4233" y="1276"/>
                  </a:lnTo>
                  <a:lnTo>
                    <a:pt x="3621" y="2499"/>
                  </a:lnTo>
                  <a:lnTo>
                    <a:pt x="3034" y="3698"/>
                  </a:lnTo>
                  <a:lnTo>
                    <a:pt x="2473" y="4947"/>
                  </a:lnTo>
                  <a:lnTo>
                    <a:pt x="1377" y="7420"/>
                  </a:lnTo>
                  <a:lnTo>
                    <a:pt x="306" y="9893"/>
                  </a:lnTo>
                  <a:lnTo>
                    <a:pt x="281" y="9944"/>
                  </a:lnTo>
                  <a:lnTo>
                    <a:pt x="306" y="10021"/>
                  </a:lnTo>
                  <a:lnTo>
                    <a:pt x="204" y="10225"/>
                  </a:lnTo>
                  <a:lnTo>
                    <a:pt x="153" y="10429"/>
                  </a:lnTo>
                  <a:lnTo>
                    <a:pt x="77" y="10633"/>
                  </a:lnTo>
                  <a:lnTo>
                    <a:pt x="26" y="10837"/>
                  </a:lnTo>
                  <a:lnTo>
                    <a:pt x="0" y="11041"/>
                  </a:lnTo>
                  <a:lnTo>
                    <a:pt x="0" y="11245"/>
                  </a:lnTo>
                  <a:lnTo>
                    <a:pt x="0" y="11423"/>
                  </a:lnTo>
                  <a:lnTo>
                    <a:pt x="26" y="11627"/>
                  </a:lnTo>
                  <a:lnTo>
                    <a:pt x="77" y="11831"/>
                  </a:lnTo>
                  <a:lnTo>
                    <a:pt x="128" y="12009"/>
                  </a:lnTo>
                  <a:lnTo>
                    <a:pt x="230" y="12213"/>
                  </a:lnTo>
                  <a:lnTo>
                    <a:pt x="332" y="12366"/>
                  </a:lnTo>
                  <a:lnTo>
                    <a:pt x="459" y="12545"/>
                  </a:lnTo>
                  <a:lnTo>
                    <a:pt x="587" y="12698"/>
                  </a:lnTo>
                  <a:lnTo>
                    <a:pt x="740" y="12825"/>
                  </a:lnTo>
                  <a:lnTo>
                    <a:pt x="918" y="12953"/>
                  </a:lnTo>
                  <a:lnTo>
                    <a:pt x="1122" y="13055"/>
                  </a:lnTo>
                  <a:lnTo>
                    <a:pt x="1326" y="13131"/>
                  </a:lnTo>
                  <a:lnTo>
                    <a:pt x="1479" y="13157"/>
                  </a:lnTo>
                  <a:lnTo>
                    <a:pt x="1454" y="14406"/>
                  </a:lnTo>
                  <a:lnTo>
                    <a:pt x="1454" y="15681"/>
                  </a:lnTo>
                  <a:lnTo>
                    <a:pt x="1479" y="16956"/>
                  </a:lnTo>
                  <a:lnTo>
                    <a:pt x="1505" y="18230"/>
                  </a:lnTo>
                  <a:lnTo>
                    <a:pt x="1556" y="19480"/>
                  </a:lnTo>
                  <a:lnTo>
                    <a:pt x="1632" y="20754"/>
                  </a:lnTo>
                  <a:lnTo>
                    <a:pt x="1709" y="22004"/>
                  </a:lnTo>
                  <a:lnTo>
                    <a:pt x="1810" y="23253"/>
                  </a:lnTo>
                  <a:lnTo>
                    <a:pt x="1887" y="23661"/>
                  </a:lnTo>
                  <a:lnTo>
                    <a:pt x="1963" y="24018"/>
                  </a:lnTo>
                  <a:lnTo>
                    <a:pt x="2065" y="24298"/>
                  </a:lnTo>
                  <a:lnTo>
                    <a:pt x="2218" y="24528"/>
                  </a:lnTo>
                  <a:lnTo>
                    <a:pt x="2371" y="24732"/>
                  </a:lnTo>
                  <a:lnTo>
                    <a:pt x="2575" y="24885"/>
                  </a:lnTo>
                  <a:lnTo>
                    <a:pt x="2805" y="25012"/>
                  </a:lnTo>
                  <a:lnTo>
                    <a:pt x="3034" y="25114"/>
                  </a:lnTo>
                  <a:lnTo>
                    <a:pt x="3289" y="25165"/>
                  </a:lnTo>
                  <a:lnTo>
                    <a:pt x="3570" y="25216"/>
                  </a:lnTo>
                  <a:lnTo>
                    <a:pt x="3876" y="25242"/>
                  </a:lnTo>
                  <a:lnTo>
                    <a:pt x="5558" y="25242"/>
                  </a:lnTo>
                  <a:lnTo>
                    <a:pt x="16267" y="25165"/>
                  </a:lnTo>
                  <a:lnTo>
                    <a:pt x="21621" y="25140"/>
                  </a:lnTo>
                  <a:lnTo>
                    <a:pt x="26975" y="25063"/>
                  </a:lnTo>
                  <a:lnTo>
                    <a:pt x="27077" y="25038"/>
                  </a:lnTo>
                  <a:lnTo>
                    <a:pt x="28020" y="25114"/>
                  </a:lnTo>
                  <a:lnTo>
                    <a:pt x="28989" y="25140"/>
                  </a:lnTo>
                  <a:lnTo>
                    <a:pt x="30901" y="25140"/>
                  </a:lnTo>
                  <a:lnTo>
                    <a:pt x="32839" y="25089"/>
                  </a:lnTo>
                  <a:lnTo>
                    <a:pt x="34751" y="25038"/>
                  </a:lnTo>
                  <a:lnTo>
                    <a:pt x="35286" y="25063"/>
                  </a:lnTo>
                  <a:lnTo>
                    <a:pt x="35924" y="25089"/>
                  </a:lnTo>
                  <a:lnTo>
                    <a:pt x="36587" y="25140"/>
                  </a:lnTo>
                  <a:lnTo>
                    <a:pt x="37275" y="25165"/>
                  </a:lnTo>
                  <a:lnTo>
                    <a:pt x="37963" y="25140"/>
                  </a:lnTo>
                  <a:lnTo>
                    <a:pt x="38295" y="25114"/>
                  </a:lnTo>
                  <a:lnTo>
                    <a:pt x="38601" y="25063"/>
                  </a:lnTo>
                  <a:lnTo>
                    <a:pt x="38907" y="24987"/>
                  </a:lnTo>
                  <a:lnTo>
                    <a:pt x="39213" y="24885"/>
                  </a:lnTo>
                  <a:lnTo>
                    <a:pt x="39468" y="24783"/>
                  </a:lnTo>
                  <a:lnTo>
                    <a:pt x="39697" y="24630"/>
                  </a:lnTo>
                  <a:lnTo>
                    <a:pt x="39927" y="24426"/>
                  </a:lnTo>
                  <a:lnTo>
                    <a:pt x="40105" y="24222"/>
                  </a:lnTo>
                  <a:lnTo>
                    <a:pt x="40258" y="23967"/>
                  </a:lnTo>
                  <a:lnTo>
                    <a:pt x="40386" y="23712"/>
                  </a:lnTo>
                  <a:lnTo>
                    <a:pt x="40462" y="23406"/>
                  </a:lnTo>
                  <a:lnTo>
                    <a:pt x="40539" y="23100"/>
                  </a:lnTo>
                  <a:lnTo>
                    <a:pt x="40590" y="22794"/>
                  </a:lnTo>
                  <a:lnTo>
                    <a:pt x="40615" y="22463"/>
                  </a:lnTo>
                  <a:lnTo>
                    <a:pt x="40641" y="21800"/>
                  </a:lnTo>
                  <a:lnTo>
                    <a:pt x="40615" y="21162"/>
                  </a:lnTo>
                  <a:lnTo>
                    <a:pt x="40590" y="20550"/>
                  </a:lnTo>
                  <a:lnTo>
                    <a:pt x="40590" y="20015"/>
                  </a:lnTo>
                  <a:lnTo>
                    <a:pt x="40564" y="19046"/>
                  </a:lnTo>
                  <a:lnTo>
                    <a:pt x="40564" y="18077"/>
                  </a:lnTo>
                  <a:lnTo>
                    <a:pt x="40488" y="16165"/>
                  </a:lnTo>
                  <a:lnTo>
                    <a:pt x="40360" y="14228"/>
                  </a:lnTo>
                  <a:lnTo>
                    <a:pt x="40233" y="12290"/>
                  </a:lnTo>
                  <a:lnTo>
                    <a:pt x="40462" y="12264"/>
                  </a:lnTo>
                  <a:lnTo>
                    <a:pt x="40692" y="12188"/>
                  </a:lnTo>
                  <a:lnTo>
                    <a:pt x="40870" y="12111"/>
                  </a:lnTo>
                  <a:lnTo>
                    <a:pt x="41023" y="12009"/>
                  </a:lnTo>
                  <a:lnTo>
                    <a:pt x="41176" y="11907"/>
                  </a:lnTo>
                  <a:lnTo>
                    <a:pt x="41303" y="11805"/>
                  </a:lnTo>
                  <a:lnTo>
                    <a:pt x="41405" y="11678"/>
                  </a:lnTo>
                  <a:lnTo>
                    <a:pt x="41507" y="11525"/>
                  </a:lnTo>
                  <a:lnTo>
                    <a:pt x="41584" y="11372"/>
                  </a:lnTo>
                  <a:lnTo>
                    <a:pt x="41660" y="11219"/>
                  </a:lnTo>
                  <a:lnTo>
                    <a:pt x="41711" y="11066"/>
                  </a:lnTo>
                  <a:lnTo>
                    <a:pt x="41737" y="10913"/>
                  </a:lnTo>
                  <a:lnTo>
                    <a:pt x="41762" y="10582"/>
                  </a:lnTo>
                  <a:lnTo>
                    <a:pt x="41737" y="10225"/>
                  </a:lnTo>
                  <a:lnTo>
                    <a:pt x="41660" y="9893"/>
                  </a:lnTo>
                  <a:lnTo>
                    <a:pt x="41609" y="9638"/>
                  </a:lnTo>
                  <a:lnTo>
                    <a:pt x="41533" y="9409"/>
                  </a:lnTo>
                  <a:lnTo>
                    <a:pt x="41354" y="8975"/>
                  </a:lnTo>
                  <a:lnTo>
                    <a:pt x="40233" y="5839"/>
                  </a:lnTo>
                  <a:lnTo>
                    <a:pt x="39774" y="4488"/>
                  </a:lnTo>
                  <a:lnTo>
                    <a:pt x="39315" y="3137"/>
                  </a:lnTo>
                  <a:lnTo>
                    <a:pt x="39085" y="2474"/>
                  </a:lnTo>
                  <a:lnTo>
                    <a:pt x="38805" y="1811"/>
                  </a:lnTo>
                  <a:lnTo>
                    <a:pt x="38524" y="1148"/>
                  </a:lnTo>
                  <a:lnTo>
                    <a:pt x="38218" y="536"/>
                  </a:lnTo>
                  <a:lnTo>
                    <a:pt x="38167" y="485"/>
                  </a:lnTo>
                  <a:lnTo>
                    <a:pt x="38116" y="485"/>
                  </a:lnTo>
                  <a:lnTo>
                    <a:pt x="38091" y="536"/>
                  </a:lnTo>
                  <a:lnTo>
                    <a:pt x="38065" y="562"/>
                  </a:lnTo>
                  <a:lnTo>
                    <a:pt x="38065" y="485"/>
                  </a:lnTo>
                  <a:lnTo>
                    <a:pt x="38014" y="409"/>
                  </a:lnTo>
                  <a:lnTo>
                    <a:pt x="37963" y="358"/>
                  </a:lnTo>
                  <a:lnTo>
                    <a:pt x="37861" y="332"/>
                  </a:lnTo>
                  <a:lnTo>
                    <a:pt x="35082" y="281"/>
                  </a:lnTo>
                  <a:lnTo>
                    <a:pt x="35031" y="256"/>
                  </a:lnTo>
                  <a:lnTo>
                    <a:pt x="34980" y="230"/>
                  </a:lnTo>
                  <a:lnTo>
                    <a:pt x="34904" y="256"/>
                  </a:lnTo>
                  <a:lnTo>
                    <a:pt x="34853" y="281"/>
                  </a:lnTo>
                  <a:lnTo>
                    <a:pt x="30901" y="179"/>
                  </a:lnTo>
                  <a:lnTo>
                    <a:pt x="30774" y="179"/>
                  </a:lnTo>
                  <a:lnTo>
                    <a:pt x="26006" y="103"/>
                  </a:lnTo>
                  <a:lnTo>
                    <a:pt x="21264" y="52"/>
                  </a:lnTo>
                  <a:lnTo>
                    <a:pt x="16522" y="26"/>
                  </a:lnTo>
                  <a:lnTo>
                    <a:pt x="11754" y="52"/>
                  </a:lnTo>
                  <a:lnTo>
                    <a:pt x="11677" y="1"/>
                  </a:lnTo>
                  <a:lnTo>
                    <a:pt x="11473" y="1"/>
                  </a:lnTo>
                  <a:lnTo>
                    <a:pt x="11397" y="52"/>
                  </a:lnTo>
                  <a:lnTo>
                    <a:pt x="8465" y="103"/>
                  </a:lnTo>
                  <a:lnTo>
                    <a:pt x="8439" y="77"/>
                  </a:lnTo>
                  <a:lnTo>
                    <a:pt x="8363" y="52"/>
                  </a:lnTo>
                  <a:lnTo>
                    <a:pt x="7955" y="26"/>
                  </a:lnTo>
                  <a:lnTo>
                    <a:pt x="754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06;p101">
              <a:extLst>
                <a:ext uri="{FF2B5EF4-FFF2-40B4-BE49-F238E27FC236}">
                  <a16:creationId xmlns:a16="http://schemas.microsoft.com/office/drawing/2014/main" id="{A722C0B7-B849-0D1E-0BB3-9C5E6E0A7B14}"/>
                </a:ext>
              </a:extLst>
            </p:cNvPr>
            <p:cNvSpPr/>
            <p:nvPr/>
          </p:nvSpPr>
          <p:spPr>
            <a:xfrm>
              <a:off x="3008395" y="2204237"/>
              <a:ext cx="645314" cy="214539"/>
            </a:xfrm>
            <a:custGeom>
              <a:avLst/>
              <a:gdLst/>
              <a:ahLst/>
              <a:cxnLst/>
              <a:rect l="l" t="t" r="r" b="b"/>
              <a:pathLst>
                <a:path w="38423" h="12774" extrusionOk="0">
                  <a:moveTo>
                    <a:pt x="37403" y="0"/>
                  </a:moveTo>
                  <a:lnTo>
                    <a:pt x="37505" y="969"/>
                  </a:lnTo>
                  <a:lnTo>
                    <a:pt x="37607" y="1938"/>
                  </a:lnTo>
                  <a:lnTo>
                    <a:pt x="37683" y="2932"/>
                  </a:lnTo>
                  <a:lnTo>
                    <a:pt x="37760" y="3927"/>
                  </a:lnTo>
                  <a:lnTo>
                    <a:pt x="37811" y="4896"/>
                  </a:lnTo>
                  <a:lnTo>
                    <a:pt x="37836" y="5890"/>
                  </a:lnTo>
                  <a:lnTo>
                    <a:pt x="37836" y="6859"/>
                  </a:lnTo>
                  <a:lnTo>
                    <a:pt x="37811" y="7853"/>
                  </a:lnTo>
                  <a:lnTo>
                    <a:pt x="37811" y="8873"/>
                  </a:lnTo>
                  <a:lnTo>
                    <a:pt x="37760" y="9383"/>
                  </a:lnTo>
                  <a:lnTo>
                    <a:pt x="37683" y="9893"/>
                  </a:lnTo>
                  <a:lnTo>
                    <a:pt x="37632" y="10122"/>
                  </a:lnTo>
                  <a:lnTo>
                    <a:pt x="37556" y="10352"/>
                  </a:lnTo>
                  <a:lnTo>
                    <a:pt x="37454" y="10581"/>
                  </a:lnTo>
                  <a:lnTo>
                    <a:pt x="37326" y="10785"/>
                  </a:lnTo>
                  <a:lnTo>
                    <a:pt x="37173" y="10964"/>
                  </a:lnTo>
                  <a:lnTo>
                    <a:pt x="36995" y="11142"/>
                  </a:lnTo>
                  <a:lnTo>
                    <a:pt x="36791" y="11321"/>
                  </a:lnTo>
                  <a:lnTo>
                    <a:pt x="36561" y="11448"/>
                  </a:lnTo>
                  <a:lnTo>
                    <a:pt x="36255" y="11601"/>
                  </a:lnTo>
                  <a:lnTo>
                    <a:pt x="35950" y="11703"/>
                  </a:lnTo>
                  <a:lnTo>
                    <a:pt x="35618" y="11805"/>
                  </a:lnTo>
                  <a:lnTo>
                    <a:pt x="35261" y="11881"/>
                  </a:lnTo>
                  <a:lnTo>
                    <a:pt x="34930" y="11932"/>
                  </a:lnTo>
                  <a:lnTo>
                    <a:pt x="34573" y="11958"/>
                  </a:lnTo>
                  <a:lnTo>
                    <a:pt x="33833" y="12009"/>
                  </a:lnTo>
                  <a:lnTo>
                    <a:pt x="33119" y="12009"/>
                  </a:lnTo>
                  <a:lnTo>
                    <a:pt x="32380" y="11983"/>
                  </a:lnTo>
                  <a:lnTo>
                    <a:pt x="31692" y="11958"/>
                  </a:lnTo>
                  <a:lnTo>
                    <a:pt x="31054" y="11958"/>
                  </a:lnTo>
                  <a:lnTo>
                    <a:pt x="29423" y="11983"/>
                  </a:lnTo>
                  <a:lnTo>
                    <a:pt x="27791" y="12009"/>
                  </a:lnTo>
                  <a:lnTo>
                    <a:pt x="26975" y="12009"/>
                  </a:lnTo>
                  <a:lnTo>
                    <a:pt x="26159" y="11983"/>
                  </a:lnTo>
                  <a:lnTo>
                    <a:pt x="25343" y="11958"/>
                  </a:lnTo>
                  <a:lnTo>
                    <a:pt x="24553" y="11881"/>
                  </a:lnTo>
                  <a:lnTo>
                    <a:pt x="22003" y="12034"/>
                  </a:lnTo>
                  <a:lnTo>
                    <a:pt x="19454" y="12162"/>
                  </a:lnTo>
                  <a:lnTo>
                    <a:pt x="16879" y="12238"/>
                  </a:lnTo>
                  <a:lnTo>
                    <a:pt x="14329" y="12264"/>
                  </a:lnTo>
                  <a:lnTo>
                    <a:pt x="11754" y="12289"/>
                  </a:lnTo>
                  <a:lnTo>
                    <a:pt x="2729" y="12289"/>
                  </a:lnTo>
                  <a:lnTo>
                    <a:pt x="2474" y="12264"/>
                  </a:lnTo>
                  <a:lnTo>
                    <a:pt x="2219" y="12213"/>
                  </a:lnTo>
                  <a:lnTo>
                    <a:pt x="1989" y="12162"/>
                  </a:lnTo>
                  <a:lnTo>
                    <a:pt x="1785" y="12085"/>
                  </a:lnTo>
                  <a:lnTo>
                    <a:pt x="1607" y="11983"/>
                  </a:lnTo>
                  <a:lnTo>
                    <a:pt x="1454" y="11856"/>
                  </a:lnTo>
                  <a:lnTo>
                    <a:pt x="1301" y="11677"/>
                  </a:lnTo>
                  <a:lnTo>
                    <a:pt x="1199" y="11473"/>
                  </a:lnTo>
                  <a:lnTo>
                    <a:pt x="1097" y="11219"/>
                  </a:lnTo>
                  <a:lnTo>
                    <a:pt x="1020" y="10938"/>
                  </a:lnTo>
                  <a:lnTo>
                    <a:pt x="969" y="10607"/>
                  </a:lnTo>
                  <a:lnTo>
                    <a:pt x="918" y="10224"/>
                  </a:lnTo>
                  <a:lnTo>
                    <a:pt x="740" y="7981"/>
                  </a:lnTo>
                  <a:lnTo>
                    <a:pt x="663" y="6859"/>
                  </a:lnTo>
                  <a:lnTo>
                    <a:pt x="612" y="5737"/>
                  </a:lnTo>
                  <a:lnTo>
                    <a:pt x="561" y="4590"/>
                  </a:lnTo>
                  <a:lnTo>
                    <a:pt x="561" y="3468"/>
                  </a:lnTo>
                  <a:lnTo>
                    <a:pt x="612" y="2346"/>
                  </a:lnTo>
                  <a:lnTo>
                    <a:pt x="714" y="1224"/>
                  </a:lnTo>
                  <a:lnTo>
                    <a:pt x="357" y="1224"/>
                  </a:lnTo>
                  <a:lnTo>
                    <a:pt x="1" y="1173"/>
                  </a:lnTo>
                  <a:lnTo>
                    <a:pt x="102" y="2244"/>
                  </a:lnTo>
                  <a:lnTo>
                    <a:pt x="204" y="3340"/>
                  </a:lnTo>
                  <a:lnTo>
                    <a:pt x="255" y="4411"/>
                  </a:lnTo>
                  <a:lnTo>
                    <a:pt x="306" y="5507"/>
                  </a:lnTo>
                  <a:lnTo>
                    <a:pt x="383" y="7675"/>
                  </a:lnTo>
                  <a:lnTo>
                    <a:pt x="459" y="9842"/>
                  </a:lnTo>
                  <a:lnTo>
                    <a:pt x="459" y="10352"/>
                  </a:lnTo>
                  <a:lnTo>
                    <a:pt x="434" y="10913"/>
                  </a:lnTo>
                  <a:lnTo>
                    <a:pt x="459" y="11193"/>
                  </a:lnTo>
                  <a:lnTo>
                    <a:pt x="485" y="11473"/>
                  </a:lnTo>
                  <a:lnTo>
                    <a:pt x="510" y="11703"/>
                  </a:lnTo>
                  <a:lnTo>
                    <a:pt x="587" y="11932"/>
                  </a:lnTo>
                  <a:lnTo>
                    <a:pt x="689" y="12111"/>
                  </a:lnTo>
                  <a:lnTo>
                    <a:pt x="816" y="12264"/>
                  </a:lnTo>
                  <a:lnTo>
                    <a:pt x="944" y="12391"/>
                  </a:lnTo>
                  <a:lnTo>
                    <a:pt x="1122" y="12493"/>
                  </a:lnTo>
                  <a:lnTo>
                    <a:pt x="1301" y="12595"/>
                  </a:lnTo>
                  <a:lnTo>
                    <a:pt x="1479" y="12646"/>
                  </a:lnTo>
                  <a:lnTo>
                    <a:pt x="1683" y="12697"/>
                  </a:lnTo>
                  <a:lnTo>
                    <a:pt x="1887" y="12723"/>
                  </a:lnTo>
                  <a:lnTo>
                    <a:pt x="2321" y="12774"/>
                  </a:lnTo>
                  <a:lnTo>
                    <a:pt x="2754" y="12774"/>
                  </a:lnTo>
                  <a:lnTo>
                    <a:pt x="3519" y="12748"/>
                  </a:lnTo>
                  <a:lnTo>
                    <a:pt x="7726" y="12697"/>
                  </a:lnTo>
                  <a:lnTo>
                    <a:pt x="16496" y="12595"/>
                  </a:lnTo>
                  <a:lnTo>
                    <a:pt x="20882" y="12570"/>
                  </a:lnTo>
                  <a:lnTo>
                    <a:pt x="25267" y="12544"/>
                  </a:lnTo>
                  <a:lnTo>
                    <a:pt x="25369" y="12570"/>
                  </a:lnTo>
                  <a:lnTo>
                    <a:pt x="25420" y="12621"/>
                  </a:lnTo>
                  <a:lnTo>
                    <a:pt x="26159" y="12544"/>
                  </a:lnTo>
                  <a:lnTo>
                    <a:pt x="26899" y="12519"/>
                  </a:lnTo>
                  <a:lnTo>
                    <a:pt x="27612" y="12493"/>
                  </a:lnTo>
                  <a:lnTo>
                    <a:pt x="31921" y="12493"/>
                  </a:lnTo>
                  <a:lnTo>
                    <a:pt x="32584" y="12519"/>
                  </a:lnTo>
                  <a:lnTo>
                    <a:pt x="33961" y="12570"/>
                  </a:lnTo>
                  <a:lnTo>
                    <a:pt x="35338" y="12570"/>
                  </a:lnTo>
                  <a:lnTo>
                    <a:pt x="35975" y="12493"/>
                  </a:lnTo>
                  <a:lnTo>
                    <a:pt x="36281" y="12442"/>
                  </a:lnTo>
                  <a:lnTo>
                    <a:pt x="36587" y="12391"/>
                  </a:lnTo>
                  <a:lnTo>
                    <a:pt x="36816" y="12315"/>
                  </a:lnTo>
                  <a:lnTo>
                    <a:pt x="37020" y="12238"/>
                  </a:lnTo>
                  <a:lnTo>
                    <a:pt x="37199" y="12136"/>
                  </a:lnTo>
                  <a:lnTo>
                    <a:pt x="37352" y="12009"/>
                  </a:lnTo>
                  <a:lnTo>
                    <a:pt x="37505" y="11881"/>
                  </a:lnTo>
                  <a:lnTo>
                    <a:pt x="37632" y="11703"/>
                  </a:lnTo>
                  <a:lnTo>
                    <a:pt x="37760" y="11550"/>
                  </a:lnTo>
                  <a:lnTo>
                    <a:pt x="37887" y="11346"/>
                  </a:lnTo>
                  <a:lnTo>
                    <a:pt x="37964" y="11142"/>
                  </a:lnTo>
                  <a:lnTo>
                    <a:pt x="38066" y="10938"/>
                  </a:lnTo>
                  <a:lnTo>
                    <a:pt x="38193" y="10479"/>
                  </a:lnTo>
                  <a:lnTo>
                    <a:pt x="38295" y="9995"/>
                  </a:lnTo>
                  <a:lnTo>
                    <a:pt x="38372" y="9485"/>
                  </a:lnTo>
                  <a:lnTo>
                    <a:pt x="38423" y="8949"/>
                  </a:lnTo>
                  <a:lnTo>
                    <a:pt x="38423" y="8414"/>
                  </a:lnTo>
                  <a:lnTo>
                    <a:pt x="38423" y="7369"/>
                  </a:lnTo>
                  <a:lnTo>
                    <a:pt x="38372" y="6425"/>
                  </a:lnTo>
                  <a:lnTo>
                    <a:pt x="38346" y="5660"/>
                  </a:lnTo>
                  <a:lnTo>
                    <a:pt x="38321" y="4309"/>
                  </a:lnTo>
                  <a:lnTo>
                    <a:pt x="38270" y="2958"/>
                  </a:lnTo>
                  <a:lnTo>
                    <a:pt x="38219" y="1581"/>
                  </a:lnTo>
                  <a:lnTo>
                    <a:pt x="38091" y="230"/>
                  </a:lnTo>
                  <a:lnTo>
                    <a:pt x="37913" y="204"/>
                  </a:lnTo>
                  <a:lnTo>
                    <a:pt x="37734" y="153"/>
                  </a:lnTo>
                  <a:lnTo>
                    <a:pt x="37556" y="77"/>
                  </a:lnTo>
                  <a:lnTo>
                    <a:pt x="37403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07;p101">
              <a:extLst>
                <a:ext uri="{FF2B5EF4-FFF2-40B4-BE49-F238E27FC236}">
                  <a16:creationId xmlns:a16="http://schemas.microsoft.com/office/drawing/2014/main" id="{EE771545-45B3-2576-6D9A-6BC2600A6AE6}"/>
                </a:ext>
              </a:extLst>
            </p:cNvPr>
            <p:cNvSpPr/>
            <p:nvPr/>
          </p:nvSpPr>
          <p:spPr>
            <a:xfrm>
              <a:off x="3022100" y="2449591"/>
              <a:ext cx="629040" cy="162307"/>
            </a:xfrm>
            <a:custGeom>
              <a:avLst/>
              <a:gdLst/>
              <a:ahLst/>
              <a:cxnLst/>
              <a:rect l="l" t="t" r="r" b="b"/>
              <a:pathLst>
                <a:path w="37454" h="9664" extrusionOk="0">
                  <a:moveTo>
                    <a:pt x="36306" y="434"/>
                  </a:moveTo>
                  <a:lnTo>
                    <a:pt x="36357" y="459"/>
                  </a:lnTo>
                  <a:lnTo>
                    <a:pt x="36434" y="459"/>
                  </a:lnTo>
                  <a:lnTo>
                    <a:pt x="36485" y="791"/>
                  </a:lnTo>
                  <a:lnTo>
                    <a:pt x="36587" y="1683"/>
                  </a:lnTo>
                  <a:lnTo>
                    <a:pt x="36740" y="2932"/>
                  </a:lnTo>
                  <a:lnTo>
                    <a:pt x="36842" y="4360"/>
                  </a:lnTo>
                  <a:lnTo>
                    <a:pt x="36867" y="5074"/>
                  </a:lnTo>
                  <a:lnTo>
                    <a:pt x="36893" y="5788"/>
                  </a:lnTo>
                  <a:lnTo>
                    <a:pt x="36893" y="6451"/>
                  </a:lnTo>
                  <a:lnTo>
                    <a:pt x="36842" y="7063"/>
                  </a:lnTo>
                  <a:lnTo>
                    <a:pt x="36765" y="7573"/>
                  </a:lnTo>
                  <a:lnTo>
                    <a:pt x="36714" y="7802"/>
                  </a:lnTo>
                  <a:lnTo>
                    <a:pt x="36663" y="7981"/>
                  </a:lnTo>
                  <a:lnTo>
                    <a:pt x="36587" y="8134"/>
                  </a:lnTo>
                  <a:lnTo>
                    <a:pt x="36485" y="8261"/>
                  </a:lnTo>
                  <a:lnTo>
                    <a:pt x="36383" y="8338"/>
                  </a:lnTo>
                  <a:lnTo>
                    <a:pt x="36281" y="8389"/>
                  </a:lnTo>
                  <a:lnTo>
                    <a:pt x="36204" y="8389"/>
                  </a:lnTo>
                  <a:lnTo>
                    <a:pt x="33961" y="8338"/>
                  </a:lnTo>
                  <a:lnTo>
                    <a:pt x="31717" y="8287"/>
                  </a:lnTo>
                  <a:lnTo>
                    <a:pt x="24935" y="8287"/>
                  </a:lnTo>
                  <a:lnTo>
                    <a:pt x="22692" y="8338"/>
                  </a:lnTo>
                  <a:lnTo>
                    <a:pt x="18179" y="8465"/>
                  </a:lnTo>
                  <a:lnTo>
                    <a:pt x="13641" y="8644"/>
                  </a:lnTo>
                  <a:lnTo>
                    <a:pt x="9102" y="8848"/>
                  </a:lnTo>
                  <a:lnTo>
                    <a:pt x="8083" y="8924"/>
                  </a:lnTo>
                  <a:lnTo>
                    <a:pt x="7037" y="9000"/>
                  </a:lnTo>
                  <a:lnTo>
                    <a:pt x="5992" y="9102"/>
                  </a:lnTo>
                  <a:lnTo>
                    <a:pt x="4947" y="9153"/>
                  </a:lnTo>
                  <a:lnTo>
                    <a:pt x="3927" y="9179"/>
                  </a:lnTo>
                  <a:lnTo>
                    <a:pt x="3391" y="9153"/>
                  </a:lnTo>
                  <a:lnTo>
                    <a:pt x="2881" y="9128"/>
                  </a:lnTo>
                  <a:lnTo>
                    <a:pt x="2371" y="9102"/>
                  </a:lnTo>
                  <a:lnTo>
                    <a:pt x="1862" y="9026"/>
                  </a:lnTo>
                  <a:lnTo>
                    <a:pt x="1352" y="8924"/>
                  </a:lnTo>
                  <a:lnTo>
                    <a:pt x="842" y="8822"/>
                  </a:lnTo>
                  <a:lnTo>
                    <a:pt x="714" y="8695"/>
                  </a:lnTo>
                  <a:lnTo>
                    <a:pt x="561" y="8542"/>
                  </a:lnTo>
                  <a:lnTo>
                    <a:pt x="510" y="7649"/>
                  </a:lnTo>
                  <a:lnTo>
                    <a:pt x="459" y="6757"/>
                  </a:lnTo>
                  <a:lnTo>
                    <a:pt x="434" y="5839"/>
                  </a:lnTo>
                  <a:lnTo>
                    <a:pt x="434" y="4947"/>
                  </a:lnTo>
                  <a:lnTo>
                    <a:pt x="383" y="4029"/>
                  </a:lnTo>
                  <a:lnTo>
                    <a:pt x="357" y="3442"/>
                  </a:lnTo>
                  <a:lnTo>
                    <a:pt x="357" y="2856"/>
                  </a:lnTo>
                  <a:lnTo>
                    <a:pt x="408" y="2244"/>
                  </a:lnTo>
                  <a:lnTo>
                    <a:pt x="434" y="1964"/>
                  </a:lnTo>
                  <a:lnTo>
                    <a:pt x="510" y="1709"/>
                  </a:lnTo>
                  <a:lnTo>
                    <a:pt x="561" y="1454"/>
                  </a:lnTo>
                  <a:lnTo>
                    <a:pt x="663" y="1224"/>
                  </a:lnTo>
                  <a:lnTo>
                    <a:pt x="765" y="1020"/>
                  </a:lnTo>
                  <a:lnTo>
                    <a:pt x="918" y="867"/>
                  </a:lnTo>
                  <a:lnTo>
                    <a:pt x="3111" y="918"/>
                  </a:lnTo>
                  <a:lnTo>
                    <a:pt x="5303" y="969"/>
                  </a:lnTo>
                  <a:lnTo>
                    <a:pt x="7522" y="944"/>
                  </a:lnTo>
                  <a:lnTo>
                    <a:pt x="9740" y="918"/>
                  </a:lnTo>
                  <a:lnTo>
                    <a:pt x="14176" y="816"/>
                  </a:lnTo>
                  <a:lnTo>
                    <a:pt x="18561" y="714"/>
                  </a:lnTo>
                  <a:lnTo>
                    <a:pt x="27434" y="587"/>
                  </a:lnTo>
                  <a:lnTo>
                    <a:pt x="31870" y="536"/>
                  </a:lnTo>
                  <a:lnTo>
                    <a:pt x="36306" y="434"/>
                  </a:lnTo>
                  <a:close/>
                  <a:moveTo>
                    <a:pt x="36357" y="0"/>
                  </a:moveTo>
                  <a:lnTo>
                    <a:pt x="36332" y="26"/>
                  </a:lnTo>
                  <a:lnTo>
                    <a:pt x="36306" y="26"/>
                  </a:lnTo>
                  <a:lnTo>
                    <a:pt x="31870" y="51"/>
                  </a:lnTo>
                  <a:lnTo>
                    <a:pt x="27434" y="128"/>
                  </a:lnTo>
                  <a:lnTo>
                    <a:pt x="18561" y="281"/>
                  </a:lnTo>
                  <a:lnTo>
                    <a:pt x="14201" y="306"/>
                  </a:lnTo>
                  <a:lnTo>
                    <a:pt x="9816" y="332"/>
                  </a:lnTo>
                  <a:lnTo>
                    <a:pt x="7624" y="383"/>
                  </a:lnTo>
                  <a:lnTo>
                    <a:pt x="5431" y="434"/>
                  </a:lnTo>
                  <a:lnTo>
                    <a:pt x="3238" y="536"/>
                  </a:lnTo>
                  <a:lnTo>
                    <a:pt x="1046" y="663"/>
                  </a:lnTo>
                  <a:lnTo>
                    <a:pt x="1020" y="638"/>
                  </a:lnTo>
                  <a:lnTo>
                    <a:pt x="714" y="638"/>
                  </a:lnTo>
                  <a:lnTo>
                    <a:pt x="587" y="689"/>
                  </a:lnTo>
                  <a:lnTo>
                    <a:pt x="485" y="740"/>
                  </a:lnTo>
                  <a:lnTo>
                    <a:pt x="383" y="816"/>
                  </a:lnTo>
                  <a:lnTo>
                    <a:pt x="306" y="893"/>
                  </a:lnTo>
                  <a:lnTo>
                    <a:pt x="255" y="995"/>
                  </a:lnTo>
                  <a:lnTo>
                    <a:pt x="204" y="1097"/>
                  </a:lnTo>
                  <a:lnTo>
                    <a:pt x="128" y="1326"/>
                  </a:lnTo>
                  <a:lnTo>
                    <a:pt x="77" y="1607"/>
                  </a:lnTo>
                  <a:lnTo>
                    <a:pt x="51" y="2168"/>
                  </a:lnTo>
                  <a:lnTo>
                    <a:pt x="0" y="3799"/>
                  </a:lnTo>
                  <a:lnTo>
                    <a:pt x="0" y="5406"/>
                  </a:lnTo>
                  <a:lnTo>
                    <a:pt x="51" y="7037"/>
                  </a:lnTo>
                  <a:lnTo>
                    <a:pt x="153" y="8644"/>
                  </a:lnTo>
                  <a:lnTo>
                    <a:pt x="153" y="8695"/>
                  </a:lnTo>
                  <a:lnTo>
                    <a:pt x="179" y="8746"/>
                  </a:lnTo>
                  <a:lnTo>
                    <a:pt x="281" y="8822"/>
                  </a:lnTo>
                  <a:lnTo>
                    <a:pt x="357" y="8975"/>
                  </a:lnTo>
                  <a:lnTo>
                    <a:pt x="459" y="9102"/>
                  </a:lnTo>
                  <a:lnTo>
                    <a:pt x="587" y="9230"/>
                  </a:lnTo>
                  <a:lnTo>
                    <a:pt x="740" y="9306"/>
                  </a:lnTo>
                  <a:lnTo>
                    <a:pt x="893" y="9408"/>
                  </a:lnTo>
                  <a:lnTo>
                    <a:pt x="1046" y="9485"/>
                  </a:lnTo>
                  <a:lnTo>
                    <a:pt x="1428" y="9587"/>
                  </a:lnTo>
                  <a:lnTo>
                    <a:pt x="1811" y="9638"/>
                  </a:lnTo>
                  <a:lnTo>
                    <a:pt x="2193" y="9663"/>
                  </a:lnTo>
                  <a:lnTo>
                    <a:pt x="2575" y="9638"/>
                  </a:lnTo>
                  <a:lnTo>
                    <a:pt x="2932" y="9561"/>
                  </a:lnTo>
                  <a:lnTo>
                    <a:pt x="3544" y="9612"/>
                  </a:lnTo>
                  <a:lnTo>
                    <a:pt x="4131" y="9612"/>
                  </a:lnTo>
                  <a:lnTo>
                    <a:pt x="4743" y="9587"/>
                  </a:lnTo>
                  <a:lnTo>
                    <a:pt x="5354" y="9536"/>
                  </a:lnTo>
                  <a:lnTo>
                    <a:pt x="6553" y="9434"/>
                  </a:lnTo>
                  <a:lnTo>
                    <a:pt x="7700" y="9332"/>
                  </a:lnTo>
                  <a:lnTo>
                    <a:pt x="10071" y="9204"/>
                  </a:lnTo>
                  <a:lnTo>
                    <a:pt x="12417" y="9102"/>
                  </a:lnTo>
                  <a:lnTo>
                    <a:pt x="14762" y="9026"/>
                  </a:lnTo>
                  <a:lnTo>
                    <a:pt x="17134" y="8949"/>
                  </a:lnTo>
                  <a:lnTo>
                    <a:pt x="19530" y="8899"/>
                  </a:lnTo>
                  <a:lnTo>
                    <a:pt x="21927" y="8848"/>
                  </a:lnTo>
                  <a:lnTo>
                    <a:pt x="26720" y="8822"/>
                  </a:lnTo>
                  <a:lnTo>
                    <a:pt x="36332" y="8822"/>
                  </a:lnTo>
                  <a:lnTo>
                    <a:pt x="36408" y="8797"/>
                  </a:lnTo>
                  <a:lnTo>
                    <a:pt x="36485" y="8746"/>
                  </a:lnTo>
                  <a:lnTo>
                    <a:pt x="36612" y="8720"/>
                  </a:lnTo>
                  <a:lnTo>
                    <a:pt x="36740" y="8695"/>
                  </a:lnTo>
                  <a:lnTo>
                    <a:pt x="36867" y="8618"/>
                  </a:lnTo>
                  <a:lnTo>
                    <a:pt x="36969" y="8542"/>
                  </a:lnTo>
                  <a:lnTo>
                    <a:pt x="37046" y="8465"/>
                  </a:lnTo>
                  <a:lnTo>
                    <a:pt x="37148" y="8338"/>
                  </a:lnTo>
                  <a:lnTo>
                    <a:pt x="37275" y="8108"/>
                  </a:lnTo>
                  <a:lnTo>
                    <a:pt x="37352" y="7802"/>
                  </a:lnTo>
                  <a:lnTo>
                    <a:pt x="37428" y="7496"/>
                  </a:lnTo>
                  <a:lnTo>
                    <a:pt x="37454" y="7139"/>
                  </a:lnTo>
                  <a:lnTo>
                    <a:pt x="37454" y="6782"/>
                  </a:lnTo>
                  <a:lnTo>
                    <a:pt x="37454" y="6400"/>
                  </a:lnTo>
                  <a:lnTo>
                    <a:pt x="37428" y="6017"/>
                  </a:lnTo>
                  <a:lnTo>
                    <a:pt x="37352" y="5278"/>
                  </a:lnTo>
                  <a:lnTo>
                    <a:pt x="37301" y="4641"/>
                  </a:lnTo>
                  <a:lnTo>
                    <a:pt x="37250" y="4182"/>
                  </a:lnTo>
                  <a:lnTo>
                    <a:pt x="37275" y="3748"/>
                  </a:lnTo>
                  <a:lnTo>
                    <a:pt x="37326" y="3162"/>
                  </a:lnTo>
                  <a:lnTo>
                    <a:pt x="37352" y="2448"/>
                  </a:lnTo>
                  <a:lnTo>
                    <a:pt x="37352" y="1709"/>
                  </a:lnTo>
                  <a:lnTo>
                    <a:pt x="37326" y="1352"/>
                  </a:lnTo>
                  <a:lnTo>
                    <a:pt x="37301" y="1020"/>
                  </a:lnTo>
                  <a:lnTo>
                    <a:pt x="37224" y="714"/>
                  </a:lnTo>
                  <a:lnTo>
                    <a:pt x="37122" y="459"/>
                  </a:lnTo>
                  <a:lnTo>
                    <a:pt x="36995" y="230"/>
                  </a:lnTo>
                  <a:lnTo>
                    <a:pt x="36918" y="153"/>
                  </a:lnTo>
                  <a:lnTo>
                    <a:pt x="36816" y="77"/>
                  </a:lnTo>
                  <a:lnTo>
                    <a:pt x="36740" y="51"/>
                  </a:lnTo>
                  <a:lnTo>
                    <a:pt x="366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08;p101">
              <a:extLst>
                <a:ext uri="{FF2B5EF4-FFF2-40B4-BE49-F238E27FC236}">
                  <a16:creationId xmlns:a16="http://schemas.microsoft.com/office/drawing/2014/main" id="{69309266-5E31-4CB4-3942-A1FEADE86941}"/>
                </a:ext>
              </a:extLst>
            </p:cNvPr>
            <p:cNvSpPr/>
            <p:nvPr/>
          </p:nvSpPr>
          <p:spPr>
            <a:xfrm>
              <a:off x="3366791" y="1414214"/>
              <a:ext cx="290772" cy="171292"/>
            </a:xfrm>
            <a:custGeom>
              <a:avLst/>
              <a:gdLst/>
              <a:ahLst/>
              <a:cxnLst/>
              <a:rect l="l" t="t" r="r" b="b"/>
              <a:pathLst>
                <a:path w="17313" h="10199" extrusionOk="0">
                  <a:moveTo>
                    <a:pt x="740" y="1"/>
                  </a:moveTo>
                  <a:lnTo>
                    <a:pt x="587" y="26"/>
                  </a:lnTo>
                  <a:lnTo>
                    <a:pt x="434" y="52"/>
                  </a:lnTo>
                  <a:lnTo>
                    <a:pt x="281" y="103"/>
                  </a:lnTo>
                  <a:lnTo>
                    <a:pt x="179" y="103"/>
                  </a:lnTo>
                  <a:lnTo>
                    <a:pt x="128" y="154"/>
                  </a:lnTo>
                  <a:lnTo>
                    <a:pt x="51" y="281"/>
                  </a:lnTo>
                  <a:lnTo>
                    <a:pt x="0" y="409"/>
                  </a:lnTo>
                  <a:lnTo>
                    <a:pt x="0" y="511"/>
                  </a:lnTo>
                  <a:lnTo>
                    <a:pt x="0" y="613"/>
                  </a:lnTo>
                  <a:lnTo>
                    <a:pt x="51" y="689"/>
                  </a:lnTo>
                  <a:lnTo>
                    <a:pt x="102" y="791"/>
                  </a:lnTo>
                  <a:lnTo>
                    <a:pt x="281" y="944"/>
                  </a:lnTo>
                  <a:lnTo>
                    <a:pt x="485" y="1071"/>
                  </a:lnTo>
                  <a:lnTo>
                    <a:pt x="714" y="1173"/>
                  </a:lnTo>
                  <a:lnTo>
                    <a:pt x="893" y="1301"/>
                  </a:lnTo>
                  <a:lnTo>
                    <a:pt x="1046" y="1428"/>
                  </a:lnTo>
                  <a:lnTo>
                    <a:pt x="1173" y="1581"/>
                  </a:lnTo>
                  <a:lnTo>
                    <a:pt x="1250" y="1734"/>
                  </a:lnTo>
                  <a:lnTo>
                    <a:pt x="1326" y="1913"/>
                  </a:lnTo>
                  <a:lnTo>
                    <a:pt x="1352" y="2091"/>
                  </a:lnTo>
                  <a:lnTo>
                    <a:pt x="1377" y="2346"/>
                  </a:lnTo>
                  <a:lnTo>
                    <a:pt x="1377" y="2601"/>
                  </a:lnTo>
                  <a:lnTo>
                    <a:pt x="1301" y="3111"/>
                  </a:lnTo>
                  <a:lnTo>
                    <a:pt x="1224" y="3494"/>
                  </a:lnTo>
                  <a:lnTo>
                    <a:pt x="1148" y="3774"/>
                  </a:lnTo>
                  <a:lnTo>
                    <a:pt x="1122" y="4003"/>
                  </a:lnTo>
                  <a:lnTo>
                    <a:pt x="1148" y="4233"/>
                  </a:lnTo>
                  <a:lnTo>
                    <a:pt x="1199" y="4437"/>
                  </a:lnTo>
                  <a:lnTo>
                    <a:pt x="1301" y="4590"/>
                  </a:lnTo>
                  <a:lnTo>
                    <a:pt x="1454" y="4743"/>
                  </a:lnTo>
                  <a:lnTo>
                    <a:pt x="1632" y="4845"/>
                  </a:lnTo>
                  <a:lnTo>
                    <a:pt x="1862" y="4947"/>
                  </a:lnTo>
                  <a:lnTo>
                    <a:pt x="2040" y="5049"/>
                  </a:lnTo>
                  <a:lnTo>
                    <a:pt x="2219" y="5151"/>
                  </a:lnTo>
                  <a:lnTo>
                    <a:pt x="2372" y="5202"/>
                  </a:lnTo>
                  <a:lnTo>
                    <a:pt x="2525" y="5227"/>
                  </a:lnTo>
                  <a:lnTo>
                    <a:pt x="2677" y="5227"/>
                  </a:lnTo>
                  <a:lnTo>
                    <a:pt x="2830" y="5176"/>
                  </a:lnTo>
                  <a:lnTo>
                    <a:pt x="3213" y="5049"/>
                  </a:lnTo>
                  <a:lnTo>
                    <a:pt x="3289" y="5049"/>
                  </a:lnTo>
                  <a:lnTo>
                    <a:pt x="3366" y="5074"/>
                  </a:lnTo>
                  <a:lnTo>
                    <a:pt x="3417" y="5100"/>
                  </a:lnTo>
                  <a:lnTo>
                    <a:pt x="3442" y="5176"/>
                  </a:lnTo>
                  <a:lnTo>
                    <a:pt x="3697" y="5151"/>
                  </a:lnTo>
                  <a:lnTo>
                    <a:pt x="4156" y="5151"/>
                  </a:lnTo>
                  <a:lnTo>
                    <a:pt x="4386" y="5202"/>
                  </a:lnTo>
                  <a:lnTo>
                    <a:pt x="4590" y="5304"/>
                  </a:lnTo>
                  <a:lnTo>
                    <a:pt x="4768" y="5431"/>
                  </a:lnTo>
                  <a:lnTo>
                    <a:pt x="4921" y="5610"/>
                  </a:lnTo>
                  <a:lnTo>
                    <a:pt x="5049" y="5839"/>
                  </a:lnTo>
                  <a:lnTo>
                    <a:pt x="5074" y="5992"/>
                  </a:lnTo>
                  <a:lnTo>
                    <a:pt x="5074" y="6145"/>
                  </a:lnTo>
                  <a:lnTo>
                    <a:pt x="5100" y="6298"/>
                  </a:lnTo>
                  <a:lnTo>
                    <a:pt x="5125" y="6426"/>
                  </a:lnTo>
                  <a:lnTo>
                    <a:pt x="5304" y="6782"/>
                  </a:lnTo>
                  <a:lnTo>
                    <a:pt x="5380" y="6935"/>
                  </a:lnTo>
                  <a:lnTo>
                    <a:pt x="5457" y="7037"/>
                  </a:lnTo>
                  <a:lnTo>
                    <a:pt x="5559" y="7114"/>
                  </a:lnTo>
                  <a:lnTo>
                    <a:pt x="5635" y="7165"/>
                  </a:lnTo>
                  <a:lnTo>
                    <a:pt x="5737" y="7190"/>
                  </a:lnTo>
                  <a:lnTo>
                    <a:pt x="5839" y="7216"/>
                  </a:lnTo>
                  <a:lnTo>
                    <a:pt x="6017" y="7216"/>
                  </a:lnTo>
                  <a:lnTo>
                    <a:pt x="6221" y="7165"/>
                  </a:lnTo>
                  <a:lnTo>
                    <a:pt x="6655" y="7037"/>
                  </a:lnTo>
                  <a:lnTo>
                    <a:pt x="7012" y="6986"/>
                  </a:lnTo>
                  <a:lnTo>
                    <a:pt x="7190" y="6961"/>
                  </a:lnTo>
                  <a:lnTo>
                    <a:pt x="7343" y="6961"/>
                  </a:lnTo>
                  <a:lnTo>
                    <a:pt x="7496" y="6986"/>
                  </a:lnTo>
                  <a:lnTo>
                    <a:pt x="7649" y="7037"/>
                  </a:lnTo>
                  <a:lnTo>
                    <a:pt x="7802" y="7088"/>
                  </a:lnTo>
                  <a:lnTo>
                    <a:pt x="7981" y="7190"/>
                  </a:lnTo>
                  <a:lnTo>
                    <a:pt x="8006" y="7241"/>
                  </a:lnTo>
                  <a:lnTo>
                    <a:pt x="8159" y="7318"/>
                  </a:lnTo>
                  <a:lnTo>
                    <a:pt x="8261" y="7394"/>
                  </a:lnTo>
                  <a:lnTo>
                    <a:pt x="8465" y="7598"/>
                  </a:lnTo>
                  <a:lnTo>
                    <a:pt x="8644" y="7853"/>
                  </a:lnTo>
                  <a:lnTo>
                    <a:pt x="8796" y="8134"/>
                  </a:lnTo>
                  <a:lnTo>
                    <a:pt x="9077" y="8695"/>
                  </a:lnTo>
                  <a:lnTo>
                    <a:pt x="9230" y="8975"/>
                  </a:lnTo>
                  <a:lnTo>
                    <a:pt x="9408" y="9230"/>
                  </a:lnTo>
                  <a:lnTo>
                    <a:pt x="9714" y="9562"/>
                  </a:lnTo>
                  <a:lnTo>
                    <a:pt x="9995" y="9842"/>
                  </a:lnTo>
                  <a:lnTo>
                    <a:pt x="10275" y="10020"/>
                  </a:lnTo>
                  <a:lnTo>
                    <a:pt x="10556" y="10148"/>
                  </a:lnTo>
                  <a:lnTo>
                    <a:pt x="10836" y="10199"/>
                  </a:lnTo>
                  <a:lnTo>
                    <a:pt x="11117" y="10199"/>
                  </a:lnTo>
                  <a:lnTo>
                    <a:pt x="11372" y="10148"/>
                  </a:lnTo>
                  <a:lnTo>
                    <a:pt x="11652" y="10071"/>
                  </a:lnTo>
                  <a:lnTo>
                    <a:pt x="11907" y="9969"/>
                  </a:lnTo>
                  <a:lnTo>
                    <a:pt x="12187" y="9842"/>
                  </a:lnTo>
                  <a:lnTo>
                    <a:pt x="12723" y="9536"/>
                  </a:lnTo>
                  <a:lnTo>
                    <a:pt x="13003" y="9409"/>
                  </a:lnTo>
                  <a:lnTo>
                    <a:pt x="13284" y="9256"/>
                  </a:lnTo>
                  <a:lnTo>
                    <a:pt x="13590" y="9154"/>
                  </a:lnTo>
                  <a:lnTo>
                    <a:pt x="13896" y="9052"/>
                  </a:lnTo>
                  <a:lnTo>
                    <a:pt x="13947" y="9001"/>
                  </a:lnTo>
                  <a:lnTo>
                    <a:pt x="14023" y="8950"/>
                  </a:lnTo>
                  <a:lnTo>
                    <a:pt x="14202" y="8950"/>
                  </a:lnTo>
                  <a:lnTo>
                    <a:pt x="14431" y="8975"/>
                  </a:lnTo>
                  <a:lnTo>
                    <a:pt x="14915" y="9077"/>
                  </a:lnTo>
                  <a:lnTo>
                    <a:pt x="15451" y="9179"/>
                  </a:lnTo>
                  <a:lnTo>
                    <a:pt x="15961" y="9281"/>
                  </a:lnTo>
                  <a:lnTo>
                    <a:pt x="16216" y="9307"/>
                  </a:lnTo>
                  <a:lnTo>
                    <a:pt x="16445" y="9307"/>
                  </a:lnTo>
                  <a:lnTo>
                    <a:pt x="16675" y="9281"/>
                  </a:lnTo>
                  <a:lnTo>
                    <a:pt x="16853" y="9230"/>
                  </a:lnTo>
                  <a:lnTo>
                    <a:pt x="17032" y="9103"/>
                  </a:lnTo>
                  <a:lnTo>
                    <a:pt x="17159" y="8950"/>
                  </a:lnTo>
                  <a:lnTo>
                    <a:pt x="17261" y="8746"/>
                  </a:lnTo>
                  <a:lnTo>
                    <a:pt x="17312" y="8465"/>
                  </a:lnTo>
                  <a:lnTo>
                    <a:pt x="17006" y="8338"/>
                  </a:lnTo>
                  <a:lnTo>
                    <a:pt x="16726" y="8236"/>
                  </a:lnTo>
                  <a:lnTo>
                    <a:pt x="16394" y="8134"/>
                  </a:lnTo>
                  <a:lnTo>
                    <a:pt x="16088" y="8057"/>
                  </a:lnTo>
                  <a:lnTo>
                    <a:pt x="15476" y="7955"/>
                  </a:lnTo>
                  <a:lnTo>
                    <a:pt x="14839" y="7853"/>
                  </a:lnTo>
                  <a:lnTo>
                    <a:pt x="13564" y="7726"/>
                  </a:lnTo>
                  <a:lnTo>
                    <a:pt x="12927" y="7649"/>
                  </a:lnTo>
                  <a:lnTo>
                    <a:pt x="12289" y="7522"/>
                  </a:lnTo>
                  <a:lnTo>
                    <a:pt x="11754" y="7369"/>
                  </a:lnTo>
                  <a:lnTo>
                    <a:pt x="11219" y="7190"/>
                  </a:lnTo>
                  <a:lnTo>
                    <a:pt x="10683" y="7012"/>
                  </a:lnTo>
                  <a:lnTo>
                    <a:pt x="10173" y="6808"/>
                  </a:lnTo>
                  <a:lnTo>
                    <a:pt x="9663" y="6579"/>
                  </a:lnTo>
                  <a:lnTo>
                    <a:pt x="9153" y="6324"/>
                  </a:lnTo>
                  <a:lnTo>
                    <a:pt x="8159" y="5839"/>
                  </a:lnTo>
                  <a:lnTo>
                    <a:pt x="7675" y="5559"/>
                  </a:lnTo>
                  <a:lnTo>
                    <a:pt x="7216" y="5278"/>
                  </a:lnTo>
                  <a:lnTo>
                    <a:pt x="6757" y="4998"/>
                  </a:lnTo>
                  <a:lnTo>
                    <a:pt x="6298" y="4666"/>
                  </a:lnTo>
                  <a:lnTo>
                    <a:pt x="5890" y="4360"/>
                  </a:lnTo>
                  <a:lnTo>
                    <a:pt x="5457" y="4003"/>
                  </a:lnTo>
                  <a:lnTo>
                    <a:pt x="5074" y="3647"/>
                  </a:lnTo>
                  <a:lnTo>
                    <a:pt x="4666" y="3239"/>
                  </a:lnTo>
                  <a:lnTo>
                    <a:pt x="4284" y="2805"/>
                  </a:lnTo>
                  <a:lnTo>
                    <a:pt x="3825" y="2270"/>
                  </a:lnTo>
                  <a:lnTo>
                    <a:pt x="3289" y="1683"/>
                  </a:lnTo>
                  <a:lnTo>
                    <a:pt x="3009" y="1377"/>
                  </a:lnTo>
                  <a:lnTo>
                    <a:pt x="2728" y="1097"/>
                  </a:lnTo>
                  <a:lnTo>
                    <a:pt x="2423" y="816"/>
                  </a:lnTo>
                  <a:lnTo>
                    <a:pt x="2117" y="587"/>
                  </a:lnTo>
                  <a:lnTo>
                    <a:pt x="1811" y="383"/>
                  </a:lnTo>
                  <a:lnTo>
                    <a:pt x="1505" y="205"/>
                  </a:lnTo>
                  <a:lnTo>
                    <a:pt x="1199" y="77"/>
                  </a:lnTo>
                  <a:lnTo>
                    <a:pt x="893" y="26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09;p101">
              <a:extLst>
                <a:ext uri="{FF2B5EF4-FFF2-40B4-BE49-F238E27FC236}">
                  <a16:creationId xmlns:a16="http://schemas.microsoft.com/office/drawing/2014/main" id="{19E0BFF4-CEAC-18E9-1BA3-143631DA28AE}"/>
                </a:ext>
              </a:extLst>
            </p:cNvPr>
            <p:cNvSpPr/>
            <p:nvPr/>
          </p:nvSpPr>
          <p:spPr>
            <a:xfrm>
              <a:off x="3595868" y="1713529"/>
              <a:ext cx="38561" cy="30416"/>
            </a:xfrm>
            <a:custGeom>
              <a:avLst/>
              <a:gdLst/>
              <a:ahLst/>
              <a:cxnLst/>
              <a:rect l="l" t="t" r="r" b="b"/>
              <a:pathLst>
                <a:path w="2296" h="1811" extrusionOk="0">
                  <a:moveTo>
                    <a:pt x="995" y="0"/>
                  </a:moveTo>
                  <a:lnTo>
                    <a:pt x="842" y="26"/>
                  </a:lnTo>
                  <a:lnTo>
                    <a:pt x="689" y="51"/>
                  </a:lnTo>
                  <a:lnTo>
                    <a:pt x="562" y="102"/>
                  </a:lnTo>
                  <a:lnTo>
                    <a:pt x="434" y="179"/>
                  </a:lnTo>
                  <a:lnTo>
                    <a:pt x="332" y="255"/>
                  </a:lnTo>
                  <a:lnTo>
                    <a:pt x="230" y="357"/>
                  </a:lnTo>
                  <a:lnTo>
                    <a:pt x="154" y="459"/>
                  </a:lnTo>
                  <a:lnTo>
                    <a:pt x="103" y="587"/>
                  </a:lnTo>
                  <a:lnTo>
                    <a:pt x="52" y="714"/>
                  </a:lnTo>
                  <a:lnTo>
                    <a:pt x="26" y="842"/>
                  </a:lnTo>
                  <a:lnTo>
                    <a:pt x="1" y="969"/>
                  </a:lnTo>
                  <a:lnTo>
                    <a:pt x="1" y="1097"/>
                  </a:lnTo>
                  <a:lnTo>
                    <a:pt x="26" y="1224"/>
                  </a:lnTo>
                  <a:lnTo>
                    <a:pt x="52" y="1351"/>
                  </a:lnTo>
                  <a:lnTo>
                    <a:pt x="128" y="1479"/>
                  </a:lnTo>
                  <a:lnTo>
                    <a:pt x="179" y="1581"/>
                  </a:lnTo>
                  <a:lnTo>
                    <a:pt x="281" y="1683"/>
                  </a:lnTo>
                  <a:lnTo>
                    <a:pt x="409" y="1785"/>
                  </a:lnTo>
                  <a:lnTo>
                    <a:pt x="460" y="1810"/>
                  </a:lnTo>
                  <a:lnTo>
                    <a:pt x="536" y="1810"/>
                  </a:lnTo>
                  <a:lnTo>
                    <a:pt x="613" y="1785"/>
                  </a:lnTo>
                  <a:lnTo>
                    <a:pt x="664" y="1734"/>
                  </a:lnTo>
                  <a:lnTo>
                    <a:pt x="689" y="1683"/>
                  </a:lnTo>
                  <a:lnTo>
                    <a:pt x="715" y="1606"/>
                  </a:lnTo>
                  <a:lnTo>
                    <a:pt x="689" y="1530"/>
                  </a:lnTo>
                  <a:lnTo>
                    <a:pt x="664" y="1453"/>
                  </a:lnTo>
                  <a:lnTo>
                    <a:pt x="562" y="1326"/>
                  </a:lnTo>
                  <a:lnTo>
                    <a:pt x="511" y="1173"/>
                  </a:lnTo>
                  <a:lnTo>
                    <a:pt x="511" y="1020"/>
                  </a:lnTo>
                  <a:lnTo>
                    <a:pt x="562" y="893"/>
                  </a:lnTo>
                  <a:lnTo>
                    <a:pt x="638" y="765"/>
                  </a:lnTo>
                  <a:lnTo>
                    <a:pt x="740" y="663"/>
                  </a:lnTo>
                  <a:lnTo>
                    <a:pt x="868" y="612"/>
                  </a:lnTo>
                  <a:lnTo>
                    <a:pt x="1020" y="561"/>
                  </a:lnTo>
                  <a:lnTo>
                    <a:pt x="1199" y="587"/>
                  </a:lnTo>
                  <a:lnTo>
                    <a:pt x="1326" y="638"/>
                  </a:lnTo>
                  <a:lnTo>
                    <a:pt x="1454" y="714"/>
                  </a:lnTo>
                  <a:lnTo>
                    <a:pt x="1530" y="816"/>
                  </a:lnTo>
                  <a:lnTo>
                    <a:pt x="1607" y="944"/>
                  </a:lnTo>
                  <a:lnTo>
                    <a:pt x="1683" y="1071"/>
                  </a:lnTo>
                  <a:lnTo>
                    <a:pt x="1811" y="1351"/>
                  </a:lnTo>
                  <a:lnTo>
                    <a:pt x="1862" y="1402"/>
                  </a:lnTo>
                  <a:lnTo>
                    <a:pt x="1913" y="1453"/>
                  </a:lnTo>
                  <a:lnTo>
                    <a:pt x="1989" y="1479"/>
                  </a:lnTo>
                  <a:lnTo>
                    <a:pt x="2066" y="1479"/>
                  </a:lnTo>
                  <a:lnTo>
                    <a:pt x="2142" y="1453"/>
                  </a:lnTo>
                  <a:lnTo>
                    <a:pt x="2193" y="1428"/>
                  </a:lnTo>
                  <a:lnTo>
                    <a:pt x="2244" y="1351"/>
                  </a:lnTo>
                  <a:lnTo>
                    <a:pt x="2270" y="1275"/>
                  </a:lnTo>
                  <a:lnTo>
                    <a:pt x="2295" y="1122"/>
                  </a:lnTo>
                  <a:lnTo>
                    <a:pt x="2295" y="995"/>
                  </a:lnTo>
                  <a:lnTo>
                    <a:pt x="2270" y="842"/>
                  </a:lnTo>
                  <a:lnTo>
                    <a:pt x="2219" y="714"/>
                  </a:lnTo>
                  <a:lnTo>
                    <a:pt x="2142" y="587"/>
                  </a:lnTo>
                  <a:lnTo>
                    <a:pt x="2040" y="459"/>
                  </a:lnTo>
                  <a:lnTo>
                    <a:pt x="1938" y="357"/>
                  </a:lnTo>
                  <a:lnTo>
                    <a:pt x="1836" y="255"/>
                  </a:lnTo>
                  <a:lnTo>
                    <a:pt x="1709" y="179"/>
                  </a:lnTo>
                  <a:lnTo>
                    <a:pt x="1556" y="128"/>
                  </a:lnTo>
                  <a:lnTo>
                    <a:pt x="1428" y="77"/>
                  </a:lnTo>
                  <a:lnTo>
                    <a:pt x="1275" y="2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10;p101">
              <a:extLst>
                <a:ext uri="{FF2B5EF4-FFF2-40B4-BE49-F238E27FC236}">
                  <a16:creationId xmlns:a16="http://schemas.microsoft.com/office/drawing/2014/main" id="{5FE4724B-1E53-1FAB-416C-CBE50F7318CB}"/>
                </a:ext>
              </a:extLst>
            </p:cNvPr>
            <p:cNvSpPr/>
            <p:nvPr/>
          </p:nvSpPr>
          <p:spPr>
            <a:xfrm>
              <a:off x="3501668" y="2013264"/>
              <a:ext cx="113064" cy="199978"/>
            </a:xfrm>
            <a:custGeom>
              <a:avLst/>
              <a:gdLst/>
              <a:ahLst/>
              <a:cxnLst/>
              <a:rect l="l" t="t" r="r" b="b"/>
              <a:pathLst>
                <a:path w="6732" h="11907" extrusionOk="0">
                  <a:moveTo>
                    <a:pt x="1" y="0"/>
                  </a:moveTo>
                  <a:lnTo>
                    <a:pt x="205" y="1250"/>
                  </a:lnTo>
                  <a:lnTo>
                    <a:pt x="434" y="2499"/>
                  </a:lnTo>
                  <a:lnTo>
                    <a:pt x="918" y="5023"/>
                  </a:lnTo>
                  <a:lnTo>
                    <a:pt x="1428" y="7522"/>
                  </a:lnTo>
                  <a:lnTo>
                    <a:pt x="1938" y="10020"/>
                  </a:lnTo>
                  <a:lnTo>
                    <a:pt x="1989" y="10071"/>
                  </a:lnTo>
                  <a:lnTo>
                    <a:pt x="2040" y="10148"/>
                  </a:lnTo>
                  <a:lnTo>
                    <a:pt x="2091" y="10377"/>
                  </a:lnTo>
                  <a:lnTo>
                    <a:pt x="2142" y="10606"/>
                  </a:lnTo>
                  <a:lnTo>
                    <a:pt x="2244" y="10810"/>
                  </a:lnTo>
                  <a:lnTo>
                    <a:pt x="2346" y="11014"/>
                  </a:lnTo>
                  <a:lnTo>
                    <a:pt x="2499" y="11167"/>
                  </a:lnTo>
                  <a:lnTo>
                    <a:pt x="2652" y="11320"/>
                  </a:lnTo>
                  <a:lnTo>
                    <a:pt x="2805" y="11448"/>
                  </a:lnTo>
                  <a:lnTo>
                    <a:pt x="2984" y="11575"/>
                  </a:lnTo>
                  <a:lnTo>
                    <a:pt x="3188" y="11677"/>
                  </a:lnTo>
                  <a:lnTo>
                    <a:pt x="3392" y="11754"/>
                  </a:lnTo>
                  <a:lnTo>
                    <a:pt x="3596" y="11805"/>
                  </a:lnTo>
                  <a:lnTo>
                    <a:pt x="3825" y="11856"/>
                  </a:lnTo>
                  <a:lnTo>
                    <a:pt x="4054" y="11907"/>
                  </a:lnTo>
                  <a:lnTo>
                    <a:pt x="4743" y="11907"/>
                  </a:lnTo>
                  <a:lnTo>
                    <a:pt x="4947" y="11881"/>
                  </a:lnTo>
                  <a:lnTo>
                    <a:pt x="5151" y="11830"/>
                  </a:lnTo>
                  <a:lnTo>
                    <a:pt x="5329" y="11779"/>
                  </a:lnTo>
                  <a:lnTo>
                    <a:pt x="5508" y="11703"/>
                  </a:lnTo>
                  <a:lnTo>
                    <a:pt x="5661" y="11601"/>
                  </a:lnTo>
                  <a:lnTo>
                    <a:pt x="5788" y="11499"/>
                  </a:lnTo>
                  <a:lnTo>
                    <a:pt x="5916" y="11371"/>
                  </a:lnTo>
                  <a:lnTo>
                    <a:pt x="6043" y="11244"/>
                  </a:lnTo>
                  <a:lnTo>
                    <a:pt x="6247" y="10963"/>
                  </a:lnTo>
                  <a:lnTo>
                    <a:pt x="6426" y="10632"/>
                  </a:lnTo>
                  <a:lnTo>
                    <a:pt x="6579" y="10301"/>
                  </a:lnTo>
                  <a:lnTo>
                    <a:pt x="6731" y="9944"/>
                  </a:lnTo>
                  <a:lnTo>
                    <a:pt x="6680" y="9893"/>
                  </a:lnTo>
                  <a:lnTo>
                    <a:pt x="6528" y="9714"/>
                  </a:lnTo>
                  <a:lnTo>
                    <a:pt x="6426" y="9485"/>
                  </a:lnTo>
                  <a:lnTo>
                    <a:pt x="6298" y="9255"/>
                  </a:lnTo>
                  <a:lnTo>
                    <a:pt x="6196" y="9000"/>
                  </a:lnTo>
                  <a:lnTo>
                    <a:pt x="6043" y="8490"/>
                  </a:lnTo>
                  <a:lnTo>
                    <a:pt x="5890" y="7929"/>
                  </a:lnTo>
                  <a:lnTo>
                    <a:pt x="5686" y="6782"/>
                  </a:lnTo>
                  <a:lnTo>
                    <a:pt x="5584" y="6247"/>
                  </a:lnTo>
                  <a:lnTo>
                    <a:pt x="5457" y="5762"/>
                  </a:lnTo>
                  <a:lnTo>
                    <a:pt x="5074" y="4386"/>
                  </a:lnTo>
                  <a:lnTo>
                    <a:pt x="4692" y="2983"/>
                  </a:lnTo>
                  <a:lnTo>
                    <a:pt x="3850" y="230"/>
                  </a:lnTo>
                  <a:lnTo>
                    <a:pt x="3774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111;p101">
              <a:extLst>
                <a:ext uri="{FF2B5EF4-FFF2-40B4-BE49-F238E27FC236}">
                  <a16:creationId xmlns:a16="http://schemas.microsoft.com/office/drawing/2014/main" id="{6D983654-8375-CF59-1035-50664431CF8F}"/>
                </a:ext>
              </a:extLst>
            </p:cNvPr>
            <p:cNvSpPr/>
            <p:nvPr/>
          </p:nvSpPr>
          <p:spPr>
            <a:xfrm>
              <a:off x="3568459" y="2502259"/>
              <a:ext cx="25293" cy="7726"/>
            </a:xfrm>
            <a:custGeom>
              <a:avLst/>
              <a:gdLst/>
              <a:ahLst/>
              <a:cxnLst/>
              <a:rect l="l" t="t" r="r" b="b"/>
              <a:pathLst>
                <a:path w="1506" h="460" extrusionOk="0">
                  <a:moveTo>
                    <a:pt x="154" y="0"/>
                  </a:moveTo>
                  <a:lnTo>
                    <a:pt x="77" y="26"/>
                  </a:lnTo>
                  <a:lnTo>
                    <a:pt x="52" y="77"/>
                  </a:lnTo>
                  <a:lnTo>
                    <a:pt x="26" y="128"/>
                  </a:lnTo>
                  <a:lnTo>
                    <a:pt x="1" y="179"/>
                  </a:lnTo>
                  <a:lnTo>
                    <a:pt x="26" y="230"/>
                  </a:lnTo>
                  <a:lnTo>
                    <a:pt x="52" y="281"/>
                  </a:lnTo>
                  <a:lnTo>
                    <a:pt x="128" y="306"/>
                  </a:lnTo>
                  <a:lnTo>
                    <a:pt x="434" y="383"/>
                  </a:lnTo>
                  <a:lnTo>
                    <a:pt x="740" y="459"/>
                  </a:lnTo>
                  <a:lnTo>
                    <a:pt x="1225" y="459"/>
                  </a:lnTo>
                  <a:lnTo>
                    <a:pt x="1352" y="408"/>
                  </a:lnTo>
                  <a:lnTo>
                    <a:pt x="1429" y="383"/>
                  </a:lnTo>
                  <a:lnTo>
                    <a:pt x="1480" y="332"/>
                  </a:lnTo>
                  <a:lnTo>
                    <a:pt x="1505" y="281"/>
                  </a:lnTo>
                  <a:lnTo>
                    <a:pt x="1505" y="204"/>
                  </a:lnTo>
                  <a:lnTo>
                    <a:pt x="1480" y="153"/>
                  </a:lnTo>
                  <a:lnTo>
                    <a:pt x="1454" y="102"/>
                  </a:lnTo>
                  <a:lnTo>
                    <a:pt x="1378" y="51"/>
                  </a:lnTo>
                  <a:lnTo>
                    <a:pt x="1301" y="26"/>
                  </a:lnTo>
                  <a:lnTo>
                    <a:pt x="1046" y="51"/>
                  </a:lnTo>
                  <a:lnTo>
                    <a:pt x="485" y="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12;p101">
              <a:extLst>
                <a:ext uri="{FF2B5EF4-FFF2-40B4-BE49-F238E27FC236}">
                  <a16:creationId xmlns:a16="http://schemas.microsoft.com/office/drawing/2014/main" id="{A9DE4910-C698-DCB3-40E2-4DA1AC0C8A39}"/>
                </a:ext>
              </a:extLst>
            </p:cNvPr>
            <p:cNvSpPr/>
            <p:nvPr/>
          </p:nvSpPr>
          <p:spPr>
            <a:xfrm>
              <a:off x="3570172" y="2567775"/>
              <a:ext cx="21430" cy="6432"/>
            </a:xfrm>
            <a:custGeom>
              <a:avLst/>
              <a:gdLst/>
              <a:ahLst/>
              <a:cxnLst/>
              <a:rect l="l" t="t" r="r" b="b"/>
              <a:pathLst>
                <a:path w="1276" h="383" extrusionOk="0">
                  <a:moveTo>
                    <a:pt x="715" y="0"/>
                  </a:moveTo>
                  <a:lnTo>
                    <a:pt x="154" y="26"/>
                  </a:lnTo>
                  <a:lnTo>
                    <a:pt x="103" y="51"/>
                  </a:lnTo>
                  <a:lnTo>
                    <a:pt x="52" y="77"/>
                  </a:lnTo>
                  <a:lnTo>
                    <a:pt x="26" y="128"/>
                  </a:lnTo>
                  <a:lnTo>
                    <a:pt x="1" y="204"/>
                  </a:lnTo>
                  <a:lnTo>
                    <a:pt x="26" y="255"/>
                  </a:lnTo>
                  <a:lnTo>
                    <a:pt x="52" y="306"/>
                  </a:lnTo>
                  <a:lnTo>
                    <a:pt x="103" y="332"/>
                  </a:lnTo>
                  <a:lnTo>
                    <a:pt x="154" y="357"/>
                  </a:lnTo>
                  <a:lnTo>
                    <a:pt x="715" y="383"/>
                  </a:lnTo>
                  <a:lnTo>
                    <a:pt x="1072" y="383"/>
                  </a:lnTo>
                  <a:lnTo>
                    <a:pt x="1199" y="332"/>
                  </a:lnTo>
                  <a:lnTo>
                    <a:pt x="1250" y="281"/>
                  </a:lnTo>
                  <a:lnTo>
                    <a:pt x="1276" y="204"/>
                  </a:lnTo>
                  <a:lnTo>
                    <a:pt x="1250" y="102"/>
                  </a:lnTo>
                  <a:lnTo>
                    <a:pt x="1199" y="51"/>
                  </a:lnTo>
                  <a:lnTo>
                    <a:pt x="1072" y="2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3;p101">
              <a:extLst>
                <a:ext uri="{FF2B5EF4-FFF2-40B4-BE49-F238E27FC236}">
                  <a16:creationId xmlns:a16="http://schemas.microsoft.com/office/drawing/2014/main" id="{4C89ABFE-EC6B-B6C0-7A01-03EC809645EB}"/>
                </a:ext>
              </a:extLst>
            </p:cNvPr>
            <p:cNvSpPr/>
            <p:nvPr/>
          </p:nvSpPr>
          <p:spPr>
            <a:xfrm>
              <a:off x="3568896" y="2525385"/>
              <a:ext cx="21850" cy="8146"/>
            </a:xfrm>
            <a:custGeom>
              <a:avLst/>
              <a:gdLst/>
              <a:ahLst/>
              <a:cxnLst/>
              <a:rect l="l" t="t" r="r" b="b"/>
              <a:pathLst>
                <a:path w="1301" h="485" extrusionOk="0">
                  <a:moveTo>
                    <a:pt x="1122" y="0"/>
                  </a:moveTo>
                  <a:lnTo>
                    <a:pt x="995" y="26"/>
                  </a:lnTo>
                  <a:lnTo>
                    <a:pt x="893" y="51"/>
                  </a:lnTo>
                  <a:lnTo>
                    <a:pt x="791" y="77"/>
                  </a:lnTo>
                  <a:lnTo>
                    <a:pt x="663" y="102"/>
                  </a:lnTo>
                  <a:lnTo>
                    <a:pt x="434" y="77"/>
                  </a:lnTo>
                  <a:lnTo>
                    <a:pt x="179" y="26"/>
                  </a:lnTo>
                  <a:lnTo>
                    <a:pt x="128" y="26"/>
                  </a:lnTo>
                  <a:lnTo>
                    <a:pt x="77" y="51"/>
                  </a:lnTo>
                  <a:lnTo>
                    <a:pt x="51" y="77"/>
                  </a:lnTo>
                  <a:lnTo>
                    <a:pt x="26" y="128"/>
                  </a:lnTo>
                  <a:lnTo>
                    <a:pt x="0" y="179"/>
                  </a:lnTo>
                  <a:lnTo>
                    <a:pt x="0" y="230"/>
                  </a:lnTo>
                  <a:lnTo>
                    <a:pt x="26" y="255"/>
                  </a:lnTo>
                  <a:lnTo>
                    <a:pt x="77" y="306"/>
                  </a:lnTo>
                  <a:lnTo>
                    <a:pt x="332" y="408"/>
                  </a:lnTo>
                  <a:lnTo>
                    <a:pt x="485" y="434"/>
                  </a:lnTo>
                  <a:lnTo>
                    <a:pt x="638" y="459"/>
                  </a:lnTo>
                  <a:lnTo>
                    <a:pt x="791" y="485"/>
                  </a:lnTo>
                  <a:lnTo>
                    <a:pt x="944" y="459"/>
                  </a:lnTo>
                  <a:lnTo>
                    <a:pt x="1097" y="434"/>
                  </a:lnTo>
                  <a:lnTo>
                    <a:pt x="1224" y="357"/>
                  </a:lnTo>
                  <a:lnTo>
                    <a:pt x="1275" y="306"/>
                  </a:lnTo>
                  <a:lnTo>
                    <a:pt x="1301" y="255"/>
                  </a:lnTo>
                  <a:lnTo>
                    <a:pt x="1301" y="204"/>
                  </a:lnTo>
                  <a:lnTo>
                    <a:pt x="1301" y="153"/>
                  </a:lnTo>
                  <a:lnTo>
                    <a:pt x="1275" y="77"/>
                  </a:lnTo>
                  <a:lnTo>
                    <a:pt x="1250" y="51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14;p101">
              <a:extLst>
                <a:ext uri="{FF2B5EF4-FFF2-40B4-BE49-F238E27FC236}">
                  <a16:creationId xmlns:a16="http://schemas.microsoft.com/office/drawing/2014/main" id="{01519805-9664-2DA3-34FF-BDD1DE885D6F}"/>
                </a:ext>
              </a:extLst>
            </p:cNvPr>
            <p:cNvSpPr/>
            <p:nvPr/>
          </p:nvSpPr>
          <p:spPr>
            <a:xfrm>
              <a:off x="3567603" y="2549351"/>
              <a:ext cx="20154" cy="7726"/>
            </a:xfrm>
            <a:custGeom>
              <a:avLst/>
              <a:gdLst/>
              <a:ahLst/>
              <a:cxnLst/>
              <a:rect l="l" t="t" r="r" b="b"/>
              <a:pathLst>
                <a:path w="1200" h="460" extrusionOk="0">
                  <a:moveTo>
                    <a:pt x="919" y="1"/>
                  </a:moveTo>
                  <a:lnTo>
                    <a:pt x="791" y="26"/>
                  </a:lnTo>
                  <a:lnTo>
                    <a:pt x="587" y="77"/>
                  </a:lnTo>
                  <a:lnTo>
                    <a:pt x="77" y="77"/>
                  </a:lnTo>
                  <a:lnTo>
                    <a:pt x="26" y="103"/>
                  </a:lnTo>
                  <a:lnTo>
                    <a:pt x="1" y="154"/>
                  </a:lnTo>
                  <a:lnTo>
                    <a:pt x="1" y="205"/>
                  </a:lnTo>
                  <a:lnTo>
                    <a:pt x="1" y="256"/>
                  </a:lnTo>
                  <a:lnTo>
                    <a:pt x="1" y="307"/>
                  </a:lnTo>
                  <a:lnTo>
                    <a:pt x="52" y="358"/>
                  </a:lnTo>
                  <a:lnTo>
                    <a:pt x="103" y="383"/>
                  </a:lnTo>
                  <a:lnTo>
                    <a:pt x="332" y="434"/>
                  </a:lnTo>
                  <a:lnTo>
                    <a:pt x="613" y="460"/>
                  </a:lnTo>
                  <a:lnTo>
                    <a:pt x="740" y="460"/>
                  </a:lnTo>
                  <a:lnTo>
                    <a:pt x="893" y="434"/>
                  </a:lnTo>
                  <a:lnTo>
                    <a:pt x="995" y="383"/>
                  </a:lnTo>
                  <a:lnTo>
                    <a:pt x="1123" y="332"/>
                  </a:lnTo>
                  <a:lnTo>
                    <a:pt x="1148" y="281"/>
                  </a:lnTo>
                  <a:lnTo>
                    <a:pt x="1174" y="230"/>
                  </a:lnTo>
                  <a:lnTo>
                    <a:pt x="1199" y="179"/>
                  </a:lnTo>
                  <a:lnTo>
                    <a:pt x="1199" y="128"/>
                  </a:lnTo>
                  <a:lnTo>
                    <a:pt x="1174" y="77"/>
                  </a:lnTo>
                  <a:lnTo>
                    <a:pt x="1123" y="52"/>
                  </a:lnTo>
                  <a:lnTo>
                    <a:pt x="1072" y="26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15;p101">
              <a:extLst>
                <a:ext uri="{FF2B5EF4-FFF2-40B4-BE49-F238E27FC236}">
                  <a16:creationId xmlns:a16="http://schemas.microsoft.com/office/drawing/2014/main" id="{5FC2F4F7-F9A6-0ACB-56D3-ED4E10009F42}"/>
                </a:ext>
              </a:extLst>
            </p:cNvPr>
            <p:cNvSpPr/>
            <p:nvPr/>
          </p:nvSpPr>
          <p:spPr>
            <a:xfrm>
              <a:off x="3406191" y="2500546"/>
              <a:ext cx="155018" cy="11572"/>
            </a:xfrm>
            <a:custGeom>
              <a:avLst/>
              <a:gdLst/>
              <a:ahLst/>
              <a:cxnLst/>
              <a:rect l="l" t="t" r="r" b="b"/>
              <a:pathLst>
                <a:path w="9230" h="689" extrusionOk="0">
                  <a:moveTo>
                    <a:pt x="51" y="0"/>
                  </a:moveTo>
                  <a:lnTo>
                    <a:pt x="26" y="26"/>
                  </a:lnTo>
                  <a:lnTo>
                    <a:pt x="0" y="77"/>
                  </a:lnTo>
                  <a:lnTo>
                    <a:pt x="0" y="153"/>
                  </a:lnTo>
                  <a:lnTo>
                    <a:pt x="26" y="179"/>
                  </a:lnTo>
                  <a:lnTo>
                    <a:pt x="51" y="204"/>
                  </a:lnTo>
                  <a:lnTo>
                    <a:pt x="1173" y="357"/>
                  </a:lnTo>
                  <a:lnTo>
                    <a:pt x="2295" y="485"/>
                  </a:lnTo>
                  <a:lnTo>
                    <a:pt x="3416" y="587"/>
                  </a:lnTo>
                  <a:lnTo>
                    <a:pt x="4538" y="638"/>
                  </a:lnTo>
                  <a:lnTo>
                    <a:pt x="5686" y="689"/>
                  </a:lnTo>
                  <a:lnTo>
                    <a:pt x="6807" y="663"/>
                  </a:lnTo>
                  <a:lnTo>
                    <a:pt x="7929" y="638"/>
                  </a:lnTo>
                  <a:lnTo>
                    <a:pt x="9051" y="536"/>
                  </a:lnTo>
                  <a:lnTo>
                    <a:pt x="9128" y="510"/>
                  </a:lnTo>
                  <a:lnTo>
                    <a:pt x="9179" y="459"/>
                  </a:lnTo>
                  <a:lnTo>
                    <a:pt x="9204" y="408"/>
                  </a:lnTo>
                  <a:lnTo>
                    <a:pt x="9230" y="332"/>
                  </a:lnTo>
                  <a:lnTo>
                    <a:pt x="9204" y="281"/>
                  </a:lnTo>
                  <a:lnTo>
                    <a:pt x="9179" y="230"/>
                  </a:lnTo>
                  <a:lnTo>
                    <a:pt x="9128" y="179"/>
                  </a:lnTo>
                  <a:lnTo>
                    <a:pt x="9051" y="179"/>
                  </a:lnTo>
                  <a:lnTo>
                    <a:pt x="4564" y="128"/>
                  </a:lnTo>
                  <a:lnTo>
                    <a:pt x="2320" y="102"/>
                  </a:lnTo>
                  <a:lnTo>
                    <a:pt x="1198" y="5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16;p101">
              <a:extLst>
                <a:ext uri="{FF2B5EF4-FFF2-40B4-BE49-F238E27FC236}">
                  <a16:creationId xmlns:a16="http://schemas.microsoft.com/office/drawing/2014/main" id="{EA308C5E-6292-9E79-DF39-F47BA3840B47}"/>
                </a:ext>
              </a:extLst>
            </p:cNvPr>
            <p:cNvSpPr/>
            <p:nvPr/>
          </p:nvSpPr>
          <p:spPr>
            <a:xfrm>
              <a:off x="3404041" y="2525805"/>
              <a:ext cx="154178" cy="7726"/>
            </a:xfrm>
            <a:custGeom>
              <a:avLst/>
              <a:gdLst/>
              <a:ahLst/>
              <a:cxnLst/>
              <a:rect l="l" t="t" r="r" b="b"/>
              <a:pathLst>
                <a:path w="9180" h="460" extrusionOk="0">
                  <a:moveTo>
                    <a:pt x="128" y="1"/>
                  </a:moveTo>
                  <a:lnTo>
                    <a:pt x="77" y="26"/>
                  </a:lnTo>
                  <a:lnTo>
                    <a:pt x="26" y="52"/>
                  </a:lnTo>
                  <a:lnTo>
                    <a:pt x="1" y="103"/>
                  </a:lnTo>
                  <a:lnTo>
                    <a:pt x="1" y="154"/>
                  </a:lnTo>
                  <a:lnTo>
                    <a:pt x="1" y="205"/>
                  </a:lnTo>
                  <a:lnTo>
                    <a:pt x="26" y="256"/>
                  </a:lnTo>
                  <a:lnTo>
                    <a:pt x="77" y="281"/>
                  </a:lnTo>
                  <a:lnTo>
                    <a:pt x="128" y="307"/>
                  </a:lnTo>
                  <a:lnTo>
                    <a:pt x="1224" y="358"/>
                  </a:lnTo>
                  <a:lnTo>
                    <a:pt x="2346" y="409"/>
                  </a:lnTo>
                  <a:lnTo>
                    <a:pt x="3442" y="460"/>
                  </a:lnTo>
                  <a:lnTo>
                    <a:pt x="6782" y="460"/>
                  </a:lnTo>
                  <a:lnTo>
                    <a:pt x="9001" y="409"/>
                  </a:lnTo>
                  <a:lnTo>
                    <a:pt x="9077" y="383"/>
                  </a:lnTo>
                  <a:lnTo>
                    <a:pt x="9128" y="358"/>
                  </a:lnTo>
                  <a:lnTo>
                    <a:pt x="9154" y="281"/>
                  </a:lnTo>
                  <a:lnTo>
                    <a:pt x="9179" y="230"/>
                  </a:lnTo>
                  <a:lnTo>
                    <a:pt x="9154" y="154"/>
                  </a:lnTo>
                  <a:lnTo>
                    <a:pt x="9128" y="103"/>
                  </a:lnTo>
                  <a:lnTo>
                    <a:pt x="9077" y="52"/>
                  </a:lnTo>
                  <a:lnTo>
                    <a:pt x="9001" y="52"/>
                  </a:lnTo>
                  <a:lnTo>
                    <a:pt x="4564" y="26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17;p101">
              <a:extLst>
                <a:ext uri="{FF2B5EF4-FFF2-40B4-BE49-F238E27FC236}">
                  <a16:creationId xmlns:a16="http://schemas.microsoft.com/office/drawing/2014/main" id="{95D02BA9-F0E0-8B7B-F3CE-20474D4D7F79}"/>
                </a:ext>
              </a:extLst>
            </p:cNvPr>
            <p:cNvSpPr/>
            <p:nvPr/>
          </p:nvSpPr>
          <p:spPr>
            <a:xfrm>
              <a:off x="3402765" y="2551064"/>
              <a:ext cx="150735" cy="6449"/>
            </a:xfrm>
            <a:custGeom>
              <a:avLst/>
              <a:gdLst/>
              <a:ahLst/>
              <a:cxnLst/>
              <a:rect l="l" t="t" r="r" b="b"/>
              <a:pathLst>
                <a:path w="8975" h="384" extrusionOk="0">
                  <a:moveTo>
                    <a:pt x="2295" y="1"/>
                  </a:moveTo>
                  <a:lnTo>
                    <a:pt x="128" y="52"/>
                  </a:lnTo>
                  <a:lnTo>
                    <a:pt x="77" y="52"/>
                  </a:lnTo>
                  <a:lnTo>
                    <a:pt x="26" y="77"/>
                  </a:lnTo>
                  <a:lnTo>
                    <a:pt x="26" y="128"/>
                  </a:lnTo>
                  <a:lnTo>
                    <a:pt x="0" y="179"/>
                  </a:lnTo>
                  <a:lnTo>
                    <a:pt x="26" y="205"/>
                  </a:lnTo>
                  <a:lnTo>
                    <a:pt x="26" y="256"/>
                  </a:lnTo>
                  <a:lnTo>
                    <a:pt x="77" y="281"/>
                  </a:lnTo>
                  <a:lnTo>
                    <a:pt x="128" y="281"/>
                  </a:lnTo>
                  <a:lnTo>
                    <a:pt x="2295" y="358"/>
                  </a:lnTo>
                  <a:lnTo>
                    <a:pt x="4462" y="383"/>
                  </a:lnTo>
                  <a:lnTo>
                    <a:pt x="8796" y="383"/>
                  </a:lnTo>
                  <a:lnTo>
                    <a:pt x="8873" y="358"/>
                  </a:lnTo>
                  <a:lnTo>
                    <a:pt x="8924" y="332"/>
                  </a:lnTo>
                  <a:lnTo>
                    <a:pt x="8975" y="256"/>
                  </a:lnTo>
                  <a:lnTo>
                    <a:pt x="8975" y="205"/>
                  </a:lnTo>
                  <a:lnTo>
                    <a:pt x="8975" y="128"/>
                  </a:lnTo>
                  <a:lnTo>
                    <a:pt x="8924" y="77"/>
                  </a:lnTo>
                  <a:lnTo>
                    <a:pt x="8873" y="52"/>
                  </a:lnTo>
                  <a:lnTo>
                    <a:pt x="8796" y="26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18;p101">
              <a:extLst>
                <a:ext uri="{FF2B5EF4-FFF2-40B4-BE49-F238E27FC236}">
                  <a16:creationId xmlns:a16="http://schemas.microsoft.com/office/drawing/2014/main" id="{12116944-37F4-FB42-3DB5-ADAA4DB3E9E6}"/>
                </a:ext>
              </a:extLst>
            </p:cNvPr>
            <p:cNvSpPr/>
            <p:nvPr/>
          </p:nvSpPr>
          <p:spPr>
            <a:xfrm>
              <a:off x="3374919" y="1497280"/>
              <a:ext cx="172585" cy="109638"/>
            </a:xfrm>
            <a:custGeom>
              <a:avLst/>
              <a:gdLst/>
              <a:ahLst/>
              <a:cxnLst/>
              <a:rect l="l" t="t" r="r" b="b"/>
              <a:pathLst>
                <a:path w="10276" h="6528" extrusionOk="0">
                  <a:moveTo>
                    <a:pt x="460" y="1"/>
                  </a:moveTo>
                  <a:lnTo>
                    <a:pt x="1" y="383"/>
                  </a:lnTo>
                  <a:lnTo>
                    <a:pt x="587" y="1021"/>
                  </a:lnTo>
                  <a:lnTo>
                    <a:pt x="1174" y="1658"/>
                  </a:lnTo>
                  <a:lnTo>
                    <a:pt x="1786" y="2270"/>
                  </a:lnTo>
                  <a:lnTo>
                    <a:pt x="2448" y="2831"/>
                  </a:lnTo>
                  <a:lnTo>
                    <a:pt x="3315" y="3468"/>
                  </a:lnTo>
                  <a:lnTo>
                    <a:pt x="4208" y="4080"/>
                  </a:lnTo>
                  <a:lnTo>
                    <a:pt x="5126" y="4616"/>
                  </a:lnTo>
                  <a:lnTo>
                    <a:pt x="6069" y="5125"/>
                  </a:lnTo>
                  <a:lnTo>
                    <a:pt x="7038" y="5559"/>
                  </a:lnTo>
                  <a:lnTo>
                    <a:pt x="7548" y="5763"/>
                  </a:lnTo>
                  <a:lnTo>
                    <a:pt x="8032" y="5941"/>
                  </a:lnTo>
                  <a:lnTo>
                    <a:pt x="8542" y="6120"/>
                  </a:lnTo>
                  <a:lnTo>
                    <a:pt x="9052" y="6273"/>
                  </a:lnTo>
                  <a:lnTo>
                    <a:pt x="9587" y="6400"/>
                  </a:lnTo>
                  <a:lnTo>
                    <a:pt x="10097" y="6528"/>
                  </a:lnTo>
                  <a:lnTo>
                    <a:pt x="10276" y="5737"/>
                  </a:lnTo>
                  <a:lnTo>
                    <a:pt x="10097" y="5686"/>
                  </a:lnTo>
                  <a:lnTo>
                    <a:pt x="9893" y="5610"/>
                  </a:lnTo>
                  <a:lnTo>
                    <a:pt x="9689" y="5533"/>
                  </a:lnTo>
                  <a:lnTo>
                    <a:pt x="9485" y="5431"/>
                  </a:lnTo>
                  <a:lnTo>
                    <a:pt x="9307" y="5304"/>
                  </a:lnTo>
                  <a:lnTo>
                    <a:pt x="9154" y="5176"/>
                  </a:lnTo>
                  <a:lnTo>
                    <a:pt x="8822" y="4870"/>
                  </a:lnTo>
                  <a:lnTo>
                    <a:pt x="8567" y="4539"/>
                  </a:lnTo>
                  <a:lnTo>
                    <a:pt x="8414" y="4335"/>
                  </a:lnTo>
                  <a:lnTo>
                    <a:pt x="8287" y="4106"/>
                  </a:lnTo>
                  <a:lnTo>
                    <a:pt x="8032" y="3545"/>
                  </a:lnTo>
                  <a:lnTo>
                    <a:pt x="7905" y="3290"/>
                  </a:lnTo>
                  <a:lnTo>
                    <a:pt x="7752" y="3035"/>
                  </a:lnTo>
                  <a:lnTo>
                    <a:pt x="7599" y="2805"/>
                  </a:lnTo>
                  <a:lnTo>
                    <a:pt x="7420" y="2601"/>
                  </a:lnTo>
                  <a:lnTo>
                    <a:pt x="7344" y="2601"/>
                  </a:lnTo>
                  <a:lnTo>
                    <a:pt x="7165" y="2550"/>
                  </a:lnTo>
                  <a:lnTo>
                    <a:pt x="7012" y="2525"/>
                  </a:lnTo>
                  <a:lnTo>
                    <a:pt x="6834" y="2525"/>
                  </a:lnTo>
                  <a:lnTo>
                    <a:pt x="6655" y="2550"/>
                  </a:lnTo>
                  <a:lnTo>
                    <a:pt x="6298" y="2601"/>
                  </a:lnTo>
                  <a:lnTo>
                    <a:pt x="5941" y="2678"/>
                  </a:lnTo>
                  <a:lnTo>
                    <a:pt x="5584" y="2754"/>
                  </a:lnTo>
                  <a:lnTo>
                    <a:pt x="5406" y="2780"/>
                  </a:lnTo>
                  <a:lnTo>
                    <a:pt x="5049" y="2780"/>
                  </a:lnTo>
                  <a:lnTo>
                    <a:pt x="4896" y="2729"/>
                  </a:lnTo>
                  <a:lnTo>
                    <a:pt x="4743" y="2678"/>
                  </a:lnTo>
                  <a:lnTo>
                    <a:pt x="4590" y="2576"/>
                  </a:lnTo>
                  <a:lnTo>
                    <a:pt x="4488" y="2499"/>
                  </a:lnTo>
                  <a:lnTo>
                    <a:pt x="4412" y="2397"/>
                  </a:lnTo>
                  <a:lnTo>
                    <a:pt x="4310" y="2219"/>
                  </a:lnTo>
                  <a:lnTo>
                    <a:pt x="4259" y="2040"/>
                  </a:lnTo>
                  <a:lnTo>
                    <a:pt x="4182" y="1811"/>
                  </a:lnTo>
                  <a:lnTo>
                    <a:pt x="4157" y="1709"/>
                  </a:lnTo>
                  <a:lnTo>
                    <a:pt x="4157" y="1607"/>
                  </a:lnTo>
                  <a:lnTo>
                    <a:pt x="4182" y="1429"/>
                  </a:lnTo>
                  <a:lnTo>
                    <a:pt x="4233" y="1276"/>
                  </a:lnTo>
                  <a:lnTo>
                    <a:pt x="4233" y="1123"/>
                  </a:lnTo>
                  <a:lnTo>
                    <a:pt x="4233" y="1046"/>
                  </a:lnTo>
                  <a:lnTo>
                    <a:pt x="4182" y="970"/>
                  </a:lnTo>
                  <a:lnTo>
                    <a:pt x="4131" y="919"/>
                  </a:lnTo>
                  <a:lnTo>
                    <a:pt x="4055" y="842"/>
                  </a:lnTo>
                  <a:lnTo>
                    <a:pt x="3927" y="791"/>
                  </a:lnTo>
                  <a:lnTo>
                    <a:pt x="3749" y="740"/>
                  </a:lnTo>
                  <a:lnTo>
                    <a:pt x="3290" y="613"/>
                  </a:lnTo>
                  <a:lnTo>
                    <a:pt x="3162" y="587"/>
                  </a:lnTo>
                  <a:lnTo>
                    <a:pt x="2729" y="587"/>
                  </a:lnTo>
                  <a:lnTo>
                    <a:pt x="2576" y="664"/>
                  </a:lnTo>
                  <a:lnTo>
                    <a:pt x="2397" y="740"/>
                  </a:lnTo>
                  <a:lnTo>
                    <a:pt x="2244" y="766"/>
                  </a:lnTo>
                  <a:lnTo>
                    <a:pt x="2066" y="791"/>
                  </a:lnTo>
                  <a:lnTo>
                    <a:pt x="1913" y="817"/>
                  </a:lnTo>
                  <a:lnTo>
                    <a:pt x="1760" y="817"/>
                  </a:lnTo>
                  <a:lnTo>
                    <a:pt x="1607" y="791"/>
                  </a:lnTo>
                  <a:lnTo>
                    <a:pt x="1454" y="740"/>
                  </a:lnTo>
                  <a:lnTo>
                    <a:pt x="1174" y="638"/>
                  </a:lnTo>
                  <a:lnTo>
                    <a:pt x="893" y="485"/>
                  </a:lnTo>
                  <a:lnTo>
                    <a:pt x="664" y="25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19;p101">
              <a:extLst>
                <a:ext uri="{FF2B5EF4-FFF2-40B4-BE49-F238E27FC236}">
                  <a16:creationId xmlns:a16="http://schemas.microsoft.com/office/drawing/2014/main" id="{B181AC57-BCCF-9965-1FAC-788666E8528E}"/>
                </a:ext>
              </a:extLst>
            </p:cNvPr>
            <p:cNvSpPr/>
            <p:nvPr/>
          </p:nvSpPr>
          <p:spPr>
            <a:xfrm>
              <a:off x="3401471" y="2569488"/>
              <a:ext cx="147326" cy="6013"/>
            </a:xfrm>
            <a:custGeom>
              <a:avLst/>
              <a:gdLst/>
              <a:ahLst/>
              <a:cxnLst/>
              <a:rect l="l" t="t" r="r" b="b"/>
              <a:pathLst>
                <a:path w="8772" h="358" extrusionOk="0">
                  <a:moveTo>
                    <a:pt x="4360" y="0"/>
                  </a:moveTo>
                  <a:lnTo>
                    <a:pt x="2244" y="26"/>
                  </a:lnTo>
                  <a:lnTo>
                    <a:pt x="103" y="77"/>
                  </a:lnTo>
                  <a:lnTo>
                    <a:pt x="77" y="77"/>
                  </a:lnTo>
                  <a:lnTo>
                    <a:pt x="26" y="102"/>
                  </a:lnTo>
                  <a:lnTo>
                    <a:pt x="1" y="179"/>
                  </a:lnTo>
                  <a:lnTo>
                    <a:pt x="26" y="255"/>
                  </a:lnTo>
                  <a:lnTo>
                    <a:pt x="52" y="281"/>
                  </a:lnTo>
                  <a:lnTo>
                    <a:pt x="103" y="281"/>
                  </a:lnTo>
                  <a:lnTo>
                    <a:pt x="2244" y="332"/>
                  </a:lnTo>
                  <a:lnTo>
                    <a:pt x="4360" y="357"/>
                  </a:lnTo>
                  <a:lnTo>
                    <a:pt x="8618" y="332"/>
                  </a:lnTo>
                  <a:lnTo>
                    <a:pt x="8695" y="306"/>
                  </a:lnTo>
                  <a:lnTo>
                    <a:pt x="8720" y="281"/>
                  </a:lnTo>
                  <a:lnTo>
                    <a:pt x="8746" y="230"/>
                  </a:lnTo>
                  <a:lnTo>
                    <a:pt x="8771" y="179"/>
                  </a:lnTo>
                  <a:lnTo>
                    <a:pt x="8746" y="128"/>
                  </a:lnTo>
                  <a:lnTo>
                    <a:pt x="8720" y="77"/>
                  </a:lnTo>
                  <a:lnTo>
                    <a:pt x="8695" y="51"/>
                  </a:lnTo>
                  <a:lnTo>
                    <a:pt x="8618" y="26"/>
                  </a:lnTo>
                  <a:lnTo>
                    <a:pt x="436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20;p101">
              <a:extLst>
                <a:ext uri="{FF2B5EF4-FFF2-40B4-BE49-F238E27FC236}">
                  <a16:creationId xmlns:a16="http://schemas.microsoft.com/office/drawing/2014/main" id="{89B2FC9C-BC56-E2FC-B7C4-2DD0D0E31F38}"/>
                </a:ext>
              </a:extLst>
            </p:cNvPr>
            <p:cNvSpPr/>
            <p:nvPr/>
          </p:nvSpPr>
          <p:spPr>
            <a:xfrm>
              <a:off x="3374499" y="2011551"/>
              <a:ext cx="67667" cy="202548"/>
            </a:xfrm>
            <a:custGeom>
              <a:avLst/>
              <a:gdLst/>
              <a:ahLst/>
              <a:cxnLst/>
              <a:rect l="l" t="t" r="r" b="b"/>
              <a:pathLst>
                <a:path w="4029" h="12060" extrusionOk="0">
                  <a:moveTo>
                    <a:pt x="0" y="0"/>
                  </a:moveTo>
                  <a:lnTo>
                    <a:pt x="102" y="5482"/>
                  </a:lnTo>
                  <a:lnTo>
                    <a:pt x="153" y="8490"/>
                  </a:lnTo>
                  <a:lnTo>
                    <a:pt x="128" y="8873"/>
                  </a:lnTo>
                  <a:lnTo>
                    <a:pt x="179" y="10403"/>
                  </a:lnTo>
                  <a:lnTo>
                    <a:pt x="179" y="10428"/>
                  </a:lnTo>
                  <a:lnTo>
                    <a:pt x="204" y="10556"/>
                  </a:lnTo>
                  <a:lnTo>
                    <a:pt x="255" y="10708"/>
                  </a:lnTo>
                  <a:lnTo>
                    <a:pt x="383" y="11014"/>
                  </a:lnTo>
                  <a:lnTo>
                    <a:pt x="536" y="11269"/>
                  </a:lnTo>
                  <a:lnTo>
                    <a:pt x="740" y="11499"/>
                  </a:lnTo>
                  <a:lnTo>
                    <a:pt x="995" y="11703"/>
                  </a:lnTo>
                  <a:lnTo>
                    <a:pt x="1250" y="11881"/>
                  </a:lnTo>
                  <a:lnTo>
                    <a:pt x="1530" y="11983"/>
                  </a:lnTo>
                  <a:lnTo>
                    <a:pt x="1836" y="12060"/>
                  </a:lnTo>
                  <a:lnTo>
                    <a:pt x="2168" y="12060"/>
                  </a:lnTo>
                  <a:lnTo>
                    <a:pt x="2346" y="12034"/>
                  </a:lnTo>
                  <a:lnTo>
                    <a:pt x="2499" y="12009"/>
                  </a:lnTo>
                  <a:lnTo>
                    <a:pt x="2677" y="11958"/>
                  </a:lnTo>
                  <a:lnTo>
                    <a:pt x="2830" y="11881"/>
                  </a:lnTo>
                  <a:lnTo>
                    <a:pt x="3111" y="11728"/>
                  </a:lnTo>
                  <a:lnTo>
                    <a:pt x="3366" y="11499"/>
                  </a:lnTo>
                  <a:lnTo>
                    <a:pt x="3570" y="11244"/>
                  </a:lnTo>
                  <a:lnTo>
                    <a:pt x="3748" y="10963"/>
                  </a:lnTo>
                  <a:lnTo>
                    <a:pt x="3876" y="10658"/>
                  </a:lnTo>
                  <a:lnTo>
                    <a:pt x="3978" y="10326"/>
                  </a:lnTo>
                  <a:lnTo>
                    <a:pt x="4029" y="10224"/>
                  </a:lnTo>
                  <a:lnTo>
                    <a:pt x="3952" y="9842"/>
                  </a:lnTo>
                  <a:lnTo>
                    <a:pt x="3901" y="9434"/>
                  </a:lnTo>
                  <a:lnTo>
                    <a:pt x="3876" y="8975"/>
                  </a:lnTo>
                  <a:lnTo>
                    <a:pt x="3876" y="8516"/>
                  </a:lnTo>
                  <a:lnTo>
                    <a:pt x="3876" y="7700"/>
                  </a:lnTo>
                  <a:lnTo>
                    <a:pt x="3876" y="7114"/>
                  </a:lnTo>
                  <a:lnTo>
                    <a:pt x="3697" y="3621"/>
                  </a:lnTo>
                  <a:lnTo>
                    <a:pt x="3493" y="128"/>
                  </a:lnTo>
                  <a:lnTo>
                    <a:pt x="3519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21;p101">
              <a:extLst>
                <a:ext uri="{FF2B5EF4-FFF2-40B4-BE49-F238E27FC236}">
                  <a16:creationId xmlns:a16="http://schemas.microsoft.com/office/drawing/2014/main" id="{B3D0AC3C-CB1E-E579-8E37-C4F574F94499}"/>
                </a:ext>
              </a:extLst>
            </p:cNvPr>
            <p:cNvSpPr/>
            <p:nvPr/>
          </p:nvSpPr>
          <p:spPr>
            <a:xfrm>
              <a:off x="3215203" y="2614867"/>
              <a:ext cx="213263" cy="212406"/>
            </a:xfrm>
            <a:custGeom>
              <a:avLst/>
              <a:gdLst/>
              <a:ahLst/>
              <a:cxnLst/>
              <a:rect l="l" t="t" r="r" b="b"/>
              <a:pathLst>
                <a:path w="12698" h="12647" extrusionOk="0">
                  <a:moveTo>
                    <a:pt x="6834" y="2525"/>
                  </a:moveTo>
                  <a:lnTo>
                    <a:pt x="7216" y="2601"/>
                  </a:lnTo>
                  <a:lnTo>
                    <a:pt x="7573" y="2678"/>
                  </a:lnTo>
                  <a:lnTo>
                    <a:pt x="7930" y="2831"/>
                  </a:lnTo>
                  <a:lnTo>
                    <a:pt x="8236" y="2984"/>
                  </a:lnTo>
                  <a:lnTo>
                    <a:pt x="8542" y="3188"/>
                  </a:lnTo>
                  <a:lnTo>
                    <a:pt x="8822" y="3443"/>
                  </a:lnTo>
                  <a:lnTo>
                    <a:pt x="9103" y="3698"/>
                  </a:lnTo>
                  <a:lnTo>
                    <a:pt x="9332" y="3978"/>
                  </a:lnTo>
                  <a:lnTo>
                    <a:pt x="9536" y="4284"/>
                  </a:lnTo>
                  <a:lnTo>
                    <a:pt x="9740" y="4616"/>
                  </a:lnTo>
                  <a:lnTo>
                    <a:pt x="9893" y="4947"/>
                  </a:lnTo>
                  <a:lnTo>
                    <a:pt x="10021" y="5329"/>
                  </a:lnTo>
                  <a:lnTo>
                    <a:pt x="10123" y="5686"/>
                  </a:lnTo>
                  <a:lnTo>
                    <a:pt x="10199" y="6069"/>
                  </a:lnTo>
                  <a:lnTo>
                    <a:pt x="10225" y="6502"/>
                  </a:lnTo>
                  <a:lnTo>
                    <a:pt x="10225" y="6885"/>
                  </a:lnTo>
                  <a:lnTo>
                    <a:pt x="10148" y="7267"/>
                  </a:lnTo>
                  <a:lnTo>
                    <a:pt x="10046" y="7599"/>
                  </a:lnTo>
                  <a:lnTo>
                    <a:pt x="9919" y="7930"/>
                  </a:lnTo>
                  <a:lnTo>
                    <a:pt x="9740" y="8236"/>
                  </a:lnTo>
                  <a:lnTo>
                    <a:pt x="9511" y="8542"/>
                  </a:lnTo>
                  <a:lnTo>
                    <a:pt x="9281" y="8797"/>
                  </a:lnTo>
                  <a:lnTo>
                    <a:pt x="9001" y="9052"/>
                  </a:lnTo>
                  <a:lnTo>
                    <a:pt x="8720" y="9281"/>
                  </a:lnTo>
                  <a:lnTo>
                    <a:pt x="8389" y="9460"/>
                  </a:lnTo>
                  <a:lnTo>
                    <a:pt x="8058" y="9638"/>
                  </a:lnTo>
                  <a:lnTo>
                    <a:pt x="7726" y="9791"/>
                  </a:lnTo>
                  <a:lnTo>
                    <a:pt x="7344" y="9919"/>
                  </a:lnTo>
                  <a:lnTo>
                    <a:pt x="6987" y="10046"/>
                  </a:lnTo>
                  <a:lnTo>
                    <a:pt x="6604" y="10123"/>
                  </a:lnTo>
                  <a:lnTo>
                    <a:pt x="6528" y="10123"/>
                  </a:lnTo>
                  <a:lnTo>
                    <a:pt x="6451" y="10097"/>
                  </a:lnTo>
                  <a:lnTo>
                    <a:pt x="6400" y="10046"/>
                  </a:lnTo>
                  <a:lnTo>
                    <a:pt x="6375" y="9995"/>
                  </a:lnTo>
                  <a:lnTo>
                    <a:pt x="5992" y="9995"/>
                  </a:lnTo>
                  <a:lnTo>
                    <a:pt x="5636" y="9970"/>
                  </a:lnTo>
                  <a:lnTo>
                    <a:pt x="5304" y="9893"/>
                  </a:lnTo>
                  <a:lnTo>
                    <a:pt x="4973" y="9766"/>
                  </a:lnTo>
                  <a:lnTo>
                    <a:pt x="4667" y="9638"/>
                  </a:lnTo>
                  <a:lnTo>
                    <a:pt x="4386" y="9460"/>
                  </a:lnTo>
                  <a:lnTo>
                    <a:pt x="4157" y="9256"/>
                  </a:lnTo>
                  <a:lnTo>
                    <a:pt x="3902" y="9026"/>
                  </a:lnTo>
                  <a:lnTo>
                    <a:pt x="3698" y="8771"/>
                  </a:lnTo>
                  <a:lnTo>
                    <a:pt x="3519" y="8491"/>
                  </a:lnTo>
                  <a:lnTo>
                    <a:pt x="3341" y="8210"/>
                  </a:lnTo>
                  <a:lnTo>
                    <a:pt x="3213" y="7905"/>
                  </a:lnTo>
                  <a:lnTo>
                    <a:pt x="3111" y="7573"/>
                  </a:lnTo>
                  <a:lnTo>
                    <a:pt x="3009" y="7242"/>
                  </a:lnTo>
                  <a:lnTo>
                    <a:pt x="2933" y="6910"/>
                  </a:lnTo>
                  <a:lnTo>
                    <a:pt x="2907" y="6579"/>
                  </a:lnTo>
                  <a:lnTo>
                    <a:pt x="2882" y="6222"/>
                  </a:lnTo>
                  <a:lnTo>
                    <a:pt x="2907" y="5890"/>
                  </a:lnTo>
                  <a:lnTo>
                    <a:pt x="2933" y="5533"/>
                  </a:lnTo>
                  <a:lnTo>
                    <a:pt x="3009" y="5202"/>
                  </a:lnTo>
                  <a:lnTo>
                    <a:pt x="3111" y="4871"/>
                  </a:lnTo>
                  <a:lnTo>
                    <a:pt x="3213" y="4565"/>
                  </a:lnTo>
                  <a:lnTo>
                    <a:pt x="3366" y="4259"/>
                  </a:lnTo>
                  <a:lnTo>
                    <a:pt x="3545" y="3978"/>
                  </a:lnTo>
                  <a:lnTo>
                    <a:pt x="3749" y="3698"/>
                  </a:lnTo>
                  <a:lnTo>
                    <a:pt x="3978" y="3443"/>
                  </a:lnTo>
                  <a:lnTo>
                    <a:pt x="4259" y="3239"/>
                  </a:lnTo>
                  <a:lnTo>
                    <a:pt x="4539" y="3035"/>
                  </a:lnTo>
                  <a:lnTo>
                    <a:pt x="4871" y="2856"/>
                  </a:lnTo>
                  <a:lnTo>
                    <a:pt x="5228" y="2729"/>
                  </a:lnTo>
                  <a:lnTo>
                    <a:pt x="5610" y="2601"/>
                  </a:lnTo>
                  <a:lnTo>
                    <a:pt x="6018" y="2550"/>
                  </a:lnTo>
                  <a:lnTo>
                    <a:pt x="6426" y="2525"/>
                  </a:lnTo>
                  <a:close/>
                  <a:moveTo>
                    <a:pt x="6375" y="1"/>
                  </a:moveTo>
                  <a:lnTo>
                    <a:pt x="6043" y="26"/>
                  </a:lnTo>
                  <a:lnTo>
                    <a:pt x="5712" y="52"/>
                  </a:lnTo>
                  <a:lnTo>
                    <a:pt x="5381" y="77"/>
                  </a:lnTo>
                  <a:lnTo>
                    <a:pt x="5049" y="154"/>
                  </a:lnTo>
                  <a:lnTo>
                    <a:pt x="4743" y="230"/>
                  </a:lnTo>
                  <a:lnTo>
                    <a:pt x="4437" y="307"/>
                  </a:lnTo>
                  <a:lnTo>
                    <a:pt x="4131" y="409"/>
                  </a:lnTo>
                  <a:lnTo>
                    <a:pt x="3851" y="536"/>
                  </a:lnTo>
                  <a:lnTo>
                    <a:pt x="3545" y="664"/>
                  </a:lnTo>
                  <a:lnTo>
                    <a:pt x="3264" y="817"/>
                  </a:lnTo>
                  <a:lnTo>
                    <a:pt x="3009" y="970"/>
                  </a:lnTo>
                  <a:lnTo>
                    <a:pt x="2754" y="1148"/>
                  </a:lnTo>
                  <a:lnTo>
                    <a:pt x="2245" y="1531"/>
                  </a:lnTo>
                  <a:lnTo>
                    <a:pt x="1786" y="1964"/>
                  </a:lnTo>
                  <a:lnTo>
                    <a:pt x="1378" y="2423"/>
                  </a:lnTo>
                  <a:lnTo>
                    <a:pt x="1021" y="2933"/>
                  </a:lnTo>
                  <a:lnTo>
                    <a:pt x="868" y="3188"/>
                  </a:lnTo>
                  <a:lnTo>
                    <a:pt x="715" y="3468"/>
                  </a:lnTo>
                  <a:lnTo>
                    <a:pt x="562" y="3749"/>
                  </a:lnTo>
                  <a:lnTo>
                    <a:pt x="434" y="4029"/>
                  </a:lnTo>
                  <a:lnTo>
                    <a:pt x="332" y="4335"/>
                  </a:lnTo>
                  <a:lnTo>
                    <a:pt x="230" y="4641"/>
                  </a:lnTo>
                  <a:lnTo>
                    <a:pt x="154" y="4947"/>
                  </a:lnTo>
                  <a:lnTo>
                    <a:pt x="103" y="5278"/>
                  </a:lnTo>
                  <a:lnTo>
                    <a:pt x="52" y="5584"/>
                  </a:lnTo>
                  <a:lnTo>
                    <a:pt x="26" y="5916"/>
                  </a:lnTo>
                  <a:lnTo>
                    <a:pt x="1" y="6247"/>
                  </a:lnTo>
                  <a:lnTo>
                    <a:pt x="1" y="6579"/>
                  </a:lnTo>
                  <a:lnTo>
                    <a:pt x="26" y="6910"/>
                  </a:lnTo>
                  <a:lnTo>
                    <a:pt x="52" y="7242"/>
                  </a:lnTo>
                  <a:lnTo>
                    <a:pt x="103" y="7548"/>
                  </a:lnTo>
                  <a:lnTo>
                    <a:pt x="179" y="7854"/>
                  </a:lnTo>
                  <a:lnTo>
                    <a:pt x="256" y="8134"/>
                  </a:lnTo>
                  <a:lnTo>
                    <a:pt x="332" y="8414"/>
                  </a:lnTo>
                  <a:lnTo>
                    <a:pt x="460" y="8695"/>
                  </a:lnTo>
                  <a:lnTo>
                    <a:pt x="562" y="8975"/>
                  </a:lnTo>
                  <a:lnTo>
                    <a:pt x="842" y="9460"/>
                  </a:lnTo>
                  <a:lnTo>
                    <a:pt x="1174" y="9944"/>
                  </a:lnTo>
                  <a:lnTo>
                    <a:pt x="1531" y="10378"/>
                  </a:lnTo>
                  <a:lnTo>
                    <a:pt x="1939" y="10760"/>
                  </a:lnTo>
                  <a:lnTo>
                    <a:pt x="2372" y="11117"/>
                  </a:lnTo>
                  <a:lnTo>
                    <a:pt x="2856" y="11448"/>
                  </a:lnTo>
                  <a:lnTo>
                    <a:pt x="3366" y="11729"/>
                  </a:lnTo>
                  <a:lnTo>
                    <a:pt x="3902" y="11984"/>
                  </a:lnTo>
                  <a:lnTo>
                    <a:pt x="4463" y="12213"/>
                  </a:lnTo>
                  <a:lnTo>
                    <a:pt x="5024" y="12392"/>
                  </a:lnTo>
                  <a:lnTo>
                    <a:pt x="5636" y="12519"/>
                  </a:lnTo>
                  <a:lnTo>
                    <a:pt x="6222" y="12647"/>
                  </a:lnTo>
                  <a:lnTo>
                    <a:pt x="6732" y="12621"/>
                  </a:lnTo>
                  <a:lnTo>
                    <a:pt x="7216" y="12570"/>
                  </a:lnTo>
                  <a:lnTo>
                    <a:pt x="7701" y="12468"/>
                  </a:lnTo>
                  <a:lnTo>
                    <a:pt x="8160" y="12341"/>
                  </a:lnTo>
                  <a:lnTo>
                    <a:pt x="8619" y="12188"/>
                  </a:lnTo>
                  <a:lnTo>
                    <a:pt x="9052" y="12009"/>
                  </a:lnTo>
                  <a:lnTo>
                    <a:pt x="9485" y="11780"/>
                  </a:lnTo>
                  <a:lnTo>
                    <a:pt x="9893" y="11525"/>
                  </a:lnTo>
                  <a:lnTo>
                    <a:pt x="10276" y="11244"/>
                  </a:lnTo>
                  <a:lnTo>
                    <a:pt x="10658" y="10939"/>
                  </a:lnTo>
                  <a:lnTo>
                    <a:pt x="10990" y="10607"/>
                  </a:lnTo>
                  <a:lnTo>
                    <a:pt x="11321" y="10250"/>
                  </a:lnTo>
                  <a:lnTo>
                    <a:pt x="11602" y="9868"/>
                  </a:lnTo>
                  <a:lnTo>
                    <a:pt x="11856" y="9485"/>
                  </a:lnTo>
                  <a:lnTo>
                    <a:pt x="12086" y="9052"/>
                  </a:lnTo>
                  <a:lnTo>
                    <a:pt x="12290" y="8618"/>
                  </a:lnTo>
                  <a:lnTo>
                    <a:pt x="12315" y="8542"/>
                  </a:lnTo>
                  <a:lnTo>
                    <a:pt x="12443" y="8134"/>
                  </a:lnTo>
                  <a:lnTo>
                    <a:pt x="12545" y="7726"/>
                  </a:lnTo>
                  <a:lnTo>
                    <a:pt x="12621" y="7318"/>
                  </a:lnTo>
                  <a:lnTo>
                    <a:pt x="12672" y="6885"/>
                  </a:lnTo>
                  <a:lnTo>
                    <a:pt x="12698" y="6553"/>
                  </a:lnTo>
                  <a:lnTo>
                    <a:pt x="12698" y="6196"/>
                  </a:lnTo>
                  <a:lnTo>
                    <a:pt x="12672" y="5865"/>
                  </a:lnTo>
                  <a:lnTo>
                    <a:pt x="12647" y="5533"/>
                  </a:lnTo>
                  <a:lnTo>
                    <a:pt x="12596" y="5202"/>
                  </a:lnTo>
                  <a:lnTo>
                    <a:pt x="12519" y="4896"/>
                  </a:lnTo>
                  <a:lnTo>
                    <a:pt x="12443" y="4565"/>
                  </a:lnTo>
                  <a:lnTo>
                    <a:pt x="12341" y="4259"/>
                  </a:lnTo>
                  <a:lnTo>
                    <a:pt x="12213" y="3953"/>
                  </a:lnTo>
                  <a:lnTo>
                    <a:pt x="12086" y="3672"/>
                  </a:lnTo>
                  <a:lnTo>
                    <a:pt x="11958" y="3366"/>
                  </a:lnTo>
                  <a:lnTo>
                    <a:pt x="11805" y="3086"/>
                  </a:lnTo>
                  <a:lnTo>
                    <a:pt x="11627" y="2831"/>
                  </a:lnTo>
                  <a:lnTo>
                    <a:pt x="11449" y="2550"/>
                  </a:lnTo>
                  <a:lnTo>
                    <a:pt x="11245" y="2295"/>
                  </a:lnTo>
                  <a:lnTo>
                    <a:pt x="11041" y="2066"/>
                  </a:lnTo>
                  <a:lnTo>
                    <a:pt x="10811" y="1837"/>
                  </a:lnTo>
                  <a:lnTo>
                    <a:pt x="10582" y="1607"/>
                  </a:lnTo>
                  <a:lnTo>
                    <a:pt x="10327" y="1403"/>
                  </a:lnTo>
                  <a:lnTo>
                    <a:pt x="10072" y="1199"/>
                  </a:lnTo>
                  <a:lnTo>
                    <a:pt x="9817" y="1021"/>
                  </a:lnTo>
                  <a:lnTo>
                    <a:pt x="9536" y="868"/>
                  </a:lnTo>
                  <a:lnTo>
                    <a:pt x="9256" y="689"/>
                  </a:lnTo>
                  <a:lnTo>
                    <a:pt x="8975" y="562"/>
                  </a:lnTo>
                  <a:lnTo>
                    <a:pt x="8670" y="434"/>
                  </a:lnTo>
                  <a:lnTo>
                    <a:pt x="8364" y="332"/>
                  </a:lnTo>
                  <a:lnTo>
                    <a:pt x="8032" y="230"/>
                  </a:lnTo>
                  <a:lnTo>
                    <a:pt x="7726" y="154"/>
                  </a:lnTo>
                  <a:lnTo>
                    <a:pt x="7395" y="77"/>
                  </a:lnTo>
                  <a:lnTo>
                    <a:pt x="7063" y="52"/>
                  </a:lnTo>
                  <a:lnTo>
                    <a:pt x="6706" y="26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22;p101">
              <a:extLst>
                <a:ext uri="{FF2B5EF4-FFF2-40B4-BE49-F238E27FC236}">
                  <a16:creationId xmlns:a16="http://schemas.microsoft.com/office/drawing/2014/main" id="{08226697-CF3B-6B18-25A2-75F168666815}"/>
                </a:ext>
              </a:extLst>
            </p:cNvPr>
            <p:cNvSpPr/>
            <p:nvPr/>
          </p:nvSpPr>
          <p:spPr>
            <a:xfrm>
              <a:off x="3263588" y="2657257"/>
              <a:ext cx="123342" cy="127625"/>
            </a:xfrm>
            <a:custGeom>
              <a:avLst/>
              <a:gdLst/>
              <a:ahLst/>
              <a:cxnLst/>
              <a:rect l="l" t="t" r="r" b="b"/>
              <a:pathLst>
                <a:path w="7344" h="7599" extrusionOk="0">
                  <a:moveTo>
                    <a:pt x="3596" y="383"/>
                  </a:moveTo>
                  <a:lnTo>
                    <a:pt x="3953" y="409"/>
                  </a:lnTo>
                  <a:lnTo>
                    <a:pt x="4284" y="460"/>
                  </a:lnTo>
                  <a:lnTo>
                    <a:pt x="4616" y="562"/>
                  </a:lnTo>
                  <a:lnTo>
                    <a:pt x="4947" y="689"/>
                  </a:lnTo>
                  <a:lnTo>
                    <a:pt x="5228" y="842"/>
                  </a:lnTo>
                  <a:lnTo>
                    <a:pt x="5508" y="1046"/>
                  </a:lnTo>
                  <a:lnTo>
                    <a:pt x="5763" y="1250"/>
                  </a:lnTo>
                  <a:lnTo>
                    <a:pt x="5992" y="1480"/>
                  </a:lnTo>
                  <a:lnTo>
                    <a:pt x="6196" y="1735"/>
                  </a:lnTo>
                  <a:lnTo>
                    <a:pt x="6400" y="2015"/>
                  </a:lnTo>
                  <a:lnTo>
                    <a:pt x="6553" y="2321"/>
                  </a:lnTo>
                  <a:lnTo>
                    <a:pt x="6681" y="2627"/>
                  </a:lnTo>
                  <a:lnTo>
                    <a:pt x="6808" y="2958"/>
                  </a:lnTo>
                  <a:lnTo>
                    <a:pt x="6885" y="3290"/>
                  </a:lnTo>
                  <a:lnTo>
                    <a:pt x="6936" y="3647"/>
                  </a:lnTo>
                  <a:lnTo>
                    <a:pt x="6961" y="3978"/>
                  </a:lnTo>
                  <a:lnTo>
                    <a:pt x="6961" y="4335"/>
                  </a:lnTo>
                  <a:lnTo>
                    <a:pt x="6910" y="4667"/>
                  </a:lnTo>
                  <a:lnTo>
                    <a:pt x="6808" y="4973"/>
                  </a:lnTo>
                  <a:lnTo>
                    <a:pt x="6681" y="5253"/>
                  </a:lnTo>
                  <a:lnTo>
                    <a:pt x="6553" y="5508"/>
                  </a:lnTo>
                  <a:lnTo>
                    <a:pt x="6349" y="5737"/>
                  </a:lnTo>
                  <a:lnTo>
                    <a:pt x="6145" y="5967"/>
                  </a:lnTo>
                  <a:lnTo>
                    <a:pt x="5916" y="6171"/>
                  </a:lnTo>
                  <a:lnTo>
                    <a:pt x="5687" y="6375"/>
                  </a:lnTo>
                  <a:lnTo>
                    <a:pt x="5406" y="6528"/>
                  </a:lnTo>
                  <a:lnTo>
                    <a:pt x="5126" y="6681"/>
                  </a:lnTo>
                  <a:lnTo>
                    <a:pt x="4845" y="6834"/>
                  </a:lnTo>
                  <a:lnTo>
                    <a:pt x="4539" y="6936"/>
                  </a:lnTo>
                  <a:lnTo>
                    <a:pt x="4233" y="7038"/>
                  </a:lnTo>
                  <a:lnTo>
                    <a:pt x="3647" y="7216"/>
                  </a:lnTo>
                  <a:lnTo>
                    <a:pt x="3315" y="7165"/>
                  </a:lnTo>
                  <a:lnTo>
                    <a:pt x="3009" y="7089"/>
                  </a:lnTo>
                  <a:lnTo>
                    <a:pt x="2704" y="7012"/>
                  </a:lnTo>
                  <a:lnTo>
                    <a:pt x="2398" y="6885"/>
                  </a:lnTo>
                  <a:lnTo>
                    <a:pt x="2117" y="6757"/>
                  </a:lnTo>
                  <a:lnTo>
                    <a:pt x="1862" y="6604"/>
                  </a:lnTo>
                  <a:lnTo>
                    <a:pt x="1607" y="6426"/>
                  </a:lnTo>
                  <a:lnTo>
                    <a:pt x="1378" y="6247"/>
                  </a:lnTo>
                  <a:lnTo>
                    <a:pt x="1148" y="6018"/>
                  </a:lnTo>
                  <a:lnTo>
                    <a:pt x="970" y="5788"/>
                  </a:lnTo>
                  <a:lnTo>
                    <a:pt x="791" y="5534"/>
                  </a:lnTo>
                  <a:lnTo>
                    <a:pt x="638" y="5279"/>
                  </a:lnTo>
                  <a:lnTo>
                    <a:pt x="511" y="4973"/>
                  </a:lnTo>
                  <a:lnTo>
                    <a:pt x="409" y="4667"/>
                  </a:lnTo>
                  <a:lnTo>
                    <a:pt x="332" y="4335"/>
                  </a:lnTo>
                  <a:lnTo>
                    <a:pt x="307" y="4004"/>
                  </a:lnTo>
                  <a:lnTo>
                    <a:pt x="281" y="3647"/>
                  </a:lnTo>
                  <a:lnTo>
                    <a:pt x="332" y="3315"/>
                  </a:lnTo>
                  <a:lnTo>
                    <a:pt x="383" y="2958"/>
                  </a:lnTo>
                  <a:lnTo>
                    <a:pt x="485" y="2652"/>
                  </a:lnTo>
                  <a:lnTo>
                    <a:pt x="613" y="2321"/>
                  </a:lnTo>
                  <a:lnTo>
                    <a:pt x="766" y="2041"/>
                  </a:lnTo>
                  <a:lnTo>
                    <a:pt x="970" y="1760"/>
                  </a:lnTo>
                  <a:lnTo>
                    <a:pt x="1174" y="1505"/>
                  </a:lnTo>
                  <a:lnTo>
                    <a:pt x="1403" y="1250"/>
                  </a:lnTo>
                  <a:lnTo>
                    <a:pt x="1684" y="1046"/>
                  </a:lnTo>
                  <a:lnTo>
                    <a:pt x="1964" y="842"/>
                  </a:lnTo>
                  <a:lnTo>
                    <a:pt x="2245" y="689"/>
                  </a:lnTo>
                  <a:lnTo>
                    <a:pt x="2576" y="562"/>
                  </a:lnTo>
                  <a:lnTo>
                    <a:pt x="2882" y="460"/>
                  </a:lnTo>
                  <a:lnTo>
                    <a:pt x="3239" y="409"/>
                  </a:lnTo>
                  <a:lnTo>
                    <a:pt x="3596" y="383"/>
                  </a:lnTo>
                  <a:close/>
                  <a:moveTo>
                    <a:pt x="3545" y="1"/>
                  </a:moveTo>
                  <a:lnTo>
                    <a:pt x="3137" y="26"/>
                  </a:lnTo>
                  <a:lnTo>
                    <a:pt x="2729" y="77"/>
                  </a:lnTo>
                  <a:lnTo>
                    <a:pt x="2347" y="205"/>
                  </a:lnTo>
                  <a:lnTo>
                    <a:pt x="1990" y="332"/>
                  </a:lnTo>
                  <a:lnTo>
                    <a:pt x="1658" y="511"/>
                  </a:lnTo>
                  <a:lnTo>
                    <a:pt x="1378" y="715"/>
                  </a:lnTo>
                  <a:lnTo>
                    <a:pt x="1097" y="919"/>
                  </a:lnTo>
                  <a:lnTo>
                    <a:pt x="868" y="1174"/>
                  </a:lnTo>
                  <a:lnTo>
                    <a:pt x="664" y="1454"/>
                  </a:lnTo>
                  <a:lnTo>
                    <a:pt x="485" y="1735"/>
                  </a:lnTo>
                  <a:lnTo>
                    <a:pt x="332" y="2041"/>
                  </a:lnTo>
                  <a:lnTo>
                    <a:pt x="230" y="2347"/>
                  </a:lnTo>
                  <a:lnTo>
                    <a:pt x="128" y="2678"/>
                  </a:lnTo>
                  <a:lnTo>
                    <a:pt x="52" y="3009"/>
                  </a:lnTo>
                  <a:lnTo>
                    <a:pt x="26" y="3366"/>
                  </a:lnTo>
                  <a:lnTo>
                    <a:pt x="1" y="3698"/>
                  </a:lnTo>
                  <a:lnTo>
                    <a:pt x="26" y="4055"/>
                  </a:lnTo>
                  <a:lnTo>
                    <a:pt x="52" y="4386"/>
                  </a:lnTo>
                  <a:lnTo>
                    <a:pt x="128" y="4718"/>
                  </a:lnTo>
                  <a:lnTo>
                    <a:pt x="230" y="5049"/>
                  </a:lnTo>
                  <a:lnTo>
                    <a:pt x="332" y="5381"/>
                  </a:lnTo>
                  <a:lnTo>
                    <a:pt x="460" y="5686"/>
                  </a:lnTo>
                  <a:lnTo>
                    <a:pt x="638" y="5967"/>
                  </a:lnTo>
                  <a:lnTo>
                    <a:pt x="817" y="6247"/>
                  </a:lnTo>
                  <a:lnTo>
                    <a:pt x="1021" y="6502"/>
                  </a:lnTo>
                  <a:lnTo>
                    <a:pt x="1276" y="6732"/>
                  </a:lnTo>
                  <a:lnTo>
                    <a:pt x="1505" y="6936"/>
                  </a:lnTo>
                  <a:lnTo>
                    <a:pt x="1786" y="7114"/>
                  </a:lnTo>
                  <a:lnTo>
                    <a:pt x="2092" y="7242"/>
                  </a:lnTo>
                  <a:lnTo>
                    <a:pt x="2423" y="7369"/>
                  </a:lnTo>
                  <a:lnTo>
                    <a:pt x="2755" y="7446"/>
                  </a:lnTo>
                  <a:lnTo>
                    <a:pt x="3111" y="7471"/>
                  </a:lnTo>
                  <a:lnTo>
                    <a:pt x="3494" y="7471"/>
                  </a:lnTo>
                  <a:lnTo>
                    <a:pt x="3519" y="7522"/>
                  </a:lnTo>
                  <a:lnTo>
                    <a:pt x="3570" y="7573"/>
                  </a:lnTo>
                  <a:lnTo>
                    <a:pt x="3647" y="7599"/>
                  </a:lnTo>
                  <a:lnTo>
                    <a:pt x="3723" y="7599"/>
                  </a:lnTo>
                  <a:lnTo>
                    <a:pt x="4106" y="7522"/>
                  </a:lnTo>
                  <a:lnTo>
                    <a:pt x="4463" y="7395"/>
                  </a:lnTo>
                  <a:lnTo>
                    <a:pt x="4845" y="7267"/>
                  </a:lnTo>
                  <a:lnTo>
                    <a:pt x="5177" y="7114"/>
                  </a:lnTo>
                  <a:lnTo>
                    <a:pt x="5508" y="6936"/>
                  </a:lnTo>
                  <a:lnTo>
                    <a:pt x="5839" y="6757"/>
                  </a:lnTo>
                  <a:lnTo>
                    <a:pt x="6120" y="6528"/>
                  </a:lnTo>
                  <a:lnTo>
                    <a:pt x="6400" y="6273"/>
                  </a:lnTo>
                  <a:lnTo>
                    <a:pt x="6630" y="6018"/>
                  </a:lnTo>
                  <a:lnTo>
                    <a:pt x="6859" y="5712"/>
                  </a:lnTo>
                  <a:lnTo>
                    <a:pt x="7038" y="5406"/>
                  </a:lnTo>
                  <a:lnTo>
                    <a:pt x="7165" y="5075"/>
                  </a:lnTo>
                  <a:lnTo>
                    <a:pt x="7267" y="4743"/>
                  </a:lnTo>
                  <a:lnTo>
                    <a:pt x="7344" y="4361"/>
                  </a:lnTo>
                  <a:lnTo>
                    <a:pt x="7344" y="3978"/>
                  </a:lnTo>
                  <a:lnTo>
                    <a:pt x="7318" y="3545"/>
                  </a:lnTo>
                  <a:lnTo>
                    <a:pt x="7242" y="3162"/>
                  </a:lnTo>
                  <a:lnTo>
                    <a:pt x="7140" y="2805"/>
                  </a:lnTo>
                  <a:lnTo>
                    <a:pt x="7012" y="2423"/>
                  </a:lnTo>
                  <a:lnTo>
                    <a:pt x="6859" y="2092"/>
                  </a:lnTo>
                  <a:lnTo>
                    <a:pt x="6655" y="1760"/>
                  </a:lnTo>
                  <a:lnTo>
                    <a:pt x="6451" y="1454"/>
                  </a:lnTo>
                  <a:lnTo>
                    <a:pt x="6222" y="1174"/>
                  </a:lnTo>
                  <a:lnTo>
                    <a:pt x="5941" y="919"/>
                  </a:lnTo>
                  <a:lnTo>
                    <a:pt x="5661" y="664"/>
                  </a:lnTo>
                  <a:lnTo>
                    <a:pt x="5355" y="460"/>
                  </a:lnTo>
                  <a:lnTo>
                    <a:pt x="5049" y="307"/>
                  </a:lnTo>
                  <a:lnTo>
                    <a:pt x="4692" y="154"/>
                  </a:lnTo>
                  <a:lnTo>
                    <a:pt x="4335" y="77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23;p101">
              <a:extLst>
                <a:ext uri="{FF2B5EF4-FFF2-40B4-BE49-F238E27FC236}">
                  <a16:creationId xmlns:a16="http://schemas.microsoft.com/office/drawing/2014/main" id="{555114FB-0FAD-66A1-F69E-41BF1CAFCE3E}"/>
                </a:ext>
              </a:extLst>
            </p:cNvPr>
            <p:cNvSpPr/>
            <p:nvPr/>
          </p:nvSpPr>
          <p:spPr>
            <a:xfrm>
              <a:off x="3187811" y="1366685"/>
              <a:ext cx="194839" cy="137047"/>
            </a:xfrm>
            <a:custGeom>
              <a:avLst/>
              <a:gdLst/>
              <a:ahLst/>
              <a:cxnLst/>
              <a:rect l="l" t="t" r="r" b="b"/>
              <a:pathLst>
                <a:path w="11601" h="8160" extrusionOk="0">
                  <a:moveTo>
                    <a:pt x="4258" y="1"/>
                  </a:moveTo>
                  <a:lnTo>
                    <a:pt x="3850" y="26"/>
                  </a:lnTo>
                  <a:lnTo>
                    <a:pt x="3468" y="77"/>
                  </a:lnTo>
                  <a:lnTo>
                    <a:pt x="3085" y="179"/>
                  </a:lnTo>
                  <a:lnTo>
                    <a:pt x="2728" y="281"/>
                  </a:lnTo>
                  <a:lnTo>
                    <a:pt x="2371" y="434"/>
                  </a:lnTo>
                  <a:lnTo>
                    <a:pt x="2040" y="587"/>
                  </a:lnTo>
                  <a:lnTo>
                    <a:pt x="1708" y="791"/>
                  </a:lnTo>
                  <a:lnTo>
                    <a:pt x="1428" y="1046"/>
                  </a:lnTo>
                  <a:lnTo>
                    <a:pt x="1148" y="1301"/>
                  </a:lnTo>
                  <a:lnTo>
                    <a:pt x="867" y="1607"/>
                  </a:lnTo>
                  <a:lnTo>
                    <a:pt x="638" y="1938"/>
                  </a:lnTo>
                  <a:lnTo>
                    <a:pt x="434" y="2321"/>
                  </a:lnTo>
                  <a:lnTo>
                    <a:pt x="255" y="2729"/>
                  </a:lnTo>
                  <a:lnTo>
                    <a:pt x="102" y="3162"/>
                  </a:lnTo>
                  <a:lnTo>
                    <a:pt x="0" y="3646"/>
                  </a:lnTo>
                  <a:lnTo>
                    <a:pt x="357" y="3341"/>
                  </a:lnTo>
                  <a:lnTo>
                    <a:pt x="765" y="3035"/>
                  </a:lnTo>
                  <a:lnTo>
                    <a:pt x="1224" y="2805"/>
                  </a:lnTo>
                  <a:lnTo>
                    <a:pt x="1708" y="2576"/>
                  </a:lnTo>
                  <a:lnTo>
                    <a:pt x="2065" y="2448"/>
                  </a:lnTo>
                  <a:lnTo>
                    <a:pt x="2448" y="2372"/>
                  </a:lnTo>
                  <a:lnTo>
                    <a:pt x="2805" y="2321"/>
                  </a:lnTo>
                  <a:lnTo>
                    <a:pt x="3187" y="2295"/>
                  </a:lnTo>
                  <a:lnTo>
                    <a:pt x="3544" y="2295"/>
                  </a:lnTo>
                  <a:lnTo>
                    <a:pt x="3927" y="2346"/>
                  </a:lnTo>
                  <a:lnTo>
                    <a:pt x="4284" y="2397"/>
                  </a:lnTo>
                  <a:lnTo>
                    <a:pt x="4640" y="2474"/>
                  </a:lnTo>
                  <a:lnTo>
                    <a:pt x="4997" y="2601"/>
                  </a:lnTo>
                  <a:lnTo>
                    <a:pt x="5329" y="2729"/>
                  </a:lnTo>
                  <a:lnTo>
                    <a:pt x="5686" y="2882"/>
                  </a:lnTo>
                  <a:lnTo>
                    <a:pt x="6017" y="3060"/>
                  </a:lnTo>
                  <a:lnTo>
                    <a:pt x="6349" y="3239"/>
                  </a:lnTo>
                  <a:lnTo>
                    <a:pt x="6655" y="3443"/>
                  </a:lnTo>
                  <a:lnTo>
                    <a:pt x="6961" y="3672"/>
                  </a:lnTo>
                  <a:lnTo>
                    <a:pt x="7267" y="3901"/>
                  </a:lnTo>
                  <a:lnTo>
                    <a:pt x="7802" y="4386"/>
                  </a:lnTo>
                  <a:lnTo>
                    <a:pt x="8312" y="4896"/>
                  </a:lnTo>
                  <a:lnTo>
                    <a:pt x="8822" y="5406"/>
                  </a:lnTo>
                  <a:lnTo>
                    <a:pt x="9281" y="5941"/>
                  </a:lnTo>
                  <a:lnTo>
                    <a:pt x="10224" y="7037"/>
                  </a:lnTo>
                  <a:lnTo>
                    <a:pt x="11142" y="8159"/>
                  </a:lnTo>
                  <a:lnTo>
                    <a:pt x="11601" y="7777"/>
                  </a:lnTo>
                  <a:lnTo>
                    <a:pt x="11473" y="7522"/>
                  </a:lnTo>
                  <a:lnTo>
                    <a:pt x="11371" y="7241"/>
                  </a:lnTo>
                  <a:lnTo>
                    <a:pt x="11320" y="6910"/>
                  </a:lnTo>
                  <a:lnTo>
                    <a:pt x="11295" y="6604"/>
                  </a:lnTo>
                  <a:lnTo>
                    <a:pt x="11346" y="6247"/>
                  </a:lnTo>
                  <a:lnTo>
                    <a:pt x="11422" y="5916"/>
                  </a:lnTo>
                  <a:lnTo>
                    <a:pt x="11473" y="5635"/>
                  </a:lnTo>
                  <a:lnTo>
                    <a:pt x="11499" y="5355"/>
                  </a:lnTo>
                  <a:lnTo>
                    <a:pt x="11473" y="5227"/>
                  </a:lnTo>
                  <a:lnTo>
                    <a:pt x="11448" y="5100"/>
                  </a:lnTo>
                  <a:lnTo>
                    <a:pt x="11397" y="4972"/>
                  </a:lnTo>
                  <a:lnTo>
                    <a:pt x="11320" y="4845"/>
                  </a:lnTo>
                  <a:lnTo>
                    <a:pt x="11218" y="4717"/>
                  </a:lnTo>
                  <a:lnTo>
                    <a:pt x="11091" y="4590"/>
                  </a:lnTo>
                  <a:lnTo>
                    <a:pt x="10938" y="4462"/>
                  </a:lnTo>
                  <a:lnTo>
                    <a:pt x="10734" y="4335"/>
                  </a:lnTo>
                  <a:lnTo>
                    <a:pt x="10606" y="4258"/>
                  </a:lnTo>
                  <a:lnTo>
                    <a:pt x="10453" y="4207"/>
                  </a:lnTo>
                  <a:lnTo>
                    <a:pt x="10326" y="4131"/>
                  </a:lnTo>
                  <a:lnTo>
                    <a:pt x="10250" y="4080"/>
                  </a:lnTo>
                  <a:lnTo>
                    <a:pt x="10199" y="4029"/>
                  </a:lnTo>
                  <a:lnTo>
                    <a:pt x="10122" y="3876"/>
                  </a:lnTo>
                  <a:lnTo>
                    <a:pt x="10071" y="3723"/>
                  </a:lnTo>
                  <a:lnTo>
                    <a:pt x="10071" y="3595"/>
                  </a:lnTo>
                  <a:lnTo>
                    <a:pt x="10097" y="3443"/>
                  </a:lnTo>
                  <a:lnTo>
                    <a:pt x="10148" y="3315"/>
                  </a:lnTo>
                  <a:lnTo>
                    <a:pt x="10224" y="3162"/>
                  </a:lnTo>
                  <a:lnTo>
                    <a:pt x="10301" y="3035"/>
                  </a:lnTo>
                  <a:lnTo>
                    <a:pt x="10402" y="2933"/>
                  </a:lnTo>
                  <a:lnTo>
                    <a:pt x="10402" y="2907"/>
                  </a:lnTo>
                  <a:lnTo>
                    <a:pt x="10148" y="2601"/>
                  </a:lnTo>
                  <a:lnTo>
                    <a:pt x="9867" y="2295"/>
                  </a:lnTo>
                  <a:lnTo>
                    <a:pt x="9587" y="2015"/>
                  </a:lnTo>
                  <a:lnTo>
                    <a:pt x="9281" y="1734"/>
                  </a:lnTo>
                  <a:lnTo>
                    <a:pt x="8949" y="1479"/>
                  </a:lnTo>
                  <a:lnTo>
                    <a:pt x="8592" y="1250"/>
                  </a:lnTo>
                  <a:lnTo>
                    <a:pt x="8235" y="1020"/>
                  </a:lnTo>
                  <a:lnTo>
                    <a:pt x="7853" y="816"/>
                  </a:lnTo>
                  <a:lnTo>
                    <a:pt x="7470" y="638"/>
                  </a:lnTo>
                  <a:lnTo>
                    <a:pt x="7088" y="485"/>
                  </a:lnTo>
                  <a:lnTo>
                    <a:pt x="6680" y="358"/>
                  </a:lnTo>
                  <a:lnTo>
                    <a:pt x="6272" y="230"/>
                  </a:lnTo>
                  <a:lnTo>
                    <a:pt x="5890" y="128"/>
                  </a:lnTo>
                  <a:lnTo>
                    <a:pt x="5482" y="52"/>
                  </a:lnTo>
                  <a:lnTo>
                    <a:pt x="5074" y="26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24;p101">
              <a:extLst>
                <a:ext uri="{FF2B5EF4-FFF2-40B4-BE49-F238E27FC236}">
                  <a16:creationId xmlns:a16="http://schemas.microsoft.com/office/drawing/2014/main" id="{CF6AC7E0-231D-81EB-5712-80D8995FF01C}"/>
                </a:ext>
              </a:extLst>
            </p:cNvPr>
            <p:cNvSpPr/>
            <p:nvPr/>
          </p:nvSpPr>
          <p:spPr>
            <a:xfrm>
              <a:off x="3268307" y="2663689"/>
              <a:ext cx="112207" cy="114777"/>
            </a:xfrm>
            <a:custGeom>
              <a:avLst/>
              <a:gdLst/>
              <a:ahLst/>
              <a:cxnLst/>
              <a:rect l="l" t="t" r="r" b="b"/>
              <a:pathLst>
                <a:path w="6681" h="6834" extrusionOk="0">
                  <a:moveTo>
                    <a:pt x="3034" y="2703"/>
                  </a:moveTo>
                  <a:lnTo>
                    <a:pt x="3187" y="2754"/>
                  </a:lnTo>
                  <a:lnTo>
                    <a:pt x="3315" y="2805"/>
                  </a:lnTo>
                  <a:lnTo>
                    <a:pt x="3442" y="2881"/>
                  </a:lnTo>
                  <a:lnTo>
                    <a:pt x="3570" y="3009"/>
                  </a:lnTo>
                  <a:lnTo>
                    <a:pt x="3672" y="3162"/>
                  </a:lnTo>
                  <a:lnTo>
                    <a:pt x="3723" y="3315"/>
                  </a:lnTo>
                  <a:lnTo>
                    <a:pt x="3723" y="3493"/>
                  </a:lnTo>
                  <a:lnTo>
                    <a:pt x="3723" y="3646"/>
                  </a:lnTo>
                  <a:lnTo>
                    <a:pt x="3672" y="3825"/>
                  </a:lnTo>
                  <a:lnTo>
                    <a:pt x="3570" y="3978"/>
                  </a:lnTo>
                  <a:lnTo>
                    <a:pt x="3468" y="4105"/>
                  </a:lnTo>
                  <a:lnTo>
                    <a:pt x="3340" y="4207"/>
                  </a:lnTo>
                  <a:lnTo>
                    <a:pt x="3187" y="4309"/>
                  </a:lnTo>
                  <a:lnTo>
                    <a:pt x="3034" y="4335"/>
                  </a:lnTo>
                  <a:lnTo>
                    <a:pt x="2881" y="4360"/>
                  </a:lnTo>
                  <a:lnTo>
                    <a:pt x="2703" y="4360"/>
                  </a:lnTo>
                  <a:lnTo>
                    <a:pt x="2550" y="4309"/>
                  </a:lnTo>
                  <a:lnTo>
                    <a:pt x="2397" y="4233"/>
                  </a:lnTo>
                  <a:lnTo>
                    <a:pt x="2270" y="4105"/>
                  </a:lnTo>
                  <a:lnTo>
                    <a:pt x="2193" y="3978"/>
                  </a:lnTo>
                  <a:lnTo>
                    <a:pt x="2117" y="3850"/>
                  </a:lnTo>
                  <a:lnTo>
                    <a:pt x="2066" y="3697"/>
                  </a:lnTo>
                  <a:lnTo>
                    <a:pt x="2040" y="3544"/>
                  </a:lnTo>
                  <a:lnTo>
                    <a:pt x="2040" y="3391"/>
                  </a:lnTo>
                  <a:lnTo>
                    <a:pt x="2066" y="3238"/>
                  </a:lnTo>
                  <a:lnTo>
                    <a:pt x="2142" y="3111"/>
                  </a:lnTo>
                  <a:lnTo>
                    <a:pt x="2244" y="3009"/>
                  </a:lnTo>
                  <a:lnTo>
                    <a:pt x="2295" y="2983"/>
                  </a:lnTo>
                  <a:lnTo>
                    <a:pt x="2346" y="2958"/>
                  </a:lnTo>
                  <a:lnTo>
                    <a:pt x="2346" y="2932"/>
                  </a:lnTo>
                  <a:lnTo>
                    <a:pt x="2474" y="2830"/>
                  </a:lnTo>
                  <a:lnTo>
                    <a:pt x="2601" y="2779"/>
                  </a:lnTo>
                  <a:lnTo>
                    <a:pt x="2754" y="2728"/>
                  </a:lnTo>
                  <a:lnTo>
                    <a:pt x="2881" y="2703"/>
                  </a:lnTo>
                  <a:close/>
                  <a:moveTo>
                    <a:pt x="3315" y="0"/>
                  </a:moveTo>
                  <a:lnTo>
                    <a:pt x="2958" y="26"/>
                  </a:lnTo>
                  <a:lnTo>
                    <a:pt x="2601" y="77"/>
                  </a:lnTo>
                  <a:lnTo>
                    <a:pt x="2295" y="179"/>
                  </a:lnTo>
                  <a:lnTo>
                    <a:pt x="1964" y="306"/>
                  </a:lnTo>
                  <a:lnTo>
                    <a:pt x="1683" y="459"/>
                  </a:lnTo>
                  <a:lnTo>
                    <a:pt x="1403" y="663"/>
                  </a:lnTo>
                  <a:lnTo>
                    <a:pt x="1122" y="867"/>
                  </a:lnTo>
                  <a:lnTo>
                    <a:pt x="893" y="1122"/>
                  </a:lnTo>
                  <a:lnTo>
                    <a:pt x="689" y="1377"/>
                  </a:lnTo>
                  <a:lnTo>
                    <a:pt x="485" y="1658"/>
                  </a:lnTo>
                  <a:lnTo>
                    <a:pt x="332" y="1938"/>
                  </a:lnTo>
                  <a:lnTo>
                    <a:pt x="204" y="2269"/>
                  </a:lnTo>
                  <a:lnTo>
                    <a:pt x="102" y="2575"/>
                  </a:lnTo>
                  <a:lnTo>
                    <a:pt x="51" y="2932"/>
                  </a:lnTo>
                  <a:lnTo>
                    <a:pt x="0" y="3264"/>
                  </a:lnTo>
                  <a:lnTo>
                    <a:pt x="26" y="3621"/>
                  </a:lnTo>
                  <a:lnTo>
                    <a:pt x="51" y="3952"/>
                  </a:lnTo>
                  <a:lnTo>
                    <a:pt x="128" y="4284"/>
                  </a:lnTo>
                  <a:lnTo>
                    <a:pt x="230" y="4590"/>
                  </a:lnTo>
                  <a:lnTo>
                    <a:pt x="357" y="4896"/>
                  </a:lnTo>
                  <a:lnTo>
                    <a:pt x="510" y="5151"/>
                  </a:lnTo>
                  <a:lnTo>
                    <a:pt x="689" y="5405"/>
                  </a:lnTo>
                  <a:lnTo>
                    <a:pt x="867" y="5635"/>
                  </a:lnTo>
                  <a:lnTo>
                    <a:pt x="1097" y="5864"/>
                  </a:lnTo>
                  <a:lnTo>
                    <a:pt x="1326" y="6043"/>
                  </a:lnTo>
                  <a:lnTo>
                    <a:pt x="1581" y="6221"/>
                  </a:lnTo>
                  <a:lnTo>
                    <a:pt x="1836" y="6374"/>
                  </a:lnTo>
                  <a:lnTo>
                    <a:pt x="2117" y="6502"/>
                  </a:lnTo>
                  <a:lnTo>
                    <a:pt x="2423" y="6629"/>
                  </a:lnTo>
                  <a:lnTo>
                    <a:pt x="2728" y="6706"/>
                  </a:lnTo>
                  <a:lnTo>
                    <a:pt x="3034" y="6782"/>
                  </a:lnTo>
                  <a:lnTo>
                    <a:pt x="3366" y="6833"/>
                  </a:lnTo>
                  <a:lnTo>
                    <a:pt x="3952" y="6655"/>
                  </a:lnTo>
                  <a:lnTo>
                    <a:pt x="4258" y="6553"/>
                  </a:lnTo>
                  <a:lnTo>
                    <a:pt x="4564" y="6451"/>
                  </a:lnTo>
                  <a:lnTo>
                    <a:pt x="4845" y="6298"/>
                  </a:lnTo>
                  <a:lnTo>
                    <a:pt x="5125" y="6145"/>
                  </a:lnTo>
                  <a:lnTo>
                    <a:pt x="5406" y="5992"/>
                  </a:lnTo>
                  <a:lnTo>
                    <a:pt x="5635" y="5788"/>
                  </a:lnTo>
                  <a:lnTo>
                    <a:pt x="5864" y="5584"/>
                  </a:lnTo>
                  <a:lnTo>
                    <a:pt x="6068" y="5354"/>
                  </a:lnTo>
                  <a:lnTo>
                    <a:pt x="6272" y="5125"/>
                  </a:lnTo>
                  <a:lnTo>
                    <a:pt x="6400" y="4870"/>
                  </a:lnTo>
                  <a:lnTo>
                    <a:pt x="6527" y="4590"/>
                  </a:lnTo>
                  <a:lnTo>
                    <a:pt x="6629" y="4284"/>
                  </a:lnTo>
                  <a:lnTo>
                    <a:pt x="6680" y="3952"/>
                  </a:lnTo>
                  <a:lnTo>
                    <a:pt x="6680" y="3595"/>
                  </a:lnTo>
                  <a:lnTo>
                    <a:pt x="6655" y="3264"/>
                  </a:lnTo>
                  <a:lnTo>
                    <a:pt x="6604" y="2907"/>
                  </a:lnTo>
                  <a:lnTo>
                    <a:pt x="6527" y="2575"/>
                  </a:lnTo>
                  <a:lnTo>
                    <a:pt x="6400" y="2244"/>
                  </a:lnTo>
                  <a:lnTo>
                    <a:pt x="6272" y="1938"/>
                  </a:lnTo>
                  <a:lnTo>
                    <a:pt x="6119" y="1632"/>
                  </a:lnTo>
                  <a:lnTo>
                    <a:pt x="5915" y="1352"/>
                  </a:lnTo>
                  <a:lnTo>
                    <a:pt x="5711" y="1097"/>
                  </a:lnTo>
                  <a:lnTo>
                    <a:pt x="5482" y="867"/>
                  </a:lnTo>
                  <a:lnTo>
                    <a:pt x="5227" y="663"/>
                  </a:lnTo>
                  <a:lnTo>
                    <a:pt x="4947" y="459"/>
                  </a:lnTo>
                  <a:lnTo>
                    <a:pt x="4666" y="306"/>
                  </a:lnTo>
                  <a:lnTo>
                    <a:pt x="4335" y="179"/>
                  </a:lnTo>
                  <a:lnTo>
                    <a:pt x="4003" y="77"/>
                  </a:lnTo>
                  <a:lnTo>
                    <a:pt x="3672" y="26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25;p101">
              <a:extLst>
                <a:ext uri="{FF2B5EF4-FFF2-40B4-BE49-F238E27FC236}">
                  <a16:creationId xmlns:a16="http://schemas.microsoft.com/office/drawing/2014/main" id="{AC816448-5B65-D32E-E0B9-38EEC2517F1E}"/>
                </a:ext>
              </a:extLst>
            </p:cNvPr>
            <p:cNvSpPr/>
            <p:nvPr/>
          </p:nvSpPr>
          <p:spPr>
            <a:xfrm>
              <a:off x="3343665" y="2526242"/>
              <a:ext cx="20994" cy="7726"/>
            </a:xfrm>
            <a:custGeom>
              <a:avLst/>
              <a:gdLst/>
              <a:ahLst/>
              <a:cxnLst/>
              <a:rect l="l" t="t" r="r" b="b"/>
              <a:pathLst>
                <a:path w="1250" h="460" extrusionOk="0">
                  <a:moveTo>
                    <a:pt x="1021" y="0"/>
                  </a:moveTo>
                  <a:lnTo>
                    <a:pt x="893" y="26"/>
                  </a:lnTo>
                  <a:lnTo>
                    <a:pt x="638" y="77"/>
                  </a:lnTo>
                  <a:lnTo>
                    <a:pt x="103" y="179"/>
                  </a:lnTo>
                  <a:lnTo>
                    <a:pt x="52" y="204"/>
                  </a:lnTo>
                  <a:lnTo>
                    <a:pt x="1" y="255"/>
                  </a:lnTo>
                  <a:lnTo>
                    <a:pt x="1" y="281"/>
                  </a:lnTo>
                  <a:lnTo>
                    <a:pt x="1" y="357"/>
                  </a:lnTo>
                  <a:lnTo>
                    <a:pt x="1" y="383"/>
                  </a:lnTo>
                  <a:lnTo>
                    <a:pt x="26" y="434"/>
                  </a:lnTo>
                  <a:lnTo>
                    <a:pt x="77" y="459"/>
                  </a:lnTo>
                  <a:lnTo>
                    <a:pt x="128" y="459"/>
                  </a:lnTo>
                  <a:lnTo>
                    <a:pt x="689" y="408"/>
                  </a:lnTo>
                  <a:lnTo>
                    <a:pt x="944" y="383"/>
                  </a:lnTo>
                  <a:lnTo>
                    <a:pt x="1071" y="332"/>
                  </a:lnTo>
                  <a:lnTo>
                    <a:pt x="1173" y="281"/>
                  </a:lnTo>
                  <a:lnTo>
                    <a:pt x="1224" y="230"/>
                  </a:lnTo>
                  <a:lnTo>
                    <a:pt x="1250" y="153"/>
                  </a:lnTo>
                  <a:lnTo>
                    <a:pt x="1224" y="77"/>
                  </a:lnTo>
                  <a:lnTo>
                    <a:pt x="1173" y="26"/>
                  </a:lnTo>
                  <a:lnTo>
                    <a:pt x="1148" y="26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126;p101">
              <a:extLst>
                <a:ext uri="{FF2B5EF4-FFF2-40B4-BE49-F238E27FC236}">
                  <a16:creationId xmlns:a16="http://schemas.microsoft.com/office/drawing/2014/main" id="{D353E5A0-D1A8-32CE-A839-8BD3BA96EDBB}"/>
                </a:ext>
              </a:extLst>
            </p:cNvPr>
            <p:cNvSpPr/>
            <p:nvPr/>
          </p:nvSpPr>
          <p:spPr>
            <a:xfrm>
              <a:off x="3344958" y="2500546"/>
              <a:ext cx="19701" cy="5576"/>
            </a:xfrm>
            <a:custGeom>
              <a:avLst/>
              <a:gdLst/>
              <a:ahLst/>
              <a:cxnLst/>
              <a:rect l="l" t="t" r="r" b="b"/>
              <a:pathLst>
                <a:path w="1173" h="332" extrusionOk="0">
                  <a:moveTo>
                    <a:pt x="612" y="0"/>
                  </a:moveTo>
                  <a:lnTo>
                    <a:pt x="128" y="26"/>
                  </a:lnTo>
                  <a:lnTo>
                    <a:pt x="77" y="26"/>
                  </a:lnTo>
                  <a:lnTo>
                    <a:pt x="26" y="51"/>
                  </a:lnTo>
                  <a:lnTo>
                    <a:pt x="0" y="102"/>
                  </a:lnTo>
                  <a:lnTo>
                    <a:pt x="0" y="153"/>
                  </a:lnTo>
                  <a:lnTo>
                    <a:pt x="0" y="204"/>
                  </a:lnTo>
                  <a:lnTo>
                    <a:pt x="26" y="255"/>
                  </a:lnTo>
                  <a:lnTo>
                    <a:pt x="77" y="281"/>
                  </a:lnTo>
                  <a:lnTo>
                    <a:pt x="128" y="306"/>
                  </a:lnTo>
                  <a:lnTo>
                    <a:pt x="612" y="332"/>
                  </a:lnTo>
                  <a:lnTo>
                    <a:pt x="944" y="332"/>
                  </a:lnTo>
                  <a:lnTo>
                    <a:pt x="1045" y="306"/>
                  </a:lnTo>
                  <a:lnTo>
                    <a:pt x="1096" y="281"/>
                  </a:lnTo>
                  <a:lnTo>
                    <a:pt x="1147" y="255"/>
                  </a:lnTo>
                  <a:lnTo>
                    <a:pt x="1173" y="153"/>
                  </a:lnTo>
                  <a:lnTo>
                    <a:pt x="1147" y="77"/>
                  </a:lnTo>
                  <a:lnTo>
                    <a:pt x="1096" y="26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127;p101">
              <a:extLst>
                <a:ext uri="{FF2B5EF4-FFF2-40B4-BE49-F238E27FC236}">
                  <a16:creationId xmlns:a16="http://schemas.microsoft.com/office/drawing/2014/main" id="{45195FDD-A0F1-8E90-84C0-C15DEA5C90D1}"/>
                </a:ext>
              </a:extLst>
            </p:cNvPr>
            <p:cNvSpPr/>
            <p:nvPr/>
          </p:nvSpPr>
          <p:spPr>
            <a:xfrm>
              <a:off x="3344521" y="2570764"/>
              <a:ext cx="19281" cy="6869"/>
            </a:xfrm>
            <a:custGeom>
              <a:avLst/>
              <a:gdLst/>
              <a:ahLst/>
              <a:cxnLst/>
              <a:rect l="l" t="t" r="r" b="b"/>
              <a:pathLst>
                <a:path w="1148" h="409" extrusionOk="0">
                  <a:moveTo>
                    <a:pt x="434" y="1"/>
                  </a:moveTo>
                  <a:lnTo>
                    <a:pt x="205" y="26"/>
                  </a:lnTo>
                  <a:lnTo>
                    <a:pt x="128" y="52"/>
                  </a:lnTo>
                  <a:lnTo>
                    <a:pt x="26" y="103"/>
                  </a:lnTo>
                  <a:lnTo>
                    <a:pt x="1" y="154"/>
                  </a:lnTo>
                  <a:lnTo>
                    <a:pt x="1" y="205"/>
                  </a:lnTo>
                  <a:lnTo>
                    <a:pt x="77" y="281"/>
                  </a:lnTo>
                  <a:lnTo>
                    <a:pt x="154" y="332"/>
                  </a:lnTo>
                  <a:lnTo>
                    <a:pt x="307" y="383"/>
                  </a:lnTo>
                  <a:lnTo>
                    <a:pt x="460" y="383"/>
                  </a:lnTo>
                  <a:lnTo>
                    <a:pt x="740" y="409"/>
                  </a:lnTo>
                  <a:lnTo>
                    <a:pt x="995" y="383"/>
                  </a:lnTo>
                  <a:lnTo>
                    <a:pt x="1071" y="358"/>
                  </a:lnTo>
                  <a:lnTo>
                    <a:pt x="1122" y="307"/>
                  </a:lnTo>
                  <a:lnTo>
                    <a:pt x="1148" y="230"/>
                  </a:lnTo>
                  <a:lnTo>
                    <a:pt x="1148" y="179"/>
                  </a:lnTo>
                  <a:lnTo>
                    <a:pt x="1122" y="103"/>
                  </a:lnTo>
                  <a:lnTo>
                    <a:pt x="1071" y="52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128;p101">
              <a:extLst>
                <a:ext uri="{FF2B5EF4-FFF2-40B4-BE49-F238E27FC236}">
                  <a16:creationId xmlns:a16="http://schemas.microsoft.com/office/drawing/2014/main" id="{9F587F0A-E927-5248-C94D-4DCC56CAE042}"/>
                </a:ext>
              </a:extLst>
            </p:cNvPr>
            <p:cNvSpPr/>
            <p:nvPr/>
          </p:nvSpPr>
          <p:spPr>
            <a:xfrm>
              <a:off x="3340238" y="2550644"/>
              <a:ext cx="20137" cy="7289"/>
            </a:xfrm>
            <a:custGeom>
              <a:avLst/>
              <a:gdLst/>
              <a:ahLst/>
              <a:cxnLst/>
              <a:rect l="l" t="t" r="r" b="b"/>
              <a:pathLst>
                <a:path w="1199" h="434" extrusionOk="0">
                  <a:moveTo>
                    <a:pt x="77" y="0"/>
                  </a:moveTo>
                  <a:lnTo>
                    <a:pt x="26" y="51"/>
                  </a:lnTo>
                  <a:lnTo>
                    <a:pt x="1" y="102"/>
                  </a:lnTo>
                  <a:lnTo>
                    <a:pt x="1" y="153"/>
                  </a:lnTo>
                  <a:lnTo>
                    <a:pt x="1" y="204"/>
                  </a:lnTo>
                  <a:lnTo>
                    <a:pt x="26" y="281"/>
                  </a:lnTo>
                  <a:lnTo>
                    <a:pt x="77" y="306"/>
                  </a:lnTo>
                  <a:lnTo>
                    <a:pt x="205" y="357"/>
                  </a:lnTo>
                  <a:lnTo>
                    <a:pt x="358" y="408"/>
                  </a:lnTo>
                  <a:lnTo>
                    <a:pt x="511" y="434"/>
                  </a:lnTo>
                  <a:lnTo>
                    <a:pt x="791" y="434"/>
                  </a:lnTo>
                  <a:lnTo>
                    <a:pt x="944" y="408"/>
                  </a:lnTo>
                  <a:lnTo>
                    <a:pt x="1072" y="357"/>
                  </a:lnTo>
                  <a:lnTo>
                    <a:pt x="1123" y="306"/>
                  </a:lnTo>
                  <a:lnTo>
                    <a:pt x="1174" y="255"/>
                  </a:lnTo>
                  <a:lnTo>
                    <a:pt x="1199" y="179"/>
                  </a:lnTo>
                  <a:lnTo>
                    <a:pt x="1174" y="102"/>
                  </a:lnTo>
                  <a:lnTo>
                    <a:pt x="1148" y="51"/>
                  </a:lnTo>
                  <a:lnTo>
                    <a:pt x="1072" y="26"/>
                  </a:lnTo>
                  <a:lnTo>
                    <a:pt x="970" y="0"/>
                  </a:lnTo>
                  <a:lnTo>
                    <a:pt x="868" y="26"/>
                  </a:lnTo>
                  <a:lnTo>
                    <a:pt x="638" y="77"/>
                  </a:lnTo>
                  <a:lnTo>
                    <a:pt x="434" y="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129;p101">
              <a:extLst>
                <a:ext uri="{FF2B5EF4-FFF2-40B4-BE49-F238E27FC236}">
                  <a16:creationId xmlns:a16="http://schemas.microsoft.com/office/drawing/2014/main" id="{972605C7-6AC0-70AD-B712-80E5D6F42048}"/>
                </a:ext>
              </a:extLst>
            </p:cNvPr>
            <p:cNvSpPr/>
            <p:nvPr/>
          </p:nvSpPr>
          <p:spPr>
            <a:xfrm>
              <a:off x="3302568" y="2709069"/>
              <a:ext cx="28266" cy="27863"/>
            </a:xfrm>
            <a:custGeom>
              <a:avLst/>
              <a:gdLst/>
              <a:ahLst/>
              <a:cxnLst/>
              <a:rect l="l" t="t" r="r" b="b"/>
              <a:pathLst>
                <a:path w="1683" h="1659" extrusionOk="0">
                  <a:moveTo>
                    <a:pt x="790" y="358"/>
                  </a:moveTo>
                  <a:lnTo>
                    <a:pt x="943" y="409"/>
                  </a:lnTo>
                  <a:lnTo>
                    <a:pt x="1096" y="511"/>
                  </a:lnTo>
                  <a:lnTo>
                    <a:pt x="1173" y="638"/>
                  </a:lnTo>
                  <a:lnTo>
                    <a:pt x="1224" y="715"/>
                  </a:lnTo>
                  <a:lnTo>
                    <a:pt x="1224" y="791"/>
                  </a:lnTo>
                  <a:lnTo>
                    <a:pt x="1224" y="868"/>
                  </a:lnTo>
                  <a:lnTo>
                    <a:pt x="1198" y="944"/>
                  </a:lnTo>
                  <a:lnTo>
                    <a:pt x="1147" y="1021"/>
                  </a:lnTo>
                  <a:lnTo>
                    <a:pt x="1096" y="1097"/>
                  </a:lnTo>
                  <a:lnTo>
                    <a:pt x="1020" y="1148"/>
                  </a:lnTo>
                  <a:lnTo>
                    <a:pt x="943" y="1199"/>
                  </a:lnTo>
                  <a:lnTo>
                    <a:pt x="867" y="1225"/>
                  </a:lnTo>
                  <a:lnTo>
                    <a:pt x="714" y="1225"/>
                  </a:lnTo>
                  <a:lnTo>
                    <a:pt x="637" y="1199"/>
                  </a:lnTo>
                  <a:lnTo>
                    <a:pt x="561" y="1148"/>
                  </a:lnTo>
                  <a:lnTo>
                    <a:pt x="484" y="1072"/>
                  </a:lnTo>
                  <a:lnTo>
                    <a:pt x="408" y="919"/>
                  </a:lnTo>
                  <a:lnTo>
                    <a:pt x="383" y="766"/>
                  </a:lnTo>
                  <a:lnTo>
                    <a:pt x="408" y="613"/>
                  </a:lnTo>
                  <a:lnTo>
                    <a:pt x="459" y="434"/>
                  </a:lnTo>
                  <a:lnTo>
                    <a:pt x="459" y="409"/>
                  </a:lnTo>
                  <a:lnTo>
                    <a:pt x="535" y="358"/>
                  </a:lnTo>
                  <a:close/>
                  <a:moveTo>
                    <a:pt x="841" y="1"/>
                  </a:moveTo>
                  <a:lnTo>
                    <a:pt x="714" y="26"/>
                  </a:lnTo>
                  <a:lnTo>
                    <a:pt x="561" y="77"/>
                  </a:lnTo>
                  <a:lnTo>
                    <a:pt x="434" y="128"/>
                  </a:lnTo>
                  <a:lnTo>
                    <a:pt x="306" y="230"/>
                  </a:lnTo>
                  <a:lnTo>
                    <a:pt x="306" y="256"/>
                  </a:lnTo>
                  <a:lnTo>
                    <a:pt x="255" y="281"/>
                  </a:lnTo>
                  <a:lnTo>
                    <a:pt x="204" y="307"/>
                  </a:lnTo>
                  <a:lnTo>
                    <a:pt x="102" y="409"/>
                  </a:lnTo>
                  <a:lnTo>
                    <a:pt x="26" y="536"/>
                  </a:lnTo>
                  <a:lnTo>
                    <a:pt x="0" y="689"/>
                  </a:lnTo>
                  <a:lnTo>
                    <a:pt x="0" y="842"/>
                  </a:lnTo>
                  <a:lnTo>
                    <a:pt x="26" y="995"/>
                  </a:lnTo>
                  <a:lnTo>
                    <a:pt x="77" y="1148"/>
                  </a:lnTo>
                  <a:lnTo>
                    <a:pt x="153" y="1276"/>
                  </a:lnTo>
                  <a:lnTo>
                    <a:pt x="230" y="1403"/>
                  </a:lnTo>
                  <a:lnTo>
                    <a:pt x="357" y="1531"/>
                  </a:lnTo>
                  <a:lnTo>
                    <a:pt x="510" y="1607"/>
                  </a:lnTo>
                  <a:lnTo>
                    <a:pt x="663" y="1658"/>
                  </a:lnTo>
                  <a:lnTo>
                    <a:pt x="841" y="1658"/>
                  </a:lnTo>
                  <a:lnTo>
                    <a:pt x="994" y="1633"/>
                  </a:lnTo>
                  <a:lnTo>
                    <a:pt x="1147" y="1607"/>
                  </a:lnTo>
                  <a:lnTo>
                    <a:pt x="1300" y="1505"/>
                  </a:lnTo>
                  <a:lnTo>
                    <a:pt x="1428" y="1403"/>
                  </a:lnTo>
                  <a:lnTo>
                    <a:pt x="1530" y="1276"/>
                  </a:lnTo>
                  <a:lnTo>
                    <a:pt x="1632" y="1123"/>
                  </a:lnTo>
                  <a:lnTo>
                    <a:pt x="1683" y="944"/>
                  </a:lnTo>
                  <a:lnTo>
                    <a:pt x="1683" y="791"/>
                  </a:lnTo>
                  <a:lnTo>
                    <a:pt x="1683" y="613"/>
                  </a:lnTo>
                  <a:lnTo>
                    <a:pt x="1632" y="460"/>
                  </a:lnTo>
                  <a:lnTo>
                    <a:pt x="1530" y="307"/>
                  </a:lnTo>
                  <a:lnTo>
                    <a:pt x="1402" y="179"/>
                  </a:lnTo>
                  <a:lnTo>
                    <a:pt x="1275" y="103"/>
                  </a:lnTo>
                  <a:lnTo>
                    <a:pt x="1147" y="52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130;p101">
              <a:extLst>
                <a:ext uri="{FF2B5EF4-FFF2-40B4-BE49-F238E27FC236}">
                  <a16:creationId xmlns:a16="http://schemas.microsoft.com/office/drawing/2014/main" id="{29F83BD2-E8C1-9E49-4C1D-59A2A4E9E002}"/>
                </a:ext>
              </a:extLst>
            </p:cNvPr>
            <p:cNvSpPr/>
            <p:nvPr/>
          </p:nvSpPr>
          <p:spPr>
            <a:xfrm>
              <a:off x="3192950" y="2499252"/>
              <a:ext cx="131891" cy="8162"/>
            </a:xfrm>
            <a:custGeom>
              <a:avLst/>
              <a:gdLst/>
              <a:ahLst/>
              <a:cxnLst/>
              <a:rect l="l" t="t" r="r" b="b"/>
              <a:pathLst>
                <a:path w="7853" h="486" extrusionOk="0">
                  <a:moveTo>
                    <a:pt x="3927" y="1"/>
                  </a:moveTo>
                  <a:lnTo>
                    <a:pt x="153" y="77"/>
                  </a:lnTo>
                  <a:lnTo>
                    <a:pt x="77" y="103"/>
                  </a:lnTo>
                  <a:lnTo>
                    <a:pt x="51" y="128"/>
                  </a:lnTo>
                  <a:lnTo>
                    <a:pt x="26" y="179"/>
                  </a:lnTo>
                  <a:lnTo>
                    <a:pt x="0" y="230"/>
                  </a:lnTo>
                  <a:lnTo>
                    <a:pt x="26" y="281"/>
                  </a:lnTo>
                  <a:lnTo>
                    <a:pt x="51" y="332"/>
                  </a:lnTo>
                  <a:lnTo>
                    <a:pt x="77" y="358"/>
                  </a:lnTo>
                  <a:lnTo>
                    <a:pt x="153" y="383"/>
                  </a:lnTo>
                  <a:lnTo>
                    <a:pt x="2040" y="434"/>
                  </a:lnTo>
                  <a:lnTo>
                    <a:pt x="3927" y="485"/>
                  </a:lnTo>
                  <a:lnTo>
                    <a:pt x="4870" y="485"/>
                  </a:lnTo>
                  <a:lnTo>
                    <a:pt x="5813" y="460"/>
                  </a:lnTo>
                  <a:lnTo>
                    <a:pt x="6757" y="434"/>
                  </a:lnTo>
                  <a:lnTo>
                    <a:pt x="7700" y="358"/>
                  </a:lnTo>
                  <a:lnTo>
                    <a:pt x="7776" y="358"/>
                  </a:lnTo>
                  <a:lnTo>
                    <a:pt x="7802" y="307"/>
                  </a:lnTo>
                  <a:lnTo>
                    <a:pt x="7853" y="256"/>
                  </a:lnTo>
                  <a:lnTo>
                    <a:pt x="7853" y="205"/>
                  </a:lnTo>
                  <a:lnTo>
                    <a:pt x="7853" y="154"/>
                  </a:lnTo>
                  <a:lnTo>
                    <a:pt x="7802" y="103"/>
                  </a:lnTo>
                  <a:lnTo>
                    <a:pt x="7776" y="77"/>
                  </a:lnTo>
                  <a:lnTo>
                    <a:pt x="7700" y="52"/>
                  </a:lnTo>
                  <a:lnTo>
                    <a:pt x="675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31;p101">
              <a:extLst>
                <a:ext uri="{FF2B5EF4-FFF2-40B4-BE49-F238E27FC236}">
                  <a16:creationId xmlns:a16="http://schemas.microsoft.com/office/drawing/2014/main" id="{362C8A81-F0AD-1744-EBFF-5B04459BAB7C}"/>
                </a:ext>
              </a:extLst>
            </p:cNvPr>
            <p:cNvSpPr/>
            <p:nvPr/>
          </p:nvSpPr>
          <p:spPr>
            <a:xfrm>
              <a:off x="3308984" y="2715064"/>
              <a:ext cx="14141" cy="14578"/>
            </a:xfrm>
            <a:custGeom>
              <a:avLst/>
              <a:gdLst/>
              <a:ahLst/>
              <a:cxnLst/>
              <a:rect l="l" t="t" r="r" b="b"/>
              <a:pathLst>
                <a:path w="842" h="868" extrusionOk="0">
                  <a:moveTo>
                    <a:pt x="153" y="1"/>
                  </a:moveTo>
                  <a:lnTo>
                    <a:pt x="77" y="52"/>
                  </a:lnTo>
                  <a:lnTo>
                    <a:pt x="77" y="77"/>
                  </a:lnTo>
                  <a:lnTo>
                    <a:pt x="26" y="256"/>
                  </a:lnTo>
                  <a:lnTo>
                    <a:pt x="1" y="409"/>
                  </a:lnTo>
                  <a:lnTo>
                    <a:pt x="26" y="562"/>
                  </a:lnTo>
                  <a:lnTo>
                    <a:pt x="102" y="715"/>
                  </a:lnTo>
                  <a:lnTo>
                    <a:pt x="179" y="791"/>
                  </a:lnTo>
                  <a:lnTo>
                    <a:pt x="255" y="842"/>
                  </a:lnTo>
                  <a:lnTo>
                    <a:pt x="332" y="868"/>
                  </a:lnTo>
                  <a:lnTo>
                    <a:pt x="485" y="868"/>
                  </a:lnTo>
                  <a:lnTo>
                    <a:pt x="561" y="842"/>
                  </a:lnTo>
                  <a:lnTo>
                    <a:pt x="638" y="791"/>
                  </a:lnTo>
                  <a:lnTo>
                    <a:pt x="714" y="740"/>
                  </a:lnTo>
                  <a:lnTo>
                    <a:pt x="765" y="664"/>
                  </a:lnTo>
                  <a:lnTo>
                    <a:pt x="816" y="587"/>
                  </a:lnTo>
                  <a:lnTo>
                    <a:pt x="842" y="511"/>
                  </a:lnTo>
                  <a:lnTo>
                    <a:pt x="842" y="434"/>
                  </a:lnTo>
                  <a:lnTo>
                    <a:pt x="842" y="358"/>
                  </a:lnTo>
                  <a:lnTo>
                    <a:pt x="791" y="281"/>
                  </a:lnTo>
                  <a:lnTo>
                    <a:pt x="714" y="154"/>
                  </a:lnTo>
                  <a:lnTo>
                    <a:pt x="561" y="5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132;p101">
              <a:extLst>
                <a:ext uri="{FF2B5EF4-FFF2-40B4-BE49-F238E27FC236}">
                  <a16:creationId xmlns:a16="http://schemas.microsoft.com/office/drawing/2014/main" id="{76728156-700F-B3B9-ECE4-65BF400B6014}"/>
                </a:ext>
              </a:extLst>
            </p:cNvPr>
            <p:cNvSpPr/>
            <p:nvPr/>
          </p:nvSpPr>
          <p:spPr>
            <a:xfrm>
              <a:off x="3187375" y="2571201"/>
              <a:ext cx="134478" cy="8146"/>
            </a:xfrm>
            <a:custGeom>
              <a:avLst/>
              <a:gdLst/>
              <a:ahLst/>
              <a:cxnLst/>
              <a:rect l="l" t="t" r="r" b="b"/>
              <a:pathLst>
                <a:path w="8007" h="485" extrusionOk="0">
                  <a:moveTo>
                    <a:pt x="77" y="0"/>
                  </a:moveTo>
                  <a:lnTo>
                    <a:pt x="26" y="26"/>
                  </a:lnTo>
                  <a:lnTo>
                    <a:pt x="1" y="51"/>
                  </a:lnTo>
                  <a:lnTo>
                    <a:pt x="1" y="102"/>
                  </a:lnTo>
                  <a:lnTo>
                    <a:pt x="26" y="153"/>
                  </a:lnTo>
                  <a:lnTo>
                    <a:pt x="26" y="204"/>
                  </a:lnTo>
                  <a:lnTo>
                    <a:pt x="77" y="230"/>
                  </a:lnTo>
                  <a:lnTo>
                    <a:pt x="128" y="255"/>
                  </a:lnTo>
                  <a:lnTo>
                    <a:pt x="1097" y="357"/>
                  </a:lnTo>
                  <a:lnTo>
                    <a:pt x="2066" y="434"/>
                  </a:lnTo>
                  <a:lnTo>
                    <a:pt x="3035" y="485"/>
                  </a:lnTo>
                  <a:lnTo>
                    <a:pt x="4947" y="485"/>
                  </a:lnTo>
                  <a:lnTo>
                    <a:pt x="5916" y="459"/>
                  </a:lnTo>
                  <a:lnTo>
                    <a:pt x="7853" y="383"/>
                  </a:lnTo>
                  <a:lnTo>
                    <a:pt x="7904" y="357"/>
                  </a:lnTo>
                  <a:lnTo>
                    <a:pt x="7955" y="332"/>
                  </a:lnTo>
                  <a:lnTo>
                    <a:pt x="7981" y="281"/>
                  </a:lnTo>
                  <a:lnTo>
                    <a:pt x="8006" y="204"/>
                  </a:lnTo>
                  <a:lnTo>
                    <a:pt x="7981" y="153"/>
                  </a:lnTo>
                  <a:lnTo>
                    <a:pt x="7955" y="102"/>
                  </a:lnTo>
                  <a:lnTo>
                    <a:pt x="7930" y="77"/>
                  </a:lnTo>
                  <a:lnTo>
                    <a:pt x="7853" y="77"/>
                  </a:lnTo>
                  <a:lnTo>
                    <a:pt x="6885" y="102"/>
                  </a:lnTo>
                  <a:lnTo>
                    <a:pt x="5916" y="128"/>
                  </a:lnTo>
                  <a:lnTo>
                    <a:pt x="4947" y="128"/>
                  </a:lnTo>
                  <a:lnTo>
                    <a:pt x="4004" y="102"/>
                  </a:lnTo>
                  <a:lnTo>
                    <a:pt x="2066" y="5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33;p101">
              <a:extLst>
                <a:ext uri="{FF2B5EF4-FFF2-40B4-BE49-F238E27FC236}">
                  <a16:creationId xmlns:a16="http://schemas.microsoft.com/office/drawing/2014/main" id="{14CC4F96-8DDB-4E10-A094-469024DF0A47}"/>
                </a:ext>
              </a:extLst>
            </p:cNvPr>
            <p:cNvSpPr/>
            <p:nvPr/>
          </p:nvSpPr>
          <p:spPr>
            <a:xfrm>
              <a:off x="3189944" y="2550208"/>
              <a:ext cx="129758" cy="6013"/>
            </a:xfrm>
            <a:custGeom>
              <a:avLst/>
              <a:gdLst/>
              <a:ahLst/>
              <a:cxnLst/>
              <a:rect l="l" t="t" r="r" b="b"/>
              <a:pathLst>
                <a:path w="7726" h="358" extrusionOk="0">
                  <a:moveTo>
                    <a:pt x="154" y="1"/>
                  </a:moveTo>
                  <a:lnTo>
                    <a:pt x="77" y="26"/>
                  </a:lnTo>
                  <a:lnTo>
                    <a:pt x="26" y="52"/>
                  </a:lnTo>
                  <a:lnTo>
                    <a:pt x="1" y="103"/>
                  </a:lnTo>
                  <a:lnTo>
                    <a:pt x="1" y="154"/>
                  </a:lnTo>
                  <a:lnTo>
                    <a:pt x="1" y="230"/>
                  </a:lnTo>
                  <a:lnTo>
                    <a:pt x="26" y="281"/>
                  </a:lnTo>
                  <a:lnTo>
                    <a:pt x="77" y="307"/>
                  </a:lnTo>
                  <a:lnTo>
                    <a:pt x="154" y="332"/>
                  </a:lnTo>
                  <a:lnTo>
                    <a:pt x="2015" y="358"/>
                  </a:lnTo>
                  <a:lnTo>
                    <a:pt x="7624" y="358"/>
                  </a:lnTo>
                  <a:lnTo>
                    <a:pt x="7675" y="332"/>
                  </a:lnTo>
                  <a:lnTo>
                    <a:pt x="7700" y="307"/>
                  </a:lnTo>
                  <a:lnTo>
                    <a:pt x="7726" y="281"/>
                  </a:lnTo>
                  <a:lnTo>
                    <a:pt x="7726" y="230"/>
                  </a:lnTo>
                  <a:lnTo>
                    <a:pt x="7726" y="179"/>
                  </a:lnTo>
                  <a:lnTo>
                    <a:pt x="7700" y="154"/>
                  </a:lnTo>
                  <a:lnTo>
                    <a:pt x="7675" y="128"/>
                  </a:lnTo>
                  <a:lnTo>
                    <a:pt x="7624" y="103"/>
                  </a:lnTo>
                  <a:lnTo>
                    <a:pt x="5737" y="77"/>
                  </a:lnTo>
                  <a:lnTo>
                    <a:pt x="3876" y="26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34;p101">
              <a:extLst>
                <a:ext uri="{FF2B5EF4-FFF2-40B4-BE49-F238E27FC236}">
                  <a16:creationId xmlns:a16="http://schemas.microsoft.com/office/drawing/2014/main" id="{B7B05884-8C10-DD7F-BF94-507248573BCD}"/>
                </a:ext>
              </a:extLst>
            </p:cNvPr>
            <p:cNvSpPr/>
            <p:nvPr/>
          </p:nvSpPr>
          <p:spPr>
            <a:xfrm>
              <a:off x="3190801" y="2524092"/>
              <a:ext cx="130195" cy="12008"/>
            </a:xfrm>
            <a:custGeom>
              <a:avLst/>
              <a:gdLst/>
              <a:ahLst/>
              <a:cxnLst/>
              <a:rect l="l" t="t" r="r" b="b"/>
              <a:pathLst>
                <a:path w="7752" h="715" extrusionOk="0">
                  <a:moveTo>
                    <a:pt x="1938" y="1"/>
                  </a:moveTo>
                  <a:lnTo>
                    <a:pt x="1021" y="26"/>
                  </a:lnTo>
                  <a:lnTo>
                    <a:pt x="103" y="77"/>
                  </a:lnTo>
                  <a:lnTo>
                    <a:pt x="52" y="103"/>
                  </a:lnTo>
                  <a:lnTo>
                    <a:pt x="26" y="128"/>
                  </a:lnTo>
                  <a:lnTo>
                    <a:pt x="1" y="179"/>
                  </a:lnTo>
                  <a:lnTo>
                    <a:pt x="1" y="256"/>
                  </a:lnTo>
                  <a:lnTo>
                    <a:pt x="26" y="307"/>
                  </a:lnTo>
                  <a:lnTo>
                    <a:pt x="77" y="307"/>
                  </a:lnTo>
                  <a:lnTo>
                    <a:pt x="970" y="485"/>
                  </a:lnTo>
                  <a:lnTo>
                    <a:pt x="1887" y="587"/>
                  </a:lnTo>
                  <a:lnTo>
                    <a:pt x="2831" y="664"/>
                  </a:lnTo>
                  <a:lnTo>
                    <a:pt x="3800" y="715"/>
                  </a:lnTo>
                  <a:lnTo>
                    <a:pt x="5712" y="715"/>
                  </a:lnTo>
                  <a:lnTo>
                    <a:pt x="7547" y="689"/>
                  </a:lnTo>
                  <a:lnTo>
                    <a:pt x="7649" y="689"/>
                  </a:lnTo>
                  <a:lnTo>
                    <a:pt x="7700" y="638"/>
                  </a:lnTo>
                  <a:lnTo>
                    <a:pt x="7726" y="587"/>
                  </a:lnTo>
                  <a:lnTo>
                    <a:pt x="7751" y="511"/>
                  </a:lnTo>
                  <a:lnTo>
                    <a:pt x="7726" y="460"/>
                  </a:lnTo>
                  <a:lnTo>
                    <a:pt x="7700" y="383"/>
                  </a:lnTo>
                  <a:lnTo>
                    <a:pt x="7649" y="358"/>
                  </a:lnTo>
                  <a:lnTo>
                    <a:pt x="7547" y="332"/>
                  </a:lnTo>
                  <a:lnTo>
                    <a:pt x="5712" y="179"/>
                  </a:lnTo>
                  <a:lnTo>
                    <a:pt x="3825" y="5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35;p101">
              <a:extLst>
                <a:ext uri="{FF2B5EF4-FFF2-40B4-BE49-F238E27FC236}">
                  <a16:creationId xmlns:a16="http://schemas.microsoft.com/office/drawing/2014/main" id="{3BFF80F0-CC41-CCD7-8155-B5A5D9898421}"/>
                </a:ext>
              </a:extLst>
            </p:cNvPr>
            <p:cNvSpPr/>
            <p:nvPr/>
          </p:nvSpPr>
          <p:spPr>
            <a:xfrm>
              <a:off x="3263588" y="1639867"/>
              <a:ext cx="45414" cy="193999"/>
            </a:xfrm>
            <a:custGeom>
              <a:avLst/>
              <a:gdLst/>
              <a:ahLst/>
              <a:cxnLst/>
              <a:rect l="l" t="t" r="r" b="b"/>
              <a:pathLst>
                <a:path w="2704" h="11551" extrusionOk="0">
                  <a:moveTo>
                    <a:pt x="1" y="1"/>
                  </a:moveTo>
                  <a:lnTo>
                    <a:pt x="307" y="1429"/>
                  </a:lnTo>
                  <a:lnTo>
                    <a:pt x="587" y="2856"/>
                  </a:lnTo>
                  <a:lnTo>
                    <a:pt x="842" y="4310"/>
                  </a:lnTo>
                  <a:lnTo>
                    <a:pt x="1072" y="5763"/>
                  </a:lnTo>
                  <a:lnTo>
                    <a:pt x="1301" y="7216"/>
                  </a:lnTo>
                  <a:lnTo>
                    <a:pt x="1505" y="8669"/>
                  </a:lnTo>
                  <a:lnTo>
                    <a:pt x="1684" y="10123"/>
                  </a:lnTo>
                  <a:lnTo>
                    <a:pt x="1837" y="11551"/>
                  </a:lnTo>
                  <a:lnTo>
                    <a:pt x="2704" y="11500"/>
                  </a:lnTo>
                  <a:lnTo>
                    <a:pt x="2398" y="10148"/>
                  </a:lnTo>
                  <a:lnTo>
                    <a:pt x="2117" y="8797"/>
                  </a:lnTo>
                  <a:lnTo>
                    <a:pt x="1862" y="7446"/>
                  </a:lnTo>
                  <a:lnTo>
                    <a:pt x="1633" y="6094"/>
                  </a:lnTo>
                  <a:lnTo>
                    <a:pt x="1429" y="4743"/>
                  </a:lnTo>
                  <a:lnTo>
                    <a:pt x="1225" y="3366"/>
                  </a:lnTo>
                  <a:lnTo>
                    <a:pt x="842" y="6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36;p101">
              <a:extLst>
                <a:ext uri="{FF2B5EF4-FFF2-40B4-BE49-F238E27FC236}">
                  <a16:creationId xmlns:a16="http://schemas.microsoft.com/office/drawing/2014/main" id="{7D72BA11-2857-617B-893B-01696F36EADE}"/>
                </a:ext>
              </a:extLst>
            </p:cNvPr>
            <p:cNvSpPr/>
            <p:nvPr/>
          </p:nvSpPr>
          <p:spPr>
            <a:xfrm>
              <a:off x="3216916" y="2010258"/>
              <a:ext cx="76669" cy="206411"/>
            </a:xfrm>
            <a:custGeom>
              <a:avLst/>
              <a:gdLst/>
              <a:ahLst/>
              <a:cxnLst/>
              <a:rect l="l" t="t" r="r" b="b"/>
              <a:pathLst>
                <a:path w="4565" h="12290" extrusionOk="0">
                  <a:moveTo>
                    <a:pt x="536" y="1"/>
                  </a:moveTo>
                  <a:lnTo>
                    <a:pt x="358" y="2372"/>
                  </a:lnTo>
                  <a:lnTo>
                    <a:pt x="230" y="4768"/>
                  </a:lnTo>
                  <a:lnTo>
                    <a:pt x="1" y="9562"/>
                  </a:lnTo>
                  <a:lnTo>
                    <a:pt x="52" y="10174"/>
                  </a:lnTo>
                  <a:lnTo>
                    <a:pt x="77" y="10225"/>
                  </a:lnTo>
                  <a:lnTo>
                    <a:pt x="103" y="10301"/>
                  </a:lnTo>
                  <a:lnTo>
                    <a:pt x="256" y="10709"/>
                  </a:lnTo>
                  <a:lnTo>
                    <a:pt x="434" y="11066"/>
                  </a:lnTo>
                  <a:lnTo>
                    <a:pt x="638" y="11397"/>
                  </a:lnTo>
                  <a:lnTo>
                    <a:pt x="740" y="11550"/>
                  </a:lnTo>
                  <a:lnTo>
                    <a:pt x="868" y="11678"/>
                  </a:lnTo>
                  <a:lnTo>
                    <a:pt x="995" y="11805"/>
                  </a:lnTo>
                  <a:lnTo>
                    <a:pt x="1148" y="11907"/>
                  </a:lnTo>
                  <a:lnTo>
                    <a:pt x="1301" y="12009"/>
                  </a:lnTo>
                  <a:lnTo>
                    <a:pt x="1480" y="12086"/>
                  </a:lnTo>
                  <a:lnTo>
                    <a:pt x="1684" y="12162"/>
                  </a:lnTo>
                  <a:lnTo>
                    <a:pt x="1888" y="12213"/>
                  </a:lnTo>
                  <a:lnTo>
                    <a:pt x="2092" y="12239"/>
                  </a:lnTo>
                  <a:lnTo>
                    <a:pt x="2347" y="12264"/>
                  </a:lnTo>
                  <a:lnTo>
                    <a:pt x="2576" y="12290"/>
                  </a:lnTo>
                  <a:lnTo>
                    <a:pt x="2805" y="12264"/>
                  </a:lnTo>
                  <a:lnTo>
                    <a:pt x="3009" y="12213"/>
                  </a:lnTo>
                  <a:lnTo>
                    <a:pt x="3188" y="12162"/>
                  </a:lnTo>
                  <a:lnTo>
                    <a:pt x="3366" y="12086"/>
                  </a:lnTo>
                  <a:lnTo>
                    <a:pt x="3494" y="12009"/>
                  </a:lnTo>
                  <a:lnTo>
                    <a:pt x="3647" y="11907"/>
                  </a:lnTo>
                  <a:lnTo>
                    <a:pt x="3774" y="11780"/>
                  </a:lnTo>
                  <a:lnTo>
                    <a:pt x="3876" y="11652"/>
                  </a:lnTo>
                  <a:lnTo>
                    <a:pt x="3978" y="11499"/>
                  </a:lnTo>
                  <a:lnTo>
                    <a:pt x="4182" y="11168"/>
                  </a:lnTo>
                  <a:lnTo>
                    <a:pt x="4361" y="10811"/>
                  </a:lnTo>
                  <a:lnTo>
                    <a:pt x="4514" y="10429"/>
                  </a:lnTo>
                  <a:lnTo>
                    <a:pt x="4565" y="10378"/>
                  </a:lnTo>
                  <a:lnTo>
                    <a:pt x="4488" y="10021"/>
                  </a:lnTo>
                  <a:lnTo>
                    <a:pt x="4437" y="9638"/>
                  </a:lnTo>
                  <a:lnTo>
                    <a:pt x="4412" y="9256"/>
                  </a:lnTo>
                  <a:lnTo>
                    <a:pt x="4386" y="8873"/>
                  </a:lnTo>
                  <a:lnTo>
                    <a:pt x="4386" y="8108"/>
                  </a:lnTo>
                  <a:lnTo>
                    <a:pt x="4386" y="7369"/>
                  </a:lnTo>
                  <a:lnTo>
                    <a:pt x="4361" y="5278"/>
                  </a:lnTo>
                  <a:lnTo>
                    <a:pt x="4386" y="3213"/>
                  </a:lnTo>
                  <a:lnTo>
                    <a:pt x="4335" y="2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137;p101">
              <a:extLst>
                <a:ext uri="{FF2B5EF4-FFF2-40B4-BE49-F238E27FC236}">
                  <a16:creationId xmlns:a16="http://schemas.microsoft.com/office/drawing/2014/main" id="{CFB5546A-AD41-7B85-8CDD-41DF16ED1E93}"/>
                </a:ext>
              </a:extLst>
            </p:cNvPr>
            <p:cNvSpPr/>
            <p:nvPr/>
          </p:nvSpPr>
          <p:spPr>
            <a:xfrm>
              <a:off x="2865810" y="2640563"/>
              <a:ext cx="350713" cy="120773"/>
            </a:xfrm>
            <a:custGeom>
              <a:avLst/>
              <a:gdLst/>
              <a:ahLst/>
              <a:cxnLst/>
              <a:rect l="l" t="t" r="r" b="b"/>
              <a:pathLst>
                <a:path w="20882" h="7191" extrusionOk="0">
                  <a:moveTo>
                    <a:pt x="2575" y="1"/>
                  </a:moveTo>
                  <a:lnTo>
                    <a:pt x="2321" y="26"/>
                  </a:lnTo>
                  <a:lnTo>
                    <a:pt x="2066" y="52"/>
                  </a:lnTo>
                  <a:lnTo>
                    <a:pt x="1811" y="128"/>
                  </a:lnTo>
                  <a:lnTo>
                    <a:pt x="1581" y="205"/>
                  </a:lnTo>
                  <a:lnTo>
                    <a:pt x="1352" y="332"/>
                  </a:lnTo>
                  <a:lnTo>
                    <a:pt x="1148" y="460"/>
                  </a:lnTo>
                  <a:lnTo>
                    <a:pt x="944" y="612"/>
                  </a:lnTo>
                  <a:lnTo>
                    <a:pt x="765" y="765"/>
                  </a:lnTo>
                  <a:lnTo>
                    <a:pt x="612" y="969"/>
                  </a:lnTo>
                  <a:lnTo>
                    <a:pt x="459" y="1148"/>
                  </a:lnTo>
                  <a:lnTo>
                    <a:pt x="332" y="1377"/>
                  </a:lnTo>
                  <a:lnTo>
                    <a:pt x="230" y="1607"/>
                  </a:lnTo>
                  <a:lnTo>
                    <a:pt x="128" y="1836"/>
                  </a:lnTo>
                  <a:lnTo>
                    <a:pt x="51" y="2066"/>
                  </a:lnTo>
                  <a:lnTo>
                    <a:pt x="0" y="2321"/>
                  </a:lnTo>
                  <a:lnTo>
                    <a:pt x="0" y="2601"/>
                  </a:lnTo>
                  <a:lnTo>
                    <a:pt x="0" y="3009"/>
                  </a:lnTo>
                  <a:lnTo>
                    <a:pt x="26" y="3417"/>
                  </a:lnTo>
                  <a:lnTo>
                    <a:pt x="102" y="3774"/>
                  </a:lnTo>
                  <a:lnTo>
                    <a:pt x="204" y="4131"/>
                  </a:lnTo>
                  <a:lnTo>
                    <a:pt x="332" y="4437"/>
                  </a:lnTo>
                  <a:lnTo>
                    <a:pt x="510" y="4743"/>
                  </a:lnTo>
                  <a:lnTo>
                    <a:pt x="714" y="5023"/>
                  </a:lnTo>
                  <a:lnTo>
                    <a:pt x="944" y="5253"/>
                  </a:lnTo>
                  <a:lnTo>
                    <a:pt x="1173" y="5482"/>
                  </a:lnTo>
                  <a:lnTo>
                    <a:pt x="1454" y="5712"/>
                  </a:lnTo>
                  <a:lnTo>
                    <a:pt x="1734" y="5890"/>
                  </a:lnTo>
                  <a:lnTo>
                    <a:pt x="2066" y="6069"/>
                  </a:lnTo>
                  <a:lnTo>
                    <a:pt x="2397" y="6222"/>
                  </a:lnTo>
                  <a:lnTo>
                    <a:pt x="2728" y="6349"/>
                  </a:lnTo>
                  <a:lnTo>
                    <a:pt x="3085" y="6477"/>
                  </a:lnTo>
                  <a:lnTo>
                    <a:pt x="3442" y="6604"/>
                  </a:lnTo>
                  <a:lnTo>
                    <a:pt x="4207" y="6757"/>
                  </a:lnTo>
                  <a:lnTo>
                    <a:pt x="4998" y="6910"/>
                  </a:lnTo>
                  <a:lnTo>
                    <a:pt x="5788" y="6986"/>
                  </a:lnTo>
                  <a:lnTo>
                    <a:pt x="6578" y="7037"/>
                  </a:lnTo>
                  <a:lnTo>
                    <a:pt x="7343" y="7088"/>
                  </a:lnTo>
                  <a:lnTo>
                    <a:pt x="12264" y="7088"/>
                  </a:lnTo>
                  <a:lnTo>
                    <a:pt x="15145" y="7037"/>
                  </a:lnTo>
                  <a:lnTo>
                    <a:pt x="16573" y="7037"/>
                  </a:lnTo>
                  <a:lnTo>
                    <a:pt x="18026" y="7063"/>
                  </a:lnTo>
                  <a:lnTo>
                    <a:pt x="19454" y="7114"/>
                  </a:lnTo>
                  <a:lnTo>
                    <a:pt x="20881" y="7190"/>
                  </a:lnTo>
                  <a:lnTo>
                    <a:pt x="20677" y="6604"/>
                  </a:lnTo>
                  <a:lnTo>
                    <a:pt x="20524" y="5992"/>
                  </a:lnTo>
                  <a:lnTo>
                    <a:pt x="20474" y="5686"/>
                  </a:lnTo>
                  <a:lnTo>
                    <a:pt x="20448" y="5380"/>
                  </a:lnTo>
                  <a:lnTo>
                    <a:pt x="20423" y="5074"/>
                  </a:lnTo>
                  <a:lnTo>
                    <a:pt x="20397" y="4743"/>
                  </a:lnTo>
                  <a:lnTo>
                    <a:pt x="19097" y="4717"/>
                  </a:lnTo>
                  <a:lnTo>
                    <a:pt x="17796" y="4641"/>
                  </a:lnTo>
                  <a:lnTo>
                    <a:pt x="16496" y="4513"/>
                  </a:lnTo>
                  <a:lnTo>
                    <a:pt x="15196" y="4309"/>
                  </a:lnTo>
                  <a:lnTo>
                    <a:pt x="13921" y="4080"/>
                  </a:lnTo>
                  <a:lnTo>
                    <a:pt x="12646" y="3774"/>
                  </a:lnTo>
                  <a:lnTo>
                    <a:pt x="11397" y="3417"/>
                  </a:lnTo>
                  <a:lnTo>
                    <a:pt x="10148" y="3035"/>
                  </a:lnTo>
                  <a:lnTo>
                    <a:pt x="9000" y="2627"/>
                  </a:lnTo>
                  <a:lnTo>
                    <a:pt x="7904" y="2168"/>
                  </a:lnTo>
                  <a:lnTo>
                    <a:pt x="6808" y="1683"/>
                  </a:lnTo>
                  <a:lnTo>
                    <a:pt x="5737" y="1148"/>
                  </a:lnTo>
                  <a:lnTo>
                    <a:pt x="4998" y="765"/>
                  </a:lnTo>
                  <a:lnTo>
                    <a:pt x="4615" y="562"/>
                  </a:lnTo>
                  <a:lnTo>
                    <a:pt x="4207" y="383"/>
                  </a:lnTo>
                  <a:lnTo>
                    <a:pt x="3825" y="230"/>
                  </a:lnTo>
                  <a:lnTo>
                    <a:pt x="3417" y="103"/>
                  </a:lnTo>
                  <a:lnTo>
                    <a:pt x="3009" y="26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138;p101">
              <a:extLst>
                <a:ext uri="{FF2B5EF4-FFF2-40B4-BE49-F238E27FC236}">
                  <a16:creationId xmlns:a16="http://schemas.microsoft.com/office/drawing/2014/main" id="{BD660213-FCDE-FCB3-31DF-D379456571E1}"/>
                </a:ext>
              </a:extLst>
            </p:cNvPr>
            <p:cNvSpPr/>
            <p:nvPr/>
          </p:nvSpPr>
          <p:spPr>
            <a:xfrm>
              <a:off x="3055504" y="2477856"/>
              <a:ext cx="106195" cy="97209"/>
            </a:xfrm>
            <a:custGeom>
              <a:avLst/>
              <a:gdLst/>
              <a:ahLst/>
              <a:cxnLst/>
              <a:rect l="l" t="t" r="r" b="b"/>
              <a:pathLst>
                <a:path w="6323" h="5788" extrusionOk="0">
                  <a:moveTo>
                    <a:pt x="2167" y="944"/>
                  </a:moveTo>
                  <a:lnTo>
                    <a:pt x="2677" y="1453"/>
                  </a:lnTo>
                  <a:lnTo>
                    <a:pt x="3187" y="1963"/>
                  </a:lnTo>
                  <a:lnTo>
                    <a:pt x="3442" y="2244"/>
                  </a:lnTo>
                  <a:lnTo>
                    <a:pt x="3595" y="2371"/>
                  </a:lnTo>
                  <a:lnTo>
                    <a:pt x="3697" y="2524"/>
                  </a:lnTo>
                  <a:lnTo>
                    <a:pt x="3773" y="2601"/>
                  </a:lnTo>
                  <a:lnTo>
                    <a:pt x="3824" y="2652"/>
                  </a:lnTo>
                  <a:lnTo>
                    <a:pt x="3850" y="2728"/>
                  </a:lnTo>
                  <a:lnTo>
                    <a:pt x="3875" y="2830"/>
                  </a:lnTo>
                  <a:lnTo>
                    <a:pt x="3875" y="2907"/>
                  </a:lnTo>
                  <a:lnTo>
                    <a:pt x="3850" y="3009"/>
                  </a:lnTo>
                  <a:lnTo>
                    <a:pt x="3748" y="3213"/>
                  </a:lnTo>
                  <a:lnTo>
                    <a:pt x="3671" y="3111"/>
                  </a:lnTo>
                  <a:lnTo>
                    <a:pt x="3620" y="2983"/>
                  </a:lnTo>
                  <a:lnTo>
                    <a:pt x="3595" y="2983"/>
                  </a:lnTo>
                  <a:lnTo>
                    <a:pt x="3569" y="2881"/>
                  </a:lnTo>
                  <a:lnTo>
                    <a:pt x="3518" y="2856"/>
                  </a:lnTo>
                  <a:lnTo>
                    <a:pt x="3467" y="2856"/>
                  </a:lnTo>
                  <a:lnTo>
                    <a:pt x="3416" y="2881"/>
                  </a:lnTo>
                  <a:lnTo>
                    <a:pt x="3391" y="2932"/>
                  </a:lnTo>
                  <a:lnTo>
                    <a:pt x="3314" y="2983"/>
                  </a:lnTo>
                  <a:lnTo>
                    <a:pt x="3212" y="3009"/>
                  </a:lnTo>
                  <a:lnTo>
                    <a:pt x="3136" y="2983"/>
                  </a:lnTo>
                  <a:lnTo>
                    <a:pt x="3034" y="2932"/>
                  </a:lnTo>
                  <a:lnTo>
                    <a:pt x="3009" y="2907"/>
                  </a:lnTo>
                  <a:lnTo>
                    <a:pt x="2983" y="2830"/>
                  </a:lnTo>
                  <a:lnTo>
                    <a:pt x="2958" y="2728"/>
                  </a:lnTo>
                  <a:lnTo>
                    <a:pt x="3009" y="2601"/>
                  </a:lnTo>
                  <a:lnTo>
                    <a:pt x="3085" y="2524"/>
                  </a:lnTo>
                  <a:lnTo>
                    <a:pt x="3111" y="2448"/>
                  </a:lnTo>
                  <a:lnTo>
                    <a:pt x="3085" y="2397"/>
                  </a:lnTo>
                  <a:lnTo>
                    <a:pt x="3060" y="2346"/>
                  </a:lnTo>
                  <a:lnTo>
                    <a:pt x="2983" y="2346"/>
                  </a:lnTo>
                  <a:lnTo>
                    <a:pt x="3009" y="2295"/>
                  </a:lnTo>
                  <a:lnTo>
                    <a:pt x="3034" y="2269"/>
                  </a:lnTo>
                  <a:lnTo>
                    <a:pt x="3009" y="2218"/>
                  </a:lnTo>
                  <a:lnTo>
                    <a:pt x="2983" y="2193"/>
                  </a:lnTo>
                  <a:lnTo>
                    <a:pt x="2932" y="2167"/>
                  </a:lnTo>
                  <a:lnTo>
                    <a:pt x="2830" y="2167"/>
                  </a:lnTo>
                  <a:lnTo>
                    <a:pt x="2754" y="2116"/>
                  </a:lnTo>
                  <a:lnTo>
                    <a:pt x="2703" y="2040"/>
                  </a:lnTo>
                  <a:lnTo>
                    <a:pt x="2677" y="1963"/>
                  </a:lnTo>
                  <a:lnTo>
                    <a:pt x="2652" y="1734"/>
                  </a:lnTo>
                  <a:lnTo>
                    <a:pt x="2626" y="1632"/>
                  </a:lnTo>
                  <a:lnTo>
                    <a:pt x="2575" y="1555"/>
                  </a:lnTo>
                  <a:lnTo>
                    <a:pt x="2473" y="1428"/>
                  </a:lnTo>
                  <a:lnTo>
                    <a:pt x="2269" y="1275"/>
                  </a:lnTo>
                  <a:lnTo>
                    <a:pt x="2193" y="1173"/>
                  </a:lnTo>
                  <a:lnTo>
                    <a:pt x="2116" y="1097"/>
                  </a:lnTo>
                  <a:lnTo>
                    <a:pt x="2091" y="1020"/>
                  </a:lnTo>
                  <a:lnTo>
                    <a:pt x="2116" y="995"/>
                  </a:lnTo>
                  <a:lnTo>
                    <a:pt x="2142" y="969"/>
                  </a:lnTo>
                  <a:lnTo>
                    <a:pt x="2167" y="944"/>
                  </a:lnTo>
                  <a:close/>
                  <a:moveTo>
                    <a:pt x="1989" y="332"/>
                  </a:moveTo>
                  <a:lnTo>
                    <a:pt x="2167" y="357"/>
                  </a:lnTo>
                  <a:lnTo>
                    <a:pt x="2320" y="383"/>
                  </a:lnTo>
                  <a:lnTo>
                    <a:pt x="2473" y="408"/>
                  </a:lnTo>
                  <a:lnTo>
                    <a:pt x="2626" y="485"/>
                  </a:lnTo>
                  <a:lnTo>
                    <a:pt x="2754" y="536"/>
                  </a:lnTo>
                  <a:lnTo>
                    <a:pt x="2907" y="638"/>
                  </a:lnTo>
                  <a:lnTo>
                    <a:pt x="2958" y="689"/>
                  </a:lnTo>
                  <a:lnTo>
                    <a:pt x="3034" y="765"/>
                  </a:lnTo>
                  <a:lnTo>
                    <a:pt x="3162" y="969"/>
                  </a:lnTo>
                  <a:lnTo>
                    <a:pt x="3365" y="1326"/>
                  </a:lnTo>
                  <a:lnTo>
                    <a:pt x="3646" y="1759"/>
                  </a:lnTo>
                  <a:lnTo>
                    <a:pt x="3824" y="1963"/>
                  </a:lnTo>
                  <a:lnTo>
                    <a:pt x="4003" y="2167"/>
                  </a:lnTo>
                  <a:lnTo>
                    <a:pt x="4334" y="2473"/>
                  </a:lnTo>
                  <a:lnTo>
                    <a:pt x="4691" y="2728"/>
                  </a:lnTo>
                  <a:lnTo>
                    <a:pt x="5099" y="2932"/>
                  </a:lnTo>
                  <a:lnTo>
                    <a:pt x="5405" y="3136"/>
                  </a:lnTo>
                  <a:lnTo>
                    <a:pt x="5711" y="3366"/>
                  </a:lnTo>
                  <a:lnTo>
                    <a:pt x="5864" y="3468"/>
                  </a:lnTo>
                  <a:lnTo>
                    <a:pt x="5966" y="3595"/>
                  </a:lnTo>
                  <a:lnTo>
                    <a:pt x="6043" y="3723"/>
                  </a:lnTo>
                  <a:lnTo>
                    <a:pt x="6094" y="3850"/>
                  </a:lnTo>
                  <a:lnTo>
                    <a:pt x="6094" y="3978"/>
                  </a:lnTo>
                  <a:lnTo>
                    <a:pt x="6043" y="4080"/>
                  </a:lnTo>
                  <a:lnTo>
                    <a:pt x="5941" y="4207"/>
                  </a:lnTo>
                  <a:lnTo>
                    <a:pt x="5762" y="4309"/>
                  </a:lnTo>
                  <a:lnTo>
                    <a:pt x="5737" y="4156"/>
                  </a:lnTo>
                  <a:lnTo>
                    <a:pt x="5660" y="3978"/>
                  </a:lnTo>
                  <a:lnTo>
                    <a:pt x="5558" y="3799"/>
                  </a:lnTo>
                  <a:lnTo>
                    <a:pt x="5431" y="3646"/>
                  </a:lnTo>
                  <a:lnTo>
                    <a:pt x="5252" y="3493"/>
                  </a:lnTo>
                  <a:lnTo>
                    <a:pt x="5074" y="3391"/>
                  </a:lnTo>
                  <a:lnTo>
                    <a:pt x="4895" y="3289"/>
                  </a:lnTo>
                  <a:lnTo>
                    <a:pt x="4691" y="3213"/>
                  </a:lnTo>
                  <a:lnTo>
                    <a:pt x="4283" y="3111"/>
                  </a:lnTo>
                  <a:lnTo>
                    <a:pt x="4258" y="2958"/>
                  </a:lnTo>
                  <a:lnTo>
                    <a:pt x="4207" y="2830"/>
                  </a:lnTo>
                  <a:lnTo>
                    <a:pt x="4130" y="2703"/>
                  </a:lnTo>
                  <a:lnTo>
                    <a:pt x="4054" y="2575"/>
                  </a:lnTo>
                  <a:lnTo>
                    <a:pt x="3850" y="2371"/>
                  </a:lnTo>
                  <a:lnTo>
                    <a:pt x="3646" y="2167"/>
                  </a:lnTo>
                  <a:lnTo>
                    <a:pt x="2958" y="1453"/>
                  </a:lnTo>
                  <a:lnTo>
                    <a:pt x="2601" y="1097"/>
                  </a:lnTo>
                  <a:lnTo>
                    <a:pt x="2244" y="765"/>
                  </a:lnTo>
                  <a:lnTo>
                    <a:pt x="2193" y="740"/>
                  </a:lnTo>
                  <a:lnTo>
                    <a:pt x="2167" y="740"/>
                  </a:lnTo>
                  <a:lnTo>
                    <a:pt x="2065" y="638"/>
                  </a:lnTo>
                  <a:lnTo>
                    <a:pt x="1938" y="536"/>
                  </a:lnTo>
                  <a:lnTo>
                    <a:pt x="1810" y="434"/>
                  </a:lnTo>
                  <a:lnTo>
                    <a:pt x="1683" y="357"/>
                  </a:lnTo>
                  <a:lnTo>
                    <a:pt x="1836" y="332"/>
                  </a:lnTo>
                  <a:close/>
                  <a:moveTo>
                    <a:pt x="1377" y="485"/>
                  </a:moveTo>
                  <a:lnTo>
                    <a:pt x="1581" y="536"/>
                  </a:lnTo>
                  <a:lnTo>
                    <a:pt x="1759" y="638"/>
                  </a:lnTo>
                  <a:lnTo>
                    <a:pt x="2091" y="893"/>
                  </a:lnTo>
                  <a:lnTo>
                    <a:pt x="2014" y="944"/>
                  </a:lnTo>
                  <a:lnTo>
                    <a:pt x="1963" y="995"/>
                  </a:lnTo>
                  <a:lnTo>
                    <a:pt x="1938" y="1071"/>
                  </a:lnTo>
                  <a:lnTo>
                    <a:pt x="1938" y="1173"/>
                  </a:lnTo>
                  <a:lnTo>
                    <a:pt x="1938" y="1249"/>
                  </a:lnTo>
                  <a:lnTo>
                    <a:pt x="1989" y="1326"/>
                  </a:lnTo>
                  <a:lnTo>
                    <a:pt x="2116" y="1453"/>
                  </a:lnTo>
                  <a:lnTo>
                    <a:pt x="2244" y="1555"/>
                  </a:lnTo>
                  <a:lnTo>
                    <a:pt x="2320" y="1606"/>
                  </a:lnTo>
                  <a:lnTo>
                    <a:pt x="2371" y="1683"/>
                  </a:lnTo>
                  <a:lnTo>
                    <a:pt x="2397" y="1759"/>
                  </a:lnTo>
                  <a:lnTo>
                    <a:pt x="2422" y="1861"/>
                  </a:lnTo>
                  <a:lnTo>
                    <a:pt x="2448" y="2040"/>
                  </a:lnTo>
                  <a:lnTo>
                    <a:pt x="2499" y="2218"/>
                  </a:lnTo>
                  <a:lnTo>
                    <a:pt x="2550" y="2269"/>
                  </a:lnTo>
                  <a:lnTo>
                    <a:pt x="2601" y="2346"/>
                  </a:lnTo>
                  <a:lnTo>
                    <a:pt x="2754" y="2422"/>
                  </a:lnTo>
                  <a:lnTo>
                    <a:pt x="2881" y="2422"/>
                  </a:lnTo>
                  <a:lnTo>
                    <a:pt x="2805" y="2499"/>
                  </a:lnTo>
                  <a:lnTo>
                    <a:pt x="2754" y="2575"/>
                  </a:lnTo>
                  <a:lnTo>
                    <a:pt x="2728" y="2652"/>
                  </a:lnTo>
                  <a:lnTo>
                    <a:pt x="2703" y="2754"/>
                  </a:lnTo>
                  <a:lnTo>
                    <a:pt x="2703" y="2856"/>
                  </a:lnTo>
                  <a:lnTo>
                    <a:pt x="2728" y="2958"/>
                  </a:lnTo>
                  <a:lnTo>
                    <a:pt x="2754" y="3034"/>
                  </a:lnTo>
                  <a:lnTo>
                    <a:pt x="2830" y="3136"/>
                  </a:lnTo>
                  <a:lnTo>
                    <a:pt x="2881" y="3187"/>
                  </a:lnTo>
                  <a:lnTo>
                    <a:pt x="2958" y="3213"/>
                  </a:lnTo>
                  <a:lnTo>
                    <a:pt x="3136" y="3289"/>
                  </a:lnTo>
                  <a:lnTo>
                    <a:pt x="3340" y="3289"/>
                  </a:lnTo>
                  <a:lnTo>
                    <a:pt x="3416" y="3264"/>
                  </a:lnTo>
                  <a:lnTo>
                    <a:pt x="3493" y="3213"/>
                  </a:lnTo>
                  <a:lnTo>
                    <a:pt x="3569" y="3340"/>
                  </a:lnTo>
                  <a:lnTo>
                    <a:pt x="3646" y="3417"/>
                  </a:lnTo>
                  <a:lnTo>
                    <a:pt x="3748" y="3493"/>
                  </a:lnTo>
                  <a:lnTo>
                    <a:pt x="3875" y="3519"/>
                  </a:lnTo>
                  <a:lnTo>
                    <a:pt x="3977" y="3519"/>
                  </a:lnTo>
                  <a:lnTo>
                    <a:pt x="4079" y="3493"/>
                  </a:lnTo>
                  <a:lnTo>
                    <a:pt x="4156" y="3417"/>
                  </a:lnTo>
                  <a:lnTo>
                    <a:pt x="4207" y="3340"/>
                  </a:lnTo>
                  <a:lnTo>
                    <a:pt x="4487" y="3442"/>
                  </a:lnTo>
                  <a:lnTo>
                    <a:pt x="4768" y="3544"/>
                  </a:lnTo>
                  <a:lnTo>
                    <a:pt x="5023" y="3697"/>
                  </a:lnTo>
                  <a:lnTo>
                    <a:pt x="5150" y="3799"/>
                  </a:lnTo>
                  <a:lnTo>
                    <a:pt x="5252" y="3901"/>
                  </a:lnTo>
                  <a:lnTo>
                    <a:pt x="5354" y="4054"/>
                  </a:lnTo>
                  <a:lnTo>
                    <a:pt x="5431" y="4232"/>
                  </a:lnTo>
                  <a:lnTo>
                    <a:pt x="5456" y="4436"/>
                  </a:lnTo>
                  <a:lnTo>
                    <a:pt x="5456" y="4615"/>
                  </a:lnTo>
                  <a:lnTo>
                    <a:pt x="5405" y="4487"/>
                  </a:lnTo>
                  <a:lnTo>
                    <a:pt x="5354" y="4360"/>
                  </a:lnTo>
                  <a:lnTo>
                    <a:pt x="5278" y="4232"/>
                  </a:lnTo>
                  <a:lnTo>
                    <a:pt x="5176" y="4131"/>
                  </a:lnTo>
                  <a:lnTo>
                    <a:pt x="5074" y="4054"/>
                  </a:lnTo>
                  <a:lnTo>
                    <a:pt x="4946" y="3978"/>
                  </a:lnTo>
                  <a:lnTo>
                    <a:pt x="4793" y="3927"/>
                  </a:lnTo>
                  <a:lnTo>
                    <a:pt x="4640" y="3901"/>
                  </a:lnTo>
                  <a:lnTo>
                    <a:pt x="4589" y="3927"/>
                  </a:lnTo>
                  <a:lnTo>
                    <a:pt x="4232" y="3901"/>
                  </a:lnTo>
                  <a:lnTo>
                    <a:pt x="3875" y="3825"/>
                  </a:lnTo>
                  <a:lnTo>
                    <a:pt x="3544" y="3697"/>
                  </a:lnTo>
                  <a:lnTo>
                    <a:pt x="3263" y="3544"/>
                  </a:lnTo>
                  <a:lnTo>
                    <a:pt x="2983" y="3340"/>
                  </a:lnTo>
                  <a:lnTo>
                    <a:pt x="2728" y="3111"/>
                  </a:lnTo>
                  <a:lnTo>
                    <a:pt x="2499" y="2830"/>
                  </a:lnTo>
                  <a:lnTo>
                    <a:pt x="2320" y="2499"/>
                  </a:lnTo>
                  <a:lnTo>
                    <a:pt x="2142" y="2167"/>
                  </a:lnTo>
                  <a:lnTo>
                    <a:pt x="1989" y="1810"/>
                  </a:lnTo>
                  <a:lnTo>
                    <a:pt x="1912" y="1657"/>
                  </a:lnTo>
                  <a:lnTo>
                    <a:pt x="1836" y="1504"/>
                  </a:lnTo>
                  <a:lnTo>
                    <a:pt x="1708" y="1351"/>
                  </a:lnTo>
                  <a:lnTo>
                    <a:pt x="1581" y="1224"/>
                  </a:lnTo>
                  <a:lnTo>
                    <a:pt x="1606" y="1173"/>
                  </a:lnTo>
                  <a:lnTo>
                    <a:pt x="1581" y="1148"/>
                  </a:lnTo>
                  <a:lnTo>
                    <a:pt x="1504" y="1071"/>
                  </a:lnTo>
                  <a:lnTo>
                    <a:pt x="1402" y="995"/>
                  </a:lnTo>
                  <a:lnTo>
                    <a:pt x="1300" y="944"/>
                  </a:lnTo>
                  <a:lnTo>
                    <a:pt x="1198" y="893"/>
                  </a:lnTo>
                  <a:lnTo>
                    <a:pt x="969" y="867"/>
                  </a:lnTo>
                  <a:lnTo>
                    <a:pt x="739" y="867"/>
                  </a:lnTo>
                  <a:lnTo>
                    <a:pt x="790" y="714"/>
                  </a:lnTo>
                  <a:lnTo>
                    <a:pt x="892" y="612"/>
                  </a:lnTo>
                  <a:lnTo>
                    <a:pt x="1020" y="536"/>
                  </a:lnTo>
                  <a:lnTo>
                    <a:pt x="1173" y="485"/>
                  </a:lnTo>
                  <a:lnTo>
                    <a:pt x="1224" y="510"/>
                  </a:lnTo>
                  <a:lnTo>
                    <a:pt x="1300" y="510"/>
                  </a:lnTo>
                  <a:lnTo>
                    <a:pt x="1377" y="485"/>
                  </a:lnTo>
                  <a:close/>
                  <a:moveTo>
                    <a:pt x="994" y="1046"/>
                  </a:moveTo>
                  <a:lnTo>
                    <a:pt x="1147" y="1071"/>
                  </a:lnTo>
                  <a:lnTo>
                    <a:pt x="1275" y="1122"/>
                  </a:lnTo>
                  <a:lnTo>
                    <a:pt x="1453" y="1249"/>
                  </a:lnTo>
                  <a:lnTo>
                    <a:pt x="1555" y="1377"/>
                  </a:lnTo>
                  <a:lnTo>
                    <a:pt x="1657" y="1555"/>
                  </a:lnTo>
                  <a:lnTo>
                    <a:pt x="1734" y="1734"/>
                  </a:lnTo>
                  <a:lnTo>
                    <a:pt x="1861" y="2091"/>
                  </a:lnTo>
                  <a:lnTo>
                    <a:pt x="1989" y="2473"/>
                  </a:lnTo>
                  <a:lnTo>
                    <a:pt x="2142" y="2754"/>
                  </a:lnTo>
                  <a:lnTo>
                    <a:pt x="2320" y="3034"/>
                  </a:lnTo>
                  <a:lnTo>
                    <a:pt x="2524" y="3289"/>
                  </a:lnTo>
                  <a:lnTo>
                    <a:pt x="2754" y="3519"/>
                  </a:lnTo>
                  <a:lnTo>
                    <a:pt x="2958" y="3672"/>
                  </a:lnTo>
                  <a:lnTo>
                    <a:pt x="3162" y="3825"/>
                  </a:lnTo>
                  <a:lnTo>
                    <a:pt x="3391" y="3952"/>
                  </a:lnTo>
                  <a:lnTo>
                    <a:pt x="3646" y="4054"/>
                  </a:lnTo>
                  <a:lnTo>
                    <a:pt x="3875" y="4131"/>
                  </a:lnTo>
                  <a:lnTo>
                    <a:pt x="4130" y="4156"/>
                  </a:lnTo>
                  <a:lnTo>
                    <a:pt x="4385" y="4156"/>
                  </a:lnTo>
                  <a:lnTo>
                    <a:pt x="4666" y="4131"/>
                  </a:lnTo>
                  <a:lnTo>
                    <a:pt x="4819" y="4182"/>
                  </a:lnTo>
                  <a:lnTo>
                    <a:pt x="4946" y="4258"/>
                  </a:lnTo>
                  <a:lnTo>
                    <a:pt x="5048" y="4334"/>
                  </a:lnTo>
                  <a:lnTo>
                    <a:pt x="5125" y="4436"/>
                  </a:lnTo>
                  <a:lnTo>
                    <a:pt x="5201" y="4538"/>
                  </a:lnTo>
                  <a:lnTo>
                    <a:pt x="5252" y="4666"/>
                  </a:lnTo>
                  <a:lnTo>
                    <a:pt x="5252" y="4793"/>
                  </a:lnTo>
                  <a:lnTo>
                    <a:pt x="5252" y="4921"/>
                  </a:lnTo>
                  <a:lnTo>
                    <a:pt x="5227" y="4972"/>
                  </a:lnTo>
                  <a:lnTo>
                    <a:pt x="5201" y="5023"/>
                  </a:lnTo>
                  <a:lnTo>
                    <a:pt x="5227" y="5099"/>
                  </a:lnTo>
                  <a:lnTo>
                    <a:pt x="5176" y="5201"/>
                  </a:lnTo>
                  <a:lnTo>
                    <a:pt x="5099" y="5329"/>
                  </a:lnTo>
                  <a:lnTo>
                    <a:pt x="5023" y="5405"/>
                  </a:lnTo>
                  <a:lnTo>
                    <a:pt x="4895" y="5507"/>
                  </a:lnTo>
                  <a:lnTo>
                    <a:pt x="4870" y="5482"/>
                  </a:lnTo>
                  <a:lnTo>
                    <a:pt x="4819" y="5482"/>
                  </a:lnTo>
                  <a:lnTo>
                    <a:pt x="4360" y="5507"/>
                  </a:lnTo>
                  <a:lnTo>
                    <a:pt x="3952" y="5482"/>
                  </a:lnTo>
                  <a:lnTo>
                    <a:pt x="3518" y="5456"/>
                  </a:lnTo>
                  <a:lnTo>
                    <a:pt x="3136" y="5354"/>
                  </a:lnTo>
                  <a:lnTo>
                    <a:pt x="2754" y="5227"/>
                  </a:lnTo>
                  <a:lnTo>
                    <a:pt x="2397" y="5074"/>
                  </a:lnTo>
                  <a:lnTo>
                    <a:pt x="2065" y="4895"/>
                  </a:lnTo>
                  <a:lnTo>
                    <a:pt x="1759" y="4666"/>
                  </a:lnTo>
                  <a:lnTo>
                    <a:pt x="1479" y="4411"/>
                  </a:lnTo>
                  <a:lnTo>
                    <a:pt x="1224" y="4131"/>
                  </a:lnTo>
                  <a:lnTo>
                    <a:pt x="969" y="3825"/>
                  </a:lnTo>
                  <a:lnTo>
                    <a:pt x="765" y="3493"/>
                  </a:lnTo>
                  <a:lnTo>
                    <a:pt x="586" y="3136"/>
                  </a:lnTo>
                  <a:lnTo>
                    <a:pt x="408" y="2779"/>
                  </a:lnTo>
                  <a:lnTo>
                    <a:pt x="280" y="2371"/>
                  </a:lnTo>
                  <a:lnTo>
                    <a:pt x="179" y="1938"/>
                  </a:lnTo>
                  <a:lnTo>
                    <a:pt x="179" y="1785"/>
                  </a:lnTo>
                  <a:lnTo>
                    <a:pt x="204" y="1632"/>
                  </a:lnTo>
                  <a:lnTo>
                    <a:pt x="255" y="1479"/>
                  </a:lnTo>
                  <a:lnTo>
                    <a:pt x="331" y="1326"/>
                  </a:lnTo>
                  <a:lnTo>
                    <a:pt x="484" y="1198"/>
                  </a:lnTo>
                  <a:lnTo>
                    <a:pt x="637" y="1097"/>
                  </a:lnTo>
                  <a:lnTo>
                    <a:pt x="688" y="1097"/>
                  </a:lnTo>
                  <a:lnTo>
                    <a:pt x="714" y="1071"/>
                  </a:lnTo>
                  <a:lnTo>
                    <a:pt x="867" y="1046"/>
                  </a:lnTo>
                  <a:close/>
                  <a:moveTo>
                    <a:pt x="2091" y="0"/>
                  </a:moveTo>
                  <a:lnTo>
                    <a:pt x="1887" y="26"/>
                  </a:lnTo>
                  <a:lnTo>
                    <a:pt x="1708" y="77"/>
                  </a:lnTo>
                  <a:lnTo>
                    <a:pt x="1504" y="153"/>
                  </a:lnTo>
                  <a:lnTo>
                    <a:pt x="1326" y="255"/>
                  </a:lnTo>
                  <a:lnTo>
                    <a:pt x="1147" y="281"/>
                  </a:lnTo>
                  <a:lnTo>
                    <a:pt x="1020" y="306"/>
                  </a:lnTo>
                  <a:lnTo>
                    <a:pt x="918" y="357"/>
                  </a:lnTo>
                  <a:lnTo>
                    <a:pt x="816" y="408"/>
                  </a:lnTo>
                  <a:lnTo>
                    <a:pt x="739" y="510"/>
                  </a:lnTo>
                  <a:lnTo>
                    <a:pt x="663" y="587"/>
                  </a:lnTo>
                  <a:lnTo>
                    <a:pt x="612" y="689"/>
                  </a:lnTo>
                  <a:lnTo>
                    <a:pt x="586" y="816"/>
                  </a:lnTo>
                  <a:lnTo>
                    <a:pt x="561" y="918"/>
                  </a:lnTo>
                  <a:lnTo>
                    <a:pt x="382" y="1020"/>
                  </a:lnTo>
                  <a:lnTo>
                    <a:pt x="280" y="1122"/>
                  </a:lnTo>
                  <a:lnTo>
                    <a:pt x="179" y="1249"/>
                  </a:lnTo>
                  <a:lnTo>
                    <a:pt x="102" y="1377"/>
                  </a:lnTo>
                  <a:lnTo>
                    <a:pt x="51" y="1504"/>
                  </a:lnTo>
                  <a:lnTo>
                    <a:pt x="26" y="1632"/>
                  </a:lnTo>
                  <a:lnTo>
                    <a:pt x="0" y="1734"/>
                  </a:lnTo>
                  <a:lnTo>
                    <a:pt x="0" y="1785"/>
                  </a:lnTo>
                  <a:lnTo>
                    <a:pt x="26" y="2244"/>
                  </a:lnTo>
                  <a:lnTo>
                    <a:pt x="102" y="2703"/>
                  </a:lnTo>
                  <a:lnTo>
                    <a:pt x="229" y="3111"/>
                  </a:lnTo>
                  <a:lnTo>
                    <a:pt x="408" y="3519"/>
                  </a:lnTo>
                  <a:lnTo>
                    <a:pt x="637" y="3901"/>
                  </a:lnTo>
                  <a:lnTo>
                    <a:pt x="892" y="4258"/>
                  </a:lnTo>
                  <a:lnTo>
                    <a:pt x="1173" y="4564"/>
                  </a:lnTo>
                  <a:lnTo>
                    <a:pt x="1504" y="4844"/>
                  </a:lnTo>
                  <a:lnTo>
                    <a:pt x="1861" y="5099"/>
                  </a:lnTo>
                  <a:lnTo>
                    <a:pt x="2244" y="5329"/>
                  </a:lnTo>
                  <a:lnTo>
                    <a:pt x="2652" y="5507"/>
                  </a:lnTo>
                  <a:lnTo>
                    <a:pt x="3085" y="5635"/>
                  </a:lnTo>
                  <a:lnTo>
                    <a:pt x="3518" y="5737"/>
                  </a:lnTo>
                  <a:lnTo>
                    <a:pt x="3952" y="5788"/>
                  </a:lnTo>
                  <a:lnTo>
                    <a:pt x="4411" y="5788"/>
                  </a:lnTo>
                  <a:lnTo>
                    <a:pt x="4844" y="5737"/>
                  </a:lnTo>
                  <a:lnTo>
                    <a:pt x="4895" y="5711"/>
                  </a:lnTo>
                  <a:lnTo>
                    <a:pt x="4946" y="5660"/>
                  </a:lnTo>
                  <a:lnTo>
                    <a:pt x="5099" y="5558"/>
                  </a:lnTo>
                  <a:lnTo>
                    <a:pt x="5252" y="5456"/>
                  </a:lnTo>
                  <a:lnTo>
                    <a:pt x="5354" y="5329"/>
                  </a:lnTo>
                  <a:lnTo>
                    <a:pt x="5431" y="5176"/>
                  </a:lnTo>
                  <a:lnTo>
                    <a:pt x="5558" y="5074"/>
                  </a:lnTo>
                  <a:lnTo>
                    <a:pt x="5635" y="4946"/>
                  </a:lnTo>
                  <a:lnTo>
                    <a:pt x="5711" y="4793"/>
                  </a:lnTo>
                  <a:lnTo>
                    <a:pt x="5762" y="4666"/>
                  </a:lnTo>
                  <a:lnTo>
                    <a:pt x="5813" y="4640"/>
                  </a:lnTo>
                  <a:lnTo>
                    <a:pt x="5941" y="4589"/>
                  </a:lnTo>
                  <a:lnTo>
                    <a:pt x="6068" y="4487"/>
                  </a:lnTo>
                  <a:lnTo>
                    <a:pt x="6145" y="4411"/>
                  </a:lnTo>
                  <a:lnTo>
                    <a:pt x="6221" y="4283"/>
                  </a:lnTo>
                  <a:lnTo>
                    <a:pt x="6272" y="4156"/>
                  </a:lnTo>
                  <a:lnTo>
                    <a:pt x="6297" y="4029"/>
                  </a:lnTo>
                  <a:lnTo>
                    <a:pt x="6323" y="3876"/>
                  </a:lnTo>
                  <a:lnTo>
                    <a:pt x="6297" y="3723"/>
                  </a:lnTo>
                  <a:lnTo>
                    <a:pt x="6272" y="3595"/>
                  </a:lnTo>
                  <a:lnTo>
                    <a:pt x="6221" y="3493"/>
                  </a:lnTo>
                  <a:lnTo>
                    <a:pt x="6119" y="3289"/>
                  </a:lnTo>
                  <a:lnTo>
                    <a:pt x="5966" y="3136"/>
                  </a:lnTo>
                  <a:lnTo>
                    <a:pt x="5788" y="2983"/>
                  </a:lnTo>
                  <a:lnTo>
                    <a:pt x="5584" y="2856"/>
                  </a:lnTo>
                  <a:lnTo>
                    <a:pt x="5380" y="2754"/>
                  </a:lnTo>
                  <a:lnTo>
                    <a:pt x="4972" y="2524"/>
                  </a:lnTo>
                  <a:lnTo>
                    <a:pt x="4742" y="2397"/>
                  </a:lnTo>
                  <a:lnTo>
                    <a:pt x="4564" y="2244"/>
                  </a:lnTo>
                  <a:lnTo>
                    <a:pt x="4385" y="2091"/>
                  </a:lnTo>
                  <a:lnTo>
                    <a:pt x="4207" y="1938"/>
                  </a:lnTo>
                  <a:lnTo>
                    <a:pt x="3901" y="1581"/>
                  </a:lnTo>
                  <a:lnTo>
                    <a:pt x="3620" y="1173"/>
                  </a:lnTo>
                  <a:lnTo>
                    <a:pt x="3314" y="663"/>
                  </a:lnTo>
                  <a:lnTo>
                    <a:pt x="3111" y="434"/>
                  </a:lnTo>
                  <a:lnTo>
                    <a:pt x="3009" y="332"/>
                  </a:lnTo>
                  <a:lnTo>
                    <a:pt x="2881" y="230"/>
                  </a:lnTo>
                  <a:lnTo>
                    <a:pt x="2703" y="128"/>
                  </a:lnTo>
                  <a:lnTo>
                    <a:pt x="2499" y="51"/>
                  </a:lnTo>
                  <a:lnTo>
                    <a:pt x="2295" y="26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139;p101">
              <a:extLst>
                <a:ext uri="{FF2B5EF4-FFF2-40B4-BE49-F238E27FC236}">
                  <a16:creationId xmlns:a16="http://schemas.microsoft.com/office/drawing/2014/main" id="{25F1F7C9-A8FA-7BFA-7C27-58F5A08A3CE0}"/>
                </a:ext>
              </a:extLst>
            </p:cNvPr>
            <p:cNvSpPr/>
            <p:nvPr/>
          </p:nvSpPr>
          <p:spPr>
            <a:xfrm>
              <a:off x="3064909" y="2008545"/>
              <a:ext cx="103642" cy="209837"/>
            </a:xfrm>
            <a:custGeom>
              <a:avLst/>
              <a:gdLst/>
              <a:ahLst/>
              <a:cxnLst/>
              <a:rect l="l" t="t" r="r" b="b"/>
              <a:pathLst>
                <a:path w="6171" h="12494" extrusionOk="0">
                  <a:moveTo>
                    <a:pt x="3519" y="1"/>
                  </a:moveTo>
                  <a:lnTo>
                    <a:pt x="3519" y="128"/>
                  </a:lnTo>
                  <a:lnTo>
                    <a:pt x="3137" y="1480"/>
                  </a:lnTo>
                  <a:lnTo>
                    <a:pt x="2729" y="2831"/>
                  </a:lnTo>
                  <a:lnTo>
                    <a:pt x="2296" y="4182"/>
                  </a:lnTo>
                  <a:lnTo>
                    <a:pt x="1837" y="5508"/>
                  </a:lnTo>
                  <a:lnTo>
                    <a:pt x="1582" y="6222"/>
                  </a:lnTo>
                  <a:lnTo>
                    <a:pt x="1301" y="6910"/>
                  </a:lnTo>
                  <a:lnTo>
                    <a:pt x="766" y="8287"/>
                  </a:lnTo>
                  <a:lnTo>
                    <a:pt x="536" y="9001"/>
                  </a:lnTo>
                  <a:lnTo>
                    <a:pt x="307" y="9715"/>
                  </a:lnTo>
                  <a:lnTo>
                    <a:pt x="128" y="10429"/>
                  </a:lnTo>
                  <a:lnTo>
                    <a:pt x="1" y="11168"/>
                  </a:lnTo>
                  <a:lnTo>
                    <a:pt x="154" y="11423"/>
                  </a:lnTo>
                  <a:lnTo>
                    <a:pt x="307" y="11678"/>
                  </a:lnTo>
                  <a:lnTo>
                    <a:pt x="511" y="11907"/>
                  </a:lnTo>
                  <a:lnTo>
                    <a:pt x="740" y="12086"/>
                  </a:lnTo>
                  <a:lnTo>
                    <a:pt x="970" y="12264"/>
                  </a:lnTo>
                  <a:lnTo>
                    <a:pt x="1250" y="12392"/>
                  </a:lnTo>
                  <a:lnTo>
                    <a:pt x="1531" y="12468"/>
                  </a:lnTo>
                  <a:lnTo>
                    <a:pt x="1837" y="12494"/>
                  </a:lnTo>
                  <a:lnTo>
                    <a:pt x="2041" y="12494"/>
                  </a:lnTo>
                  <a:lnTo>
                    <a:pt x="2245" y="12468"/>
                  </a:lnTo>
                  <a:lnTo>
                    <a:pt x="2423" y="12417"/>
                  </a:lnTo>
                  <a:lnTo>
                    <a:pt x="2602" y="12341"/>
                  </a:lnTo>
                  <a:lnTo>
                    <a:pt x="2780" y="12264"/>
                  </a:lnTo>
                  <a:lnTo>
                    <a:pt x="2933" y="12137"/>
                  </a:lnTo>
                  <a:lnTo>
                    <a:pt x="3086" y="12035"/>
                  </a:lnTo>
                  <a:lnTo>
                    <a:pt x="3239" y="11907"/>
                  </a:lnTo>
                  <a:lnTo>
                    <a:pt x="3341" y="11754"/>
                  </a:lnTo>
                  <a:lnTo>
                    <a:pt x="3468" y="11601"/>
                  </a:lnTo>
                  <a:lnTo>
                    <a:pt x="3570" y="11423"/>
                  </a:lnTo>
                  <a:lnTo>
                    <a:pt x="3647" y="11244"/>
                  </a:lnTo>
                  <a:lnTo>
                    <a:pt x="3723" y="11066"/>
                  </a:lnTo>
                  <a:lnTo>
                    <a:pt x="3774" y="10887"/>
                  </a:lnTo>
                  <a:lnTo>
                    <a:pt x="3825" y="10684"/>
                  </a:lnTo>
                  <a:lnTo>
                    <a:pt x="3851" y="10505"/>
                  </a:lnTo>
                  <a:lnTo>
                    <a:pt x="3876" y="10403"/>
                  </a:lnTo>
                  <a:lnTo>
                    <a:pt x="3927" y="10352"/>
                  </a:lnTo>
                  <a:lnTo>
                    <a:pt x="3953" y="10301"/>
                  </a:lnTo>
                  <a:lnTo>
                    <a:pt x="3953" y="9944"/>
                  </a:lnTo>
                  <a:lnTo>
                    <a:pt x="4004" y="9536"/>
                  </a:lnTo>
                  <a:lnTo>
                    <a:pt x="4080" y="9154"/>
                  </a:lnTo>
                  <a:lnTo>
                    <a:pt x="4182" y="8746"/>
                  </a:lnTo>
                  <a:lnTo>
                    <a:pt x="4386" y="7981"/>
                  </a:lnTo>
                  <a:lnTo>
                    <a:pt x="4488" y="7650"/>
                  </a:lnTo>
                  <a:lnTo>
                    <a:pt x="4565" y="7318"/>
                  </a:lnTo>
                  <a:lnTo>
                    <a:pt x="6171" y="52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140;p101">
              <a:extLst>
                <a:ext uri="{FF2B5EF4-FFF2-40B4-BE49-F238E27FC236}">
                  <a16:creationId xmlns:a16="http://schemas.microsoft.com/office/drawing/2014/main" id="{FDEA2A66-7C0A-C919-EB61-0333627CDC1B}"/>
                </a:ext>
              </a:extLst>
            </p:cNvPr>
            <p:cNvSpPr/>
            <p:nvPr/>
          </p:nvSpPr>
          <p:spPr>
            <a:xfrm>
              <a:off x="3083752" y="2483415"/>
              <a:ext cx="74100" cy="66811"/>
            </a:xfrm>
            <a:custGeom>
              <a:avLst/>
              <a:gdLst/>
              <a:ahLst/>
              <a:cxnLst/>
              <a:rect l="l" t="t" r="r" b="b"/>
              <a:pathLst>
                <a:path w="4412" h="3978" extrusionOk="0">
                  <a:moveTo>
                    <a:pt x="154" y="1"/>
                  </a:moveTo>
                  <a:lnTo>
                    <a:pt x="1" y="26"/>
                  </a:lnTo>
                  <a:lnTo>
                    <a:pt x="128" y="103"/>
                  </a:lnTo>
                  <a:lnTo>
                    <a:pt x="256" y="205"/>
                  </a:lnTo>
                  <a:lnTo>
                    <a:pt x="383" y="307"/>
                  </a:lnTo>
                  <a:lnTo>
                    <a:pt x="485" y="409"/>
                  </a:lnTo>
                  <a:lnTo>
                    <a:pt x="511" y="409"/>
                  </a:lnTo>
                  <a:lnTo>
                    <a:pt x="562" y="434"/>
                  </a:lnTo>
                  <a:lnTo>
                    <a:pt x="919" y="766"/>
                  </a:lnTo>
                  <a:lnTo>
                    <a:pt x="1276" y="1122"/>
                  </a:lnTo>
                  <a:lnTo>
                    <a:pt x="1964" y="1836"/>
                  </a:lnTo>
                  <a:lnTo>
                    <a:pt x="2168" y="2040"/>
                  </a:lnTo>
                  <a:lnTo>
                    <a:pt x="2372" y="2244"/>
                  </a:lnTo>
                  <a:lnTo>
                    <a:pt x="2448" y="2372"/>
                  </a:lnTo>
                  <a:lnTo>
                    <a:pt x="2525" y="2499"/>
                  </a:lnTo>
                  <a:lnTo>
                    <a:pt x="2576" y="2627"/>
                  </a:lnTo>
                  <a:lnTo>
                    <a:pt x="2601" y="2780"/>
                  </a:lnTo>
                  <a:lnTo>
                    <a:pt x="3009" y="2882"/>
                  </a:lnTo>
                  <a:lnTo>
                    <a:pt x="3213" y="2958"/>
                  </a:lnTo>
                  <a:lnTo>
                    <a:pt x="3392" y="3060"/>
                  </a:lnTo>
                  <a:lnTo>
                    <a:pt x="3570" y="3162"/>
                  </a:lnTo>
                  <a:lnTo>
                    <a:pt x="3749" y="3315"/>
                  </a:lnTo>
                  <a:lnTo>
                    <a:pt x="3876" y="3468"/>
                  </a:lnTo>
                  <a:lnTo>
                    <a:pt x="3978" y="3647"/>
                  </a:lnTo>
                  <a:lnTo>
                    <a:pt x="4055" y="3825"/>
                  </a:lnTo>
                  <a:lnTo>
                    <a:pt x="4080" y="3978"/>
                  </a:lnTo>
                  <a:lnTo>
                    <a:pt x="4259" y="3876"/>
                  </a:lnTo>
                  <a:lnTo>
                    <a:pt x="4361" y="3749"/>
                  </a:lnTo>
                  <a:lnTo>
                    <a:pt x="4412" y="3647"/>
                  </a:lnTo>
                  <a:lnTo>
                    <a:pt x="4412" y="3519"/>
                  </a:lnTo>
                  <a:lnTo>
                    <a:pt x="4361" y="3392"/>
                  </a:lnTo>
                  <a:lnTo>
                    <a:pt x="4284" y="3264"/>
                  </a:lnTo>
                  <a:lnTo>
                    <a:pt x="4182" y="3137"/>
                  </a:lnTo>
                  <a:lnTo>
                    <a:pt x="4029" y="3035"/>
                  </a:lnTo>
                  <a:lnTo>
                    <a:pt x="3723" y="2805"/>
                  </a:lnTo>
                  <a:lnTo>
                    <a:pt x="3417" y="2601"/>
                  </a:lnTo>
                  <a:lnTo>
                    <a:pt x="3009" y="2397"/>
                  </a:lnTo>
                  <a:lnTo>
                    <a:pt x="2652" y="2142"/>
                  </a:lnTo>
                  <a:lnTo>
                    <a:pt x="2321" y="1836"/>
                  </a:lnTo>
                  <a:lnTo>
                    <a:pt x="2142" y="1632"/>
                  </a:lnTo>
                  <a:lnTo>
                    <a:pt x="1964" y="1428"/>
                  </a:lnTo>
                  <a:lnTo>
                    <a:pt x="1683" y="995"/>
                  </a:lnTo>
                  <a:lnTo>
                    <a:pt x="1480" y="638"/>
                  </a:lnTo>
                  <a:lnTo>
                    <a:pt x="1352" y="434"/>
                  </a:lnTo>
                  <a:lnTo>
                    <a:pt x="1276" y="358"/>
                  </a:lnTo>
                  <a:lnTo>
                    <a:pt x="1225" y="307"/>
                  </a:lnTo>
                  <a:lnTo>
                    <a:pt x="1072" y="205"/>
                  </a:lnTo>
                  <a:lnTo>
                    <a:pt x="944" y="154"/>
                  </a:lnTo>
                  <a:lnTo>
                    <a:pt x="791" y="77"/>
                  </a:lnTo>
                  <a:lnTo>
                    <a:pt x="638" y="52"/>
                  </a:lnTo>
                  <a:lnTo>
                    <a:pt x="485" y="26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141;p101">
              <a:extLst>
                <a:ext uri="{FF2B5EF4-FFF2-40B4-BE49-F238E27FC236}">
                  <a16:creationId xmlns:a16="http://schemas.microsoft.com/office/drawing/2014/main" id="{0294FF26-0F55-FA24-7B2B-AF81B2403E56}"/>
                </a:ext>
              </a:extLst>
            </p:cNvPr>
            <p:cNvSpPr/>
            <p:nvPr/>
          </p:nvSpPr>
          <p:spPr>
            <a:xfrm>
              <a:off x="3067915" y="2485985"/>
              <a:ext cx="79239" cy="69380"/>
            </a:xfrm>
            <a:custGeom>
              <a:avLst/>
              <a:gdLst/>
              <a:ahLst/>
              <a:cxnLst/>
              <a:rect l="l" t="t" r="r" b="b"/>
              <a:pathLst>
                <a:path w="4718" h="4131" extrusionOk="0">
                  <a:moveTo>
                    <a:pt x="434" y="1"/>
                  </a:moveTo>
                  <a:lnTo>
                    <a:pt x="281" y="52"/>
                  </a:lnTo>
                  <a:lnTo>
                    <a:pt x="153" y="128"/>
                  </a:lnTo>
                  <a:lnTo>
                    <a:pt x="51" y="230"/>
                  </a:lnTo>
                  <a:lnTo>
                    <a:pt x="0" y="383"/>
                  </a:lnTo>
                  <a:lnTo>
                    <a:pt x="230" y="383"/>
                  </a:lnTo>
                  <a:lnTo>
                    <a:pt x="459" y="409"/>
                  </a:lnTo>
                  <a:lnTo>
                    <a:pt x="561" y="460"/>
                  </a:lnTo>
                  <a:lnTo>
                    <a:pt x="663" y="511"/>
                  </a:lnTo>
                  <a:lnTo>
                    <a:pt x="765" y="587"/>
                  </a:lnTo>
                  <a:lnTo>
                    <a:pt x="842" y="664"/>
                  </a:lnTo>
                  <a:lnTo>
                    <a:pt x="867" y="689"/>
                  </a:lnTo>
                  <a:lnTo>
                    <a:pt x="842" y="740"/>
                  </a:lnTo>
                  <a:lnTo>
                    <a:pt x="969" y="867"/>
                  </a:lnTo>
                  <a:lnTo>
                    <a:pt x="1097" y="1020"/>
                  </a:lnTo>
                  <a:lnTo>
                    <a:pt x="1173" y="1173"/>
                  </a:lnTo>
                  <a:lnTo>
                    <a:pt x="1250" y="1326"/>
                  </a:lnTo>
                  <a:lnTo>
                    <a:pt x="1403" y="1683"/>
                  </a:lnTo>
                  <a:lnTo>
                    <a:pt x="1581" y="2015"/>
                  </a:lnTo>
                  <a:lnTo>
                    <a:pt x="1760" y="2346"/>
                  </a:lnTo>
                  <a:lnTo>
                    <a:pt x="1989" y="2627"/>
                  </a:lnTo>
                  <a:lnTo>
                    <a:pt x="2244" y="2856"/>
                  </a:lnTo>
                  <a:lnTo>
                    <a:pt x="2524" y="3060"/>
                  </a:lnTo>
                  <a:lnTo>
                    <a:pt x="2805" y="3213"/>
                  </a:lnTo>
                  <a:lnTo>
                    <a:pt x="3136" y="3341"/>
                  </a:lnTo>
                  <a:lnTo>
                    <a:pt x="3493" y="3417"/>
                  </a:lnTo>
                  <a:lnTo>
                    <a:pt x="3850" y="3443"/>
                  </a:lnTo>
                  <a:lnTo>
                    <a:pt x="3901" y="3417"/>
                  </a:lnTo>
                  <a:lnTo>
                    <a:pt x="4054" y="3443"/>
                  </a:lnTo>
                  <a:lnTo>
                    <a:pt x="4207" y="3494"/>
                  </a:lnTo>
                  <a:lnTo>
                    <a:pt x="4335" y="3570"/>
                  </a:lnTo>
                  <a:lnTo>
                    <a:pt x="4437" y="3647"/>
                  </a:lnTo>
                  <a:lnTo>
                    <a:pt x="4539" y="3748"/>
                  </a:lnTo>
                  <a:lnTo>
                    <a:pt x="4615" y="3876"/>
                  </a:lnTo>
                  <a:lnTo>
                    <a:pt x="4666" y="4003"/>
                  </a:lnTo>
                  <a:lnTo>
                    <a:pt x="4717" y="4131"/>
                  </a:lnTo>
                  <a:lnTo>
                    <a:pt x="4717" y="3952"/>
                  </a:lnTo>
                  <a:lnTo>
                    <a:pt x="4692" y="3748"/>
                  </a:lnTo>
                  <a:lnTo>
                    <a:pt x="4615" y="3570"/>
                  </a:lnTo>
                  <a:lnTo>
                    <a:pt x="4513" y="3417"/>
                  </a:lnTo>
                  <a:lnTo>
                    <a:pt x="4411" y="3315"/>
                  </a:lnTo>
                  <a:lnTo>
                    <a:pt x="4284" y="3213"/>
                  </a:lnTo>
                  <a:lnTo>
                    <a:pt x="4029" y="3060"/>
                  </a:lnTo>
                  <a:lnTo>
                    <a:pt x="3748" y="2958"/>
                  </a:lnTo>
                  <a:lnTo>
                    <a:pt x="3468" y="2856"/>
                  </a:lnTo>
                  <a:lnTo>
                    <a:pt x="3417" y="2933"/>
                  </a:lnTo>
                  <a:lnTo>
                    <a:pt x="3340" y="3009"/>
                  </a:lnTo>
                  <a:lnTo>
                    <a:pt x="3238" y="3035"/>
                  </a:lnTo>
                  <a:lnTo>
                    <a:pt x="3136" y="3035"/>
                  </a:lnTo>
                  <a:lnTo>
                    <a:pt x="3009" y="3009"/>
                  </a:lnTo>
                  <a:lnTo>
                    <a:pt x="2907" y="2933"/>
                  </a:lnTo>
                  <a:lnTo>
                    <a:pt x="2830" y="2856"/>
                  </a:lnTo>
                  <a:lnTo>
                    <a:pt x="2754" y="2729"/>
                  </a:lnTo>
                  <a:lnTo>
                    <a:pt x="2677" y="2780"/>
                  </a:lnTo>
                  <a:lnTo>
                    <a:pt x="2601" y="2805"/>
                  </a:lnTo>
                  <a:lnTo>
                    <a:pt x="2397" y="2805"/>
                  </a:lnTo>
                  <a:lnTo>
                    <a:pt x="2219" y="2729"/>
                  </a:lnTo>
                  <a:lnTo>
                    <a:pt x="2142" y="2703"/>
                  </a:lnTo>
                  <a:lnTo>
                    <a:pt x="2091" y="2652"/>
                  </a:lnTo>
                  <a:lnTo>
                    <a:pt x="2015" y="2550"/>
                  </a:lnTo>
                  <a:lnTo>
                    <a:pt x="1989" y="2474"/>
                  </a:lnTo>
                  <a:lnTo>
                    <a:pt x="1964" y="2372"/>
                  </a:lnTo>
                  <a:lnTo>
                    <a:pt x="1964" y="2270"/>
                  </a:lnTo>
                  <a:lnTo>
                    <a:pt x="1989" y="2168"/>
                  </a:lnTo>
                  <a:lnTo>
                    <a:pt x="2015" y="2091"/>
                  </a:lnTo>
                  <a:lnTo>
                    <a:pt x="2066" y="2015"/>
                  </a:lnTo>
                  <a:lnTo>
                    <a:pt x="2142" y="1938"/>
                  </a:lnTo>
                  <a:lnTo>
                    <a:pt x="2015" y="1938"/>
                  </a:lnTo>
                  <a:lnTo>
                    <a:pt x="1862" y="1862"/>
                  </a:lnTo>
                  <a:lnTo>
                    <a:pt x="1811" y="1785"/>
                  </a:lnTo>
                  <a:lnTo>
                    <a:pt x="1760" y="1734"/>
                  </a:lnTo>
                  <a:lnTo>
                    <a:pt x="1709" y="1556"/>
                  </a:lnTo>
                  <a:lnTo>
                    <a:pt x="1683" y="1377"/>
                  </a:lnTo>
                  <a:lnTo>
                    <a:pt x="1658" y="1275"/>
                  </a:lnTo>
                  <a:lnTo>
                    <a:pt x="1632" y="1199"/>
                  </a:lnTo>
                  <a:lnTo>
                    <a:pt x="1581" y="1122"/>
                  </a:lnTo>
                  <a:lnTo>
                    <a:pt x="1505" y="1071"/>
                  </a:lnTo>
                  <a:lnTo>
                    <a:pt x="1377" y="969"/>
                  </a:lnTo>
                  <a:lnTo>
                    <a:pt x="1250" y="842"/>
                  </a:lnTo>
                  <a:lnTo>
                    <a:pt x="1199" y="765"/>
                  </a:lnTo>
                  <a:lnTo>
                    <a:pt x="1199" y="689"/>
                  </a:lnTo>
                  <a:lnTo>
                    <a:pt x="1199" y="587"/>
                  </a:lnTo>
                  <a:lnTo>
                    <a:pt x="1224" y="511"/>
                  </a:lnTo>
                  <a:lnTo>
                    <a:pt x="1275" y="460"/>
                  </a:lnTo>
                  <a:lnTo>
                    <a:pt x="1352" y="409"/>
                  </a:lnTo>
                  <a:lnTo>
                    <a:pt x="1020" y="154"/>
                  </a:lnTo>
                  <a:lnTo>
                    <a:pt x="842" y="52"/>
                  </a:lnTo>
                  <a:lnTo>
                    <a:pt x="638" y="1"/>
                  </a:lnTo>
                  <a:lnTo>
                    <a:pt x="561" y="26"/>
                  </a:lnTo>
                  <a:lnTo>
                    <a:pt x="485" y="2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142;p101">
              <a:extLst>
                <a:ext uri="{FF2B5EF4-FFF2-40B4-BE49-F238E27FC236}">
                  <a16:creationId xmlns:a16="http://schemas.microsoft.com/office/drawing/2014/main" id="{CCFB7D6E-7D02-7E85-8D38-AC1554802F4E}"/>
                </a:ext>
              </a:extLst>
            </p:cNvPr>
            <p:cNvSpPr/>
            <p:nvPr/>
          </p:nvSpPr>
          <p:spPr>
            <a:xfrm>
              <a:off x="3058493" y="2495406"/>
              <a:ext cx="85235" cy="74956"/>
            </a:xfrm>
            <a:custGeom>
              <a:avLst/>
              <a:gdLst/>
              <a:ahLst/>
              <a:cxnLst/>
              <a:rect l="l" t="t" r="r" b="b"/>
              <a:pathLst>
                <a:path w="5075" h="4463" extrusionOk="0">
                  <a:moveTo>
                    <a:pt x="689" y="1"/>
                  </a:moveTo>
                  <a:lnTo>
                    <a:pt x="536" y="26"/>
                  </a:lnTo>
                  <a:lnTo>
                    <a:pt x="510" y="52"/>
                  </a:lnTo>
                  <a:lnTo>
                    <a:pt x="459" y="52"/>
                  </a:lnTo>
                  <a:lnTo>
                    <a:pt x="306" y="153"/>
                  </a:lnTo>
                  <a:lnTo>
                    <a:pt x="153" y="281"/>
                  </a:lnTo>
                  <a:lnTo>
                    <a:pt x="77" y="434"/>
                  </a:lnTo>
                  <a:lnTo>
                    <a:pt x="26" y="587"/>
                  </a:lnTo>
                  <a:lnTo>
                    <a:pt x="1" y="740"/>
                  </a:lnTo>
                  <a:lnTo>
                    <a:pt x="1" y="893"/>
                  </a:lnTo>
                  <a:lnTo>
                    <a:pt x="102" y="1326"/>
                  </a:lnTo>
                  <a:lnTo>
                    <a:pt x="230" y="1734"/>
                  </a:lnTo>
                  <a:lnTo>
                    <a:pt x="408" y="2091"/>
                  </a:lnTo>
                  <a:lnTo>
                    <a:pt x="587" y="2448"/>
                  </a:lnTo>
                  <a:lnTo>
                    <a:pt x="791" y="2780"/>
                  </a:lnTo>
                  <a:lnTo>
                    <a:pt x="1046" y="3086"/>
                  </a:lnTo>
                  <a:lnTo>
                    <a:pt x="1301" y="3366"/>
                  </a:lnTo>
                  <a:lnTo>
                    <a:pt x="1581" y="3621"/>
                  </a:lnTo>
                  <a:lnTo>
                    <a:pt x="1887" y="3850"/>
                  </a:lnTo>
                  <a:lnTo>
                    <a:pt x="2219" y="4029"/>
                  </a:lnTo>
                  <a:lnTo>
                    <a:pt x="2576" y="4182"/>
                  </a:lnTo>
                  <a:lnTo>
                    <a:pt x="2958" y="4309"/>
                  </a:lnTo>
                  <a:lnTo>
                    <a:pt x="3340" y="4411"/>
                  </a:lnTo>
                  <a:lnTo>
                    <a:pt x="3774" y="4437"/>
                  </a:lnTo>
                  <a:lnTo>
                    <a:pt x="4182" y="4462"/>
                  </a:lnTo>
                  <a:lnTo>
                    <a:pt x="4641" y="4437"/>
                  </a:lnTo>
                  <a:lnTo>
                    <a:pt x="4692" y="4437"/>
                  </a:lnTo>
                  <a:lnTo>
                    <a:pt x="4717" y="4462"/>
                  </a:lnTo>
                  <a:lnTo>
                    <a:pt x="4845" y="4360"/>
                  </a:lnTo>
                  <a:lnTo>
                    <a:pt x="4921" y="4284"/>
                  </a:lnTo>
                  <a:lnTo>
                    <a:pt x="4998" y="4156"/>
                  </a:lnTo>
                  <a:lnTo>
                    <a:pt x="5049" y="4054"/>
                  </a:lnTo>
                  <a:lnTo>
                    <a:pt x="5023" y="3978"/>
                  </a:lnTo>
                  <a:lnTo>
                    <a:pt x="5049" y="3927"/>
                  </a:lnTo>
                  <a:lnTo>
                    <a:pt x="5074" y="3876"/>
                  </a:lnTo>
                  <a:lnTo>
                    <a:pt x="5074" y="3748"/>
                  </a:lnTo>
                  <a:lnTo>
                    <a:pt x="5074" y="3621"/>
                  </a:lnTo>
                  <a:lnTo>
                    <a:pt x="5023" y="3493"/>
                  </a:lnTo>
                  <a:lnTo>
                    <a:pt x="4947" y="3391"/>
                  </a:lnTo>
                  <a:lnTo>
                    <a:pt x="4870" y="3289"/>
                  </a:lnTo>
                  <a:lnTo>
                    <a:pt x="4768" y="3213"/>
                  </a:lnTo>
                  <a:lnTo>
                    <a:pt x="4641" y="3137"/>
                  </a:lnTo>
                  <a:lnTo>
                    <a:pt x="4488" y="3086"/>
                  </a:lnTo>
                  <a:lnTo>
                    <a:pt x="4207" y="3111"/>
                  </a:lnTo>
                  <a:lnTo>
                    <a:pt x="3952" y="3111"/>
                  </a:lnTo>
                  <a:lnTo>
                    <a:pt x="3697" y="3086"/>
                  </a:lnTo>
                  <a:lnTo>
                    <a:pt x="3468" y="3009"/>
                  </a:lnTo>
                  <a:lnTo>
                    <a:pt x="3213" y="2907"/>
                  </a:lnTo>
                  <a:lnTo>
                    <a:pt x="2984" y="2780"/>
                  </a:lnTo>
                  <a:lnTo>
                    <a:pt x="2780" y="2627"/>
                  </a:lnTo>
                  <a:lnTo>
                    <a:pt x="2576" y="2474"/>
                  </a:lnTo>
                  <a:lnTo>
                    <a:pt x="2346" y="2244"/>
                  </a:lnTo>
                  <a:lnTo>
                    <a:pt x="2142" y="1989"/>
                  </a:lnTo>
                  <a:lnTo>
                    <a:pt x="1964" y="1709"/>
                  </a:lnTo>
                  <a:lnTo>
                    <a:pt x="1811" y="1428"/>
                  </a:lnTo>
                  <a:lnTo>
                    <a:pt x="1683" y="1046"/>
                  </a:lnTo>
                  <a:lnTo>
                    <a:pt x="1556" y="689"/>
                  </a:lnTo>
                  <a:lnTo>
                    <a:pt x="1479" y="510"/>
                  </a:lnTo>
                  <a:lnTo>
                    <a:pt x="1377" y="332"/>
                  </a:lnTo>
                  <a:lnTo>
                    <a:pt x="1275" y="204"/>
                  </a:lnTo>
                  <a:lnTo>
                    <a:pt x="1097" y="77"/>
                  </a:lnTo>
                  <a:lnTo>
                    <a:pt x="969" y="26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143;p101">
              <a:extLst>
                <a:ext uri="{FF2B5EF4-FFF2-40B4-BE49-F238E27FC236}">
                  <a16:creationId xmlns:a16="http://schemas.microsoft.com/office/drawing/2014/main" id="{8D5FBB6C-3551-0549-B4E1-3360E9B7CC6B}"/>
                </a:ext>
              </a:extLst>
            </p:cNvPr>
            <p:cNvSpPr/>
            <p:nvPr/>
          </p:nvSpPr>
          <p:spPr>
            <a:xfrm>
              <a:off x="3090604" y="2493693"/>
              <a:ext cx="29996" cy="38125"/>
            </a:xfrm>
            <a:custGeom>
              <a:avLst/>
              <a:gdLst/>
              <a:ahLst/>
              <a:cxnLst/>
              <a:rect l="l" t="t" r="r" b="b"/>
              <a:pathLst>
                <a:path w="1786" h="2270" extrusionOk="0">
                  <a:moveTo>
                    <a:pt x="77" y="1"/>
                  </a:moveTo>
                  <a:lnTo>
                    <a:pt x="52" y="26"/>
                  </a:lnTo>
                  <a:lnTo>
                    <a:pt x="26" y="52"/>
                  </a:lnTo>
                  <a:lnTo>
                    <a:pt x="1" y="77"/>
                  </a:lnTo>
                  <a:lnTo>
                    <a:pt x="26" y="154"/>
                  </a:lnTo>
                  <a:lnTo>
                    <a:pt x="103" y="230"/>
                  </a:lnTo>
                  <a:lnTo>
                    <a:pt x="179" y="332"/>
                  </a:lnTo>
                  <a:lnTo>
                    <a:pt x="383" y="485"/>
                  </a:lnTo>
                  <a:lnTo>
                    <a:pt x="485" y="612"/>
                  </a:lnTo>
                  <a:lnTo>
                    <a:pt x="536" y="689"/>
                  </a:lnTo>
                  <a:lnTo>
                    <a:pt x="562" y="791"/>
                  </a:lnTo>
                  <a:lnTo>
                    <a:pt x="587" y="1020"/>
                  </a:lnTo>
                  <a:lnTo>
                    <a:pt x="613" y="1097"/>
                  </a:lnTo>
                  <a:lnTo>
                    <a:pt x="664" y="1173"/>
                  </a:lnTo>
                  <a:lnTo>
                    <a:pt x="740" y="1224"/>
                  </a:lnTo>
                  <a:lnTo>
                    <a:pt x="842" y="1224"/>
                  </a:lnTo>
                  <a:lnTo>
                    <a:pt x="893" y="1250"/>
                  </a:lnTo>
                  <a:lnTo>
                    <a:pt x="919" y="1275"/>
                  </a:lnTo>
                  <a:lnTo>
                    <a:pt x="944" y="1326"/>
                  </a:lnTo>
                  <a:lnTo>
                    <a:pt x="919" y="1352"/>
                  </a:lnTo>
                  <a:lnTo>
                    <a:pt x="893" y="1403"/>
                  </a:lnTo>
                  <a:lnTo>
                    <a:pt x="970" y="1403"/>
                  </a:lnTo>
                  <a:lnTo>
                    <a:pt x="995" y="1454"/>
                  </a:lnTo>
                  <a:lnTo>
                    <a:pt x="1021" y="1505"/>
                  </a:lnTo>
                  <a:lnTo>
                    <a:pt x="995" y="1581"/>
                  </a:lnTo>
                  <a:lnTo>
                    <a:pt x="919" y="1658"/>
                  </a:lnTo>
                  <a:lnTo>
                    <a:pt x="868" y="1785"/>
                  </a:lnTo>
                  <a:lnTo>
                    <a:pt x="893" y="1887"/>
                  </a:lnTo>
                  <a:lnTo>
                    <a:pt x="919" y="1964"/>
                  </a:lnTo>
                  <a:lnTo>
                    <a:pt x="944" y="1989"/>
                  </a:lnTo>
                  <a:lnTo>
                    <a:pt x="1046" y="2040"/>
                  </a:lnTo>
                  <a:lnTo>
                    <a:pt x="1122" y="2066"/>
                  </a:lnTo>
                  <a:lnTo>
                    <a:pt x="1224" y="2040"/>
                  </a:lnTo>
                  <a:lnTo>
                    <a:pt x="1301" y="1989"/>
                  </a:lnTo>
                  <a:lnTo>
                    <a:pt x="1326" y="1938"/>
                  </a:lnTo>
                  <a:lnTo>
                    <a:pt x="1377" y="1913"/>
                  </a:lnTo>
                  <a:lnTo>
                    <a:pt x="1428" y="1913"/>
                  </a:lnTo>
                  <a:lnTo>
                    <a:pt x="1479" y="1938"/>
                  </a:lnTo>
                  <a:lnTo>
                    <a:pt x="1505" y="2040"/>
                  </a:lnTo>
                  <a:lnTo>
                    <a:pt x="1530" y="2040"/>
                  </a:lnTo>
                  <a:lnTo>
                    <a:pt x="1581" y="2168"/>
                  </a:lnTo>
                  <a:lnTo>
                    <a:pt x="1658" y="2270"/>
                  </a:lnTo>
                  <a:lnTo>
                    <a:pt x="1760" y="2066"/>
                  </a:lnTo>
                  <a:lnTo>
                    <a:pt x="1785" y="1964"/>
                  </a:lnTo>
                  <a:lnTo>
                    <a:pt x="1785" y="1887"/>
                  </a:lnTo>
                  <a:lnTo>
                    <a:pt x="1760" y="1785"/>
                  </a:lnTo>
                  <a:lnTo>
                    <a:pt x="1734" y="1709"/>
                  </a:lnTo>
                  <a:lnTo>
                    <a:pt x="1683" y="1658"/>
                  </a:lnTo>
                  <a:lnTo>
                    <a:pt x="1607" y="1581"/>
                  </a:lnTo>
                  <a:lnTo>
                    <a:pt x="1505" y="1428"/>
                  </a:lnTo>
                  <a:lnTo>
                    <a:pt x="1352" y="1301"/>
                  </a:lnTo>
                  <a:lnTo>
                    <a:pt x="1097" y="1020"/>
                  </a:lnTo>
                  <a:lnTo>
                    <a:pt x="587" y="51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144;p101">
            <a:extLst>
              <a:ext uri="{FF2B5EF4-FFF2-40B4-BE49-F238E27FC236}">
                <a16:creationId xmlns:a16="http://schemas.microsoft.com/office/drawing/2014/main" id="{24E6BC22-3974-0C33-C828-F20D811A33BA}"/>
              </a:ext>
            </a:extLst>
          </p:cNvPr>
          <p:cNvGrpSpPr/>
          <p:nvPr/>
        </p:nvGrpSpPr>
        <p:grpSpPr>
          <a:xfrm>
            <a:off x="799941" y="2838147"/>
            <a:ext cx="1629317" cy="1467900"/>
            <a:chOff x="713225" y="1364972"/>
            <a:chExt cx="1629317" cy="1467900"/>
          </a:xfrm>
        </p:grpSpPr>
        <p:sp>
          <p:nvSpPr>
            <p:cNvPr id="1228" name="Google Shape;12145;p101">
              <a:extLst>
                <a:ext uri="{FF2B5EF4-FFF2-40B4-BE49-F238E27FC236}">
                  <a16:creationId xmlns:a16="http://schemas.microsoft.com/office/drawing/2014/main" id="{3CFAC097-EFEF-43B3-72B7-CA7CB6824ACC}"/>
                </a:ext>
              </a:extLst>
            </p:cNvPr>
            <p:cNvSpPr/>
            <p:nvPr/>
          </p:nvSpPr>
          <p:spPr>
            <a:xfrm>
              <a:off x="1606845" y="2217941"/>
              <a:ext cx="166590" cy="58245"/>
            </a:xfrm>
            <a:custGeom>
              <a:avLst/>
              <a:gdLst/>
              <a:ahLst/>
              <a:cxnLst/>
              <a:rect l="l" t="t" r="r" b="b"/>
              <a:pathLst>
                <a:path w="9919" h="3468" extrusionOk="0">
                  <a:moveTo>
                    <a:pt x="3901" y="1759"/>
                  </a:moveTo>
                  <a:lnTo>
                    <a:pt x="4590" y="1785"/>
                  </a:lnTo>
                  <a:lnTo>
                    <a:pt x="5278" y="1836"/>
                  </a:lnTo>
                  <a:lnTo>
                    <a:pt x="5941" y="1887"/>
                  </a:lnTo>
                  <a:lnTo>
                    <a:pt x="6630" y="1963"/>
                  </a:lnTo>
                  <a:lnTo>
                    <a:pt x="6706" y="1989"/>
                  </a:lnTo>
                  <a:lnTo>
                    <a:pt x="6757" y="2040"/>
                  </a:lnTo>
                  <a:lnTo>
                    <a:pt x="6757" y="2116"/>
                  </a:lnTo>
                  <a:lnTo>
                    <a:pt x="6757" y="2167"/>
                  </a:lnTo>
                  <a:lnTo>
                    <a:pt x="6757" y="2244"/>
                  </a:lnTo>
                  <a:lnTo>
                    <a:pt x="6706" y="2295"/>
                  </a:lnTo>
                  <a:lnTo>
                    <a:pt x="6655" y="2346"/>
                  </a:lnTo>
                  <a:lnTo>
                    <a:pt x="6579" y="2346"/>
                  </a:lnTo>
                  <a:lnTo>
                    <a:pt x="5227" y="2244"/>
                  </a:lnTo>
                  <a:lnTo>
                    <a:pt x="3876" y="2167"/>
                  </a:lnTo>
                  <a:lnTo>
                    <a:pt x="2499" y="2116"/>
                  </a:lnTo>
                  <a:lnTo>
                    <a:pt x="1097" y="2116"/>
                  </a:lnTo>
                  <a:lnTo>
                    <a:pt x="1071" y="2091"/>
                  </a:lnTo>
                  <a:lnTo>
                    <a:pt x="1046" y="2040"/>
                  </a:lnTo>
                  <a:lnTo>
                    <a:pt x="1046" y="2014"/>
                  </a:lnTo>
                  <a:lnTo>
                    <a:pt x="1071" y="1938"/>
                  </a:lnTo>
                  <a:lnTo>
                    <a:pt x="1097" y="1912"/>
                  </a:lnTo>
                  <a:lnTo>
                    <a:pt x="1148" y="1887"/>
                  </a:lnTo>
                  <a:lnTo>
                    <a:pt x="1836" y="1836"/>
                  </a:lnTo>
                  <a:lnTo>
                    <a:pt x="2525" y="1785"/>
                  </a:lnTo>
                  <a:lnTo>
                    <a:pt x="3213" y="1759"/>
                  </a:lnTo>
                  <a:close/>
                  <a:moveTo>
                    <a:pt x="9918" y="0"/>
                  </a:moveTo>
                  <a:lnTo>
                    <a:pt x="7445" y="77"/>
                  </a:lnTo>
                  <a:lnTo>
                    <a:pt x="4972" y="128"/>
                  </a:lnTo>
                  <a:lnTo>
                    <a:pt x="26" y="204"/>
                  </a:lnTo>
                  <a:lnTo>
                    <a:pt x="26" y="230"/>
                  </a:lnTo>
                  <a:lnTo>
                    <a:pt x="1" y="1861"/>
                  </a:lnTo>
                  <a:lnTo>
                    <a:pt x="26" y="3468"/>
                  </a:lnTo>
                  <a:lnTo>
                    <a:pt x="969" y="3468"/>
                  </a:lnTo>
                  <a:lnTo>
                    <a:pt x="995" y="3417"/>
                  </a:lnTo>
                  <a:lnTo>
                    <a:pt x="1020" y="3391"/>
                  </a:lnTo>
                  <a:lnTo>
                    <a:pt x="1046" y="3391"/>
                  </a:lnTo>
                  <a:lnTo>
                    <a:pt x="2423" y="3289"/>
                  </a:lnTo>
                  <a:lnTo>
                    <a:pt x="3825" y="3238"/>
                  </a:lnTo>
                  <a:lnTo>
                    <a:pt x="4513" y="3213"/>
                  </a:lnTo>
                  <a:lnTo>
                    <a:pt x="5227" y="3238"/>
                  </a:lnTo>
                  <a:lnTo>
                    <a:pt x="5916" y="3264"/>
                  </a:lnTo>
                  <a:lnTo>
                    <a:pt x="6579" y="3315"/>
                  </a:lnTo>
                  <a:lnTo>
                    <a:pt x="6655" y="3315"/>
                  </a:lnTo>
                  <a:lnTo>
                    <a:pt x="6706" y="3366"/>
                  </a:lnTo>
                  <a:lnTo>
                    <a:pt x="6732" y="3417"/>
                  </a:lnTo>
                  <a:lnTo>
                    <a:pt x="6732" y="3468"/>
                  </a:lnTo>
                  <a:lnTo>
                    <a:pt x="7675" y="3417"/>
                  </a:lnTo>
                  <a:lnTo>
                    <a:pt x="7675" y="3366"/>
                  </a:lnTo>
                  <a:lnTo>
                    <a:pt x="7700" y="3315"/>
                  </a:lnTo>
                  <a:lnTo>
                    <a:pt x="7726" y="3264"/>
                  </a:lnTo>
                  <a:lnTo>
                    <a:pt x="7777" y="3238"/>
                  </a:lnTo>
                  <a:lnTo>
                    <a:pt x="8032" y="3162"/>
                  </a:lnTo>
                  <a:lnTo>
                    <a:pt x="8185" y="3136"/>
                  </a:lnTo>
                  <a:lnTo>
                    <a:pt x="8312" y="3111"/>
                  </a:lnTo>
                  <a:lnTo>
                    <a:pt x="8312" y="2269"/>
                  </a:lnTo>
                  <a:lnTo>
                    <a:pt x="8032" y="2269"/>
                  </a:lnTo>
                  <a:lnTo>
                    <a:pt x="7904" y="2244"/>
                  </a:lnTo>
                  <a:lnTo>
                    <a:pt x="7777" y="2218"/>
                  </a:lnTo>
                  <a:lnTo>
                    <a:pt x="7700" y="2167"/>
                  </a:lnTo>
                  <a:lnTo>
                    <a:pt x="7675" y="2091"/>
                  </a:lnTo>
                  <a:lnTo>
                    <a:pt x="7675" y="2014"/>
                  </a:lnTo>
                  <a:lnTo>
                    <a:pt x="7700" y="1989"/>
                  </a:lnTo>
                  <a:lnTo>
                    <a:pt x="7751" y="1963"/>
                  </a:lnTo>
                  <a:lnTo>
                    <a:pt x="7853" y="1912"/>
                  </a:lnTo>
                  <a:lnTo>
                    <a:pt x="7981" y="1861"/>
                  </a:lnTo>
                  <a:lnTo>
                    <a:pt x="8210" y="1810"/>
                  </a:lnTo>
                  <a:lnTo>
                    <a:pt x="8465" y="1759"/>
                  </a:lnTo>
                  <a:lnTo>
                    <a:pt x="8593" y="1759"/>
                  </a:lnTo>
                  <a:lnTo>
                    <a:pt x="8720" y="1810"/>
                  </a:lnTo>
                  <a:lnTo>
                    <a:pt x="8797" y="1887"/>
                  </a:lnTo>
                  <a:lnTo>
                    <a:pt x="8822" y="1989"/>
                  </a:lnTo>
                  <a:lnTo>
                    <a:pt x="9842" y="2014"/>
                  </a:lnTo>
                  <a:lnTo>
                    <a:pt x="9867" y="1020"/>
                  </a:lnTo>
                  <a:lnTo>
                    <a:pt x="9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146;p101">
              <a:extLst>
                <a:ext uri="{FF2B5EF4-FFF2-40B4-BE49-F238E27FC236}">
                  <a16:creationId xmlns:a16="http://schemas.microsoft.com/office/drawing/2014/main" id="{5192C45B-1E3A-B796-32EE-63A1D4A1AD87}"/>
                </a:ext>
              </a:extLst>
            </p:cNvPr>
            <p:cNvSpPr/>
            <p:nvPr/>
          </p:nvSpPr>
          <p:spPr>
            <a:xfrm>
              <a:off x="1607282" y="2251329"/>
              <a:ext cx="171712" cy="207704"/>
            </a:xfrm>
            <a:custGeom>
              <a:avLst/>
              <a:gdLst/>
              <a:ahLst/>
              <a:cxnLst/>
              <a:rect l="l" t="t" r="r" b="b"/>
              <a:pathLst>
                <a:path w="10224" h="12367" extrusionOk="0">
                  <a:moveTo>
                    <a:pt x="8312" y="2321"/>
                  </a:moveTo>
                  <a:lnTo>
                    <a:pt x="8439" y="2347"/>
                  </a:lnTo>
                  <a:lnTo>
                    <a:pt x="8516" y="2372"/>
                  </a:lnTo>
                  <a:lnTo>
                    <a:pt x="8618" y="2423"/>
                  </a:lnTo>
                  <a:lnTo>
                    <a:pt x="8643" y="2449"/>
                  </a:lnTo>
                  <a:lnTo>
                    <a:pt x="8669" y="2500"/>
                  </a:lnTo>
                  <a:lnTo>
                    <a:pt x="8669" y="2576"/>
                  </a:lnTo>
                  <a:lnTo>
                    <a:pt x="8618" y="2652"/>
                  </a:lnTo>
                  <a:lnTo>
                    <a:pt x="8541" y="2703"/>
                  </a:lnTo>
                  <a:lnTo>
                    <a:pt x="8465" y="2729"/>
                  </a:lnTo>
                  <a:lnTo>
                    <a:pt x="8210" y="2729"/>
                  </a:lnTo>
                  <a:lnTo>
                    <a:pt x="8057" y="2754"/>
                  </a:lnTo>
                  <a:lnTo>
                    <a:pt x="7929" y="2754"/>
                  </a:lnTo>
                  <a:lnTo>
                    <a:pt x="7878" y="2729"/>
                  </a:lnTo>
                  <a:lnTo>
                    <a:pt x="7827" y="2678"/>
                  </a:lnTo>
                  <a:lnTo>
                    <a:pt x="7827" y="2601"/>
                  </a:lnTo>
                  <a:lnTo>
                    <a:pt x="7853" y="2550"/>
                  </a:lnTo>
                  <a:lnTo>
                    <a:pt x="7904" y="2474"/>
                  </a:lnTo>
                  <a:lnTo>
                    <a:pt x="7980" y="2398"/>
                  </a:lnTo>
                  <a:lnTo>
                    <a:pt x="8082" y="2372"/>
                  </a:lnTo>
                  <a:lnTo>
                    <a:pt x="8210" y="2347"/>
                  </a:lnTo>
                  <a:lnTo>
                    <a:pt x="8312" y="2321"/>
                  </a:lnTo>
                  <a:close/>
                  <a:moveTo>
                    <a:pt x="6476" y="2500"/>
                  </a:moveTo>
                  <a:lnTo>
                    <a:pt x="6553" y="2525"/>
                  </a:lnTo>
                  <a:lnTo>
                    <a:pt x="6604" y="2550"/>
                  </a:lnTo>
                  <a:lnTo>
                    <a:pt x="6629" y="2627"/>
                  </a:lnTo>
                  <a:lnTo>
                    <a:pt x="6655" y="2678"/>
                  </a:lnTo>
                  <a:lnTo>
                    <a:pt x="6629" y="2754"/>
                  </a:lnTo>
                  <a:lnTo>
                    <a:pt x="6604" y="2805"/>
                  </a:lnTo>
                  <a:lnTo>
                    <a:pt x="6553" y="2856"/>
                  </a:lnTo>
                  <a:lnTo>
                    <a:pt x="6476" y="2856"/>
                  </a:lnTo>
                  <a:lnTo>
                    <a:pt x="5150" y="2933"/>
                  </a:lnTo>
                  <a:lnTo>
                    <a:pt x="3799" y="2984"/>
                  </a:lnTo>
                  <a:lnTo>
                    <a:pt x="2448" y="2958"/>
                  </a:lnTo>
                  <a:lnTo>
                    <a:pt x="1122" y="2907"/>
                  </a:lnTo>
                  <a:lnTo>
                    <a:pt x="1071" y="2907"/>
                  </a:lnTo>
                  <a:lnTo>
                    <a:pt x="1045" y="2882"/>
                  </a:lnTo>
                  <a:lnTo>
                    <a:pt x="1020" y="2805"/>
                  </a:lnTo>
                  <a:lnTo>
                    <a:pt x="1045" y="2729"/>
                  </a:lnTo>
                  <a:lnTo>
                    <a:pt x="1071" y="2703"/>
                  </a:lnTo>
                  <a:lnTo>
                    <a:pt x="1122" y="2703"/>
                  </a:lnTo>
                  <a:lnTo>
                    <a:pt x="2448" y="2601"/>
                  </a:lnTo>
                  <a:lnTo>
                    <a:pt x="3799" y="2525"/>
                  </a:lnTo>
                  <a:lnTo>
                    <a:pt x="5125" y="2500"/>
                  </a:lnTo>
                  <a:close/>
                  <a:moveTo>
                    <a:pt x="8516" y="4004"/>
                  </a:moveTo>
                  <a:lnTo>
                    <a:pt x="8618" y="4029"/>
                  </a:lnTo>
                  <a:lnTo>
                    <a:pt x="8694" y="4055"/>
                  </a:lnTo>
                  <a:lnTo>
                    <a:pt x="8720" y="4106"/>
                  </a:lnTo>
                  <a:lnTo>
                    <a:pt x="8745" y="4157"/>
                  </a:lnTo>
                  <a:lnTo>
                    <a:pt x="8771" y="4208"/>
                  </a:lnTo>
                  <a:lnTo>
                    <a:pt x="8745" y="4259"/>
                  </a:lnTo>
                  <a:lnTo>
                    <a:pt x="8720" y="4310"/>
                  </a:lnTo>
                  <a:lnTo>
                    <a:pt x="8694" y="4361"/>
                  </a:lnTo>
                  <a:lnTo>
                    <a:pt x="8618" y="4386"/>
                  </a:lnTo>
                  <a:lnTo>
                    <a:pt x="8516" y="4412"/>
                  </a:lnTo>
                  <a:lnTo>
                    <a:pt x="8388" y="4412"/>
                  </a:lnTo>
                  <a:lnTo>
                    <a:pt x="8133" y="4386"/>
                  </a:lnTo>
                  <a:lnTo>
                    <a:pt x="7674" y="4335"/>
                  </a:lnTo>
                  <a:lnTo>
                    <a:pt x="7623" y="4310"/>
                  </a:lnTo>
                  <a:lnTo>
                    <a:pt x="7598" y="4284"/>
                  </a:lnTo>
                  <a:lnTo>
                    <a:pt x="7572" y="4208"/>
                  </a:lnTo>
                  <a:lnTo>
                    <a:pt x="7598" y="4131"/>
                  </a:lnTo>
                  <a:lnTo>
                    <a:pt x="7623" y="4106"/>
                  </a:lnTo>
                  <a:lnTo>
                    <a:pt x="7674" y="4080"/>
                  </a:lnTo>
                  <a:lnTo>
                    <a:pt x="8133" y="4029"/>
                  </a:lnTo>
                  <a:lnTo>
                    <a:pt x="8388" y="4004"/>
                  </a:lnTo>
                  <a:close/>
                  <a:moveTo>
                    <a:pt x="3773" y="3927"/>
                  </a:moveTo>
                  <a:lnTo>
                    <a:pt x="4436" y="3953"/>
                  </a:lnTo>
                  <a:lnTo>
                    <a:pt x="5074" y="4004"/>
                  </a:lnTo>
                  <a:lnTo>
                    <a:pt x="5711" y="4055"/>
                  </a:lnTo>
                  <a:lnTo>
                    <a:pt x="6349" y="4157"/>
                  </a:lnTo>
                  <a:lnTo>
                    <a:pt x="6425" y="4182"/>
                  </a:lnTo>
                  <a:lnTo>
                    <a:pt x="6451" y="4233"/>
                  </a:lnTo>
                  <a:lnTo>
                    <a:pt x="6476" y="4284"/>
                  </a:lnTo>
                  <a:lnTo>
                    <a:pt x="6476" y="4361"/>
                  </a:lnTo>
                  <a:lnTo>
                    <a:pt x="6476" y="4437"/>
                  </a:lnTo>
                  <a:lnTo>
                    <a:pt x="6425" y="4488"/>
                  </a:lnTo>
                  <a:lnTo>
                    <a:pt x="6374" y="4539"/>
                  </a:lnTo>
                  <a:lnTo>
                    <a:pt x="6298" y="4539"/>
                  </a:lnTo>
                  <a:lnTo>
                    <a:pt x="5023" y="4437"/>
                  </a:lnTo>
                  <a:lnTo>
                    <a:pt x="3748" y="4361"/>
                  </a:lnTo>
                  <a:lnTo>
                    <a:pt x="2473" y="4310"/>
                  </a:lnTo>
                  <a:lnTo>
                    <a:pt x="1198" y="4284"/>
                  </a:lnTo>
                  <a:lnTo>
                    <a:pt x="1147" y="4284"/>
                  </a:lnTo>
                  <a:lnTo>
                    <a:pt x="1122" y="4259"/>
                  </a:lnTo>
                  <a:lnTo>
                    <a:pt x="1096" y="4182"/>
                  </a:lnTo>
                  <a:lnTo>
                    <a:pt x="1122" y="4106"/>
                  </a:lnTo>
                  <a:lnTo>
                    <a:pt x="1147" y="4080"/>
                  </a:lnTo>
                  <a:lnTo>
                    <a:pt x="1198" y="4080"/>
                  </a:lnTo>
                  <a:lnTo>
                    <a:pt x="1836" y="4004"/>
                  </a:lnTo>
                  <a:lnTo>
                    <a:pt x="2473" y="3978"/>
                  </a:lnTo>
                  <a:lnTo>
                    <a:pt x="3136" y="3953"/>
                  </a:lnTo>
                  <a:lnTo>
                    <a:pt x="3773" y="3927"/>
                  </a:lnTo>
                  <a:close/>
                  <a:moveTo>
                    <a:pt x="8694" y="5406"/>
                  </a:moveTo>
                  <a:lnTo>
                    <a:pt x="8796" y="5432"/>
                  </a:lnTo>
                  <a:lnTo>
                    <a:pt x="8847" y="5483"/>
                  </a:lnTo>
                  <a:lnTo>
                    <a:pt x="8898" y="5508"/>
                  </a:lnTo>
                  <a:lnTo>
                    <a:pt x="8924" y="5559"/>
                  </a:lnTo>
                  <a:lnTo>
                    <a:pt x="8924" y="5610"/>
                  </a:lnTo>
                  <a:lnTo>
                    <a:pt x="8924" y="5661"/>
                  </a:lnTo>
                  <a:lnTo>
                    <a:pt x="8898" y="5712"/>
                  </a:lnTo>
                  <a:lnTo>
                    <a:pt x="8847" y="5737"/>
                  </a:lnTo>
                  <a:lnTo>
                    <a:pt x="8796" y="5763"/>
                  </a:lnTo>
                  <a:lnTo>
                    <a:pt x="8694" y="5788"/>
                  </a:lnTo>
                  <a:lnTo>
                    <a:pt x="8592" y="5814"/>
                  </a:lnTo>
                  <a:lnTo>
                    <a:pt x="8363" y="5788"/>
                  </a:lnTo>
                  <a:lnTo>
                    <a:pt x="7929" y="5763"/>
                  </a:lnTo>
                  <a:lnTo>
                    <a:pt x="7878" y="5737"/>
                  </a:lnTo>
                  <a:lnTo>
                    <a:pt x="7853" y="5712"/>
                  </a:lnTo>
                  <a:lnTo>
                    <a:pt x="7827" y="5610"/>
                  </a:lnTo>
                  <a:lnTo>
                    <a:pt x="7853" y="5508"/>
                  </a:lnTo>
                  <a:lnTo>
                    <a:pt x="7878" y="5483"/>
                  </a:lnTo>
                  <a:lnTo>
                    <a:pt x="7929" y="5457"/>
                  </a:lnTo>
                  <a:lnTo>
                    <a:pt x="8363" y="5432"/>
                  </a:lnTo>
                  <a:lnTo>
                    <a:pt x="8592" y="5406"/>
                  </a:lnTo>
                  <a:close/>
                  <a:moveTo>
                    <a:pt x="3850" y="5228"/>
                  </a:moveTo>
                  <a:lnTo>
                    <a:pt x="5227" y="5304"/>
                  </a:lnTo>
                  <a:lnTo>
                    <a:pt x="6553" y="5381"/>
                  </a:lnTo>
                  <a:lnTo>
                    <a:pt x="6629" y="5406"/>
                  </a:lnTo>
                  <a:lnTo>
                    <a:pt x="6706" y="5457"/>
                  </a:lnTo>
                  <a:lnTo>
                    <a:pt x="6731" y="5508"/>
                  </a:lnTo>
                  <a:lnTo>
                    <a:pt x="6731" y="5584"/>
                  </a:lnTo>
                  <a:lnTo>
                    <a:pt x="6731" y="5635"/>
                  </a:lnTo>
                  <a:lnTo>
                    <a:pt x="6706" y="5712"/>
                  </a:lnTo>
                  <a:lnTo>
                    <a:pt x="6629" y="5737"/>
                  </a:lnTo>
                  <a:lnTo>
                    <a:pt x="6553" y="5763"/>
                  </a:lnTo>
                  <a:lnTo>
                    <a:pt x="5227" y="5814"/>
                  </a:lnTo>
                  <a:lnTo>
                    <a:pt x="3850" y="5839"/>
                  </a:lnTo>
                  <a:lnTo>
                    <a:pt x="3162" y="5814"/>
                  </a:lnTo>
                  <a:lnTo>
                    <a:pt x="2473" y="5788"/>
                  </a:lnTo>
                  <a:lnTo>
                    <a:pt x="1810" y="5686"/>
                  </a:lnTo>
                  <a:lnTo>
                    <a:pt x="1504" y="5635"/>
                  </a:lnTo>
                  <a:lnTo>
                    <a:pt x="1198" y="5559"/>
                  </a:lnTo>
                  <a:lnTo>
                    <a:pt x="1147" y="5534"/>
                  </a:lnTo>
                  <a:lnTo>
                    <a:pt x="1147" y="5483"/>
                  </a:lnTo>
                  <a:lnTo>
                    <a:pt x="1147" y="5457"/>
                  </a:lnTo>
                  <a:lnTo>
                    <a:pt x="1198" y="5432"/>
                  </a:lnTo>
                  <a:lnTo>
                    <a:pt x="1504" y="5355"/>
                  </a:lnTo>
                  <a:lnTo>
                    <a:pt x="1836" y="5304"/>
                  </a:lnTo>
                  <a:lnTo>
                    <a:pt x="2499" y="5253"/>
                  </a:lnTo>
                  <a:lnTo>
                    <a:pt x="3162" y="5228"/>
                  </a:lnTo>
                  <a:close/>
                  <a:moveTo>
                    <a:pt x="3901" y="6681"/>
                  </a:moveTo>
                  <a:lnTo>
                    <a:pt x="4615" y="6706"/>
                  </a:lnTo>
                  <a:lnTo>
                    <a:pt x="5303" y="6757"/>
                  </a:lnTo>
                  <a:lnTo>
                    <a:pt x="6017" y="6859"/>
                  </a:lnTo>
                  <a:lnTo>
                    <a:pt x="6706" y="6987"/>
                  </a:lnTo>
                  <a:lnTo>
                    <a:pt x="6782" y="7012"/>
                  </a:lnTo>
                  <a:lnTo>
                    <a:pt x="6807" y="7089"/>
                  </a:lnTo>
                  <a:lnTo>
                    <a:pt x="6833" y="7140"/>
                  </a:lnTo>
                  <a:lnTo>
                    <a:pt x="6833" y="7216"/>
                  </a:lnTo>
                  <a:lnTo>
                    <a:pt x="6807" y="7293"/>
                  </a:lnTo>
                  <a:lnTo>
                    <a:pt x="6782" y="7344"/>
                  </a:lnTo>
                  <a:lnTo>
                    <a:pt x="6731" y="7369"/>
                  </a:lnTo>
                  <a:lnTo>
                    <a:pt x="6655" y="7369"/>
                  </a:lnTo>
                  <a:lnTo>
                    <a:pt x="5278" y="7242"/>
                  </a:lnTo>
                  <a:lnTo>
                    <a:pt x="3901" y="7114"/>
                  </a:lnTo>
                  <a:lnTo>
                    <a:pt x="2524" y="7063"/>
                  </a:lnTo>
                  <a:lnTo>
                    <a:pt x="1810" y="7038"/>
                  </a:lnTo>
                  <a:lnTo>
                    <a:pt x="1122" y="7063"/>
                  </a:lnTo>
                  <a:lnTo>
                    <a:pt x="1096" y="7038"/>
                  </a:lnTo>
                  <a:lnTo>
                    <a:pt x="1071" y="7012"/>
                  </a:lnTo>
                  <a:lnTo>
                    <a:pt x="1020" y="6961"/>
                  </a:lnTo>
                  <a:lnTo>
                    <a:pt x="1045" y="6910"/>
                  </a:lnTo>
                  <a:lnTo>
                    <a:pt x="1071" y="6885"/>
                  </a:lnTo>
                  <a:lnTo>
                    <a:pt x="1096" y="6859"/>
                  </a:lnTo>
                  <a:lnTo>
                    <a:pt x="1785" y="6783"/>
                  </a:lnTo>
                  <a:lnTo>
                    <a:pt x="2499" y="6706"/>
                  </a:lnTo>
                  <a:lnTo>
                    <a:pt x="3187" y="6681"/>
                  </a:lnTo>
                  <a:close/>
                  <a:moveTo>
                    <a:pt x="8720" y="7012"/>
                  </a:moveTo>
                  <a:lnTo>
                    <a:pt x="8898" y="7038"/>
                  </a:lnTo>
                  <a:lnTo>
                    <a:pt x="8949" y="7063"/>
                  </a:lnTo>
                  <a:lnTo>
                    <a:pt x="9000" y="7089"/>
                  </a:lnTo>
                  <a:lnTo>
                    <a:pt x="9000" y="7165"/>
                  </a:lnTo>
                  <a:lnTo>
                    <a:pt x="9000" y="7216"/>
                  </a:lnTo>
                  <a:lnTo>
                    <a:pt x="9000" y="7267"/>
                  </a:lnTo>
                  <a:lnTo>
                    <a:pt x="8949" y="7318"/>
                  </a:lnTo>
                  <a:lnTo>
                    <a:pt x="8898" y="7369"/>
                  </a:lnTo>
                  <a:lnTo>
                    <a:pt x="8669" y="7369"/>
                  </a:lnTo>
                  <a:lnTo>
                    <a:pt x="8490" y="7344"/>
                  </a:lnTo>
                  <a:lnTo>
                    <a:pt x="8337" y="7293"/>
                  </a:lnTo>
                  <a:lnTo>
                    <a:pt x="8184" y="7216"/>
                  </a:lnTo>
                  <a:lnTo>
                    <a:pt x="8159" y="7191"/>
                  </a:lnTo>
                  <a:lnTo>
                    <a:pt x="8133" y="7165"/>
                  </a:lnTo>
                  <a:lnTo>
                    <a:pt x="8159" y="7114"/>
                  </a:lnTo>
                  <a:lnTo>
                    <a:pt x="8184" y="7089"/>
                  </a:lnTo>
                  <a:lnTo>
                    <a:pt x="8337" y="7038"/>
                  </a:lnTo>
                  <a:lnTo>
                    <a:pt x="8541" y="7012"/>
                  </a:lnTo>
                  <a:close/>
                  <a:moveTo>
                    <a:pt x="3850" y="8058"/>
                  </a:moveTo>
                  <a:lnTo>
                    <a:pt x="5125" y="8083"/>
                  </a:lnTo>
                  <a:lnTo>
                    <a:pt x="5762" y="8134"/>
                  </a:lnTo>
                  <a:lnTo>
                    <a:pt x="6400" y="8185"/>
                  </a:lnTo>
                  <a:lnTo>
                    <a:pt x="6451" y="8211"/>
                  </a:lnTo>
                  <a:lnTo>
                    <a:pt x="6527" y="8262"/>
                  </a:lnTo>
                  <a:lnTo>
                    <a:pt x="6553" y="8313"/>
                  </a:lnTo>
                  <a:lnTo>
                    <a:pt x="6553" y="8389"/>
                  </a:lnTo>
                  <a:lnTo>
                    <a:pt x="6553" y="8440"/>
                  </a:lnTo>
                  <a:lnTo>
                    <a:pt x="6527" y="8491"/>
                  </a:lnTo>
                  <a:lnTo>
                    <a:pt x="6476" y="8542"/>
                  </a:lnTo>
                  <a:lnTo>
                    <a:pt x="6400" y="8542"/>
                  </a:lnTo>
                  <a:lnTo>
                    <a:pt x="5125" y="8517"/>
                  </a:lnTo>
                  <a:lnTo>
                    <a:pt x="3850" y="8466"/>
                  </a:lnTo>
                  <a:lnTo>
                    <a:pt x="1300" y="8313"/>
                  </a:lnTo>
                  <a:lnTo>
                    <a:pt x="1249" y="8313"/>
                  </a:lnTo>
                  <a:lnTo>
                    <a:pt x="1224" y="8287"/>
                  </a:lnTo>
                  <a:lnTo>
                    <a:pt x="1198" y="8211"/>
                  </a:lnTo>
                  <a:lnTo>
                    <a:pt x="1224" y="8134"/>
                  </a:lnTo>
                  <a:lnTo>
                    <a:pt x="1249" y="8109"/>
                  </a:lnTo>
                  <a:lnTo>
                    <a:pt x="1300" y="8109"/>
                  </a:lnTo>
                  <a:lnTo>
                    <a:pt x="2575" y="8058"/>
                  </a:lnTo>
                  <a:close/>
                  <a:moveTo>
                    <a:pt x="8745" y="8236"/>
                  </a:moveTo>
                  <a:lnTo>
                    <a:pt x="8822" y="8262"/>
                  </a:lnTo>
                  <a:lnTo>
                    <a:pt x="8873" y="8287"/>
                  </a:lnTo>
                  <a:lnTo>
                    <a:pt x="8924" y="8338"/>
                  </a:lnTo>
                  <a:lnTo>
                    <a:pt x="8924" y="8415"/>
                  </a:lnTo>
                  <a:lnTo>
                    <a:pt x="8924" y="8491"/>
                  </a:lnTo>
                  <a:lnTo>
                    <a:pt x="8873" y="8542"/>
                  </a:lnTo>
                  <a:lnTo>
                    <a:pt x="8822" y="8593"/>
                  </a:lnTo>
                  <a:lnTo>
                    <a:pt x="8745" y="8593"/>
                  </a:lnTo>
                  <a:lnTo>
                    <a:pt x="8057" y="8517"/>
                  </a:lnTo>
                  <a:lnTo>
                    <a:pt x="8006" y="8517"/>
                  </a:lnTo>
                  <a:lnTo>
                    <a:pt x="7980" y="8491"/>
                  </a:lnTo>
                  <a:lnTo>
                    <a:pt x="7955" y="8415"/>
                  </a:lnTo>
                  <a:lnTo>
                    <a:pt x="7980" y="8364"/>
                  </a:lnTo>
                  <a:lnTo>
                    <a:pt x="8006" y="8338"/>
                  </a:lnTo>
                  <a:lnTo>
                    <a:pt x="8057" y="8313"/>
                  </a:lnTo>
                  <a:lnTo>
                    <a:pt x="8745" y="8236"/>
                  </a:lnTo>
                  <a:close/>
                  <a:moveTo>
                    <a:pt x="4385" y="9460"/>
                  </a:moveTo>
                  <a:lnTo>
                    <a:pt x="4997" y="9485"/>
                  </a:lnTo>
                  <a:lnTo>
                    <a:pt x="5584" y="9536"/>
                  </a:lnTo>
                  <a:lnTo>
                    <a:pt x="6170" y="9613"/>
                  </a:lnTo>
                  <a:lnTo>
                    <a:pt x="6221" y="9638"/>
                  </a:lnTo>
                  <a:lnTo>
                    <a:pt x="6247" y="9664"/>
                  </a:lnTo>
                  <a:lnTo>
                    <a:pt x="6272" y="9766"/>
                  </a:lnTo>
                  <a:lnTo>
                    <a:pt x="6247" y="9868"/>
                  </a:lnTo>
                  <a:lnTo>
                    <a:pt x="6221" y="9893"/>
                  </a:lnTo>
                  <a:lnTo>
                    <a:pt x="6170" y="9919"/>
                  </a:lnTo>
                  <a:lnTo>
                    <a:pt x="5584" y="9970"/>
                  </a:lnTo>
                  <a:lnTo>
                    <a:pt x="4972" y="9995"/>
                  </a:lnTo>
                  <a:lnTo>
                    <a:pt x="4385" y="9995"/>
                  </a:lnTo>
                  <a:lnTo>
                    <a:pt x="3773" y="9970"/>
                  </a:lnTo>
                  <a:lnTo>
                    <a:pt x="2575" y="9893"/>
                  </a:lnTo>
                  <a:lnTo>
                    <a:pt x="1377" y="9817"/>
                  </a:lnTo>
                  <a:lnTo>
                    <a:pt x="1326" y="9791"/>
                  </a:lnTo>
                  <a:lnTo>
                    <a:pt x="1275" y="9766"/>
                  </a:lnTo>
                  <a:lnTo>
                    <a:pt x="1249" y="9715"/>
                  </a:lnTo>
                  <a:lnTo>
                    <a:pt x="1249" y="9664"/>
                  </a:lnTo>
                  <a:lnTo>
                    <a:pt x="1249" y="9638"/>
                  </a:lnTo>
                  <a:lnTo>
                    <a:pt x="1275" y="9587"/>
                  </a:lnTo>
                  <a:lnTo>
                    <a:pt x="1326" y="9562"/>
                  </a:lnTo>
                  <a:lnTo>
                    <a:pt x="1377" y="9536"/>
                  </a:lnTo>
                  <a:lnTo>
                    <a:pt x="2575" y="9511"/>
                  </a:lnTo>
                  <a:lnTo>
                    <a:pt x="3773" y="9460"/>
                  </a:lnTo>
                  <a:close/>
                  <a:moveTo>
                    <a:pt x="8439" y="9689"/>
                  </a:moveTo>
                  <a:lnTo>
                    <a:pt x="8669" y="9715"/>
                  </a:lnTo>
                  <a:lnTo>
                    <a:pt x="8898" y="9740"/>
                  </a:lnTo>
                  <a:lnTo>
                    <a:pt x="8949" y="9766"/>
                  </a:lnTo>
                  <a:lnTo>
                    <a:pt x="9000" y="9817"/>
                  </a:lnTo>
                  <a:lnTo>
                    <a:pt x="9026" y="9868"/>
                  </a:lnTo>
                  <a:lnTo>
                    <a:pt x="9026" y="9919"/>
                  </a:lnTo>
                  <a:lnTo>
                    <a:pt x="9000" y="9995"/>
                  </a:lnTo>
                  <a:lnTo>
                    <a:pt x="8949" y="10046"/>
                  </a:lnTo>
                  <a:lnTo>
                    <a:pt x="8898" y="10072"/>
                  </a:lnTo>
                  <a:lnTo>
                    <a:pt x="8847" y="10097"/>
                  </a:lnTo>
                  <a:lnTo>
                    <a:pt x="8618" y="10046"/>
                  </a:lnTo>
                  <a:lnTo>
                    <a:pt x="8388" y="10021"/>
                  </a:lnTo>
                  <a:lnTo>
                    <a:pt x="7929" y="9893"/>
                  </a:lnTo>
                  <a:lnTo>
                    <a:pt x="7904" y="9893"/>
                  </a:lnTo>
                  <a:lnTo>
                    <a:pt x="7878" y="9868"/>
                  </a:lnTo>
                  <a:lnTo>
                    <a:pt x="7878" y="9791"/>
                  </a:lnTo>
                  <a:lnTo>
                    <a:pt x="7904" y="9740"/>
                  </a:lnTo>
                  <a:lnTo>
                    <a:pt x="7955" y="9715"/>
                  </a:lnTo>
                  <a:lnTo>
                    <a:pt x="8439" y="9689"/>
                  </a:lnTo>
                  <a:close/>
                  <a:moveTo>
                    <a:pt x="9000" y="10888"/>
                  </a:moveTo>
                  <a:lnTo>
                    <a:pt x="9051" y="10939"/>
                  </a:lnTo>
                  <a:lnTo>
                    <a:pt x="9077" y="10990"/>
                  </a:lnTo>
                  <a:lnTo>
                    <a:pt x="9102" y="11041"/>
                  </a:lnTo>
                  <a:lnTo>
                    <a:pt x="9077" y="11117"/>
                  </a:lnTo>
                  <a:lnTo>
                    <a:pt x="9051" y="11168"/>
                  </a:lnTo>
                  <a:lnTo>
                    <a:pt x="9000" y="11194"/>
                  </a:lnTo>
                  <a:lnTo>
                    <a:pt x="8924" y="11219"/>
                  </a:lnTo>
                  <a:lnTo>
                    <a:pt x="8541" y="11194"/>
                  </a:lnTo>
                  <a:lnTo>
                    <a:pt x="8133" y="11143"/>
                  </a:lnTo>
                  <a:lnTo>
                    <a:pt x="8108" y="11143"/>
                  </a:lnTo>
                  <a:lnTo>
                    <a:pt x="8082" y="11117"/>
                  </a:lnTo>
                  <a:lnTo>
                    <a:pt x="8057" y="11041"/>
                  </a:lnTo>
                  <a:lnTo>
                    <a:pt x="8082" y="10990"/>
                  </a:lnTo>
                  <a:lnTo>
                    <a:pt x="8108" y="10964"/>
                  </a:lnTo>
                  <a:lnTo>
                    <a:pt x="8133" y="10964"/>
                  </a:lnTo>
                  <a:lnTo>
                    <a:pt x="8541" y="10913"/>
                  </a:lnTo>
                  <a:lnTo>
                    <a:pt x="8924" y="10888"/>
                  </a:lnTo>
                  <a:close/>
                  <a:moveTo>
                    <a:pt x="4946" y="10837"/>
                  </a:moveTo>
                  <a:lnTo>
                    <a:pt x="5558" y="10888"/>
                  </a:lnTo>
                  <a:lnTo>
                    <a:pt x="6145" y="10964"/>
                  </a:lnTo>
                  <a:lnTo>
                    <a:pt x="6221" y="10990"/>
                  </a:lnTo>
                  <a:lnTo>
                    <a:pt x="6247" y="11015"/>
                  </a:lnTo>
                  <a:lnTo>
                    <a:pt x="6272" y="11066"/>
                  </a:lnTo>
                  <a:lnTo>
                    <a:pt x="6247" y="11117"/>
                  </a:lnTo>
                  <a:lnTo>
                    <a:pt x="6247" y="11168"/>
                  </a:lnTo>
                  <a:lnTo>
                    <a:pt x="6221" y="11194"/>
                  </a:lnTo>
                  <a:lnTo>
                    <a:pt x="6170" y="11245"/>
                  </a:lnTo>
                  <a:lnTo>
                    <a:pt x="2499" y="11245"/>
                  </a:lnTo>
                  <a:lnTo>
                    <a:pt x="1300" y="11270"/>
                  </a:lnTo>
                  <a:lnTo>
                    <a:pt x="1249" y="11245"/>
                  </a:lnTo>
                  <a:lnTo>
                    <a:pt x="1224" y="11194"/>
                  </a:lnTo>
                  <a:lnTo>
                    <a:pt x="1224" y="11143"/>
                  </a:lnTo>
                  <a:lnTo>
                    <a:pt x="1275" y="11117"/>
                  </a:lnTo>
                  <a:lnTo>
                    <a:pt x="1887" y="11015"/>
                  </a:lnTo>
                  <a:lnTo>
                    <a:pt x="2499" y="10939"/>
                  </a:lnTo>
                  <a:lnTo>
                    <a:pt x="3111" y="10888"/>
                  </a:lnTo>
                  <a:lnTo>
                    <a:pt x="3723" y="10837"/>
                  </a:lnTo>
                  <a:close/>
                  <a:moveTo>
                    <a:pt x="8796" y="1"/>
                  </a:moveTo>
                  <a:lnTo>
                    <a:pt x="8771" y="77"/>
                  </a:lnTo>
                  <a:lnTo>
                    <a:pt x="8720" y="154"/>
                  </a:lnTo>
                  <a:lnTo>
                    <a:pt x="8618" y="230"/>
                  </a:lnTo>
                  <a:lnTo>
                    <a:pt x="8516" y="256"/>
                  </a:lnTo>
                  <a:lnTo>
                    <a:pt x="8286" y="281"/>
                  </a:lnTo>
                  <a:lnTo>
                    <a:pt x="8286" y="1123"/>
                  </a:lnTo>
                  <a:lnTo>
                    <a:pt x="8388" y="1148"/>
                  </a:lnTo>
                  <a:lnTo>
                    <a:pt x="8465" y="1174"/>
                  </a:lnTo>
                  <a:lnTo>
                    <a:pt x="8516" y="1225"/>
                  </a:lnTo>
                  <a:lnTo>
                    <a:pt x="8541" y="1276"/>
                  </a:lnTo>
                  <a:lnTo>
                    <a:pt x="8541" y="1352"/>
                  </a:lnTo>
                  <a:lnTo>
                    <a:pt x="8516" y="1403"/>
                  </a:lnTo>
                  <a:lnTo>
                    <a:pt x="8439" y="1454"/>
                  </a:lnTo>
                  <a:lnTo>
                    <a:pt x="8363" y="1480"/>
                  </a:lnTo>
                  <a:lnTo>
                    <a:pt x="8159" y="1531"/>
                  </a:lnTo>
                  <a:lnTo>
                    <a:pt x="7751" y="1531"/>
                  </a:lnTo>
                  <a:lnTo>
                    <a:pt x="7700" y="1505"/>
                  </a:lnTo>
                  <a:lnTo>
                    <a:pt x="7649" y="1429"/>
                  </a:lnTo>
                  <a:lnTo>
                    <a:pt x="6706" y="1480"/>
                  </a:lnTo>
                  <a:lnTo>
                    <a:pt x="6706" y="1531"/>
                  </a:lnTo>
                  <a:lnTo>
                    <a:pt x="6680" y="1582"/>
                  </a:lnTo>
                  <a:lnTo>
                    <a:pt x="6629" y="1633"/>
                  </a:lnTo>
                  <a:lnTo>
                    <a:pt x="6553" y="1658"/>
                  </a:lnTo>
                  <a:lnTo>
                    <a:pt x="5890" y="1684"/>
                  </a:lnTo>
                  <a:lnTo>
                    <a:pt x="5201" y="1735"/>
                  </a:lnTo>
                  <a:lnTo>
                    <a:pt x="3799" y="1735"/>
                  </a:lnTo>
                  <a:lnTo>
                    <a:pt x="2397" y="1658"/>
                  </a:lnTo>
                  <a:lnTo>
                    <a:pt x="1020" y="1582"/>
                  </a:lnTo>
                  <a:lnTo>
                    <a:pt x="994" y="1556"/>
                  </a:lnTo>
                  <a:lnTo>
                    <a:pt x="969" y="1531"/>
                  </a:lnTo>
                  <a:lnTo>
                    <a:pt x="943" y="1480"/>
                  </a:lnTo>
                  <a:lnTo>
                    <a:pt x="0" y="1480"/>
                  </a:lnTo>
                  <a:lnTo>
                    <a:pt x="0" y="4208"/>
                  </a:lnTo>
                  <a:lnTo>
                    <a:pt x="51" y="6936"/>
                  </a:lnTo>
                  <a:lnTo>
                    <a:pt x="77" y="9664"/>
                  </a:lnTo>
                  <a:lnTo>
                    <a:pt x="77" y="12366"/>
                  </a:lnTo>
                  <a:lnTo>
                    <a:pt x="1326" y="12315"/>
                  </a:lnTo>
                  <a:lnTo>
                    <a:pt x="2601" y="12264"/>
                  </a:lnTo>
                  <a:lnTo>
                    <a:pt x="5150" y="12188"/>
                  </a:lnTo>
                  <a:lnTo>
                    <a:pt x="10224" y="12188"/>
                  </a:lnTo>
                  <a:lnTo>
                    <a:pt x="10173" y="10684"/>
                  </a:lnTo>
                  <a:lnTo>
                    <a:pt x="10096" y="9154"/>
                  </a:lnTo>
                  <a:lnTo>
                    <a:pt x="9943" y="6120"/>
                  </a:lnTo>
                  <a:lnTo>
                    <a:pt x="9892" y="4590"/>
                  </a:lnTo>
                  <a:lnTo>
                    <a:pt x="9841" y="3060"/>
                  </a:lnTo>
                  <a:lnTo>
                    <a:pt x="9816" y="1556"/>
                  </a:lnTo>
                  <a:lnTo>
                    <a:pt x="9816" y="26"/>
                  </a:lnTo>
                  <a:lnTo>
                    <a:pt x="87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147;p101">
              <a:extLst>
                <a:ext uri="{FF2B5EF4-FFF2-40B4-BE49-F238E27FC236}">
                  <a16:creationId xmlns:a16="http://schemas.microsoft.com/office/drawing/2014/main" id="{8E408055-5D39-F249-A35A-0A26E60615A7}"/>
                </a:ext>
              </a:extLst>
            </p:cNvPr>
            <p:cNvSpPr/>
            <p:nvPr/>
          </p:nvSpPr>
          <p:spPr>
            <a:xfrm>
              <a:off x="752608" y="1835559"/>
              <a:ext cx="1544535" cy="886390"/>
            </a:xfrm>
            <a:custGeom>
              <a:avLst/>
              <a:gdLst/>
              <a:ahLst/>
              <a:cxnLst/>
              <a:rect l="l" t="t" r="r" b="b"/>
              <a:pathLst>
                <a:path w="91964" h="52777" extrusionOk="0">
                  <a:moveTo>
                    <a:pt x="66213" y="30595"/>
                  </a:moveTo>
                  <a:lnTo>
                    <a:pt x="66264" y="30621"/>
                  </a:lnTo>
                  <a:lnTo>
                    <a:pt x="66341" y="30646"/>
                  </a:lnTo>
                  <a:lnTo>
                    <a:pt x="66366" y="30697"/>
                  </a:lnTo>
                  <a:lnTo>
                    <a:pt x="66392" y="30748"/>
                  </a:lnTo>
                  <a:lnTo>
                    <a:pt x="66494" y="31233"/>
                  </a:lnTo>
                  <a:lnTo>
                    <a:pt x="66494" y="31437"/>
                  </a:lnTo>
                  <a:lnTo>
                    <a:pt x="66519" y="31564"/>
                  </a:lnTo>
                  <a:lnTo>
                    <a:pt x="66545" y="31590"/>
                  </a:lnTo>
                  <a:lnTo>
                    <a:pt x="66570" y="31641"/>
                  </a:lnTo>
                  <a:lnTo>
                    <a:pt x="66723" y="31717"/>
                  </a:lnTo>
                  <a:lnTo>
                    <a:pt x="66876" y="31768"/>
                  </a:lnTo>
                  <a:lnTo>
                    <a:pt x="67029" y="31794"/>
                  </a:lnTo>
                  <a:lnTo>
                    <a:pt x="67386" y="31845"/>
                  </a:lnTo>
                  <a:lnTo>
                    <a:pt x="68049" y="31845"/>
                  </a:lnTo>
                  <a:lnTo>
                    <a:pt x="68763" y="31896"/>
                  </a:lnTo>
                  <a:lnTo>
                    <a:pt x="69120" y="31947"/>
                  </a:lnTo>
                  <a:lnTo>
                    <a:pt x="69630" y="31947"/>
                  </a:lnTo>
                  <a:lnTo>
                    <a:pt x="69731" y="31896"/>
                  </a:lnTo>
                  <a:lnTo>
                    <a:pt x="69808" y="31845"/>
                  </a:lnTo>
                  <a:lnTo>
                    <a:pt x="69859" y="31768"/>
                  </a:lnTo>
                  <a:lnTo>
                    <a:pt x="69884" y="31564"/>
                  </a:lnTo>
                  <a:lnTo>
                    <a:pt x="69961" y="31309"/>
                  </a:lnTo>
                  <a:lnTo>
                    <a:pt x="70012" y="31207"/>
                  </a:lnTo>
                  <a:lnTo>
                    <a:pt x="70088" y="31156"/>
                  </a:lnTo>
                  <a:lnTo>
                    <a:pt x="70165" y="31131"/>
                  </a:lnTo>
                  <a:lnTo>
                    <a:pt x="70343" y="31131"/>
                  </a:lnTo>
                  <a:lnTo>
                    <a:pt x="70394" y="31182"/>
                  </a:lnTo>
                  <a:lnTo>
                    <a:pt x="70445" y="31258"/>
                  </a:lnTo>
                  <a:lnTo>
                    <a:pt x="70471" y="31360"/>
                  </a:lnTo>
                  <a:lnTo>
                    <a:pt x="70471" y="31666"/>
                  </a:lnTo>
                  <a:lnTo>
                    <a:pt x="70445" y="31998"/>
                  </a:lnTo>
                  <a:lnTo>
                    <a:pt x="70394" y="32151"/>
                  </a:lnTo>
                  <a:lnTo>
                    <a:pt x="70343" y="32304"/>
                  </a:lnTo>
                  <a:lnTo>
                    <a:pt x="70241" y="32431"/>
                  </a:lnTo>
                  <a:lnTo>
                    <a:pt x="70114" y="32508"/>
                  </a:lnTo>
                  <a:lnTo>
                    <a:pt x="70012" y="32559"/>
                  </a:lnTo>
                  <a:lnTo>
                    <a:pt x="69910" y="32584"/>
                  </a:lnTo>
                  <a:lnTo>
                    <a:pt x="69655" y="32584"/>
                  </a:lnTo>
                  <a:lnTo>
                    <a:pt x="69171" y="32533"/>
                  </a:lnTo>
                  <a:lnTo>
                    <a:pt x="67896" y="32431"/>
                  </a:lnTo>
                  <a:lnTo>
                    <a:pt x="66952" y="32431"/>
                  </a:lnTo>
                  <a:lnTo>
                    <a:pt x="66697" y="32406"/>
                  </a:lnTo>
                  <a:lnTo>
                    <a:pt x="66443" y="32355"/>
                  </a:lnTo>
                  <a:lnTo>
                    <a:pt x="66239" y="32278"/>
                  </a:lnTo>
                  <a:lnTo>
                    <a:pt x="66162" y="32202"/>
                  </a:lnTo>
                  <a:lnTo>
                    <a:pt x="66086" y="32151"/>
                  </a:lnTo>
                  <a:lnTo>
                    <a:pt x="65984" y="31998"/>
                  </a:lnTo>
                  <a:lnTo>
                    <a:pt x="65933" y="31845"/>
                  </a:lnTo>
                  <a:lnTo>
                    <a:pt x="65907" y="31666"/>
                  </a:lnTo>
                  <a:lnTo>
                    <a:pt x="65907" y="31462"/>
                  </a:lnTo>
                  <a:lnTo>
                    <a:pt x="65958" y="31080"/>
                  </a:lnTo>
                  <a:lnTo>
                    <a:pt x="66009" y="30748"/>
                  </a:lnTo>
                  <a:lnTo>
                    <a:pt x="66035" y="30697"/>
                  </a:lnTo>
                  <a:lnTo>
                    <a:pt x="66086" y="30646"/>
                  </a:lnTo>
                  <a:lnTo>
                    <a:pt x="66137" y="30621"/>
                  </a:lnTo>
                  <a:lnTo>
                    <a:pt x="66213" y="30595"/>
                  </a:lnTo>
                  <a:close/>
                  <a:moveTo>
                    <a:pt x="64964" y="3060"/>
                  </a:moveTo>
                  <a:lnTo>
                    <a:pt x="65040" y="3085"/>
                  </a:lnTo>
                  <a:lnTo>
                    <a:pt x="65091" y="3111"/>
                  </a:lnTo>
                  <a:lnTo>
                    <a:pt x="65423" y="3111"/>
                  </a:lnTo>
                  <a:lnTo>
                    <a:pt x="65729" y="3162"/>
                  </a:lnTo>
                  <a:lnTo>
                    <a:pt x="66060" y="3238"/>
                  </a:lnTo>
                  <a:lnTo>
                    <a:pt x="66188" y="3315"/>
                  </a:lnTo>
                  <a:lnTo>
                    <a:pt x="66341" y="3391"/>
                  </a:lnTo>
                  <a:lnTo>
                    <a:pt x="66366" y="3417"/>
                  </a:lnTo>
                  <a:lnTo>
                    <a:pt x="68559" y="3850"/>
                  </a:lnTo>
                  <a:lnTo>
                    <a:pt x="69655" y="4105"/>
                  </a:lnTo>
                  <a:lnTo>
                    <a:pt x="70751" y="4360"/>
                  </a:lnTo>
                  <a:lnTo>
                    <a:pt x="71848" y="4666"/>
                  </a:lnTo>
                  <a:lnTo>
                    <a:pt x="72918" y="4972"/>
                  </a:lnTo>
                  <a:lnTo>
                    <a:pt x="73964" y="5329"/>
                  </a:lnTo>
                  <a:lnTo>
                    <a:pt x="74984" y="5712"/>
                  </a:lnTo>
                  <a:lnTo>
                    <a:pt x="75417" y="5890"/>
                  </a:lnTo>
                  <a:lnTo>
                    <a:pt x="75825" y="6068"/>
                  </a:lnTo>
                  <a:lnTo>
                    <a:pt x="76233" y="6272"/>
                  </a:lnTo>
                  <a:lnTo>
                    <a:pt x="76641" y="6502"/>
                  </a:lnTo>
                  <a:lnTo>
                    <a:pt x="76998" y="6731"/>
                  </a:lnTo>
                  <a:lnTo>
                    <a:pt x="77380" y="6986"/>
                  </a:lnTo>
                  <a:lnTo>
                    <a:pt x="77737" y="7241"/>
                  </a:lnTo>
                  <a:lnTo>
                    <a:pt x="78069" y="7522"/>
                  </a:lnTo>
                  <a:lnTo>
                    <a:pt x="78400" y="7802"/>
                  </a:lnTo>
                  <a:lnTo>
                    <a:pt x="78706" y="8134"/>
                  </a:lnTo>
                  <a:lnTo>
                    <a:pt x="79012" y="8440"/>
                  </a:lnTo>
                  <a:lnTo>
                    <a:pt x="79292" y="8797"/>
                  </a:lnTo>
                  <a:lnTo>
                    <a:pt x="79547" y="9153"/>
                  </a:lnTo>
                  <a:lnTo>
                    <a:pt x="79802" y="9536"/>
                  </a:lnTo>
                  <a:lnTo>
                    <a:pt x="80032" y="9918"/>
                  </a:lnTo>
                  <a:lnTo>
                    <a:pt x="80236" y="10326"/>
                  </a:lnTo>
                  <a:lnTo>
                    <a:pt x="80440" y="10760"/>
                  </a:lnTo>
                  <a:lnTo>
                    <a:pt x="80618" y="11219"/>
                  </a:lnTo>
                  <a:lnTo>
                    <a:pt x="80797" y="11678"/>
                  </a:lnTo>
                  <a:lnTo>
                    <a:pt x="80950" y="12111"/>
                  </a:lnTo>
                  <a:lnTo>
                    <a:pt x="81205" y="13054"/>
                  </a:lnTo>
                  <a:lnTo>
                    <a:pt x="81434" y="13972"/>
                  </a:lnTo>
                  <a:lnTo>
                    <a:pt x="81613" y="14941"/>
                  </a:lnTo>
                  <a:lnTo>
                    <a:pt x="81765" y="15884"/>
                  </a:lnTo>
                  <a:lnTo>
                    <a:pt x="82046" y="17797"/>
                  </a:lnTo>
                  <a:lnTo>
                    <a:pt x="82352" y="20066"/>
                  </a:lnTo>
                  <a:lnTo>
                    <a:pt x="82505" y="21264"/>
                  </a:lnTo>
                  <a:lnTo>
                    <a:pt x="82632" y="22462"/>
                  </a:lnTo>
                  <a:lnTo>
                    <a:pt x="82709" y="23635"/>
                  </a:lnTo>
                  <a:lnTo>
                    <a:pt x="82760" y="24833"/>
                  </a:lnTo>
                  <a:lnTo>
                    <a:pt x="82760" y="25420"/>
                  </a:lnTo>
                  <a:lnTo>
                    <a:pt x="82734" y="26006"/>
                  </a:lnTo>
                  <a:lnTo>
                    <a:pt x="82683" y="26567"/>
                  </a:lnTo>
                  <a:lnTo>
                    <a:pt x="82632" y="27128"/>
                  </a:lnTo>
                  <a:lnTo>
                    <a:pt x="82581" y="27357"/>
                  </a:lnTo>
                  <a:lnTo>
                    <a:pt x="82530" y="27587"/>
                  </a:lnTo>
                  <a:lnTo>
                    <a:pt x="82454" y="27765"/>
                  </a:lnTo>
                  <a:lnTo>
                    <a:pt x="82377" y="27944"/>
                  </a:lnTo>
                  <a:lnTo>
                    <a:pt x="82275" y="28122"/>
                  </a:lnTo>
                  <a:lnTo>
                    <a:pt x="82148" y="28250"/>
                  </a:lnTo>
                  <a:lnTo>
                    <a:pt x="82020" y="28377"/>
                  </a:lnTo>
                  <a:lnTo>
                    <a:pt x="81867" y="28505"/>
                  </a:lnTo>
                  <a:lnTo>
                    <a:pt x="81714" y="28607"/>
                  </a:lnTo>
                  <a:lnTo>
                    <a:pt x="81562" y="28683"/>
                  </a:lnTo>
                  <a:lnTo>
                    <a:pt x="81205" y="28836"/>
                  </a:lnTo>
                  <a:lnTo>
                    <a:pt x="80797" y="28938"/>
                  </a:lnTo>
                  <a:lnTo>
                    <a:pt x="80414" y="29015"/>
                  </a:lnTo>
                  <a:lnTo>
                    <a:pt x="80389" y="29627"/>
                  </a:lnTo>
                  <a:lnTo>
                    <a:pt x="80389" y="30264"/>
                  </a:lnTo>
                  <a:lnTo>
                    <a:pt x="80389" y="30595"/>
                  </a:lnTo>
                  <a:lnTo>
                    <a:pt x="80338" y="30927"/>
                  </a:lnTo>
                  <a:lnTo>
                    <a:pt x="80287" y="31233"/>
                  </a:lnTo>
                  <a:lnTo>
                    <a:pt x="80236" y="31386"/>
                  </a:lnTo>
                  <a:lnTo>
                    <a:pt x="80159" y="31539"/>
                  </a:lnTo>
                  <a:lnTo>
                    <a:pt x="80083" y="31666"/>
                  </a:lnTo>
                  <a:lnTo>
                    <a:pt x="80006" y="31794"/>
                  </a:lnTo>
                  <a:lnTo>
                    <a:pt x="79879" y="31896"/>
                  </a:lnTo>
                  <a:lnTo>
                    <a:pt x="79751" y="31998"/>
                  </a:lnTo>
                  <a:lnTo>
                    <a:pt x="79573" y="32074"/>
                  </a:lnTo>
                  <a:lnTo>
                    <a:pt x="79394" y="32151"/>
                  </a:lnTo>
                  <a:lnTo>
                    <a:pt x="79190" y="32227"/>
                  </a:lnTo>
                  <a:lnTo>
                    <a:pt x="78961" y="32278"/>
                  </a:lnTo>
                  <a:lnTo>
                    <a:pt x="78986" y="32559"/>
                  </a:lnTo>
                  <a:lnTo>
                    <a:pt x="79012" y="32865"/>
                  </a:lnTo>
                  <a:lnTo>
                    <a:pt x="78986" y="33196"/>
                  </a:lnTo>
                  <a:lnTo>
                    <a:pt x="78961" y="33502"/>
                  </a:lnTo>
                  <a:lnTo>
                    <a:pt x="78910" y="33833"/>
                  </a:lnTo>
                  <a:lnTo>
                    <a:pt x="78859" y="33986"/>
                  </a:lnTo>
                  <a:lnTo>
                    <a:pt x="78808" y="34139"/>
                  </a:lnTo>
                  <a:lnTo>
                    <a:pt x="78731" y="34292"/>
                  </a:lnTo>
                  <a:lnTo>
                    <a:pt x="78655" y="34445"/>
                  </a:lnTo>
                  <a:lnTo>
                    <a:pt x="78528" y="34547"/>
                  </a:lnTo>
                  <a:lnTo>
                    <a:pt x="78400" y="34649"/>
                  </a:lnTo>
                  <a:lnTo>
                    <a:pt x="78196" y="34700"/>
                  </a:lnTo>
                  <a:lnTo>
                    <a:pt x="77992" y="34726"/>
                  </a:lnTo>
                  <a:lnTo>
                    <a:pt x="77763" y="34726"/>
                  </a:lnTo>
                  <a:lnTo>
                    <a:pt x="77533" y="34700"/>
                  </a:lnTo>
                  <a:lnTo>
                    <a:pt x="77074" y="34649"/>
                  </a:lnTo>
                  <a:lnTo>
                    <a:pt x="76666" y="34573"/>
                  </a:lnTo>
                  <a:lnTo>
                    <a:pt x="76360" y="34547"/>
                  </a:lnTo>
                  <a:lnTo>
                    <a:pt x="76284" y="34700"/>
                  </a:lnTo>
                  <a:lnTo>
                    <a:pt x="76233" y="34802"/>
                  </a:lnTo>
                  <a:lnTo>
                    <a:pt x="76156" y="34853"/>
                  </a:lnTo>
                  <a:lnTo>
                    <a:pt x="76003" y="34955"/>
                  </a:lnTo>
                  <a:lnTo>
                    <a:pt x="75799" y="35006"/>
                  </a:lnTo>
                  <a:lnTo>
                    <a:pt x="75596" y="35006"/>
                  </a:lnTo>
                  <a:lnTo>
                    <a:pt x="75392" y="34981"/>
                  </a:lnTo>
                  <a:lnTo>
                    <a:pt x="75213" y="34879"/>
                  </a:lnTo>
                  <a:lnTo>
                    <a:pt x="75060" y="34751"/>
                  </a:lnTo>
                  <a:lnTo>
                    <a:pt x="74933" y="34598"/>
                  </a:lnTo>
                  <a:lnTo>
                    <a:pt x="74831" y="34420"/>
                  </a:lnTo>
                  <a:lnTo>
                    <a:pt x="74754" y="34216"/>
                  </a:lnTo>
                  <a:lnTo>
                    <a:pt x="74729" y="34012"/>
                  </a:lnTo>
                  <a:lnTo>
                    <a:pt x="74754" y="33808"/>
                  </a:lnTo>
                  <a:lnTo>
                    <a:pt x="74831" y="33604"/>
                  </a:lnTo>
                  <a:lnTo>
                    <a:pt x="74933" y="33425"/>
                  </a:lnTo>
                  <a:lnTo>
                    <a:pt x="75086" y="33298"/>
                  </a:lnTo>
                  <a:lnTo>
                    <a:pt x="75264" y="33196"/>
                  </a:lnTo>
                  <a:lnTo>
                    <a:pt x="75443" y="33120"/>
                  </a:lnTo>
                  <a:lnTo>
                    <a:pt x="75647" y="33094"/>
                  </a:lnTo>
                  <a:lnTo>
                    <a:pt x="75825" y="33120"/>
                  </a:lnTo>
                  <a:lnTo>
                    <a:pt x="76029" y="33196"/>
                  </a:lnTo>
                  <a:lnTo>
                    <a:pt x="76156" y="33273"/>
                  </a:lnTo>
                  <a:lnTo>
                    <a:pt x="76258" y="33425"/>
                  </a:lnTo>
                  <a:lnTo>
                    <a:pt x="76360" y="33578"/>
                  </a:lnTo>
                  <a:lnTo>
                    <a:pt x="76437" y="33757"/>
                  </a:lnTo>
                  <a:lnTo>
                    <a:pt x="77049" y="33782"/>
                  </a:lnTo>
                  <a:lnTo>
                    <a:pt x="77533" y="33859"/>
                  </a:lnTo>
                  <a:lnTo>
                    <a:pt x="77814" y="33884"/>
                  </a:lnTo>
                  <a:lnTo>
                    <a:pt x="77916" y="33884"/>
                  </a:lnTo>
                  <a:lnTo>
                    <a:pt x="77992" y="33859"/>
                  </a:lnTo>
                  <a:lnTo>
                    <a:pt x="78069" y="33808"/>
                  </a:lnTo>
                  <a:lnTo>
                    <a:pt x="78120" y="33680"/>
                  </a:lnTo>
                  <a:lnTo>
                    <a:pt x="78171" y="33349"/>
                  </a:lnTo>
                  <a:lnTo>
                    <a:pt x="78196" y="33018"/>
                  </a:lnTo>
                  <a:lnTo>
                    <a:pt x="78222" y="32788"/>
                  </a:lnTo>
                  <a:lnTo>
                    <a:pt x="78247" y="32304"/>
                  </a:lnTo>
                  <a:lnTo>
                    <a:pt x="78018" y="32304"/>
                  </a:lnTo>
                  <a:lnTo>
                    <a:pt x="77788" y="32253"/>
                  </a:lnTo>
                  <a:lnTo>
                    <a:pt x="77559" y="32176"/>
                  </a:lnTo>
                  <a:lnTo>
                    <a:pt x="77380" y="32100"/>
                  </a:lnTo>
                  <a:lnTo>
                    <a:pt x="77253" y="32023"/>
                  </a:lnTo>
                  <a:lnTo>
                    <a:pt x="77125" y="31947"/>
                  </a:lnTo>
                  <a:lnTo>
                    <a:pt x="76947" y="31743"/>
                  </a:lnTo>
                  <a:lnTo>
                    <a:pt x="76819" y="31513"/>
                  </a:lnTo>
                  <a:lnTo>
                    <a:pt x="76717" y="31284"/>
                  </a:lnTo>
                  <a:lnTo>
                    <a:pt x="76666" y="31029"/>
                  </a:lnTo>
                  <a:lnTo>
                    <a:pt x="76641" y="30748"/>
                  </a:lnTo>
                  <a:lnTo>
                    <a:pt x="76641" y="30188"/>
                  </a:lnTo>
                  <a:lnTo>
                    <a:pt x="76641" y="29678"/>
                  </a:lnTo>
                  <a:lnTo>
                    <a:pt x="76615" y="29627"/>
                  </a:lnTo>
                  <a:lnTo>
                    <a:pt x="76615" y="29576"/>
                  </a:lnTo>
                  <a:lnTo>
                    <a:pt x="76615" y="29142"/>
                  </a:lnTo>
                  <a:lnTo>
                    <a:pt x="75545" y="29142"/>
                  </a:lnTo>
                  <a:lnTo>
                    <a:pt x="74474" y="29117"/>
                  </a:lnTo>
                  <a:lnTo>
                    <a:pt x="73403" y="29066"/>
                  </a:lnTo>
                  <a:lnTo>
                    <a:pt x="72332" y="28989"/>
                  </a:lnTo>
                  <a:lnTo>
                    <a:pt x="70190" y="28836"/>
                  </a:lnTo>
                  <a:lnTo>
                    <a:pt x="68074" y="28607"/>
                  </a:lnTo>
                  <a:lnTo>
                    <a:pt x="67462" y="28581"/>
                  </a:lnTo>
                  <a:lnTo>
                    <a:pt x="66774" y="28556"/>
                  </a:lnTo>
                  <a:lnTo>
                    <a:pt x="66060" y="28505"/>
                  </a:lnTo>
                  <a:lnTo>
                    <a:pt x="65729" y="28454"/>
                  </a:lnTo>
                  <a:lnTo>
                    <a:pt x="65372" y="28403"/>
                  </a:lnTo>
                  <a:lnTo>
                    <a:pt x="65040" y="28326"/>
                  </a:lnTo>
                  <a:lnTo>
                    <a:pt x="64709" y="28224"/>
                  </a:lnTo>
                  <a:lnTo>
                    <a:pt x="64428" y="28097"/>
                  </a:lnTo>
                  <a:lnTo>
                    <a:pt x="64173" y="27944"/>
                  </a:lnTo>
                  <a:lnTo>
                    <a:pt x="63944" y="27740"/>
                  </a:lnTo>
                  <a:lnTo>
                    <a:pt x="63740" y="27485"/>
                  </a:lnTo>
                  <a:lnTo>
                    <a:pt x="63663" y="27357"/>
                  </a:lnTo>
                  <a:lnTo>
                    <a:pt x="63587" y="27205"/>
                  </a:lnTo>
                  <a:lnTo>
                    <a:pt x="63536" y="27052"/>
                  </a:lnTo>
                  <a:lnTo>
                    <a:pt x="63485" y="26873"/>
                  </a:lnTo>
                  <a:lnTo>
                    <a:pt x="63383" y="26338"/>
                  </a:lnTo>
                  <a:lnTo>
                    <a:pt x="63332" y="25777"/>
                  </a:lnTo>
                  <a:lnTo>
                    <a:pt x="63281" y="25190"/>
                  </a:lnTo>
                  <a:lnTo>
                    <a:pt x="63281" y="24604"/>
                  </a:lnTo>
                  <a:lnTo>
                    <a:pt x="63256" y="23457"/>
                  </a:lnTo>
                  <a:lnTo>
                    <a:pt x="63230" y="22335"/>
                  </a:lnTo>
                  <a:lnTo>
                    <a:pt x="63154" y="19734"/>
                  </a:lnTo>
                  <a:lnTo>
                    <a:pt x="63103" y="17159"/>
                  </a:lnTo>
                  <a:lnTo>
                    <a:pt x="63077" y="14661"/>
                  </a:lnTo>
                  <a:lnTo>
                    <a:pt x="63103" y="12162"/>
                  </a:lnTo>
                  <a:lnTo>
                    <a:pt x="63154" y="9638"/>
                  </a:lnTo>
                  <a:lnTo>
                    <a:pt x="63230" y="7139"/>
                  </a:lnTo>
                  <a:lnTo>
                    <a:pt x="63230" y="6604"/>
                  </a:lnTo>
                  <a:lnTo>
                    <a:pt x="63230" y="5941"/>
                  </a:lnTo>
                  <a:lnTo>
                    <a:pt x="63256" y="5227"/>
                  </a:lnTo>
                  <a:lnTo>
                    <a:pt x="63281" y="4870"/>
                  </a:lnTo>
                  <a:lnTo>
                    <a:pt x="63332" y="4539"/>
                  </a:lnTo>
                  <a:lnTo>
                    <a:pt x="63409" y="4207"/>
                  </a:lnTo>
                  <a:lnTo>
                    <a:pt x="63511" y="3927"/>
                  </a:lnTo>
                  <a:lnTo>
                    <a:pt x="63638" y="3646"/>
                  </a:lnTo>
                  <a:lnTo>
                    <a:pt x="63816" y="3417"/>
                  </a:lnTo>
                  <a:lnTo>
                    <a:pt x="63918" y="3340"/>
                  </a:lnTo>
                  <a:lnTo>
                    <a:pt x="64046" y="3238"/>
                  </a:lnTo>
                  <a:lnTo>
                    <a:pt x="64148" y="3187"/>
                  </a:lnTo>
                  <a:lnTo>
                    <a:pt x="64301" y="3111"/>
                  </a:lnTo>
                  <a:lnTo>
                    <a:pt x="64454" y="3085"/>
                  </a:lnTo>
                  <a:lnTo>
                    <a:pt x="64607" y="3060"/>
                  </a:lnTo>
                  <a:close/>
                  <a:moveTo>
                    <a:pt x="32227" y="7828"/>
                  </a:moveTo>
                  <a:lnTo>
                    <a:pt x="33451" y="7853"/>
                  </a:lnTo>
                  <a:lnTo>
                    <a:pt x="34675" y="7879"/>
                  </a:lnTo>
                  <a:lnTo>
                    <a:pt x="35899" y="7930"/>
                  </a:lnTo>
                  <a:lnTo>
                    <a:pt x="37122" y="8006"/>
                  </a:lnTo>
                  <a:lnTo>
                    <a:pt x="38321" y="8108"/>
                  </a:lnTo>
                  <a:lnTo>
                    <a:pt x="39545" y="8236"/>
                  </a:lnTo>
                  <a:lnTo>
                    <a:pt x="40743" y="8363"/>
                  </a:lnTo>
                  <a:lnTo>
                    <a:pt x="41967" y="8542"/>
                  </a:lnTo>
                  <a:lnTo>
                    <a:pt x="43165" y="8746"/>
                  </a:lnTo>
                  <a:lnTo>
                    <a:pt x="44363" y="8975"/>
                  </a:lnTo>
                  <a:lnTo>
                    <a:pt x="45562" y="9230"/>
                  </a:lnTo>
                  <a:lnTo>
                    <a:pt x="46734" y="9510"/>
                  </a:lnTo>
                  <a:lnTo>
                    <a:pt x="47933" y="9842"/>
                  </a:lnTo>
                  <a:lnTo>
                    <a:pt x="49105" y="10173"/>
                  </a:lnTo>
                  <a:lnTo>
                    <a:pt x="49156" y="10224"/>
                  </a:lnTo>
                  <a:lnTo>
                    <a:pt x="49207" y="10250"/>
                  </a:lnTo>
                  <a:lnTo>
                    <a:pt x="49233" y="10301"/>
                  </a:lnTo>
                  <a:lnTo>
                    <a:pt x="49258" y="10352"/>
                  </a:lnTo>
                  <a:lnTo>
                    <a:pt x="49233" y="10479"/>
                  </a:lnTo>
                  <a:lnTo>
                    <a:pt x="49182" y="10581"/>
                  </a:lnTo>
                  <a:lnTo>
                    <a:pt x="49207" y="11652"/>
                  </a:lnTo>
                  <a:lnTo>
                    <a:pt x="49207" y="12723"/>
                  </a:lnTo>
                  <a:lnTo>
                    <a:pt x="49207" y="13819"/>
                  </a:lnTo>
                  <a:lnTo>
                    <a:pt x="49182" y="14890"/>
                  </a:lnTo>
                  <a:lnTo>
                    <a:pt x="49105" y="17057"/>
                  </a:lnTo>
                  <a:lnTo>
                    <a:pt x="49029" y="19224"/>
                  </a:lnTo>
                  <a:lnTo>
                    <a:pt x="49029" y="19275"/>
                  </a:lnTo>
                  <a:lnTo>
                    <a:pt x="49003" y="19326"/>
                  </a:lnTo>
                  <a:lnTo>
                    <a:pt x="48952" y="19836"/>
                  </a:lnTo>
                  <a:lnTo>
                    <a:pt x="48876" y="20321"/>
                  </a:lnTo>
                  <a:lnTo>
                    <a:pt x="48799" y="20550"/>
                  </a:lnTo>
                  <a:lnTo>
                    <a:pt x="48723" y="20780"/>
                  </a:lnTo>
                  <a:lnTo>
                    <a:pt x="48621" y="21009"/>
                  </a:lnTo>
                  <a:lnTo>
                    <a:pt x="48519" y="21213"/>
                  </a:lnTo>
                  <a:lnTo>
                    <a:pt x="48392" y="21417"/>
                  </a:lnTo>
                  <a:lnTo>
                    <a:pt x="48264" y="21595"/>
                  </a:lnTo>
                  <a:lnTo>
                    <a:pt x="48111" y="21774"/>
                  </a:lnTo>
                  <a:lnTo>
                    <a:pt x="47933" y="21927"/>
                  </a:lnTo>
                  <a:lnTo>
                    <a:pt x="47754" y="22080"/>
                  </a:lnTo>
                  <a:lnTo>
                    <a:pt x="47576" y="22207"/>
                  </a:lnTo>
                  <a:lnTo>
                    <a:pt x="47372" y="22309"/>
                  </a:lnTo>
                  <a:lnTo>
                    <a:pt x="47142" y="22386"/>
                  </a:lnTo>
                  <a:lnTo>
                    <a:pt x="47219" y="24323"/>
                  </a:lnTo>
                  <a:lnTo>
                    <a:pt x="47270" y="26236"/>
                  </a:lnTo>
                  <a:lnTo>
                    <a:pt x="47295" y="28173"/>
                  </a:lnTo>
                  <a:lnTo>
                    <a:pt x="47321" y="30111"/>
                  </a:lnTo>
                  <a:lnTo>
                    <a:pt x="47295" y="33961"/>
                  </a:lnTo>
                  <a:lnTo>
                    <a:pt x="47321" y="35899"/>
                  </a:lnTo>
                  <a:lnTo>
                    <a:pt x="47321" y="37836"/>
                  </a:lnTo>
                  <a:lnTo>
                    <a:pt x="47321" y="37887"/>
                  </a:lnTo>
                  <a:lnTo>
                    <a:pt x="47270" y="37964"/>
                  </a:lnTo>
                  <a:lnTo>
                    <a:pt x="47219" y="37989"/>
                  </a:lnTo>
                  <a:lnTo>
                    <a:pt x="47168" y="38015"/>
                  </a:lnTo>
                  <a:lnTo>
                    <a:pt x="47117" y="38015"/>
                  </a:lnTo>
                  <a:lnTo>
                    <a:pt x="47040" y="37989"/>
                  </a:lnTo>
                  <a:lnTo>
                    <a:pt x="46989" y="37964"/>
                  </a:lnTo>
                  <a:lnTo>
                    <a:pt x="46964" y="37913"/>
                  </a:lnTo>
                  <a:lnTo>
                    <a:pt x="46938" y="37913"/>
                  </a:lnTo>
                  <a:lnTo>
                    <a:pt x="46964" y="38015"/>
                  </a:lnTo>
                  <a:lnTo>
                    <a:pt x="46938" y="38117"/>
                  </a:lnTo>
                  <a:lnTo>
                    <a:pt x="46913" y="38168"/>
                  </a:lnTo>
                  <a:lnTo>
                    <a:pt x="46862" y="38219"/>
                  </a:lnTo>
                  <a:lnTo>
                    <a:pt x="46811" y="38244"/>
                  </a:lnTo>
                  <a:lnTo>
                    <a:pt x="46734" y="38244"/>
                  </a:lnTo>
                  <a:lnTo>
                    <a:pt x="38168" y="38321"/>
                  </a:lnTo>
                  <a:lnTo>
                    <a:pt x="33884" y="38372"/>
                  </a:lnTo>
                  <a:lnTo>
                    <a:pt x="29576" y="38372"/>
                  </a:lnTo>
                  <a:lnTo>
                    <a:pt x="25292" y="38397"/>
                  </a:lnTo>
                  <a:lnTo>
                    <a:pt x="21009" y="38423"/>
                  </a:lnTo>
                  <a:lnTo>
                    <a:pt x="18842" y="38423"/>
                  </a:lnTo>
                  <a:lnTo>
                    <a:pt x="16700" y="38397"/>
                  </a:lnTo>
                  <a:lnTo>
                    <a:pt x="14559" y="38346"/>
                  </a:lnTo>
                  <a:lnTo>
                    <a:pt x="12417" y="38244"/>
                  </a:lnTo>
                  <a:lnTo>
                    <a:pt x="12392" y="38244"/>
                  </a:lnTo>
                  <a:lnTo>
                    <a:pt x="12290" y="38270"/>
                  </a:lnTo>
                  <a:lnTo>
                    <a:pt x="12188" y="38270"/>
                  </a:lnTo>
                  <a:lnTo>
                    <a:pt x="12137" y="38244"/>
                  </a:lnTo>
                  <a:lnTo>
                    <a:pt x="12111" y="38193"/>
                  </a:lnTo>
                  <a:lnTo>
                    <a:pt x="12086" y="38142"/>
                  </a:lnTo>
                  <a:lnTo>
                    <a:pt x="12060" y="38091"/>
                  </a:lnTo>
                  <a:lnTo>
                    <a:pt x="12035" y="36154"/>
                  </a:lnTo>
                  <a:lnTo>
                    <a:pt x="11958" y="34216"/>
                  </a:lnTo>
                  <a:lnTo>
                    <a:pt x="11805" y="30290"/>
                  </a:lnTo>
                  <a:lnTo>
                    <a:pt x="11754" y="28326"/>
                  </a:lnTo>
                  <a:lnTo>
                    <a:pt x="11754" y="26363"/>
                  </a:lnTo>
                  <a:lnTo>
                    <a:pt x="11780" y="25394"/>
                  </a:lnTo>
                  <a:lnTo>
                    <a:pt x="11805" y="24425"/>
                  </a:lnTo>
                  <a:lnTo>
                    <a:pt x="11856" y="23457"/>
                  </a:lnTo>
                  <a:lnTo>
                    <a:pt x="11933" y="22488"/>
                  </a:lnTo>
                  <a:lnTo>
                    <a:pt x="11729" y="22411"/>
                  </a:lnTo>
                  <a:lnTo>
                    <a:pt x="11550" y="22309"/>
                  </a:lnTo>
                  <a:lnTo>
                    <a:pt x="11372" y="22207"/>
                  </a:lnTo>
                  <a:lnTo>
                    <a:pt x="11193" y="22080"/>
                  </a:lnTo>
                  <a:lnTo>
                    <a:pt x="11040" y="21952"/>
                  </a:lnTo>
                  <a:lnTo>
                    <a:pt x="10887" y="21799"/>
                  </a:lnTo>
                  <a:lnTo>
                    <a:pt x="10760" y="21646"/>
                  </a:lnTo>
                  <a:lnTo>
                    <a:pt x="10632" y="21468"/>
                  </a:lnTo>
                  <a:lnTo>
                    <a:pt x="10530" y="21289"/>
                  </a:lnTo>
                  <a:lnTo>
                    <a:pt x="10428" y="21111"/>
                  </a:lnTo>
                  <a:lnTo>
                    <a:pt x="10377" y="20907"/>
                  </a:lnTo>
                  <a:lnTo>
                    <a:pt x="10326" y="20729"/>
                  </a:lnTo>
                  <a:lnTo>
                    <a:pt x="10275" y="20525"/>
                  </a:lnTo>
                  <a:lnTo>
                    <a:pt x="10275" y="20321"/>
                  </a:lnTo>
                  <a:lnTo>
                    <a:pt x="10275" y="20091"/>
                  </a:lnTo>
                  <a:lnTo>
                    <a:pt x="10326" y="19887"/>
                  </a:lnTo>
                  <a:lnTo>
                    <a:pt x="10275" y="19836"/>
                  </a:lnTo>
                  <a:lnTo>
                    <a:pt x="10250" y="19734"/>
                  </a:lnTo>
                  <a:lnTo>
                    <a:pt x="10148" y="17338"/>
                  </a:lnTo>
                  <a:lnTo>
                    <a:pt x="10122" y="16114"/>
                  </a:lnTo>
                  <a:lnTo>
                    <a:pt x="10122" y="14865"/>
                  </a:lnTo>
                  <a:lnTo>
                    <a:pt x="10148" y="13641"/>
                  </a:lnTo>
                  <a:lnTo>
                    <a:pt x="10199" y="12417"/>
                  </a:lnTo>
                  <a:lnTo>
                    <a:pt x="10275" y="11193"/>
                  </a:lnTo>
                  <a:lnTo>
                    <a:pt x="10377" y="9995"/>
                  </a:lnTo>
                  <a:lnTo>
                    <a:pt x="10403" y="9944"/>
                  </a:lnTo>
                  <a:lnTo>
                    <a:pt x="10454" y="9893"/>
                  </a:lnTo>
                  <a:lnTo>
                    <a:pt x="10581" y="9893"/>
                  </a:lnTo>
                  <a:lnTo>
                    <a:pt x="10632" y="9867"/>
                  </a:lnTo>
                  <a:lnTo>
                    <a:pt x="11193" y="9689"/>
                  </a:lnTo>
                  <a:lnTo>
                    <a:pt x="11780" y="9536"/>
                  </a:lnTo>
                  <a:lnTo>
                    <a:pt x="12927" y="9255"/>
                  </a:lnTo>
                  <a:lnTo>
                    <a:pt x="14100" y="9026"/>
                  </a:lnTo>
                  <a:lnTo>
                    <a:pt x="15273" y="8822"/>
                  </a:lnTo>
                  <a:lnTo>
                    <a:pt x="16471" y="8669"/>
                  </a:lnTo>
                  <a:lnTo>
                    <a:pt x="17669" y="8567"/>
                  </a:lnTo>
                  <a:lnTo>
                    <a:pt x="18842" y="8465"/>
                  </a:lnTo>
                  <a:lnTo>
                    <a:pt x="20040" y="8363"/>
                  </a:lnTo>
                  <a:lnTo>
                    <a:pt x="22462" y="8210"/>
                  </a:lnTo>
                  <a:lnTo>
                    <a:pt x="24910" y="8057"/>
                  </a:lnTo>
                  <a:lnTo>
                    <a:pt x="27358" y="7930"/>
                  </a:lnTo>
                  <a:lnTo>
                    <a:pt x="29780" y="7853"/>
                  </a:lnTo>
                  <a:lnTo>
                    <a:pt x="31003" y="7853"/>
                  </a:lnTo>
                  <a:lnTo>
                    <a:pt x="32227" y="7828"/>
                  </a:lnTo>
                  <a:close/>
                  <a:moveTo>
                    <a:pt x="50125" y="21391"/>
                  </a:moveTo>
                  <a:lnTo>
                    <a:pt x="50431" y="21468"/>
                  </a:lnTo>
                  <a:lnTo>
                    <a:pt x="50737" y="21570"/>
                  </a:lnTo>
                  <a:lnTo>
                    <a:pt x="51349" y="21493"/>
                  </a:lnTo>
                  <a:lnTo>
                    <a:pt x="51961" y="21442"/>
                  </a:lnTo>
                  <a:lnTo>
                    <a:pt x="53210" y="21442"/>
                  </a:lnTo>
                  <a:lnTo>
                    <a:pt x="54434" y="21468"/>
                  </a:lnTo>
                  <a:lnTo>
                    <a:pt x="55658" y="21468"/>
                  </a:lnTo>
                  <a:lnTo>
                    <a:pt x="61751" y="21442"/>
                  </a:lnTo>
                  <a:lnTo>
                    <a:pt x="61802" y="21442"/>
                  </a:lnTo>
                  <a:lnTo>
                    <a:pt x="61853" y="21468"/>
                  </a:lnTo>
                  <a:lnTo>
                    <a:pt x="61930" y="21544"/>
                  </a:lnTo>
                  <a:lnTo>
                    <a:pt x="61955" y="21646"/>
                  </a:lnTo>
                  <a:lnTo>
                    <a:pt x="61955" y="21723"/>
                  </a:lnTo>
                  <a:lnTo>
                    <a:pt x="62057" y="25828"/>
                  </a:lnTo>
                  <a:lnTo>
                    <a:pt x="62185" y="29907"/>
                  </a:lnTo>
                  <a:lnTo>
                    <a:pt x="62236" y="31947"/>
                  </a:lnTo>
                  <a:lnTo>
                    <a:pt x="62261" y="34012"/>
                  </a:lnTo>
                  <a:lnTo>
                    <a:pt x="62261" y="36052"/>
                  </a:lnTo>
                  <a:lnTo>
                    <a:pt x="62236" y="38091"/>
                  </a:lnTo>
                  <a:lnTo>
                    <a:pt x="62236" y="38142"/>
                  </a:lnTo>
                  <a:lnTo>
                    <a:pt x="62185" y="38193"/>
                  </a:lnTo>
                  <a:lnTo>
                    <a:pt x="62134" y="38219"/>
                  </a:lnTo>
                  <a:lnTo>
                    <a:pt x="62083" y="38219"/>
                  </a:lnTo>
                  <a:lnTo>
                    <a:pt x="62032" y="38295"/>
                  </a:lnTo>
                  <a:lnTo>
                    <a:pt x="62006" y="38346"/>
                  </a:lnTo>
                  <a:lnTo>
                    <a:pt x="61930" y="38372"/>
                  </a:lnTo>
                  <a:lnTo>
                    <a:pt x="61853" y="38397"/>
                  </a:lnTo>
                  <a:lnTo>
                    <a:pt x="58896" y="38423"/>
                  </a:lnTo>
                  <a:lnTo>
                    <a:pt x="54460" y="38423"/>
                  </a:lnTo>
                  <a:lnTo>
                    <a:pt x="52981" y="38397"/>
                  </a:lnTo>
                  <a:lnTo>
                    <a:pt x="51502" y="38346"/>
                  </a:lnTo>
                  <a:lnTo>
                    <a:pt x="50023" y="38295"/>
                  </a:lnTo>
                  <a:lnTo>
                    <a:pt x="49947" y="38270"/>
                  </a:lnTo>
                  <a:lnTo>
                    <a:pt x="49896" y="38219"/>
                  </a:lnTo>
                  <a:lnTo>
                    <a:pt x="49870" y="38142"/>
                  </a:lnTo>
                  <a:lnTo>
                    <a:pt x="49870" y="38091"/>
                  </a:lnTo>
                  <a:lnTo>
                    <a:pt x="49845" y="37989"/>
                  </a:lnTo>
                  <a:lnTo>
                    <a:pt x="49870" y="33910"/>
                  </a:lnTo>
                  <a:lnTo>
                    <a:pt x="49870" y="29831"/>
                  </a:lnTo>
                  <a:lnTo>
                    <a:pt x="49870" y="28836"/>
                  </a:lnTo>
                  <a:lnTo>
                    <a:pt x="49845" y="27791"/>
                  </a:lnTo>
                  <a:lnTo>
                    <a:pt x="49768" y="25751"/>
                  </a:lnTo>
                  <a:lnTo>
                    <a:pt x="49768" y="24731"/>
                  </a:lnTo>
                  <a:lnTo>
                    <a:pt x="49768" y="23712"/>
                  </a:lnTo>
                  <a:lnTo>
                    <a:pt x="49819" y="22692"/>
                  </a:lnTo>
                  <a:lnTo>
                    <a:pt x="49896" y="21672"/>
                  </a:lnTo>
                  <a:lnTo>
                    <a:pt x="49896" y="21646"/>
                  </a:lnTo>
                  <a:lnTo>
                    <a:pt x="49896" y="21570"/>
                  </a:lnTo>
                  <a:lnTo>
                    <a:pt x="49947" y="21468"/>
                  </a:lnTo>
                  <a:lnTo>
                    <a:pt x="50023" y="21417"/>
                  </a:lnTo>
                  <a:lnTo>
                    <a:pt x="50074" y="21391"/>
                  </a:lnTo>
                  <a:close/>
                  <a:moveTo>
                    <a:pt x="64020" y="29142"/>
                  </a:moveTo>
                  <a:lnTo>
                    <a:pt x="64071" y="29168"/>
                  </a:lnTo>
                  <a:lnTo>
                    <a:pt x="64122" y="29244"/>
                  </a:lnTo>
                  <a:lnTo>
                    <a:pt x="64148" y="29321"/>
                  </a:lnTo>
                  <a:lnTo>
                    <a:pt x="64224" y="30672"/>
                  </a:lnTo>
                  <a:lnTo>
                    <a:pt x="64275" y="32049"/>
                  </a:lnTo>
                  <a:lnTo>
                    <a:pt x="64301" y="33425"/>
                  </a:lnTo>
                  <a:lnTo>
                    <a:pt x="64301" y="34828"/>
                  </a:lnTo>
                  <a:lnTo>
                    <a:pt x="64275" y="37581"/>
                  </a:lnTo>
                  <a:lnTo>
                    <a:pt x="64250" y="40335"/>
                  </a:lnTo>
                  <a:lnTo>
                    <a:pt x="64224" y="43088"/>
                  </a:lnTo>
                  <a:lnTo>
                    <a:pt x="64199" y="45842"/>
                  </a:lnTo>
                  <a:lnTo>
                    <a:pt x="64122" y="48595"/>
                  </a:lnTo>
                  <a:lnTo>
                    <a:pt x="64046" y="51349"/>
                  </a:lnTo>
                  <a:lnTo>
                    <a:pt x="64020" y="51451"/>
                  </a:lnTo>
                  <a:lnTo>
                    <a:pt x="63969" y="51528"/>
                  </a:lnTo>
                  <a:lnTo>
                    <a:pt x="63893" y="51553"/>
                  </a:lnTo>
                  <a:lnTo>
                    <a:pt x="63791" y="51578"/>
                  </a:lnTo>
                  <a:lnTo>
                    <a:pt x="63714" y="51553"/>
                  </a:lnTo>
                  <a:lnTo>
                    <a:pt x="63638" y="51528"/>
                  </a:lnTo>
                  <a:lnTo>
                    <a:pt x="63562" y="51451"/>
                  </a:lnTo>
                  <a:lnTo>
                    <a:pt x="63562" y="51349"/>
                  </a:lnTo>
                  <a:lnTo>
                    <a:pt x="63689" y="45842"/>
                  </a:lnTo>
                  <a:lnTo>
                    <a:pt x="63740" y="43088"/>
                  </a:lnTo>
                  <a:lnTo>
                    <a:pt x="63791" y="40335"/>
                  </a:lnTo>
                  <a:lnTo>
                    <a:pt x="63791" y="38958"/>
                  </a:lnTo>
                  <a:lnTo>
                    <a:pt x="63765" y="37581"/>
                  </a:lnTo>
                  <a:lnTo>
                    <a:pt x="63740" y="34828"/>
                  </a:lnTo>
                  <a:lnTo>
                    <a:pt x="63714" y="32049"/>
                  </a:lnTo>
                  <a:lnTo>
                    <a:pt x="63740" y="30672"/>
                  </a:lnTo>
                  <a:lnTo>
                    <a:pt x="63765" y="29321"/>
                  </a:lnTo>
                  <a:lnTo>
                    <a:pt x="63791" y="29244"/>
                  </a:lnTo>
                  <a:lnTo>
                    <a:pt x="63842" y="29168"/>
                  </a:lnTo>
                  <a:lnTo>
                    <a:pt x="63893" y="29142"/>
                  </a:lnTo>
                  <a:close/>
                  <a:moveTo>
                    <a:pt x="37607" y="0"/>
                  </a:moveTo>
                  <a:lnTo>
                    <a:pt x="35440" y="26"/>
                  </a:lnTo>
                  <a:lnTo>
                    <a:pt x="33298" y="51"/>
                  </a:lnTo>
                  <a:lnTo>
                    <a:pt x="31156" y="128"/>
                  </a:lnTo>
                  <a:lnTo>
                    <a:pt x="29015" y="204"/>
                  </a:lnTo>
                  <a:lnTo>
                    <a:pt x="26848" y="332"/>
                  </a:lnTo>
                  <a:lnTo>
                    <a:pt x="24706" y="459"/>
                  </a:lnTo>
                  <a:lnTo>
                    <a:pt x="22564" y="638"/>
                  </a:lnTo>
                  <a:lnTo>
                    <a:pt x="20423" y="867"/>
                  </a:lnTo>
                  <a:lnTo>
                    <a:pt x="19352" y="1020"/>
                  </a:lnTo>
                  <a:lnTo>
                    <a:pt x="18281" y="1173"/>
                  </a:lnTo>
                  <a:lnTo>
                    <a:pt x="17210" y="1326"/>
                  </a:lnTo>
                  <a:lnTo>
                    <a:pt x="16139" y="1505"/>
                  </a:lnTo>
                  <a:lnTo>
                    <a:pt x="15094" y="1709"/>
                  </a:lnTo>
                  <a:lnTo>
                    <a:pt x="14049" y="1938"/>
                  </a:lnTo>
                  <a:lnTo>
                    <a:pt x="12978" y="2193"/>
                  </a:lnTo>
                  <a:lnTo>
                    <a:pt x="11933" y="2448"/>
                  </a:lnTo>
                  <a:lnTo>
                    <a:pt x="10913" y="2729"/>
                  </a:lnTo>
                  <a:lnTo>
                    <a:pt x="9867" y="3034"/>
                  </a:lnTo>
                  <a:lnTo>
                    <a:pt x="8924" y="3340"/>
                  </a:lnTo>
                  <a:lnTo>
                    <a:pt x="7981" y="3697"/>
                  </a:lnTo>
                  <a:lnTo>
                    <a:pt x="7063" y="4080"/>
                  </a:lnTo>
                  <a:lnTo>
                    <a:pt x="6604" y="4284"/>
                  </a:lnTo>
                  <a:lnTo>
                    <a:pt x="6145" y="4513"/>
                  </a:lnTo>
                  <a:lnTo>
                    <a:pt x="5712" y="4743"/>
                  </a:lnTo>
                  <a:lnTo>
                    <a:pt x="5278" y="4998"/>
                  </a:lnTo>
                  <a:lnTo>
                    <a:pt x="4870" y="5253"/>
                  </a:lnTo>
                  <a:lnTo>
                    <a:pt x="4462" y="5559"/>
                  </a:lnTo>
                  <a:lnTo>
                    <a:pt x="4080" y="5865"/>
                  </a:lnTo>
                  <a:lnTo>
                    <a:pt x="3697" y="6170"/>
                  </a:lnTo>
                  <a:lnTo>
                    <a:pt x="3341" y="6527"/>
                  </a:lnTo>
                  <a:lnTo>
                    <a:pt x="2984" y="6884"/>
                  </a:lnTo>
                  <a:lnTo>
                    <a:pt x="2652" y="7267"/>
                  </a:lnTo>
                  <a:lnTo>
                    <a:pt x="2346" y="7675"/>
                  </a:lnTo>
                  <a:lnTo>
                    <a:pt x="2066" y="8108"/>
                  </a:lnTo>
                  <a:lnTo>
                    <a:pt x="1811" y="8542"/>
                  </a:lnTo>
                  <a:lnTo>
                    <a:pt x="1581" y="8975"/>
                  </a:lnTo>
                  <a:lnTo>
                    <a:pt x="1377" y="9434"/>
                  </a:lnTo>
                  <a:lnTo>
                    <a:pt x="1173" y="9893"/>
                  </a:lnTo>
                  <a:lnTo>
                    <a:pt x="1020" y="10352"/>
                  </a:lnTo>
                  <a:lnTo>
                    <a:pt x="842" y="10836"/>
                  </a:lnTo>
                  <a:lnTo>
                    <a:pt x="714" y="11321"/>
                  </a:lnTo>
                  <a:lnTo>
                    <a:pt x="587" y="11805"/>
                  </a:lnTo>
                  <a:lnTo>
                    <a:pt x="485" y="12315"/>
                  </a:lnTo>
                  <a:lnTo>
                    <a:pt x="332" y="13309"/>
                  </a:lnTo>
                  <a:lnTo>
                    <a:pt x="205" y="14304"/>
                  </a:lnTo>
                  <a:lnTo>
                    <a:pt x="103" y="15298"/>
                  </a:lnTo>
                  <a:lnTo>
                    <a:pt x="52" y="16292"/>
                  </a:lnTo>
                  <a:lnTo>
                    <a:pt x="26" y="17312"/>
                  </a:lnTo>
                  <a:lnTo>
                    <a:pt x="1" y="18332"/>
                  </a:lnTo>
                  <a:lnTo>
                    <a:pt x="1" y="19352"/>
                  </a:lnTo>
                  <a:lnTo>
                    <a:pt x="26" y="20372"/>
                  </a:lnTo>
                  <a:lnTo>
                    <a:pt x="103" y="22411"/>
                  </a:lnTo>
                  <a:lnTo>
                    <a:pt x="205" y="24451"/>
                  </a:lnTo>
                  <a:lnTo>
                    <a:pt x="332" y="26465"/>
                  </a:lnTo>
                  <a:lnTo>
                    <a:pt x="485" y="28505"/>
                  </a:lnTo>
                  <a:lnTo>
                    <a:pt x="613" y="30519"/>
                  </a:lnTo>
                  <a:lnTo>
                    <a:pt x="893" y="34802"/>
                  </a:lnTo>
                  <a:lnTo>
                    <a:pt x="1199" y="39086"/>
                  </a:lnTo>
                  <a:lnTo>
                    <a:pt x="1887" y="47652"/>
                  </a:lnTo>
                  <a:lnTo>
                    <a:pt x="1887" y="47703"/>
                  </a:lnTo>
                  <a:lnTo>
                    <a:pt x="2372" y="47805"/>
                  </a:lnTo>
                  <a:lnTo>
                    <a:pt x="2831" y="47958"/>
                  </a:lnTo>
                  <a:lnTo>
                    <a:pt x="3290" y="48137"/>
                  </a:lnTo>
                  <a:lnTo>
                    <a:pt x="3723" y="48341"/>
                  </a:lnTo>
                  <a:lnTo>
                    <a:pt x="4615" y="48774"/>
                  </a:lnTo>
                  <a:lnTo>
                    <a:pt x="5508" y="49182"/>
                  </a:lnTo>
                  <a:lnTo>
                    <a:pt x="6426" y="49564"/>
                  </a:lnTo>
                  <a:lnTo>
                    <a:pt x="7318" y="49921"/>
                  </a:lnTo>
                  <a:lnTo>
                    <a:pt x="8236" y="50253"/>
                  </a:lnTo>
                  <a:lnTo>
                    <a:pt x="9128" y="50559"/>
                  </a:lnTo>
                  <a:lnTo>
                    <a:pt x="10046" y="50839"/>
                  </a:lnTo>
                  <a:lnTo>
                    <a:pt x="10964" y="51094"/>
                  </a:lnTo>
                  <a:lnTo>
                    <a:pt x="11907" y="51324"/>
                  </a:lnTo>
                  <a:lnTo>
                    <a:pt x="12825" y="51553"/>
                  </a:lnTo>
                  <a:lnTo>
                    <a:pt x="13768" y="51731"/>
                  </a:lnTo>
                  <a:lnTo>
                    <a:pt x="14737" y="51859"/>
                  </a:lnTo>
                  <a:lnTo>
                    <a:pt x="15706" y="51986"/>
                  </a:lnTo>
                  <a:lnTo>
                    <a:pt x="16675" y="52088"/>
                  </a:lnTo>
                  <a:lnTo>
                    <a:pt x="17644" y="52165"/>
                  </a:lnTo>
                  <a:lnTo>
                    <a:pt x="18638" y="52216"/>
                  </a:lnTo>
                  <a:lnTo>
                    <a:pt x="18663" y="52216"/>
                  </a:lnTo>
                  <a:lnTo>
                    <a:pt x="18714" y="51884"/>
                  </a:lnTo>
                  <a:lnTo>
                    <a:pt x="18765" y="51553"/>
                  </a:lnTo>
                  <a:lnTo>
                    <a:pt x="18816" y="51222"/>
                  </a:lnTo>
                  <a:lnTo>
                    <a:pt x="18893" y="50890"/>
                  </a:lnTo>
                  <a:lnTo>
                    <a:pt x="18995" y="50584"/>
                  </a:lnTo>
                  <a:lnTo>
                    <a:pt x="19122" y="50278"/>
                  </a:lnTo>
                  <a:lnTo>
                    <a:pt x="19224" y="49998"/>
                  </a:lnTo>
                  <a:lnTo>
                    <a:pt x="19377" y="49692"/>
                  </a:lnTo>
                  <a:lnTo>
                    <a:pt x="19683" y="49131"/>
                  </a:lnTo>
                  <a:lnTo>
                    <a:pt x="20040" y="48621"/>
                  </a:lnTo>
                  <a:lnTo>
                    <a:pt x="20474" y="48137"/>
                  </a:lnTo>
                  <a:lnTo>
                    <a:pt x="20907" y="47703"/>
                  </a:lnTo>
                  <a:lnTo>
                    <a:pt x="21417" y="47295"/>
                  </a:lnTo>
                  <a:lnTo>
                    <a:pt x="21927" y="46938"/>
                  </a:lnTo>
                  <a:lnTo>
                    <a:pt x="22488" y="46632"/>
                  </a:lnTo>
                  <a:lnTo>
                    <a:pt x="23074" y="46403"/>
                  </a:lnTo>
                  <a:lnTo>
                    <a:pt x="23380" y="46301"/>
                  </a:lnTo>
                  <a:lnTo>
                    <a:pt x="23712" y="46199"/>
                  </a:lnTo>
                  <a:lnTo>
                    <a:pt x="24018" y="46122"/>
                  </a:lnTo>
                  <a:lnTo>
                    <a:pt x="24349" y="46071"/>
                  </a:lnTo>
                  <a:lnTo>
                    <a:pt x="24680" y="46020"/>
                  </a:lnTo>
                  <a:lnTo>
                    <a:pt x="25012" y="45995"/>
                  </a:lnTo>
                  <a:lnTo>
                    <a:pt x="25675" y="45995"/>
                  </a:lnTo>
                  <a:lnTo>
                    <a:pt x="26006" y="46020"/>
                  </a:lnTo>
                  <a:lnTo>
                    <a:pt x="26338" y="46046"/>
                  </a:lnTo>
                  <a:lnTo>
                    <a:pt x="26669" y="46097"/>
                  </a:lnTo>
                  <a:lnTo>
                    <a:pt x="26975" y="46173"/>
                  </a:lnTo>
                  <a:lnTo>
                    <a:pt x="27281" y="46250"/>
                  </a:lnTo>
                  <a:lnTo>
                    <a:pt x="27587" y="46352"/>
                  </a:lnTo>
                  <a:lnTo>
                    <a:pt x="27893" y="46454"/>
                  </a:lnTo>
                  <a:lnTo>
                    <a:pt x="28173" y="46581"/>
                  </a:lnTo>
                  <a:lnTo>
                    <a:pt x="28734" y="46887"/>
                  </a:lnTo>
                  <a:lnTo>
                    <a:pt x="29270" y="47219"/>
                  </a:lnTo>
                  <a:lnTo>
                    <a:pt x="29754" y="47601"/>
                  </a:lnTo>
                  <a:lnTo>
                    <a:pt x="30213" y="48035"/>
                  </a:lnTo>
                  <a:lnTo>
                    <a:pt x="30621" y="48519"/>
                  </a:lnTo>
                  <a:lnTo>
                    <a:pt x="31003" y="49003"/>
                  </a:lnTo>
                  <a:lnTo>
                    <a:pt x="31309" y="49539"/>
                  </a:lnTo>
                  <a:lnTo>
                    <a:pt x="31590" y="50125"/>
                  </a:lnTo>
                  <a:lnTo>
                    <a:pt x="31819" y="50712"/>
                  </a:lnTo>
                  <a:lnTo>
                    <a:pt x="31998" y="51324"/>
                  </a:lnTo>
                  <a:lnTo>
                    <a:pt x="32100" y="51961"/>
                  </a:lnTo>
                  <a:lnTo>
                    <a:pt x="32125" y="52267"/>
                  </a:lnTo>
                  <a:lnTo>
                    <a:pt x="32151" y="52598"/>
                  </a:lnTo>
                  <a:lnTo>
                    <a:pt x="34675" y="52547"/>
                  </a:lnTo>
                  <a:lnTo>
                    <a:pt x="37224" y="52522"/>
                  </a:lnTo>
                  <a:lnTo>
                    <a:pt x="39748" y="52547"/>
                  </a:lnTo>
                  <a:lnTo>
                    <a:pt x="42298" y="52573"/>
                  </a:lnTo>
                  <a:lnTo>
                    <a:pt x="47372" y="52675"/>
                  </a:lnTo>
                  <a:lnTo>
                    <a:pt x="49921" y="52726"/>
                  </a:lnTo>
                  <a:lnTo>
                    <a:pt x="52445" y="52751"/>
                  </a:lnTo>
                  <a:lnTo>
                    <a:pt x="57570" y="52777"/>
                  </a:lnTo>
                  <a:lnTo>
                    <a:pt x="62669" y="52751"/>
                  </a:lnTo>
                  <a:lnTo>
                    <a:pt x="67794" y="52726"/>
                  </a:lnTo>
                  <a:lnTo>
                    <a:pt x="72893" y="52726"/>
                  </a:lnTo>
                  <a:lnTo>
                    <a:pt x="72969" y="52751"/>
                  </a:lnTo>
                  <a:lnTo>
                    <a:pt x="73020" y="52751"/>
                  </a:lnTo>
                  <a:lnTo>
                    <a:pt x="72995" y="52624"/>
                  </a:lnTo>
                  <a:lnTo>
                    <a:pt x="73020" y="52292"/>
                  </a:lnTo>
                  <a:lnTo>
                    <a:pt x="73020" y="51986"/>
                  </a:lnTo>
                  <a:lnTo>
                    <a:pt x="73122" y="51324"/>
                  </a:lnTo>
                  <a:lnTo>
                    <a:pt x="73275" y="50712"/>
                  </a:lnTo>
                  <a:lnTo>
                    <a:pt x="73454" y="50100"/>
                  </a:lnTo>
                  <a:lnTo>
                    <a:pt x="73709" y="49513"/>
                  </a:lnTo>
                  <a:lnTo>
                    <a:pt x="74015" y="48978"/>
                  </a:lnTo>
                  <a:lnTo>
                    <a:pt x="74372" y="48443"/>
                  </a:lnTo>
                  <a:lnTo>
                    <a:pt x="74754" y="47958"/>
                  </a:lnTo>
                  <a:lnTo>
                    <a:pt x="75188" y="47525"/>
                  </a:lnTo>
                  <a:lnTo>
                    <a:pt x="75672" y="47117"/>
                  </a:lnTo>
                  <a:lnTo>
                    <a:pt x="76182" y="46760"/>
                  </a:lnTo>
                  <a:lnTo>
                    <a:pt x="76743" y="46454"/>
                  </a:lnTo>
                  <a:lnTo>
                    <a:pt x="77023" y="46301"/>
                  </a:lnTo>
                  <a:lnTo>
                    <a:pt x="77304" y="46199"/>
                  </a:lnTo>
                  <a:lnTo>
                    <a:pt x="77610" y="46071"/>
                  </a:lnTo>
                  <a:lnTo>
                    <a:pt x="77916" y="45995"/>
                  </a:lnTo>
                  <a:lnTo>
                    <a:pt x="78247" y="45918"/>
                  </a:lnTo>
                  <a:lnTo>
                    <a:pt x="78553" y="45842"/>
                  </a:lnTo>
                  <a:lnTo>
                    <a:pt x="78884" y="45791"/>
                  </a:lnTo>
                  <a:lnTo>
                    <a:pt x="79216" y="45765"/>
                  </a:lnTo>
                  <a:lnTo>
                    <a:pt x="79573" y="45740"/>
                  </a:lnTo>
                  <a:lnTo>
                    <a:pt x="79930" y="45740"/>
                  </a:lnTo>
                  <a:lnTo>
                    <a:pt x="80287" y="45765"/>
                  </a:lnTo>
                  <a:lnTo>
                    <a:pt x="80644" y="45791"/>
                  </a:lnTo>
                  <a:lnTo>
                    <a:pt x="80975" y="45842"/>
                  </a:lnTo>
                  <a:lnTo>
                    <a:pt x="81307" y="45918"/>
                  </a:lnTo>
                  <a:lnTo>
                    <a:pt x="81613" y="45995"/>
                  </a:lnTo>
                  <a:lnTo>
                    <a:pt x="81944" y="46097"/>
                  </a:lnTo>
                  <a:lnTo>
                    <a:pt x="82224" y="46224"/>
                  </a:lnTo>
                  <a:lnTo>
                    <a:pt x="82530" y="46352"/>
                  </a:lnTo>
                  <a:lnTo>
                    <a:pt x="82811" y="46479"/>
                  </a:lnTo>
                  <a:lnTo>
                    <a:pt x="83091" y="46658"/>
                  </a:lnTo>
                  <a:lnTo>
                    <a:pt x="83346" y="46811"/>
                  </a:lnTo>
                  <a:lnTo>
                    <a:pt x="83601" y="47015"/>
                  </a:lnTo>
                  <a:lnTo>
                    <a:pt x="83856" y="47193"/>
                  </a:lnTo>
                  <a:lnTo>
                    <a:pt x="84086" y="47423"/>
                  </a:lnTo>
                  <a:lnTo>
                    <a:pt x="84315" y="47627"/>
                  </a:lnTo>
                  <a:lnTo>
                    <a:pt x="84519" y="47882"/>
                  </a:lnTo>
                  <a:lnTo>
                    <a:pt x="84723" y="48111"/>
                  </a:lnTo>
                  <a:lnTo>
                    <a:pt x="84901" y="48366"/>
                  </a:lnTo>
                  <a:lnTo>
                    <a:pt x="85258" y="48927"/>
                  </a:lnTo>
                  <a:lnTo>
                    <a:pt x="85564" y="49488"/>
                  </a:lnTo>
                  <a:lnTo>
                    <a:pt x="85819" y="50100"/>
                  </a:lnTo>
                  <a:lnTo>
                    <a:pt x="85998" y="50763"/>
                  </a:lnTo>
                  <a:lnTo>
                    <a:pt x="86151" y="51426"/>
                  </a:lnTo>
                  <a:lnTo>
                    <a:pt x="86253" y="52114"/>
                  </a:lnTo>
                  <a:lnTo>
                    <a:pt x="86278" y="52445"/>
                  </a:lnTo>
                  <a:lnTo>
                    <a:pt x="86304" y="52394"/>
                  </a:lnTo>
                  <a:lnTo>
                    <a:pt x="86610" y="52165"/>
                  </a:lnTo>
                  <a:lnTo>
                    <a:pt x="86916" y="51910"/>
                  </a:lnTo>
                  <a:lnTo>
                    <a:pt x="87502" y="51375"/>
                  </a:lnTo>
                  <a:lnTo>
                    <a:pt x="88063" y="50814"/>
                  </a:lnTo>
                  <a:lnTo>
                    <a:pt x="88649" y="50278"/>
                  </a:lnTo>
                  <a:lnTo>
                    <a:pt x="88955" y="50023"/>
                  </a:lnTo>
                  <a:lnTo>
                    <a:pt x="89261" y="49794"/>
                  </a:lnTo>
                  <a:lnTo>
                    <a:pt x="89567" y="49590"/>
                  </a:lnTo>
                  <a:lnTo>
                    <a:pt x="89899" y="49386"/>
                  </a:lnTo>
                  <a:lnTo>
                    <a:pt x="90256" y="49233"/>
                  </a:lnTo>
                  <a:lnTo>
                    <a:pt x="90613" y="49105"/>
                  </a:lnTo>
                  <a:lnTo>
                    <a:pt x="90995" y="49003"/>
                  </a:lnTo>
                  <a:lnTo>
                    <a:pt x="91403" y="48952"/>
                  </a:lnTo>
                  <a:lnTo>
                    <a:pt x="91377" y="48901"/>
                  </a:lnTo>
                  <a:lnTo>
                    <a:pt x="91709" y="46862"/>
                  </a:lnTo>
                  <a:lnTo>
                    <a:pt x="91862" y="45842"/>
                  </a:lnTo>
                  <a:lnTo>
                    <a:pt x="91964" y="44822"/>
                  </a:lnTo>
                  <a:lnTo>
                    <a:pt x="91505" y="44873"/>
                  </a:lnTo>
                  <a:lnTo>
                    <a:pt x="91046" y="44873"/>
                  </a:lnTo>
                  <a:lnTo>
                    <a:pt x="90613" y="44822"/>
                  </a:lnTo>
                  <a:lnTo>
                    <a:pt x="90205" y="44746"/>
                  </a:lnTo>
                  <a:lnTo>
                    <a:pt x="89822" y="44593"/>
                  </a:lnTo>
                  <a:lnTo>
                    <a:pt x="89491" y="44414"/>
                  </a:lnTo>
                  <a:lnTo>
                    <a:pt x="89159" y="44210"/>
                  </a:lnTo>
                  <a:lnTo>
                    <a:pt x="88853" y="43981"/>
                  </a:lnTo>
                  <a:lnTo>
                    <a:pt x="88598" y="43700"/>
                  </a:lnTo>
                  <a:lnTo>
                    <a:pt x="88343" y="43394"/>
                  </a:lnTo>
                  <a:lnTo>
                    <a:pt x="88139" y="43063"/>
                  </a:lnTo>
                  <a:lnTo>
                    <a:pt x="87961" y="42731"/>
                  </a:lnTo>
                  <a:lnTo>
                    <a:pt x="87782" y="42375"/>
                  </a:lnTo>
                  <a:lnTo>
                    <a:pt x="87655" y="41992"/>
                  </a:lnTo>
                  <a:lnTo>
                    <a:pt x="87553" y="41610"/>
                  </a:lnTo>
                  <a:lnTo>
                    <a:pt x="87477" y="41202"/>
                  </a:lnTo>
                  <a:lnTo>
                    <a:pt x="87451" y="40794"/>
                  </a:lnTo>
                  <a:lnTo>
                    <a:pt x="87426" y="40386"/>
                  </a:lnTo>
                  <a:lnTo>
                    <a:pt x="87451" y="39978"/>
                  </a:lnTo>
                  <a:lnTo>
                    <a:pt x="87502" y="39595"/>
                  </a:lnTo>
                  <a:lnTo>
                    <a:pt x="87579" y="39188"/>
                  </a:lnTo>
                  <a:lnTo>
                    <a:pt x="87680" y="38805"/>
                  </a:lnTo>
                  <a:lnTo>
                    <a:pt x="87833" y="38423"/>
                  </a:lnTo>
                  <a:lnTo>
                    <a:pt x="88012" y="38066"/>
                  </a:lnTo>
                  <a:lnTo>
                    <a:pt x="88216" y="37734"/>
                  </a:lnTo>
                  <a:lnTo>
                    <a:pt x="88471" y="37428"/>
                  </a:lnTo>
                  <a:lnTo>
                    <a:pt x="88726" y="37122"/>
                  </a:lnTo>
                  <a:lnTo>
                    <a:pt x="89032" y="36867"/>
                  </a:lnTo>
                  <a:lnTo>
                    <a:pt x="89389" y="36638"/>
                  </a:lnTo>
                  <a:lnTo>
                    <a:pt x="89746" y="36434"/>
                  </a:lnTo>
                  <a:lnTo>
                    <a:pt x="90154" y="36281"/>
                  </a:lnTo>
                  <a:lnTo>
                    <a:pt x="90613" y="36154"/>
                  </a:lnTo>
                  <a:lnTo>
                    <a:pt x="90230" y="35542"/>
                  </a:lnTo>
                  <a:lnTo>
                    <a:pt x="90026" y="35261"/>
                  </a:lnTo>
                  <a:lnTo>
                    <a:pt x="89797" y="34981"/>
                  </a:lnTo>
                  <a:lnTo>
                    <a:pt x="89440" y="34573"/>
                  </a:lnTo>
                  <a:lnTo>
                    <a:pt x="89032" y="34190"/>
                  </a:lnTo>
                  <a:lnTo>
                    <a:pt x="88624" y="33833"/>
                  </a:lnTo>
                  <a:lnTo>
                    <a:pt x="88190" y="33527"/>
                  </a:lnTo>
                  <a:lnTo>
                    <a:pt x="87298" y="32916"/>
                  </a:lnTo>
                  <a:lnTo>
                    <a:pt x="86380" y="32304"/>
                  </a:lnTo>
                  <a:lnTo>
                    <a:pt x="86023" y="32049"/>
                  </a:lnTo>
                  <a:lnTo>
                    <a:pt x="85717" y="31768"/>
                  </a:lnTo>
                  <a:lnTo>
                    <a:pt x="85411" y="31488"/>
                  </a:lnTo>
                  <a:lnTo>
                    <a:pt x="85131" y="31182"/>
                  </a:lnTo>
                  <a:lnTo>
                    <a:pt x="84876" y="30876"/>
                  </a:lnTo>
                  <a:lnTo>
                    <a:pt x="84646" y="30570"/>
                  </a:lnTo>
                  <a:lnTo>
                    <a:pt x="84443" y="30239"/>
                  </a:lnTo>
                  <a:lnTo>
                    <a:pt x="84264" y="29882"/>
                  </a:lnTo>
                  <a:lnTo>
                    <a:pt x="84086" y="29550"/>
                  </a:lnTo>
                  <a:lnTo>
                    <a:pt x="83933" y="29193"/>
                  </a:lnTo>
                  <a:lnTo>
                    <a:pt x="83805" y="28811"/>
                  </a:lnTo>
                  <a:lnTo>
                    <a:pt x="83678" y="28454"/>
                  </a:lnTo>
                  <a:lnTo>
                    <a:pt x="83474" y="27689"/>
                  </a:lnTo>
                  <a:lnTo>
                    <a:pt x="83321" y="26899"/>
                  </a:lnTo>
                  <a:lnTo>
                    <a:pt x="83219" y="26108"/>
                  </a:lnTo>
                  <a:lnTo>
                    <a:pt x="83142" y="25292"/>
                  </a:lnTo>
                  <a:lnTo>
                    <a:pt x="83091" y="24476"/>
                  </a:lnTo>
                  <a:lnTo>
                    <a:pt x="83066" y="23661"/>
                  </a:lnTo>
                  <a:lnTo>
                    <a:pt x="83040" y="22029"/>
                  </a:lnTo>
                  <a:lnTo>
                    <a:pt x="83015" y="21238"/>
                  </a:lnTo>
                  <a:lnTo>
                    <a:pt x="82989" y="20448"/>
                  </a:lnTo>
                  <a:lnTo>
                    <a:pt x="82836" y="18434"/>
                  </a:lnTo>
                  <a:lnTo>
                    <a:pt x="82760" y="17389"/>
                  </a:lnTo>
                  <a:lnTo>
                    <a:pt x="82632" y="16318"/>
                  </a:lnTo>
                  <a:lnTo>
                    <a:pt x="82479" y="15221"/>
                  </a:lnTo>
                  <a:lnTo>
                    <a:pt x="82301" y="14151"/>
                  </a:lnTo>
                  <a:lnTo>
                    <a:pt x="82046" y="13080"/>
                  </a:lnTo>
                  <a:lnTo>
                    <a:pt x="81765" y="12060"/>
                  </a:lnTo>
                  <a:lnTo>
                    <a:pt x="81613" y="11550"/>
                  </a:lnTo>
                  <a:lnTo>
                    <a:pt x="81434" y="11040"/>
                  </a:lnTo>
                  <a:lnTo>
                    <a:pt x="81230" y="10556"/>
                  </a:lnTo>
                  <a:lnTo>
                    <a:pt x="81026" y="10071"/>
                  </a:lnTo>
                  <a:lnTo>
                    <a:pt x="80797" y="9612"/>
                  </a:lnTo>
                  <a:lnTo>
                    <a:pt x="80542" y="9153"/>
                  </a:lnTo>
                  <a:lnTo>
                    <a:pt x="80261" y="8695"/>
                  </a:lnTo>
                  <a:lnTo>
                    <a:pt x="79981" y="8287"/>
                  </a:lnTo>
                  <a:lnTo>
                    <a:pt x="79675" y="7879"/>
                  </a:lnTo>
                  <a:lnTo>
                    <a:pt x="79343" y="7496"/>
                  </a:lnTo>
                  <a:lnTo>
                    <a:pt x="78986" y="7114"/>
                  </a:lnTo>
                  <a:lnTo>
                    <a:pt x="78604" y="6757"/>
                  </a:lnTo>
                  <a:lnTo>
                    <a:pt x="78222" y="6451"/>
                  </a:lnTo>
                  <a:lnTo>
                    <a:pt x="77788" y="6145"/>
                  </a:lnTo>
                  <a:lnTo>
                    <a:pt x="77329" y="5865"/>
                  </a:lnTo>
                  <a:lnTo>
                    <a:pt x="76870" y="5610"/>
                  </a:lnTo>
                  <a:lnTo>
                    <a:pt x="76411" y="5406"/>
                  </a:lnTo>
                  <a:lnTo>
                    <a:pt x="75978" y="5202"/>
                  </a:lnTo>
                  <a:lnTo>
                    <a:pt x="75060" y="4845"/>
                  </a:lnTo>
                  <a:lnTo>
                    <a:pt x="74142" y="4539"/>
                  </a:lnTo>
                  <a:lnTo>
                    <a:pt x="73199" y="4258"/>
                  </a:lnTo>
                  <a:lnTo>
                    <a:pt x="72230" y="4003"/>
                  </a:lnTo>
                  <a:lnTo>
                    <a:pt x="71287" y="3774"/>
                  </a:lnTo>
                  <a:lnTo>
                    <a:pt x="69375" y="3340"/>
                  </a:lnTo>
                  <a:lnTo>
                    <a:pt x="67335" y="2907"/>
                  </a:lnTo>
                  <a:lnTo>
                    <a:pt x="65295" y="2474"/>
                  </a:lnTo>
                  <a:lnTo>
                    <a:pt x="63230" y="2117"/>
                  </a:lnTo>
                  <a:lnTo>
                    <a:pt x="61165" y="1760"/>
                  </a:lnTo>
                  <a:lnTo>
                    <a:pt x="59049" y="1454"/>
                  </a:lnTo>
                  <a:lnTo>
                    <a:pt x="56933" y="1173"/>
                  </a:lnTo>
                  <a:lnTo>
                    <a:pt x="54791" y="918"/>
                  </a:lnTo>
                  <a:lnTo>
                    <a:pt x="52649" y="689"/>
                  </a:lnTo>
                  <a:lnTo>
                    <a:pt x="50508" y="510"/>
                  </a:lnTo>
                  <a:lnTo>
                    <a:pt x="48366" y="357"/>
                  </a:lnTo>
                  <a:lnTo>
                    <a:pt x="46199" y="230"/>
                  </a:lnTo>
                  <a:lnTo>
                    <a:pt x="44057" y="128"/>
                  </a:lnTo>
                  <a:lnTo>
                    <a:pt x="41916" y="77"/>
                  </a:lnTo>
                  <a:lnTo>
                    <a:pt x="39748" y="26"/>
                  </a:lnTo>
                  <a:lnTo>
                    <a:pt x="37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148;p101">
              <a:extLst>
                <a:ext uri="{FF2B5EF4-FFF2-40B4-BE49-F238E27FC236}">
                  <a16:creationId xmlns:a16="http://schemas.microsoft.com/office/drawing/2014/main" id="{BB1DC286-5B3A-F172-4F29-B7CD8451F450}"/>
                </a:ext>
              </a:extLst>
            </p:cNvPr>
            <p:cNvSpPr/>
            <p:nvPr/>
          </p:nvSpPr>
          <p:spPr>
            <a:xfrm>
              <a:off x="2228579" y="2450447"/>
              <a:ext cx="70673" cy="132328"/>
            </a:xfrm>
            <a:custGeom>
              <a:avLst/>
              <a:gdLst/>
              <a:ahLst/>
              <a:cxnLst/>
              <a:rect l="l" t="t" r="r" b="b"/>
              <a:pathLst>
                <a:path w="4208" h="7879" extrusionOk="0">
                  <a:moveTo>
                    <a:pt x="2983" y="0"/>
                  </a:moveTo>
                  <a:lnTo>
                    <a:pt x="2576" y="128"/>
                  </a:lnTo>
                  <a:lnTo>
                    <a:pt x="2219" y="281"/>
                  </a:lnTo>
                  <a:lnTo>
                    <a:pt x="1862" y="485"/>
                  </a:lnTo>
                  <a:lnTo>
                    <a:pt x="1556" y="689"/>
                  </a:lnTo>
                  <a:lnTo>
                    <a:pt x="1250" y="944"/>
                  </a:lnTo>
                  <a:lnTo>
                    <a:pt x="995" y="1224"/>
                  </a:lnTo>
                  <a:lnTo>
                    <a:pt x="765" y="1530"/>
                  </a:lnTo>
                  <a:lnTo>
                    <a:pt x="561" y="1836"/>
                  </a:lnTo>
                  <a:lnTo>
                    <a:pt x="383" y="2193"/>
                  </a:lnTo>
                  <a:lnTo>
                    <a:pt x="230" y="2550"/>
                  </a:lnTo>
                  <a:lnTo>
                    <a:pt x="128" y="2907"/>
                  </a:lnTo>
                  <a:lnTo>
                    <a:pt x="51" y="3315"/>
                  </a:lnTo>
                  <a:lnTo>
                    <a:pt x="26" y="3697"/>
                  </a:lnTo>
                  <a:lnTo>
                    <a:pt x="0" y="4105"/>
                  </a:lnTo>
                  <a:lnTo>
                    <a:pt x="51" y="4513"/>
                  </a:lnTo>
                  <a:lnTo>
                    <a:pt x="102" y="4921"/>
                  </a:lnTo>
                  <a:lnTo>
                    <a:pt x="204" y="5253"/>
                  </a:lnTo>
                  <a:lnTo>
                    <a:pt x="332" y="5584"/>
                  </a:lnTo>
                  <a:lnTo>
                    <a:pt x="459" y="5890"/>
                  </a:lnTo>
                  <a:lnTo>
                    <a:pt x="638" y="6170"/>
                  </a:lnTo>
                  <a:lnTo>
                    <a:pt x="842" y="6451"/>
                  </a:lnTo>
                  <a:lnTo>
                    <a:pt x="1071" y="6680"/>
                  </a:lnTo>
                  <a:lnTo>
                    <a:pt x="1301" y="6910"/>
                  </a:lnTo>
                  <a:lnTo>
                    <a:pt x="1581" y="7088"/>
                  </a:lnTo>
                  <a:lnTo>
                    <a:pt x="1862" y="7267"/>
                  </a:lnTo>
                  <a:lnTo>
                    <a:pt x="2142" y="7420"/>
                  </a:lnTo>
                  <a:lnTo>
                    <a:pt x="2448" y="7547"/>
                  </a:lnTo>
                  <a:lnTo>
                    <a:pt x="2779" y="7675"/>
                  </a:lnTo>
                  <a:lnTo>
                    <a:pt x="3111" y="7751"/>
                  </a:lnTo>
                  <a:lnTo>
                    <a:pt x="3442" y="7802"/>
                  </a:lnTo>
                  <a:lnTo>
                    <a:pt x="3774" y="7853"/>
                  </a:lnTo>
                  <a:lnTo>
                    <a:pt x="4131" y="7879"/>
                  </a:lnTo>
                  <a:lnTo>
                    <a:pt x="4182" y="7165"/>
                  </a:lnTo>
                  <a:lnTo>
                    <a:pt x="4207" y="6451"/>
                  </a:lnTo>
                  <a:lnTo>
                    <a:pt x="4207" y="5763"/>
                  </a:lnTo>
                  <a:lnTo>
                    <a:pt x="4207" y="5049"/>
                  </a:lnTo>
                  <a:lnTo>
                    <a:pt x="4156" y="4360"/>
                  </a:lnTo>
                  <a:lnTo>
                    <a:pt x="4080" y="3646"/>
                  </a:lnTo>
                  <a:lnTo>
                    <a:pt x="3952" y="2958"/>
                  </a:lnTo>
                  <a:lnTo>
                    <a:pt x="3799" y="2270"/>
                  </a:lnTo>
                  <a:lnTo>
                    <a:pt x="3646" y="1683"/>
                  </a:lnTo>
                  <a:lnTo>
                    <a:pt x="3442" y="1122"/>
                  </a:lnTo>
                  <a:lnTo>
                    <a:pt x="3238" y="561"/>
                  </a:lnTo>
                  <a:lnTo>
                    <a:pt x="29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149;p101">
              <a:extLst>
                <a:ext uri="{FF2B5EF4-FFF2-40B4-BE49-F238E27FC236}">
                  <a16:creationId xmlns:a16="http://schemas.microsoft.com/office/drawing/2014/main" id="{5800B963-25CF-D220-857C-7542095249B0}"/>
                </a:ext>
              </a:extLst>
            </p:cNvPr>
            <p:cNvSpPr/>
            <p:nvPr/>
          </p:nvSpPr>
          <p:spPr>
            <a:xfrm>
              <a:off x="974413" y="2178121"/>
              <a:ext cx="544679" cy="273204"/>
            </a:xfrm>
            <a:custGeom>
              <a:avLst/>
              <a:gdLst/>
              <a:ahLst/>
              <a:cxnLst/>
              <a:rect l="l" t="t" r="r" b="b"/>
              <a:pathLst>
                <a:path w="32431" h="16267" extrusionOk="0">
                  <a:moveTo>
                    <a:pt x="2142" y="0"/>
                  </a:moveTo>
                  <a:lnTo>
                    <a:pt x="2117" y="383"/>
                  </a:lnTo>
                  <a:lnTo>
                    <a:pt x="2040" y="740"/>
                  </a:lnTo>
                  <a:lnTo>
                    <a:pt x="1964" y="892"/>
                  </a:lnTo>
                  <a:lnTo>
                    <a:pt x="1887" y="1045"/>
                  </a:lnTo>
                  <a:lnTo>
                    <a:pt x="1811" y="1198"/>
                  </a:lnTo>
                  <a:lnTo>
                    <a:pt x="1683" y="1326"/>
                  </a:lnTo>
                  <a:lnTo>
                    <a:pt x="1530" y="1479"/>
                  </a:lnTo>
                  <a:lnTo>
                    <a:pt x="1352" y="1606"/>
                  </a:lnTo>
                  <a:lnTo>
                    <a:pt x="1148" y="1734"/>
                  </a:lnTo>
                  <a:lnTo>
                    <a:pt x="918" y="1861"/>
                  </a:lnTo>
                  <a:lnTo>
                    <a:pt x="714" y="1963"/>
                  </a:lnTo>
                  <a:lnTo>
                    <a:pt x="485" y="2040"/>
                  </a:lnTo>
                  <a:lnTo>
                    <a:pt x="230" y="2116"/>
                  </a:lnTo>
                  <a:lnTo>
                    <a:pt x="0" y="2167"/>
                  </a:lnTo>
                  <a:lnTo>
                    <a:pt x="128" y="3901"/>
                  </a:lnTo>
                  <a:lnTo>
                    <a:pt x="204" y="5660"/>
                  </a:lnTo>
                  <a:lnTo>
                    <a:pt x="230" y="7445"/>
                  </a:lnTo>
                  <a:lnTo>
                    <a:pt x="230" y="9204"/>
                  </a:lnTo>
                  <a:lnTo>
                    <a:pt x="230" y="12723"/>
                  </a:lnTo>
                  <a:lnTo>
                    <a:pt x="204" y="16241"/>
                  </a:lnTo>
                  <a:lnTo>
                    <a:pt x="1224" y="16190"/>
                  </a:lnTo>
                  <a:lnTo>
                    <a:pt x="1173" y="15349"/>
                  </a:lnTo>
                  <a:lnTo>
                    <a:pt x="1148" y="14507"/>
                  </a:lnTo>
                  <a:lnTo>
                    <a:pt x="1148" y="12799"/>
                  </a:lnTo>
                  <a:lnTo>
                    <a:pt x="1122" y="12417"/>
                  </a:lnTo>
                  <a:lnTo>
                    <a:pt x="1097" y="12009"/>
                  </a:lnTo>
                  <a:lnTo>
                    <a:pt x="1046" y="11116"/>
                  </a:lnTo>
                  <a:lnTo>
                    <a:pt x="1020" y="10683"/>
                  </a:lnTo>
                  <a:lnTo>
                    <a:pt x="1020" y="10275"/>
                  </a:lnTo>
                  <a:lnTo>
                    <a:pt x="1097" y="9867"/>
                  </a:lnTo>
                  <a:lnTo>
                    <a:pt x="1122" y="9689"/>
                  </a:lnTo>
                  <a:lnTo>
                    <a:pt x="1199" y="9510"/>
                  </a:lnTo>
                  <a:lnTo>
                    <a:pt x="1250" y="9383"/>
                  </a:lnTo>
                  <a:lnTo>
                    <a:pt x="1326" y="9255"/>
                  </a:lnTo>
                  <a:lnTo>
                    <a:pt x="1403" y="9153"/>
                  </a:lnTo>
                  <a:lnTo>
                    <a:pt x="1505" y="9077"/>
                  </a:lnTo>
                  <a:lnTo>
                    <a:pt x="1734" y="8924"/>
                  </a:lnTo>
                  <a:lnTo>
                    <a:pt x="1964" y="8796"/>
                  </a:lnTo>
                  <a:lnTo>
                    <a:pt x="1938" y="8771"/>
                  </a:lnTo>
                  <a:lnTo>
                    <a:pt x="1887" y="8567"/>
                  </a:lnTo>
                  <a:lnTo>
                    <a:pt x="1887" y="8388"/>
                  </a:lnTo>
                  <a:lnTo>
                    <a:pt x="1938" y="8210"/>
                  </a:lnTo>
                  <a:lnTo>
                    <a:pt x="2015" y="8057"/>
                  </a:lnTo>
                  <a:lnTo>
                    <a:pt x="2117" y="7929"/>
                  </a:lnTo>
                  <a:lnTo>
                    <a:pt x="2270" y="7827"/>
                  </a:lnTo>
                  <a:lnTo>
                    <a:pt x="2423" y="7751"/>
                  </a:lnTo>
                  <a:lnTo>
                    <a:pt x="2601" y="7674"/>
                  </a:lnTo>
                  <a:lnTo>
                    <a:pt x="2550" y="7496"/>
                  </a:lnTo>
                  <a:lnTo>
                    <a:pt x="2524" y="7317"/>
                  </a:lnTo>
                  <a:lnTo>
                    <a:pt x="2550" y="7139"/>
                  </a:lnTo>
                  <a:lnTo>
                    <a:pt x="2626" y="6986"/>
                  </a:lnTo>
                  <a:lnTo>
                    <a:pt x="2703" y="6859"/>
                  </a:lnTo>
                  <a:lnTo>
                    <a:pt x="2830" y="6782"/>
                  </a:lnTo>
                  <a:lnTo>
                    <a:pt x="2983" y="6731"/>
                  </a:lnTo>
                  <a:lnTo>
                    <a:pt x="3111" y="6757"/>
                  </a:lnTo>
                  <a:lnTo>
                    <a:pt x="3238" y="6782"/>
                  </a:lnTo>
                  <a:lnTo>
                    <a:pt x="3340" y="6859"/>
                  </a:lnTo>
                  <a:lnTo>
                    <a:pt x="3417" y="6986"/>
                  </a:lnTo>
                  <a:lnTo>
                    <a:pt x="3468" y="7088"/>
                  </a:lnTo>
                  <a:lnTo>
                    <a:pt x="3493" y="7215"/>
                  </a:lnTo>
                  <a:lnTo>
                    <a:pt x="3493" y="7368"/>
                  </a:lnTo>
                  <a:lnTo>
                    <a:pt x="3493" y="7496"/>
                  </a:lnTo>
                  <a:lnTo>
                    <a:pt x="3442" y="7623"/>
                  </a:lnTo>
                  <a:lnTo>
                    <a:pt x="3646" y="7674"/>
                  </a:lnTo>
                  <a:lnTo>
                    <a:pt x="3850" y="7751"/>
                  </a:lnTo>
                  <a:lnTo>
                    <a:pt x="4003" y="7878"/>
                  </a:lnTo>
                  <a:lnTo>
                    <a:pt x="4156" y="8006"/>
                  </a:lnTo>
                  <a:lnTo>
                    <a:pt x="4258" y="8184"/>
                  </a:lnTo>
                  <a:lnTo>
                    <a:pt x="4335" y="8363"/>
                  </a:lnTo>
                  <a:lnTo>
                    <a:pt x="4360" y="8541"/>
                  </a:lnTo>
                  <a:lnTo>
                    <a:pt x="4335" y="8745"/>
                  </a:lnTo>
                  <a:lnTo>
                    <a:pt x="4513" y="8822"/>
                  </a:lnTo>
                  <a:lnTo>
                    <a:pt x="4641" y="8924"/>
                  </a:lnTo>
                  <a:lnTo>
                    <a:pt x="4768" y="9026"/>
                  </a:lnTo>
                  <a:lnTo>
                    <a:pt x="4870" y="9153"/>
                  </a:lnTo>
                  <a:lnTo>
                    <a:pt x="4972" y="9332"/>
                  </a:lnTo>
                  <a:lnTo>
                    <a:pt x="5023" y="9510"/>
                  </a:lnTo>
                  <a:lnTo>
                    <a:pt x="5074" y="9714"/>
                  </a:lnTo>
                  <a:lnTo>
                    <a:pt x="5100" y="9969"/>
                  </a:lnTo>
                  <a:lnTo>
                    <a:pt x="5176" y="11499"/>
                  </a:lnTo>
                  <a:lnTo>
                    <a:pt x="5202" y="13028"/>
                  </a:lnTo>
                  <a:lnTo>
                    <a:pt x="5202" y="14558"/>
                  </a:lnTo>
                  <a:lnTo>
                    <a:pt x="5176" y="15323"/>
                  </a:lnTo>
                  <a:lnTo>
                    <a:pt x="5125" y="16088"/>
                  </a:lnTo>
                  <a:lnTo>
                    <a:pt x="5941" y="16088"/>
                  </a:lnTo>
                  <a:lnTo>
                    <a:pt x="5864" y="15170"/>
                  </a:lnTo>
                  <a:lnTo>
                    <a:pt x="5813" y="14252"/>
                  </a:lnTo>
                  <a:lnTo>
                    <a:pt x="5788" y="12391"/>
                  </a:lnTo>
                  <a:lnTo>
                    <a:pt x="5737" y="11779"/>
                  </a:lnTo>
                  <a:lnTo>
                    <a:pt x="5686" y="11116"/>
                  </a:lnTo>
                  <a:lnTo>
                    <a:pt x="5660" y="10479"/>
                  </a:lnTo>
                  <a:lnTo>
                    <a:pt x="5686" y="10173"/>
                  </a:lnTo>
                  <a:lnTo>
                    <a:pt x="5737" y="9867"/>
                  </a:lnTo>
                  <a:lnTo>
                    <a:pt x="5788" y="9689"/>
                  </a:lnTo>
                  <a:lnTo>
                    <a:pt x="5839" y="9510"/>
                  </a:lnTo>
                  <a:lnTo>
                    <a:pt x="5915" y="9332"/>
                  </a:lnTo>
                  <a:lnTo>
                    <a:pt x="6017" y="9204"/>
                  </a:lnTo>
                  <a:lnTo>
                    <a:pt x="6119" y="9077"/>
                  </a:lnTo>
                  <a:lnTo>
                    <a:pt x="6247" y="8949"/>
                  </a:lnTo>
                  <a:lnTo>
                    <a:pt x="6374" y="8873"/>
                  </a:lnTo>
                  <a:lnTo>
                    <a:pt x="6527" y="8771"/>
                  </a:lnTo>
                  <a:lnTo>
                    <a:pt x="6425" y="8669"/>
                  </a:lnTo>
                  <a:lnTo>
                    <a:pt x="6374" y="8541"/>
                  </a:lnTo>
                  <a:lnTo>
                    <a:pt x="6374" y="8388"/>
                  </a:lnTo>
                  <a:lnTo>
                    <a:pt x="6400" y="8235"/>
                  </a:lnTo>
                  <a:lnTo>
                    <a:pt x="6451" y="8108"/>
                  </a:lnTo>
                  <a:lnTo>
                    <a:pt x="6553" y="8031"/>
                  </a:lnTo>
                  <a:lnTo>
                    <a:pt x="6655" y="7955"/>
                  </a:lnTo>
                  <a:lnTo>
                    <a:pt x="6782" y="7878"/>
                  </a:lnTo>
                  <a:lnTo>
                    <a:pt x="7037" y="7802"/>
                  </a:lnTo>
                  <a:lnTo>
                    <a:pt x="7318" y="7776"/>
                  </a:lnTo>
                  <a:lnTo>
                    <a:pt x="8032" y="7725"/>
                  </a:lnTo>
                  <a:lnTo>
                    <a:pt x="7981" y="7649"/>
                  </a:lnTo>
                  <a:lnTo>
                    <a:pt x="7930" y="7445"/>
                  </a:lnTo>
                  <a:lnTo>
                    <a:pt x="7853" y="7215"/>
                  </a:lnTo>
                  <a:lnTo>
                    <a:pt x="7802" y="7241"/>
                  </a:lnTo>
                  <a:lnTo>
                    <a:pt x="7726" y="7266"/>
                  </a:lnTo>
                  <a:lnTo>
                    <a:pt x="7675" y="7292"/>
                  </a:lnTo>
                  <a:lnTo>
                    <a:pt x="7624" y="7343"/>
                  </a:lnTo>
                  <a:lnTo>
                    <a:pt x="7573" y="7394"/>
                  </a:lnTo>
                  <a:lnTo>
                    <a:pt x="7547" y="7470"/>
                  </a:lnTo>
                  <a:lnTo>
                    <a:pt x="7547" y="7547"/>
                  </a:lnTo>
                  <a:lnTo>
                    <a:pt x="7573" y="7623"/>
                  </a:lnTo>
                  <a:lnTo>
                    <a:pt x="7573" y="7649"/>
                  </a:lnTo>
                  <a:lnTo>
                    <a:pt x="7547" y="7674"/>
                  </a:lnTo>
                  <a:lnTo>
                    <a:pt x="7496" y="7725"/>
                  </a:lnTo>
                  <a:lnTo>
                    <a:pt x="7394" y="7725"/>
                  </a:lnTo>
                  <a:lnTo>
                    <a:pt x="7369" y="7700"/>
                  </a:lnTo>
                  <a:lnTo>
                    <a:pt x="7343" y="7598"/>
                  </a:lnTo>
                  <a:lnTo>
                    <a:pt x="7318" y="7496"/>
                  </a:lnTo>
                  <a:lnTo>
                    <a:pt x="7318" y="7368"/>
                  </a:lnTo>
                  <a:lnTo>
                    <a:pt x="7343" y="7266"/>
                  </a:lnTo>
                  <a:lnTo>
                    <a:pt x="7394" y="7190"/>
                  </a:lnTo>
                  <a:lnTo>
                    <a:pt x="7445" y="7088"/>
                  </a:lnTo>
                  <a:lnTo>
                    <a:pt x="7522" y="7011"/>
                  </a:lnTo>
                  <a:lnTo>
                    <a:pt x="7624" y="6960"/>
                  </a:lnTo>
                  <a:lnTo>
                    <a:pt x="7726" y="6909"/>
                  </a:lnTo>
                  <a:lnTo>
                    <a:pt x="7955" y="6909"/>
                  </a:lnTo>
                  <a:lnTo>
                    <a:pt x="8057" y="6935"/>
                  </a:lnTo>
                  <a:lnTo>
                    <a:pt x="8108" y="6986"/>
                  </a:lnTo>
                  <a:lnTo>
                    <a:pt x="8134" y="7037"/>
                  </a:lnTo>
                  <a:lnTo>
                    <a:pt x="8185" y="7164"/>
                  </a:lnTo>
                  <a:lnTo>
                    <a:pt x="8312" y="7547"/>
                  </a:lnTo>
                  <a:lnTo>
                    <a:pt x="8312" y="7649"/>
                  </a:lnTo>
                  <a:lnTo>
                    <a:pt x="8261" y="7700"/>
                  </a:lnTo>
                  <a:lnTo>
                    <a:pt x="8771" y="7700"/>
                  </a:lnTo>
                  <a:lnTo>
                    <a:pt x="8924" y="7751"/>
                  </a:lnTo>
                  <a:lnTo>
                    <a:pt x="9077" y="7827"/>
                  </a:lnTo>
                  <a:lnTo>
                    <a:pt x="9179" y="7904"/>
                  </a:lnTo>
                  <a:lnTo>
                    <a:pt x="9230" y="8006"/>
                  </a:lnTo>
                  <a:lnTo>
                    <a:pt x="9281" y="8108"/>
                  </a:lnTo>
                  <a:lnTo>
                    <a:pt x="9281" y="8235"/>
                  </a:lnTo>
                  <a:lnTo>
                    <a:pt x="9306" y="8465"/>
                  </a:lnTo>
                  <a:lnTo>
                    <a:pt x="9255" y="8694"/>
                  </a:lnTo>
                  <a:lnTo>
                    <a:pt x="9485" y="8847"/>
                  </a:lnTo>
                  <a:lnTo>
                    <a:pt x="9561" y="8949"/>
                  </a:lnTo>
                  <a:lnTo>
                    <a:pt x="9663" y="9051"/>
                  </a:lnTo>
                  <a:lnTo>
                    <a:pt x="9740" y="9179"/>
                  </a:lnTo>
                  <a:lnTo>
                    <a:pt x="9791" y="9306"/>
                  </a:lnTo>
                  <a:lnTo>
                    <a:pt x="9842" y="9459"/>
                  </a:lnTo>
                  <a:lnTo>
                    <a:pt x="9893" y="9638"/>
                  </a:lnTo>
                  <a:lnTo>
                    <a:pt x="9944" y="10020"/>
                  </a:lnTo>
                  <a:lnTo>
                    <a:pt x="9969" y="10428"/>
                  </a:lnTo>
                  <a:lnTo>
                    <a:pt x="9944" y="10836"/>
                  </a:lnTo>
                  <a:lnTo>
                    <a:pt x="9944" y="11269"/>
                  </a:lnTo>
                  <a:lnTo>
                    <a:pt x="9867" y="12085"/>
                  </a:lnTo>
                  <a:lnTo>
                    <a:pt x="9791" y="12901"/>
                  </a:lnTo>
                  <a:lnTo>
                    <a:pt x="9689" y="14533"/>
                  </a:lnTo>
                  <a:lnTo>
                    <a:pt x="9561" y="16139"/>
                  </a:lnTo>
                  <a:lnTo>
                    <a:pt x="12901" y="16215"/>
                  </a:lnTo>
                  <a:lnTo>
                    <a:pt x="14558" y="16266"/>
                  </a:lnTo>
                  <a:lnTo>
                    <a:pt x="20219" y="16266"/>
                  </a:lnTo>
                  <a:lnTo>
                    <a:pt x="24247" y="16241"/>
                  </a:lnTo>
                  <a:lnTo>
                    <a:pt x="28275" y="16190"/>
                  </a:lnTo>
                  <a:lnTo>
                    <a:pt x="32380" y="16190"/>
                  </a:lnTo>
                  <a:lnTo>
                    <a:pt x="32406" y="16215"/>
                  </a:lnTo>
                  <a:lnTo>
                    <a:pt x="32431" y="12672"/>
                  </a:lnTo>
                  <a:lnTo>
                    <a:pt x="32431" y="9102"/>
                  </a:lnTo>
                  <a:lnTo>
                    <a:pt x="32380" y="5558"/>
                  </a:lnTo>
                  <a:lnTo>
                    <a:pt x="32355" y="3774"/>
                  </a:lnTo>
                  <a:lnTo>
                    <a:pt x="32304" y="1989"/>
                  </a:lnTo>
                  <a:lnTo>
                    <a:pt x="32023" y="1887"/>
                  </a:lnTo>
                  <a:lnTo>
                    <a:pt x="31768" y="1759"/>
                  </a:lnTo>
                  <a:lnTo>
                    <a:pt x="31513" y="1581"/>
                  </a:lnTo>
                  <a:lnTo>
                    <a:pt x="31309" y="1402"/>
                  </a:lnTo>
                  <a:lnTo>
                    <a:pt x="31105" y="1173"/>
                  </a:lnTo>
                  <a:lnTo>
                    <a:pt x="30952" y="943"/>
                  </a:lnTo>
                  <a:lnTo>
                    <a:pt x="30799" y="689"/>
                  </a:lnTo>
                  <a:lnTo>
                    <a:pt x="30697" y="434"/>
                  </a:lnTo>
                  <a:lnTo>
                    <a:pt x="30519" y="689"/>
                  </a:lnTo>
                  <a:lnTo>
                    <a:pt x="30315" y="918"/>
                  </a:lnTo>
                  <a:lnTo>
                    <a:pt x="30085" y="1147"/>
                  </a:lnTo>
                  <a:lnTo>
                    <a:pt x="29830" y="1326"/>
                  </a:lnTo>
                  <a:lnTo>
                    <a:pt x="29550" y="1504"/>
                  </a:lnTo>
                  <a:lnTo>
                    <a:pt x="29244" y="1632"/>
                  </a:lnTo>
                  <a:lnTo>
                    <a:pt x="28938" y="1734"/>
                  </a:lnTo>
                  <a:lnTo>
                    <a:pt x="28632" y="1785"/>
                  </a:lnTo>
                  <a:lnTo>
                    <a:pt x="28377" y="1810"/>
                  </a:lnTo>
                  <a:lnTo>
                    <a:pt x="28148" y="1810"/>
                  </a:lnTo>
                  <a:lnTo>
                    <a:pt x="27918" y="1785"/>
                  </a:lnTo>
                  <a:lnTo>
                    <a:pt x="27714" y="1734"/>
                  </a:lnTo>
                  <a:lnTo>
                    <a:pt x="27485" y="1683"/>
                  </a:lnTo>
                  <a:lnTo>
                    <a:pt x="27281" y="1606"/>
                  </a:lnTo>
                  <a:lnTo>
                    <a:pt x="27077" y="1504"/>
                  </a:lnTo>
                  <a:lnTo>
                    <a:pt x="26898" y="1402"/>
                  </a:lnTo>
                  <a:lnTo>
                    <a:pt x="26720" y="1275"/>
                  </a:lnTo>
                  <a:lnTo>
                    <a:pt x="26541" y="1147"/>
                  </a:lnTo>
                  <a:lnTo>
                    <a:pt x="26389" y="994"/>
                  </a:lnTo>
                  <a:lnTo>
                    <a:pt x="26261" y="816"/>
                  </a:lnTo>
                  <a:lnTo>
                    <a:pt x="26108" y="638"/>
                  </a:lnTo>
                  <a:lnTo>
                    <a:pt x="26006" y="459"/>
                  </a:lnTo>
                  <a:lnTo>
                    <a:pt x="25904" y="281"/>
                  </a:lnTo>
                  <a:lnTo>
                    <a:pt x="25802" y="77"/>
                  </a:lnTo>
                  <a:lnTo>
                    <a:pt x="25675" y="510"/>
                  </a:lnTo>
                  <a:lnTo>
                    <a:pt x="25496" y="918"/>
                  </a:lnTo>
                  <a:lnTo>
                    <a:pt x="25394" y="1122"/>
                  </a:lnTo>
                  <a:lnTo>
                    <a:pt x="25267" y="1300"/>
                  </a:lnTo>
                  <a:lnTo>
                    <a:pt x="25139" y="1479"/>
                  </a:lnTo>
                  <a:lnTo>
                    <a:pt x="24986" y="1632"/>
                  </a:lnTo>
                  <a:lnTo>
                    <a:pt x="24833" y="1759"/>
                  </a:lnTo>
                  <a:lnTo>
                    <a:pt x="24655" y="1861"/>
                  </a:lnTo>
                  <a:lnTo>
                    <a:pt x="24451" y="1963"/>
                  </a:lnTo>
                  <a:lnTo>
                    <a:pt x="24272" y="2040"/>
                  </a:lnTo>
                  <a:lnTo>
                    <a:pt x="24043" y="2091"/>
                  </a:lnTo>
                  <a:lnTo>
                    <a:pt x="23813" y="2116"/>
                  </a:lnTo>
                  <a:lnTo>
                    <a:pt x="23584" y="2116"/>
                  </a:lnTo>
                  <a:lnTo>
                    <a:pt x="23329" y="2091"/>
                  </a:lnTo>
                  <a:lnTo>
                    <a:pt x="23125" y="2040"/>
                  </a:lnTo>
                  <a:lnTo>
                    <a:pt x="22947" y="1989"/>
                  </a:lnTo>
                  <a:lnTo>
                    <a:pt x="22768" y="1912"/>
                  </a:lnTo>
                  <a:lnTo>
                    <a:pt x="22615" y="1836"/>
                  </a:lnTo>
                  <a:lnTo>
                    <a:pt x="22309" y="1632"/>
                  </a:lnTo>
                  <a:lnTo>
                    <a:pt x="22054" y="1402"/>
                  </a:lnTo>
                  <a:lnTo>
                    <a:pt x="21825" y="1122"/>
                  </a:lnTo>
                  <a:lnTo>
                    <a:pt x="21646" y="816"/>
                  </a:lnTo>
                  <a:lnTo>
                    <a:pt x="21493" y="485"/>
                  </a:lnTo>
                  <a:lnTo>
                    <a:pt x="21366" y="128"/>
                  </a:lnTo>
                  <a:lnTo>
                    <a:pt x="21213" y="510"/>
                  </a:lnTo>
                  <a:lnTo>
                    <a:pt x="21009" y="841"/>
                  </a:lnTo>
                  <a:lnTo>
                    <a:pt x="20779" y="1147"/>
                  </a:lnTo>
                  <a:lnTo>
                    <a:pt x="20626" y="1275"/>
                  </a:lnTo>
                  <a:lnTo>
                    <a:pt x="20473" y="1402"/>
                  </a:lnTo>
                  <a:lnTo>
                    <a:pt x="20321" y="1530"/>
                  </a:lnTo>
                  <a:lnTo>
                    <a:pt x="20168" y="1606"/>
                  </a:lnTo>
                  <a:lnTo>
                    <a:pt x="19964" y="1708"/>
                  </a:lnTo>
                  <a:lnTo>
                    <a:pt x="19785" y="1759"/>
                  </a:lnTo>
                  <a:lnTo>
                    <a:pt x="19581" y="1810"/>
                  </a:lnTo>
                  <a:lnTo>
                    <a:pt x="19352" y="1861"/>
                  </a:lnTo>
                  <a:lnTo>
                    <a:pt x="18867" y="1861"/>
                  </a:lnTo>
                  <a:lnTo>
                    <a:pt x="18638" y="1836"/>
                  </a:lnTo>
                  <a:lnTo>
                    <a:pt x="18434" y="1810"/>
                  </a:lnTo>
                  <a:lnTo>
                    <a:pt x="18230" y="1759"/>
                  </a:lnTo>
                  <a:lnTo>
                    <a:pt x="18051" y="1708"/>
                  </a:lnTo>
                  <a:lnTo>
                    <a:pt x="17873" y="1632"/>
                  </a:lnTo>
                  <a:lnTo>
                    <a:pt x="17694" y="1530"/>
                  </a:lnTo>
                  <a:lnTo>
                    <a:pt x="17363" y="1326"/>
                  </a:lnTo>
                  <a:lnTo>
                    <a:pt x="17083" y="1071"/>
                  </a:lnTo>
                  <a:lnTo>
                    <a:pt x="16853" y="790"/>
                  </a:lnTo>
                  <a:lnTo>
                    <a:pt x="16649" y="459"/>
                  </a:lnTo>
                  <a:lnTo>
                    <a:pt x="16496" y="102"/>
                  </a:lnTo>
                  <a:lnTo>
                    <a:pt x="16292" y="434"/>
                  </a:lnTo>
                  <a:lnTo>
                    <a:pt x="16063" y="740"/>
                  </a:lnTo>
                  <a:lnTo>
                    <a:pt x="15782" y="994"/>
                  </a:lnTo>
                  <a:lnTo>
                    <a:pt x="15451" y="1224"/>
                  </a:lnTo>
                  <a:lnTo>
                    <a:pt x="15119" y="1402"/>
                  </a:lnTo>
                  <a:lnTo>
                    <a:pt x="14737" y="1530"/>
                  </a:lnTo>
                  <a:lnTo>
                    <a:pt x="14380" y="1606"/>
                  </a:lnTo>
                  <a:lnTo>
                    <a:pt x="14176" y="1632"/>
                  </a:lnTo>
                  <a:lnTo>
                    <a:pt x="13972" y="1632"/>
                  </a:lnTo>
                  <a:lnTo>
                    <a:pt x="13615" y="1606"/>
                  </a:lnTo>
                  <a:lnTo>
                    <a:pt x="13258" y="1504"/>
                  </a:lnTo>
                  <a:lnTo>
                    <a:pt x="12927" y="1377"/>
                  </a:lnTo>
                  <a:lnTo>
                    <a:pt x="12621" y="1198"/>
                  </a:lnTo>
                  <a:lnTo>
                    <a:pt x="12366" y="994"/>
                  </a:lnTo>
                  <a:lnTo>
                    <a:pt x="12111" y="740"/>
                  </a:lnTo>
                  <a:lnTo>
                    <a:pt x="11907" y="485"/>
                  </a:lnTo>
                  <a:lnTo>
                    <a:pt x="11754" y="179"/>
                  </a:lnTo>
                  <a:lnTo>
                    <a:pt x="11677" y="357"/>
                  </a:lnTo>
                  <a:lnTo>
                    <a:pt x="11601" y="510"/>
                  </a:lnTo>
                  <a:lnTo>
                    <a:pt x="11397" y="841"/>
                  </a:lnTo>
                  <a:lnTo>
                    <a:pt x="11142" y="1122"/>
                  </a:lnTo>
                  <a:lnTo>
                    <a:pt x="10862" y="1377"/>
                  </a:lnTo>
                  <a:lnTo>
                    <a:pt x="10530" y="1581"/>
                  </a:lnTo>
                  <a:lnTo>
                    <a:pt x="10199" y="1734"/>
                  </a:lnTo>
                  <a:lnTo>
                    <a:pt x="9842" y="1836"/>
                  </a:lnTo>
                  <a:lnTo>
                    <a:pt x="9638" y="1887"/>
                  </a:lnTo>
                  <a:lnTo>
                    <a:pt x="9000" y="1887"/>
                  </a:lnTo>
                  <a:lnTo>
                    <a:pt x="8771" y="1836"/>
                  </a:lnTo>
                  <a:lnTo>
                    <a:pt x="8567" y="1785"/>
                  </a:lnTo>
                  <a:lnTo>
                    <a:pt x="8363" y="1708"/>
                  </a:lnTo>
                  <a:lnTo>
                    <a:pt x="8159" y="1632"/>
                  </a:lnTo>
                  <a:lnTo>
                    <a:pt x="7981" y="1530"/>
                  </a:lnTo>
                  <a:lnTo>
                    <a:pt x="7828" y="1402"/>
                  </a:lnTo>
                  <a:lnTo>
                    <a:pt x="7675" y="1275"/>
                  </a:lnTo>
                  <a:lnTo>
                    <a:pt x="7522" y="1122"/>
                  </a:lnTo>
                  <a:lnTo>
                    <a:pt x="7394" y="969"/>
                  </a:lnTo>
                  <a:lnTo>
                    <a:pt x="7267" y="816"/>
                  </a:lnTo>
                  <a:lnTo>
                    <a:pt x="7165" y="638"/>
                  </a:lnTo>
                  <a:lnTo>
                    <a:pt x="7063" y="459"/>
                  </a:lnTo>
                  <a:lnTo>
                    <a:pt x="6986" y="255"/>
                  </a:lnTo>
                  <a:lnTo>
                    <a:pt x="6910" y="51"/>
                  </a:lnTo>
                  <a:lnTo>
                    <a:pt x="6808" y="408"/>
                  </a:lnTo>
                  <a:lnTo>
                    <a:pt x="6629" y="740"/>
                  </a:lnTo>
                  <a:lnTo>
                    <a:pt x="6425" y="1045"/>
                  </a:lnTo>
                  <a:lnTo>
                    <a:pt x="6170" y="1300"/>
                  </a:lnTo>
                  <a:lnTo>
                    <a:pt x="5864" y="1530"/>
                  </a:lnTo>
                  <a:lnTo>
                    <a:pt x="5711" y="1632"/>
                  </a:lnTo>
                  <a:lnTo>
                    <a:pt x="5533" y="1708"/>
                  </a:lnTo>
                  <a:lnTo>
                    <a:pt x="5355" y="1785"/>
                  </a:lnTo>
                  <a:lnTo>
                    <a:pt x="5176" y="1836"/>
                  </a:lnTo>
                  <a:lnTo>
                    <a:pt x="4972" y="1887"/>
                  </a:lnTo>
                  <a:lnTo>
                    <a:pt x="4768" y="1912"/>
                  </a:lnTo>
                  <a:lnTo>
                    <a:pt x="4258" y="1912"/>
                  </a:lnTo>
                  <a:lnTo>
                    <a:pt x="4029" y="1887"/>
                  </a:lnTo>
                  <a:lnTo>
                    <a:pt x="3825" y="1836"/>
                  </a:lnTo>
                  <a:lnTo>
                    <a:pt x="3621" y="1759"/>
                  </a:lnTo>
                  <a:lnTo>
                    <a:pt x="3417" y="1657"/>
                  </a:lnTo>
                  <a:lnTo>
                    <a:pt x="3238" y="1555"/>
                  </a:lnTo>
                  <a:lnTo>
                    <a:pt x="3085" y="1428"/>
                  </a:lnTo>
                  <a:lnTo>
                    <a:pt x="2907" y="1300"/>
                  </a:lnTo>
                  <a:lnTo>
                    <a:pt x="2779" y="1147"/>
                  </a:lnTo>
                  <a:lnTo>
                    <a:pt x="2652" y="969"/>
                  </a:lnTo>
                  <a:lnTo>
                    <a:pt x="2524" y="816"/>
                  </a:lnTo>
                  <a:lnTo>
                    <a:pt x="2321" y="434"/>
                  </a:lnTo>
                  <a:lnTo>
                    <a:pt x="2142" y="0"/>
                  </a:lnTo>
                  <a:close/>
                </a:path>
              </a:pathLst>
            </a:custGeom>
            <a:solidFill>
              <a:srgbClr val="BDE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150;p101">
              <a:extLst>
                <a:ext uri="{FF2B5EF4-FFF2-40B4-BE49-F238E27FC236}">
                  <a16:creationId xmlns:a16="http://schemas.microsoft.com/office/drawing/2014/main" id="{C3C1C64A-CB13-EB9A-B292-7AC19558FFAA}"/>
                </a:ext>
              </a:extLst>
            </p:cNvPr>
            <p:cNvSpPr/>
            <p:nvPr/>
          </p:nvSpPr>
          <p:spPr>
            <a:xfrm>
              <a:off x="713225" y="1364972"/>
              <a:ext cx="1629317" cy="1467900"/>
            </a:xfrm>
            <a:custGeom>
              <a:avLst/>
              <a:gdLst/>
              <a:ahLst/>
              <a:cxnLst/>
              <a:rect l="l" t="t" r="r" b="b"/>
              <a:pathLst>
                <a:path w="97012" h="87401" extrusionOk="0">
                  <a:moveTo>
                    <a:pt x="42501" y="562"/>
                  </a:moveTo>
                  <a:lnTo>
                    <a:pt x="43113" y="587"/>
                  </a:lnTo>
                  <a:lnTo>
                    <a:pt x="43725" y="587"/>
                  </a:lnTo>
                  <a:lnTo>
                    <a:pt x="44337" y="638"/>
                  </a:lnTo>
                  <a:lnTo>
                    <a:pt x="44949" y="689"/>
                  </a:lnTo>
                  <a:lnTo>
                    <a:pt x="45561" y="791"/>
                  </a:lnTo>
                  <a:lnTo>
                    <a:pt x="46173" y="893"/>
                  </a:lnTo>
                  <a:lnTo>
                    <a:pt x="46759" y="1020"/>
                  </a:lnTo>
                  <a:lnTo>
                    <a:pt x="47371" y="1173"/>
                  </a:lnTo>
                  <a:lnTo>
                    <a:pt x="47932" y="1377"/>
                  </a:lnTo>
                  <a:lnTo>
                    <a:pt x="48518" y="1581"/>
                  </a:lnTo>
                  <a:lnTo>
                    <a:pt x="49054" y="1836"/>
                  </a:lnTo>
                  <a:lnTo>
                    <a:pt x="49589" y="2117"/>
                  </a:lnTo>
                  <a:lnTo>
                    <a:pt x="50125" y="2448"/>
                  </a:lnTo>
                  <a:lnTo>
                    <a:pt x="50609" y="2805"/>
                  </a:lnTo>
                  <a:lnTo>
                    <a:pt x="51093" y="3188"/>
                  </a:lnTo>
                  <a:lnTo>
                    <a:pt x="51552" y="3646"/>
                  </a:lnTo>
                  <a:lnTo>
                    <a:pt x="51986" y="4131"/>
                  </a:lnTo>
                  <a:lnTo>
                    <a:pt x="52368" y="4615"/>
                  </a:lnTo>
                  <a:lnTo>
                    <a:pt x="52725" y="5125"/>
                  </a:lnTo>
                  <a:lnTo>
                    <a:pt x="53057" y="5661"/>
                  </a:lnTo>
                  <a:lnTo>
                    <a:pt x="53337" y="6196"/>
                  </a:lnTo>
                  <a:lnTo>
                    <a:pt x="53592" y="6757"/>
                  </a:lnTo>
                  <a:lnTo>
                    <a:pt x="53822" y="7318"/>
                  </a:lnTo>
                  <a:lnTo>
                    <a:pt x="54025" y="7904"/>
                  </a:lnTo>
                  <a:lnTo>
                    <a:pt x="54204" y="8516"/>
                  </a:lnTo>
                  <a:lnTo>
                    <a:pt x="54357" y="9103"/>
                  </a:lnTo>
                  <a:lnTo>
                    <a:pt x="54484" y="9714"/>
                  </a:lnTo>
                  <a:lnTo>
                    <a:pt x="54586" y="10352"/>
                  </a:lnTo>
                  <a:lnTo>
                    <a:pt x="54688" y="10964"/>
                  </a:lnTo>
                  <a:lnTo>
                    <a:pt x="54739" y="11601"/>
                  </a:lnTo>
                  <a:lnTo>
                    <a:pt x="54816" y="12213"/>
                  </a:lnTo>
                  <a:lnTo>
                    <a:pt x="54841" y="12315"/>
                  </a:lnTo>
                  <a:lnTo>
                    <a:pt x="54867" y="12392"/>
                  </a:lnTo>
                  <a:lnTo>
                    <a:pt x="54816" y="12621"/>
                  </a:lnTo>
                  <a:lnTo>
                    <a:pt x="54714" y="12825"/>
                  </a:lnTo>
                  <a:lnTo>
                    <a:pt x="54612" y="13029"/>
                  </a:lnTo>
                  <a:lnTo>
                    <a:pt x="54510" y="13207"/>
                  </a:lnTo>
                  <a:lnTo>
                    <a:pt x="54357" y="13386"/>
                  </a:lnTo>
                  <a:lnTo>
                    <a:pt x="54204" y="13539"/>
                  </a:lnTo>
                  <a:lnTo>
                    <a:pt x="54051" y="13666"/>
                  </a:lnTo>
                  <a:lnTo>
                    <a:pt x="53873" y="13819"/>
                  </a:lnTo>
                  <a:lnTo>
                    <a:pt x="53465" y="14049"/>
                  </a:lnTo>
                  <a:lnTo>
                    <a:pt x="53031" y="14253"/>
                  </a:lnTo>
                  <a:lnTo>
                    <a:pt x="52572" y="14406"/>
                  </a:lnTo>
                  <a:lnTo>
                    <a:pt x="52088" y="14533"/>
                  </a:lnTo>
                  <a:lnTo>
                    <a:pt x="51578" y="14661"/>
                  </a:lnTo>
                  <a:lnTo>
                    <a:pt x="51042" y="14737"/>
                  </a:lnTo>
                  <a:lnTo>
                    <a:pt x="50023" y="14839"/>
                  </a:lnTo>
                  <a:lnTo>
                    <a:pt x="48212" y="14992"/>
                  </a:lnTo>
                  <a:lnTo>
                    <a:pt x="46657" y="15094"/>
                  </a:lnTo>
                  <a:lnTo>
                    <a:pt x="45076" y="15196"/>
                  </a:lnTo>
                  <a:lnTo>
                    <a:pt x="43496" y="15222"/>
                  </a:lnTo>
                  <a:lnTo>
                    <a:pt x="40793" y="15222"/>
                  </a:lnTo>
                  <a:lnTo>
                    <a:pt x="39187" y="15171"/>
                  </a:lnTo>
                  <a:lnTo>
                    <a:pt x="38295" y="15120"/>
                  </a:lnTo>
                  <a:lnTo>
                    <a:pt x="37326" y="15069"/>
                  </a:lnTo>
                  <a:lnTo>
                    <a:pt x="36331" y="14967"/>
                  </a:lnTo>
                  <a:lnTo>
                    <a:pt x="35363" y="14839"/>
                  </a:lnTo>
                  <a:lnTo>
                    <a:pt x="34394" y="14661"/>
                  </a:lnTo>
                  <a:lnTo>
                    <a:pt x="33450" y="14457"/>
                  </a:lnTo>
                  <a:lnTo>
                    <a:pt x="33017" y="14329"/>
                  </a:lnTo>
                  <a:lnTo>
                    <a:pt x="32609" y="14202"/>
                  </a:lnTo>
                  <a:lnTo>
                    <a:pt x="32201" y="14049"/>
                  </a:lnTo>
                  <a:lnTo>
                    <a:pt x="31844" y="13870"/>
                  </a:lnTo>
                  <a:lnTo>
                    <a:pt x="31487" y="13692"/>
                  </a:lnTo>
                  <a:lnTo>
                    <a:pt x="31181" y="13488"/>
                  </a:lnTo>
                  <a:lnTo>
                    <a:pt x="30901" y="13284"/>
                  </a:lnTo>
                  <a:lnTo>
                    <a:pt x="30646" y="13054"/>
                  </a:lnTo>
                  <a:lnTo>
                    <a:pt x="30442" y="12799"/>
                  </a:lnTo>
                  <a:lnTo>
                    <a:pt x="30289" y="12545"/>
                  </a:lnTo>
                  <a:lnTo>
                    <a:pt x="30161" y="12239"/>
                  </a:lnTo>
                  <a:lnTo>
                    <a:pt x="30085" y="11933"/>
                  </a:lnTo>
                  <a:lnTo>
                    <a:pt x="30136" y="11856"/>
                  </a:lnTo>
                  <a:lnTo>
                    <a:pt x="30161" y="11346"/>
                  </a:lnTo>
                  <a:lnTo>
                    <a:pt x="30212" y="10836"/>
                  </a:lnTo>
                  <a:lnTo>
                    <a:pt x="30238" y="10811"/>
                  </a:lnTo>
                  <a:lnTo>
                    <a:pt x="30238" y="10709"/>
                  </a:lnTo>
                  <a:lnTo>
                    <a:pt x="30314" y="10173"/>
                  </a:lnTo>
                  <a:lnTo>
                    <a:pt x="30442" y="9638"/>
                  </a:lnTo>
                  <a:lnTo>
                    <a:pt x="30569" y="9103"/>
                  </a:lnTo>
                  <a:lnTo>
                    <a:pt x="30722" y="8593"/>
                  </a:lnTo>
                  <a:lnTo>
                    <a:pt x="30901" y="8083"/>
                  </a:lnTo>
                  <a:lnTo>
                    <a:pt x="31105" y="7598"/>
                  </a:lnTo>
                  <a:lnTo>
                    <a:pt x="31309" y="7139"/>
                  </a:lnTo>
                  <a:lnTo>
                    <a:pt x="31538" y="6680"/>
                  </a:lnTo>
                  <a:lnTo>
                    <a:pt x="31793" y="6222"/>
                  </a:lnTo>
                  <a:lnTo>
                    <a:pt x="32074" y="5788"/>
                  </a:lnTo>
                  <a:lnTo>
                    <a:pt x="32380" y="5380"/>
                  </a:lnTo>
                  <a:lnTo>
                    <a:pt x="32686" y="4972"/>
                  </a:lnTo>
                  <a:lnTo>
                    <a:pt x="33017" y="4590"/>
                  </a:lnTo>
                  <a:lnTo>
                    <a:pt x="33348" y="4207"/>
                  </a:lnTo>
                  <a:lnTo>
                    <a:pt x="33705" y="3850"/>
                  </a:lnTo>
                  <a:lnTo>
                    <a:pt x="34088" y="3519"/>
                  </a:lnTo>
                  <a:lnTo>
                    <a:pt x="34470" y="3188"/>
                  </a:lnTo>
                  <a:lnTo>
                    <a:pt x="34878" y="2882"/>
                  </a:lnTo>
                  <a:lnTo>
                    <a:pt x="35312" y="2601"/>
                  </a:lnTo>
                  <a:lnTo>
                    <a:pt x="35745" y="2321"/>
                  </a:lnTo>
                  <a:lnTo>
                    <a:pt x="36204" y="2066"/>
                  </a:lnTo>
                  <a:lnTo>
                    <a:pt x="36663" y="1836"/>
                  </a:lnTo>
                  <a:lnTo>
                    <a:pt x="37122" y="1607"/>
                  </a:lnTo>
                  <a:lnTo>
                    <a:pt x="37606" y="1428"/>
                  </a:lnTo>
                  <a:lnTo>
                    <a:pt x="38116" y="1250"/>
                  </a:lnTo>
                  <a:lnTo>
                    <a:pt x="38626" y="1097"/>
                  </a:lnTo>
                  <a:lnTo>
                    <a:pt x="39136" y="944"/>
                  </a:lnTo>
                  <a:lnTo>
                    <a:pt x="39671" y="842"/>
                  </a:lnTo>
                  <a:lnTo>
                    <a:pt x="40207" y="740"/>
                  </a:lnTo>
                  <a:lnTo>
                    <a:pt x="40768" y="663"/>
                  </a:lnTo>
                  <a:lnTo>
                    <a:pt x="41329" y="612"/>
                  </a:lnTo>
                  <a:lnTo>
                    <a:pt x="41890" y="587"/>
                  </a:lnTo>
                  <a:lnTo>
                    <a:pt x="42501" y="562"/>
                  </a:lnTo>
                  <a:close/>
                  <a:moveTo>
                    <a:pt x="27535" y="13488"/>
                  </a:moveTo>
                  <a:lnTo>
                    <a:pt x="27382" y="13692"/>
                  </a:lnTo>
                  <a:lnTo>
                    <a:pt x="27280" y="13947"/>
                  </a:lnTo>
                  <a:lnTo>
                    <a:pt x="27229" y="14202"/>
                  </a:lnTo>
                  <a:lnTo>
                    <a:pt x="27204" y="14482"/>
                  </a:lnTo>
                  <a:lnTo>
                    <a:pt x="27229" y="14737"/>
                  </a:lnTo>
                  <a:lnTo>
                    <a:pt x="27280" y="15018"/>
                  </a:lnTo>
                  <a:lnTo>
                    <a:pt x="27382" y="15273"/>
                  </a:lnTo>
                  <a:lnTo>
                    <a:pt x="27535" y="15477"/>
                  </a:lnTo>
                  <a:lnTo>
                    <a:pt x="27663" y="15630"/>
                  </a:lnTo>
                  <a:lnTo>
                    <a:pt x="27790" y="15757"/>
                  </a:lnTo>
                  <a:lnTo>
                    <a:pt x="27943" y="15859"/>
                  </a:lnTo>
                  <a:lnTo>
                    <a:pt x="28122" y="15935"/>
                  </a:lnTo>
                  <a:lnTo>
                    <a:pt x="26720" y="15375"/>
                  </a:lnTo>
                  <a:lnTo>
                    <a:pt x="26006" y="15094"/>
                  </a:lnTo>
                  <a:lnTo>
                    <a:pt x="25292" y="14839"/>
                  </a:lnTo>
                  <a:lnTo>
                    <a:pt x="25853" y="14355"/>
                  </a:lnTo>
                  <a:lnTo>
                    <a:pt x="26133" y="14125"/>
                  </a:lnTo>
                  <a:lnTo>
                    <a:pt x="26439" y="13921"/>
                  </a:lnTo>
                  <a:lnTo>
                    <a:pt x="26694" y="13768"/>
                  </a:lnTo>
                  <a:lnTo>
                    <a:pt x="26975" y="13666"/>
                  </a:lnTo>
                  <a:lnTo>
                    <a:pt x="27535" y="13488"/>
                  </a:lnTo>
                  <a:close/>
                  <a:moveTo>
                    <a:pt x="31819" y="15528"/>
                  </a:moveTo>
                  <a:lnTo>
                    <a:pt x="31921" y="15655"/>
                  </a:lnTo>
                  <a:lnTo>
                    <a:pt x="32048" y="15757"/>
                  </a:lnTo>
                  <a:lnTo>
                    <a:pt x="31946" y="15808"/>
                  </a:lnTo>
                  <a:lnTo>
                    <a:pt x="31844" y="15910"/>
                  </a:lnTo>
                  <a:lnTo>
                    <a:pt x="31793" y="16012"/>
                  </a:lnTo>
                  <a:lnTo>
                    <a:pt x="31742" y="16114"/>
                  </a:lnTo>
                  <a:lnTo>
                    <a:pt x="31717" y="16241"/>
                  </a:lnTo>
                  <a:lnTo>
                    <a:pt x="31691" y="16369"/>
                  </a:lnTo>
                  <a:lnTo>
                    <a:pt x="31717" y="16496"/>
                  </a:lnTo>
                  <a:lnTo>
                    <a:pt x="31742" y="16624"/>
                  </a:lnTo>
                  <a:lnTo>
                    <a:pt x="31589" y="16547"/>
                  </a:lnTo>
                  <a:lnTo>
                    <a:pt x="31436" y="16445"/>
                  </a:lnTo>
                  <a:lnTo>
                    <a:pt x="31309" y="16318"/>
                  </a:lnTo>
                  <a:lnTo>
                    <a:pt x="31207" y="16165"/>
                  </a:lnTo>
                  <a:lnTo>
                    <a:pt x="31411" y="16063"/>
                  </a:lnTo>
                  <a:lnTo>
                    <a:pt x="31589" y="15910"/>
                  </a:lnTo>
                  <a:lnTo>
                    <a:pt x="31717" y="15732"/>
                  </a:lnTo>
                  <a:lnTo>
                    <a:pt x="31819" y="15528"/>
                  </a:lnTo>
                  <a:close/>
                  <a:moveTo>
                    <a:pt x="32354" y="15910"/>
                  </a:moveTo>
                  <a:lnTo>
                    <a:pt x="32456" y="15935"/>
                  </a:lnTo>
                  <a:lnTo>
                    <a:pt x="32584" y="15961"/>
                  </a:lnTo>
                  <a:lnTo>
                    <a:pt x="32558" y="16088"/>
                  </a:lnTo>
                  <a:lnTo>
                    <a:pt x="32507" y="16216"/>
                  </a:lnTo>
                  <a:lnTo>
                    <a:pt x="32456" y="16318"/>
                  </a:lnTo>
                  <a:lnTo>
                    <a:pt x="32380" y="16420"/>
                  </a:lnTo>
                  <a:lnTo>
                    <a:pt x="32303" y="16496"/>
                  </a:lnTo>
                  <a:lnTo>
                    <a:pt x="32201" y="16573"/>
                  </a:lnTo>
                  <a:lnTo>
                    <a:pt x="32074" y="16598"/>
                  </a:lnTo>
                  <a:lnTo>
                    <a:pt x="31946" y="16624"/>
                  </a:lnTo>
                  <a:lnTo>
                    <a:pt x="31921" y="16496"/>
                  </a:lnTo>
                  <a:lnTo>
                    <a:pt x="31946" y="16318"/>
                  </a:lnTo>
                  <a:lnTo>
                    <a:pt x="32048" y="16165"/>
                  </a:lnTo>
                  <a:lnTo>
                    <a:pt x="32150" y="16037"/>
                  </a:lnTo>
                  <a:lnTo>
                    <a:pt x="32303" y="15935"/>
                  </a:lnTo>
                  <a:lnTo>
                    <a:pt x="32329" y="15910"/>
                  </a:lnTo>
                  <a:close/>
                  <a:moveTo>
                    <a:pt x="58334" y="14839"/>
                  </a:moveTo>
                  <a:lnTo>
                    <a:pt x="58768" y="14967"/>
                  </a:lnTo>
                  <a:lnTo>
                    <a:pt x="59252" y="15120"/>
                  </a:lnTo>
                  <a:lnTo>
                    <a:pt x="59762" y="15298"/>
                  </a:lnTo>
                  <a:lnTo>
                    <a:pt x="60221" y="15502"/>
                  </a:lnTo>
                  <a:lnTo>
                    <a:pt x="60450" y="15630"/>
                  </a:lnTo>
                  <a:lnTo>
                    <a:pt x="60629" y="15757"/>
                  </a:lnTo>
                  <a:lnTo>
                    <a:pt x="60807" y="15910"/>
                  </a:lnTo>
                  <a:lnTo>
                    <a:pt x="60935" y="16037"/>
                  </a:lnTo>
                  <a:lnTo>
                    <a:pt x="61062" y="16190"/>
                  </a:lnTo>
                  <a:lnTo>
                    <a:pt x="61113" y="16369"/>
                  </a:lnTo>
                  <a:lnTo>
                    <a:pt x="61139" y="16547"/>
                  </a:lnTo>
                  <a:lnTo>
                    <a:pt x="61113" y="16726"/>
                  </a:lnTo>
                  <a:lnTo>
                    <a:pt x="61088" y="16802"/>
                  </a:lnTo>
                  <a:lnTo>
                    <a:pt x="61037" y="16879"/>
                  </a:lnTo>
                  <a:lnTo>
                    <a:pt x="60833" y="17083"/>
                  </a:lnTo>
                  <a:lnTo>
                    <a:pt x="60629" y="16828"/>
                  </a:lnTo>
                  <a:lnTo>
                    <a:pt x="60374" y="16624"/>
                  </a:lnTo>
                  <a:lnTo>
                    <a:pt x="60093" y="16420"/>
                  </a:lnTo>
                  <a:lnTo>
                    <a:pt x="59813" y="16241"/>
                  </a:lnTo>
                  <a:lnTo>
                    <a:pt x="59482" y="16114"/>
                  </a:lnTo>
                  <a:lnTo>
                    <a:pt x="59176" y="15986"/>
                  </a:lnTo>
                  <a:lnTo>
                    <a:pt x="58844" y="15884"/>
                  </a:lnTo>
                  <a:lnTo>
                    <a:pt x="58513" y="15808"/>
                  </a:lnTo>
                  <a:lnTo>
                    <a:pt x="58538" y="15782"/>
                  </a:lnTo>
                  <a:lnTo>
                    <a:pt x="58717" y="15732"/>
                  </a:lnTo>
                  <a:lnTo>
                    <a:pt x="58768" y="15706"/>
                  </a:lnTo>
                  <a:lnTo>
                    <a:pt x="58819" y="15681"/>
                  </a:lnTo>
                  <a:lnTo>
                    <a:pt x="58844" y="15604"/>
                  </a:lnTo>
                  <a:lnTo>
                    <a:pt x="58844" y="15502"/>
                  </a:lnTo>
                  <a:lnTo>
                    <a:pt x="58793" y="15400"/>
                  </a:lnTo>
                  <a:lnTo>
                    <a:pt x="58334" y="14839"/>
                  </a:lnTo>
                  <a:close/>
                  <a:moveTo>
                    <a:pt x="57008" y="14151"/>
                  </a:moveTo>
                  <a:lnTo>
                    <a:pt x="57365" y="14431"/>
                  </a:lnTo>
                  <a:lnTo>
                    <a:pt x="57697" y="14737"/>
                  </a:lnTo>
                  <a:lnTo>
                    <a:pt x="58003" y="15069"/>
                  </a:lnTo>
                  <a:lnTo>
                    <a:pt x="58283" y="15400"/>
                  </a:lnTo>
                  <a:lnTo>
                    <a:pt x="57544" y="15579"/>
                  </a:lnTo>
                  <a:lnTo>
                    <a:pt x="56805" y="15808"/>
                  </a:lnTo>
                  <a:lnTo>
                    <a:pt x="56065" y="16037"/>
                  </a:lnTo>
                  <a:lnTo>
                    <a:pt x="55351" y="16292"/>
                  </a:lnTo>
                  <a:lnTo>
                    <a:pt x="54637" y="16598"/>
                  </a:lnTo>
                  <a:lnTo>
                    <a:pt x="53924" y="16904"/>
                  </a:lnTo>
                  <a:lnTo>
                    <a:pt x="53235" y="17261"/>
                  </a:lnTo>
                  <a:lnTo>
                    <a:pt x="52547" y="17618"/>
                  </a:lnTo>
                  <a:lnTo>
                    <a:pt x="52496" y="17593"/>
                  </a:lnTo>
                  <a:lnTo>
                    <a:pt x="52343" y="17363"/>
                  </a:lnTo>
                  <a:lnTo>
                    <a:pt x="52190" y="17159"/>
                  </a:lnTo>
                  <a:lnTo>
                    <a:pt x="51986" y="16955"/>
                  </a:lnTo>
                  <a:lnTo>
                    <a:pt x="51782" y="16777"/>
                  </a:lnTo>
                  <a:lnTo>
                    <a:pt x="51935" y="16675"/>
                  </a:lnTo>
                  <a:lnTo>
                    <a:pt x="52062" y="16547"/>
                  </a:lnTo>
                  <a:lnTo>
                    <a:pt x="52190" y="16394"/>
                  </a:lnTo>
                  <a:lnTo>
                    <a:pt x="52292" y="16216"/>
                  </a:lnTo>
                  <a:lnTo>
                    <a:pt x="52470" y="16394"/>
                  </a:lnTo>
                  <a:lnTo>
                    <a:pt x="52649" y="16522"/>
                  </a:lnTo>
                  <a:lnTo>
                    <a:pt x="52853" y="16624"/>
                  </a:lnTo>
                  <a:lnTo>
                    <a:pt x="53082" y="16700"/>
                  </a:lnTo>
                  <a:lnTo>
                    <a:pt x="53286" y="16751"/>
                  </a:lnTo>
                  <a:lnTo>
                    <a:pt x="53541" y="16777"/>
                  </a:lnTo>
                  <a:lnTo>
                    <a:pt x="53771" y="16777"/>
                  </a:lnTo>
                  <a:lnTo>
                    <a:pt x="54000" y="16726"/>
                  </a:lnTo>
                  <a:lnTo>
                    <a:pt x="54255" y="16649"/>
                  </a:lnTo>
                  <a:lnTo>
                    <a:pt x="54484" y="16522"/>
                  </a:lnTo>
                  <a:lnTo>
                    <a:pt x="54714" y="16369"/>
                  </a:lnTo>
                  <a:lnTo>
                    <a:pt x="54892" y="16165"/>
                  </a:lnTo>
                  <a:lnTo>
                    <a:pt x="55071" y="15961"/>
                  </a:lnTo>
                  <a:lnTo>
                    <a:pt x="55198" y="15732"/>
                  </a:lnTo>
                  <a:lnTo>
                    <a:pt x="55300" y="15477"/>
                  </a:lnTo>
                  <a:lnTo>
                    <a:pt x="55326" y="15196"/>
                  </a:lnTo>
                  <a:lnTo>
                    <a:pt x="55504" y="15273"/>
                  </a:lnTo>
                  <a:lnTo>
                    <a:pt x="55683" y="15324"/>
                  </a:lnTo>
                  <a:lnTo>
                    <a:pt x="55887" y="15349"/>
                  </a:lnTo>
                  <a:lnTo>
                    <a:pt x="56065" y="15324"/>
                  </a:lnTo>
                  <a:lnTo>
                    <a:pt x="56269" y="15273"/>
                  </a:lnTo>
                  <a:lnTo>
                    <a:pt x="56448" y="15196"/>
                  </a:lnTo>
                  <a:lnTo>
                    <a:pt x="56601" y="15094"/>
                  </a:lnTo>
                  <a:lnTo>
                    <a:pt x="56754" y="14967"/>
                  </a:lnTo>
                  <a:lnTo>
                    <a:pt x="56881" y="14788"/>
                  </a:lnTo>
                  <a:lnTo>
                    <a:pt x="56983" y="14584"/>
                  </a:lnTo>
                  <a:lnTo>
                    <a:pt x="57008" y="14355"/>
                  </a:lnTo>
                  <a:lnTo>
                    <a:pt x="57008" y="14151"/>
                  </a:lnTo>
                  <a:close/>
                  <a:moveTo>
                    <a:pt x="28810" y="11168"/>
                  </a:moveTo>
                  <a:lnTo>
                    <a:pt x="29040" y="11193"/>
                  </a:lnTo>
                  <a:lnTo>
                    <a:pt x="29269" y="11244"/>
                  </a:lnTo>
                  <a:lnTo>
                    <a:pt x="29473" y="11321"/>
                  </a:lnTo>
                  <a:lnTo>
                    <a:pt x="29677" y="11423"/>
                  </a:lnTo>
                  <a:lnTo>
                    <a:pt x="29626" y="11754"/>
                  </a:lnTo>
                  <a:lnTo>
                    <a:pt x="29601" y="12086"/>
                  </a:lnTo>
                  <a:lnTo>
                    <a:pt x="29652" y="12392"/>
                  </a:lnTo>
                  <a:lnTo>
                    <a:pt x="29728" y="12672"/>
                  </a:lnTo>
                  <a:lnTo>
                    <a:pt x="29856" y="12952"/>
                  </a:lnTo>
                  <a:lnTo>
                    <a:pt x="30009" y="13182"/>
                  </a:lnTo>
                  <a:lnTo>
                    <a:pt x="30212" y="13437"/>
                  </a:lnTo>
                  <a:lnTo>
                    <a:pt x="30467" y="13641"/>
                  </a:lnTo>
                  <a:lnTo>
                    <a:pt x="30722" y="13845"/>
                  </a:lnTo>
                  <a:lnTo>
                    <a:pt x="31028" y="14049"/>
                  </a:lnTo>
                  <a:lnTo>
                    <a:pt x="31360" y="14202"/>
                  </a:lnTo>
                  <a:lnTo>
                    <a:pt x="31717" y="14380"/>
                  </a:lnTo>
                  <a:lnTo>
                    <a:pt x="32099" y="14533"/>
                  </a:lnTo>
                  <a:lnTo>
                    <a:pt x="32482" y="14661"/>
                  </a:lnTo>
                  <a:lnTo>
                    <a:pt x="33323" y="14916"/>
                  </a:lnTo>
                  <a:lnTo>
                    <a:pt x="33807" y="15018"/>
                  </a:lnTo>
                  <a:lnTo>
                    <a:pt x="34317" y="15120"/>
                  </a:lnTo>
                  <a:lnTo>
                    <a:pt x="35363" y="15298"/>
                  </a:lnTo>
                  <a:lnTo>
                    <a:pt x="36382" y="15426"/>
                  </a:lnTo>
                  <a:lnTo>
                    <a:pt x="37377" y="15528"/>
                  </a:lnTo>
                  <a:lnTo>
                    <a:pt x="38295" y="15604"/>
                  </a:lnTo>
                  <a:lnTo>
                    <a:pt x="39110" y="15655"/>
                  </a:lnTo>
                  <a:lnTo>
                    <a:pt x="40283" y="15706"/>
                  </a:lnTo>
                  <a:lnTo>
                    <a:pt x="41635" y="15757"/>
                  </a:lnTo>
                  <a:lnTo>
                    <a:pt x="41584" y="15986"/>
                  </a:lnTo>
                  <a:lnTo>
                    <a:pt x="41456" y="16190"/>
                  </a:lnTo>
                  <a:lnTo>
                    <a:pt x="41329" y="16343"/>
                  </a:lnTo>
                  <a:lnTo>
                    <a:pt x="41150" y="16471"/>
                  </a:lnTo>
                  <a:lnTo>
                    <a:pt x="40946" y="16522"/>
                  </a:lnTo>
                  <a:lnTo>
                    <a:pt x="40742" y="16547"/>
                  </a:lnTo>
                  <a:lnTo>
                    <a:pt x="40513" y="16496"/>
                  </a:lnTo>
                  <a:lnTo>
                    <a:pt x="40283" y="16420"/>
                  </a:lnTo>
                  <a:lnTo>
                    <a:pt x="40258" y="16369"/>
                  </a:lnTo>
                  <a:lnTo>
                    <a:pt x="40232" y="16318"/>
                  </a:lnTo>
                  <a:lnTo>
                    <a:pt x="40181" y="16267"/>
                  </a:lnTo>
                  <a:lnTo>
                    <a:pt x="40054" y="16267"/>
                  </a:lnTo>
                  <a:lnTo>
                    <a:pt x="40003" y="16292"/>
                  </a:lnTo>
                  <a:lnTo>
                    <a:pt x="39952" y="16318"/>
                  </a:lnTo>
                  <a:lnTo>
                    <a:pt x="39926" y="16394"/>
                  </a:lnTo>
                  <a:lnTo>
                    <a:pt x="39875" y="16547"/>
                  </a:lnTo>
                  <a:lnTo>
                    <a:pt x="39799" y="16675"/>
                  </a:lnTo>
                  <a:lnTo>
                    <a:pt x="39722" y="16802"/>
                  </a:lnTo>
                  <a:lnTo>
                    <a:pt x="39646" y="16930"/>
                  </a:lnTo>
                  <a:lnTo>
                    <a:pt x="39544" y="17032"/>
                  </a:lnTo>
                  <a:lnTo>
                    <a:pt x="39416" y="17134"/>
                  </a:lnTo>
                  <a:lnTo>
                    <a:pt x="39314" y="17210"/>
                  </a:lnTo>
                  <a:lnTo>
                    <a:pt x="39187" y="17261"/>
                  </a:lnTo>
                  <a:lnTo>
                    <a:pt x="39059" y="17312"/>
                  </a:lnTo>
                  <a:lnTo>
                    <a:pt x="38907" y="17312"/>
                  </a:lnTo>
                  <a:lnTo>
                    <a:pt x="38779" y="17338"/>
                  </a:lnTo>
                  <a:lnTo>
                    <a:pt x="38626" y="17312"/>
                  </a:lnTo>
                  <a:lnTo>
                    <a:pt x="38473" y="17287"/>
                  </a:lnTo>
                  <a:lnTo>
                    <a:pt x="38320" y="17210"/>
                  </a:lnTo>
                  <a:lnTo>
                    <a:pt x="38193" y="17134"/>
                  </a:lnTo>
                  <a:lnTo>
                    <a:pt x="38040" y="17032"/>
                  </a:lnTo>
                  <a:lnTo>
                    <a:pt x="37963" y="17006"/>
                  </a:lnTo>
                  <a:lnTo>
                    <a:pt x="37887" y="17006"/>
                  </a:lnTo>
                  <a:lnTo>
                    <a:pt x="37836" y="17032"/>
                  </a:lnTo>
                  <a:lnTo>
                    <a:pt x="37785" y="17108"/>
                  </a:lnTo>
                  <a:lnTo>
                    <a:pt x="37759" y="17236"/>
                  </a:lnTo>
                  <a:lnTo>
                    <a:pt x="37683" y="17389"/>
                  </a:lnTo>
                  <a:lnTo>
                    <a:pt x="37606" y="17491"/>
                  </a:lnTo>
                  <a:lnTo>
                    <a:pt x="37530" y="17593"/>
                  </a:lnTo>
                  <a:lnTo>
                    <a:pt x="37428" y="17669"/>
                  </a:lnTo>
                  <a:lnTo>
                    <a:pt x="37326" y="17720"/>
                  </a:lnTo>
                  <a:lnTo>
                    <a:pt x="37198" y="17746"/>
                  </a:lnTo>
                  <a:lnTo>
                    <a:pt x="37096" y="17771"/>
                  </a:lnTo>
                  <a:lnTo>
                    <a:pt x="36969" y="17771"/>
                  </a:lnTo>
                  <a:lnTo>
                    <a:pt x="36867" y="17746"/>
                  </a:lnTo>
                  <a:lnTo>
                    <a:pt x="36739" y="17720"/>
                  </a:lnTo>
                  <a:lnTo>
                    <a:pt x="36637" y="17644"/>
                  </a:lnTo>
                  <a:lnTo>
                    <a:pt x="36535" y="17567"/>
                  </a:lnTo>
                  <a:lnTo>
                    <a:pt x="36459" y="17491"/>
                  </a:lnTo>
                  <a:lnTo>
                    <a:pt x="36382" y="17363"/>
                  </a:lnTo>
                  <a:lnTo>
                    <a:pt x="36306" y="17236"/>
                  </a:lnTo>
                  <a:lnTo>
                    <a:pt x="36459" y="17261"/>
                  </a:lnTo>
                  <a:lnTo>
                    <a:pt x="36612" y="17261"/>
                  </a:lnTo>
                  <a:lnTo>
                    <a:pt x="36765" y="17236"/>
                  </a:lnTo>
                  <a:lnTo>
                    <a:pt x="36892" y="17159"/>
                  </a:lnTo>
                  <a:lnTo>
                    <a:pt x="36943" y="17108"/>
                  </a:lnTo>
                  <a:lnTo>
                    <a:pt x="36918" y="17032"/>
                  </a:lnTo>
                  <a:lnTo>
                    <a:pt x="36892" y="16981"/>
                  </a:lnTo>
                  <a:lnTo>
                    <a:pt x="36841" y="16955"/>
                  </a:lnTo>
                  <a:lnTo>
                    <a:pt x="36688" y="16930"/>
                  </a:lnTo>
                  <a:lnTo>
                    <a:pt x="36535" y="16930"/>
                  </a:lnTo>
                  <a:lnTo>
                    <a:pt x="36408" y="16955"/>
                  </a:lnTo>
                  <a:lnTo>
                    <a:pt x="36255" y="16930"/>
                  </a:lnTo>
                  <a:lnTo>
                    <a:pt x="36076" y="16879"/>
                  </a:lnTo>
                  <a:lnTo>
                    <a:pt x="35924" y="16802"/>
                  </a:lnTo>
                  <a:lnTo>
                    <a:pt x="35771" y="16700"/>
                  </a:lnTo>
                  <a:lnTo>
                    <a:pt x="35643" y="16547"/>
                  </a:lnTo>
                  <a:lnTo>
                    <a:pt x="35618" y="16522"/>
                  </a:lnTo>
                  <a:lnTo>
                    <a:pt x="35490" y="16522"/>
                  </a:lnTo>
                  <a:lnTo>
                    <a:pt x="35465" y="16547"/>
                  </a:lnTo>
                  <a:lnTo>
                    <a:pt x="35439" y="16598"/>
                  </a:lnTo>
                  <a:lnTo>
                    <a:pt x="35439" y="16624"/>
                  </a:lnTo>
                  <a:lnTo>
                    <a:pt x="35465" y="16675"/>
                  </a:lnTo>
                  <a:lnTo>
                    <a:pt x="35592" y="16853"/>
                  </a:lnTo>
                  <a:lnTo>
                    <a:pt x="35771" y="16981"/>
                  </a:lnTo>
                  <a:lnTo>
                    <a:pt x="35592" y="17185"/>
                  </a:lnTo>
                  <a:lnTo>
                    <a:pt x="35388" y="17338"/>
                  </a:lnTo>
                  <a:lnTo>
                    <a:pt x="35184" y="17491"/>
                  </a:lnTo>
                  <a:lnTo>
                    <a:pt x="34955" y="17593"/>
                  </a:lnTo>
                  <a:lnTo>
                    <a:pt x="34725" y="17669"/>
                  </a:lnTo>
                  <a:lnTo>
                    <a:pt x="34496" y="17695"/>
                  </a:lnTo>
                  <a:lnTo>
                    <a:pt x="34241" y="17669"/>
                  </a:lnTo>
                  <a:lnTo>
                    <a:pt x="34113" y="17618"/>
                  </a:lnTo>
                  <a:lnTo>
                    <a:pt x="33960" y="17567"/>
                  </a:lnTo>
                  <a:lnTo>
                    <a:pt x="33858" y="17491"/>
                  </a:lnTo>
                  <a:lnTo>
                    <a:pt x="33731" y="17414"/>
                  </a:lnTo>
                  <a:lnTo>
                    <a:pt x="33552" y="17210"/>
                  </a:lnTo>
                  <a:lnTo>
                    <a:pt x="33399" y="17006"/>
                  </a:lnTo>
                  <a:lnTo>
                    <a:pt x="33323" y="16751"/>
                  </a:lnTo>
                  <a:lnTo>
                    <a:pt x="33272" y="16496"/>
                  </a:lnTo>
                  <a:lnTo>
                    <a:pt x="33272" y="16216"/>
                  </a:lnTo>
                  <a:lnTo>
                    <a:pt x="33297" y="15961"/>
                  </a:lnTo>
                  <a:lnTo>
                    <a:pt x="33374" y="15706"/>
                  </a:lnTo>
                  <a:lnTo>
                    <a:pt x="33374" y="15630"/>
                  </a:lnTo>
                  <a:lnTo>
                    <a:pt x="33374" y="15579"/>
                  </a:lnTo>
                  <a:lnTo>
                    <a:pt x="33323" y="15528"/>
                  </a:lnTo>
                  <a:lnTo>
                    <a:pt x="33272" y="15502"/>
                  </a:lnTo>
                  <a:lnTo>
                    <a:pt x="33221" y="15477"/>
                  </a:lnTo>
                  <a:lnTo>
                    <a:pt x="33170" y="15502"/>
                  </a:lnTo>
                  <a:lnTo>
                    <a:pt x="32813" y="15604"/>
                  </a:lnTo>
                  <a:lnTo>
                    <a:pt x="32660" y="15630"/>
                  </a:lnTo>
                  <a:lnTo>
                    <a:pt x="32456" y="15630"/>
                  </a:lnTo>
                  <a:lnTo>
                    <a:pt x="32278" y="15553"/>
                  </a:lnTo>
                  <a:lnTo>
                    <a:pt x="32125" y="15451"/>
                  </a:lnTo>
                  <a:lnTo>
                    <a:pt x="31972" y="15324"/>
                  </a:lnTo>
                  <a:lnTo>
                    <a:pt x="31870" y="15145"/>
                  </a:lnTo>
                  <a:lnTo>
                    <a:pt x="31844" y="15120"/>
                  </a:lnTo>
                  <a:lnTo>
                    <a:pt x="31793" y="15094"/>
                  </a:lnTo>
                  <a:lnTo>
                    <a:pt x="31742" y="15069"/>
                  </a:lnTo>
                  <a:lnTo>
                    <a:pt x="31691" y="15094"/>
                  </a:lnTo>
                  <a:lnTo>
                    <a:pt x="31640" y="15145"/>
                  </a:lnTo>
                  <a:lnTo>
                    <a:pt x="31487" y="15375"/>
                  </a:lnTo>
                  <a:lnTo>
                    <a:pt x="31334" y="15630"/>
                  </a:lnTo>
                  <a:lnTo>
                    <a:pt x="31232" y="15732"/>
                  </a:lnTo>
                  <a:lnTo>
                    <a:pt x="31130" y="15808"/>
                  </a:lnTo>
                  <a:lnTo>
                    <a:pt x="31003" y="15884"/>
                  </a:lnTo>
                  <a:lnTo>
                    <a:pt x="30850" y="15910"/>
                  </a:lnTo>
                  <a:lnTo>
                    <a:pt x="30697" y="15910"/>
                  </a:lnTo>
                  <a:lnTo>
                    <a:pt x="30569" y="15859"/>
                  </a:lnTo>
                  <a:lnTo>
                    <a:pt x="30442" y="15808"/>
                  </a:lnTo>
                  <a:lnTo>
                    <a:pt x="30314" y="15706"/>
                  </a:lnTo>
                  <a:lnTo>
                    <a:pt x="30238" y="15579"/>
                  </a:lnTo>
                  <a:lnTo>
                    <a:pt x="30187" y="15451"/>
                  </a:lnTo>
                  <a:lnTo>
                    <a:pt x="30161" y="15298"/>
                  </a:lnTo>
                  <a:lnTo>
                    <a:pt x="30187" y="15145"/>
                  </a:lnTo>
                  <a:lnTo>
                    <a:pt x="30187" y="15094"/>
                  </a:lnTo>
                  <a:lnTo>
                    <a:pt x="30187" y="15069"/>
                  </a:lnTo>
                  <a:lnTo>
                    <a:pt x="30110" y="14992"/>
                  </a:lnTo>
                  <a:lnTo>
                    <a:pt x="30034" y="14992"/>
                  </a:lnTo>
                  <a:lnTo>
                    <a:pt x="29983" y="15018"/>
                  </a:lnTo>
                  <a:lnTo>
                    <a:pt x="29958" y="15043"/>
                  </a:lnTo>
                  <a:lnTo>
                    <a:pt x="29907" y="15196"/>
                  </a:lnTo>
                  <a:lnTo>
                    <a:pt x="29677" y="15375"/>
                  </a:lnTo>
                  <a:lnTo>
                    <a:pt x="29422" y="15528"/>
                  </a:lnTo>
                  <a:lnTo>
                    <a:pt x="29142" y="15630"/>
                  </a:lnTo>
                  <a:lnTo>
                    <a:pt x="28887" y="15706"/>
                  </a:lnTo>
                  <a:lnTo>
                    <a:pt x="28759" y="15706"/>
                  </a:lnTo>
                  <a:lnTo>
                    <a:pt x="28606" y="15681"/>
                  </a:lnTo>
                  <a:lnTo>
                    <a:pt x="28479" y="15655"/>
                  </a:lnTo>
                  <a:lnTo>
                    <a:pt x="28351" y="15604"/>
                  </a:lnTo>
                  <a:lnTo>
                    <a:pt x="28224" y="15553"/>
                  </a:lnTo>
                  <a:lnTo>
                    <a:pt x="28096" y="15477"/>
                  </a:lnTo>
                  <a:lnTo>
                    <a:pt x="27994" y="15349"/>
                  </a:lnTo>
                  <a:lnTo>
                    <a:pt x="27867" y="15222"/>
                  </a:lnTo>
                  <a:lnTo>
                    <a:pt x="27765" y="15094"/>
                  </a:lnTo>
                  <a:lnTo>
                    <a:pt x="27688" y="14967"/>
                  </a:lnTo>
                  <a:lnTo>
                    <a:pt x="27637" y="14814"/>
                  </a:lnTo>
                  <a:lnTo>
                    <a:pt x="27612" y="14686"/>
                  </a:lnTo>
                  <a:lnTo>
                    <a:pt x="27586" y="14559"/>
                  </a:lnTo>
                  <a:lnTo>
                    <a:pt x="27586" y="14431"/>
                  </a:lnTo>
                  <a:lnTo>
                    <a:pt x="27612" y="14304"/>
                  </a:lnTo>
                  <a:lnTo>
                    <a:pt x="27637" y="14176"/>
                  </a:lnTo>
                  <a:lnTo>
                    <a:pt x="27765" y="13921"/>
                  </a:lnTo>
                  <a:lnTo>
                    <a:pt x="27892" y="13692"/>
                  </a:lnTo>
                  <a:lnTo>
                    <a:pt x="28096" y="13462"/>
                  </a:lnTo>
                  <a:lnTo>
                    <a:pt x="28300" y="13258"/>
                  </a:lnTo>
                  <a:lnTo>
                    <a:pt x="28351" y="13411"/>
                  </a:lnTo>
                  <a:lnTo>
                    <a:pt x="28428" y="13539"/>
                  </a:lnTo>
                  <a:lnTo>
                    <a:pt x="28530" y="13641"/>
                  </a:lnTo>
                  <a:lnTo>
                    <a:pt x="28657" y="13743"/>
                  </a:lnTo>
                  <a:lnTo>
                    <a:pt x="28759" y="13743"/>
                  </a:lnTo>
                  <a:lnTo>
                    <a:pt x="28836" y="13717"/>
                  </a:lnTo>
                  <a:lnTo>
                    <a:pt x="28887" y="13641"/>
                  </a:lnTo>
                  <a:lnTo>
                    <a:pt x="28887" y="13590"/>
                  </a:lnTo>
                  <a:lnTo>
                    <a:pt x="28861" y="13539"/>
                  </a:lnTo>
                  <a:lnTo>
                    <a:pt x="28734" y="13309"/>
                  </a:lnTo>
                  <a:lnTo>
                    <a:pt x="28657" y="13182"/>
                  </a:lnTo>
                  <a:lnTo>
                    <a:pt x="28606" y="13054"/>
                  </a:lnTo>
                  <a:lnTo>
                    <a:pt x="28581" y="12927"/>
                  </a:lnTo>
                  <a:lnTo>
                    <a:pt x="28581" y="12774"/>
                  </a:lnTo>
                  <a:lnTo>
                    <a:pt x="28606" y="12647"/>
                  </a:lnTo>
                  <a:lnTo>
                    <a:pt x="28632" y="12494"/>
                  </a:lnTo>
                  <a:lnTo>
                    <a:pt x="28657" y="12443"/>
                  </a:lnTo>
                  <a:lnTo>
                    <a:pt x="28632" y="12417"/>
                  </a:lnTo>
                  <a:lnTo>
                    <a:pt x="28581" y="12366"/>
                  </a:lnTo>
                  <a:lnTo>
                    <a:pt x="28479" y="12341"/>
                  </a:lnTo>
                  <a:lnTo>
                    <a:pt x="28453" y="12366"/>
                  </a:lnTo>
                  <a:lnTo>
                    <a:pt x="28428" y="12392"/>
                  </a:lnTo>
                  <a:lnTo>
                    <a:pt x="28351" y="12519"/>
                  </a:lnTo>
                  <a:lnTo>
                    <a:pt x="28326" y="12647"/>
                  </a:lnTo>
                  <a:lnTo>
                    <a:pt x="28300" y="12799"/>
                  </a:lnTo>
                  <a:lnTo>
                    <a:pt x="28275" y="12952"/>
                  </a:lnTo>
                  <a:lnTo>
                    <a:pt x="28096" y="12825"/>
                  </a:lnTo>
                  <a:lnTo>
                    <a:pt x="27943" y="12672"/>
                  </a:lnTo>
                  <a:lnTo>
                    <a:pt x="27816" y="12494"/>
                  </a:lnTo>
                  <a:lnTo>
                    <a:pt x="27739" y="12290"/>
                  </a:lnTo>
                  <a:lnTo>
                    <a:pt x="27739" y="12086"/>
                  </a:lnTo>
                  <a:lnTo>
                    <a:pt x="27765" y="11882"/>
                  </a:lnTo>
                  <a:lnTo>
                    <a:pt x="27867" y="11678"/>
                  </a:lnTo>
                  <a:lnTo>
                    <a:pt x="28020" y="11499"/>
                  </a:lnTo>
                  <a:lnTo>
                    <a:pt x="28198" y="11346"/>
                  </a:lnTo>
                  <a:lnTo>
                    <a:pt x="28402" y="11244"/>
                  </a:lnTo>
                  <a:lnTo>
                    <a:pt x="28606" y="11193"/>
                  </a:lnTo>
                  <a:lnTo>
                    <a:pt x="28810" y="11168"/>
                  </a:lnTo>
                  <a:close/>
                  <a:moveTo>
                    <a:pt x="58385" y="15986"/>
                  </a:moveTo>
                  <a:lnTo>
                    <a:pt x="58691" y="16088"/>
                  </a:lnTo>
                  <a:lnTo>
                    <a:pt x="58997" y="16216"/>
                  </a:lnTo>
                  <a:lnTo>
                    <a:pt x="59278" y="16343"/>
                  </a:lnTo>
                  <a:lnTo>
                    <a:pt x="59558" y="16496"/>
                  </a:lnTo>
                  <a:lnTo>
                    <a:pt x="59839" y="16675"/>
                  </a:lnTo>
                  <a:lnTo>
                    <a:pt x="60093" y="16879"/>
                  </a:lnTo>
                  <a:lnTo>
                    <a:pt x="60348" y="17083"/>
                  </a:lnTo>
                  <a:lnTo>
                    <a:pt x="60603" y="17287"/>
                  </a:lnTo>
                  <a:lnTo>
                    <a:pt x="60144" y="17669"/>
                  </a:lnTo>
                  <a:lnTo>
                    <a:pt x="59813" y="17975"/>
                  </a:lnTo>
                  <a:lnTo>
                    <a:pt x="59737" y="18052"/>
                  </a:lnTo>
                  <a:lnTo>
                    <a:pt x="59405" y="17822"/>
                  </a:lnTo>
                  <a:lnTo>
                    <a:pt x="59074" y="17644"/>
                  </a:lnTo>
                  <a:lnTo>
                    <a:pt x="58691" y="17491"/>
                  </a:lnTo>
                  <a:lnTo>
                    <a:pt x="58309" y="17363"/>
                  </a:lnTo>
                  <a:lnTo>
                    <a:pt x="57926" y="17261"/>
                  </a:lnTo>
                  <a:lnTo>
                    <a:pt x="57544" y="17185"/>
                  </a:lnTo>
                  <a:lnTo>
                    <a:pt x="57136" y="17134"/>
                  </a:lnTo>
                  <a:lnTo>
                    <a:pt x="56728" y="17083"/>
                  </a:lnTo>
                  <a:lnTo>
                    <a:pt x="58003" y="16726"/>
                  </a:lnTo>
                  <a:lnTo>
                    <a:pt x="58079" y="16700"/>
                  </a:lnTo>
                  <a:lnTo>
                    <a:pt x="58130" y="16700"/>
                  </a:lnTo>
                  <a:lnTo>
                    <a:pt x="58156" y="16675"/>
                  </a:lnTo>
                  <a:lnTo>
                    <a:pt x="58207" y="16649"/>
                  </a:lnTo>
                  <a:lnTo>
                    <a:pt x="58207" y="16598"/>
                  </a:lnTo>
                  <a:lnTo>
                    <a:pt x="58258" y="16318"/>
                  </a:lnTo>
                  <a:lnTo>
                    <a:pt x="58360" y="16063"/>
                  </a:lnTo>
                  <a:lnTo>
                    <a:pt x="58385" y="15986"/>
                  </a:lnTo>
                  <a:close/>
                  <a:moveTo>
                    <a:pt x="55657" y="11729"/>
                  </a:moveTo>
                  <a:lnTo>
                    <a:pt x="55963" y="11754"/>
                  </a:lnTo>
                  <a:lnTo>
                    <a:pt x="56116" y="11754"/>
                  </a:lnTo>
                  <a:lnTo>
                    <a:pt x="56269" y="11805"/>
                  </a:lnTo>
                  <a:lnTo>
                    <a:pt x="56422" y="11856"/>
                  </a:lnTo>
                  <a:lnTo>
                    <a:pt x="56550" y="11933"/>
                  </a:lnTo>
                  <a:lnTo>
                    <a:pt x="56626" y="12009"/>
                  </a:lnTo>
                  <a:lnTo>
                    <a:pt x="56703" y="12111"/>
                  </a:lnTo>
                  <a:lnTo>
                    <a:pt x="56754" y="12188"/>
                  </a:lnTo>
                  <a:lnTo>
                    <a:pt x="56805" y="12315"/>
                  </a:lnTo>
                  <a:lnTo>
                    <a:pt x="56830" y="12519"/>
                  </a:lnTo>
                  <a:lnTo>
                    <a:pt x="56830" y="12748"/>
                  </a:lnTo>
                  <a:lnTo>
                    <a:pt x="56754" y="12978"/>
                  </a:lnTo>
                  <a:lnTo>
                    <a:pt x="56703" y="13105"/>
                  </a:lnTo>
                  <a:lnTo>
                    <a:pt x="56652" y="13207"/>
                  </a:lnTo>
                  <a:lnTo>
                    <a:pt x="56550" y="13309"/>
                  </a:lnTo>
                  <a:lnTo>
                    <a:pt x="56473" y="13360"/>
                  </a:lnTo>
                  <a:lnTo>
                    <a:pt x="56422" y="13386"/>
                  </a:lnTo>
                  <a:lnTo>
                    <a:pt x="56371" y="13386"/>
                  </a:lnTo>
                  <a:lnTo>
                    <a:pt x="56295" y="13360"/>
                  </a:lnTo>
                  <a:lnTo>
                    <a:pt x="56244" y="13309"/>
                  </a:lnTo>
                  <a:lnTo>
                    <a:pt x="56193" y="13284"/>
                  </a:lnTo>
                  <a:lnTo>
                    <a:pt x="56142" y="13284"/>
                  </a:lnTo>
                  <a:lnTo>
                    <a:pt x="56065" y="13309"/>
                  </a:lnTo>
                  <a:lnTo>
                    <a:pt x="56040" y="13335"/>
                  </a:lnTo>
                  <a:lnTo>
                    <a:pt x="56014" y="13360"/>
                  </a:lnTo>
                  <a:lnTo>
                    <a:pt x="55989" y="13411"/>
                  </a:lnTo>
                  <a:lnTo>
                    <a:pt x="55989" y="13462"/>
                  </a:lnTo>
                  <a:lnTo>
                    <a:pt x="56040" y="13539"/>
                  </a:lnTo>
                  <a:lnTo>
                    <a:pt x="56040" y="13641"/>
                  </a:lnTo>
                  <a:lnTo>
                    <a:pt x="56065" y="13666"/>
                  </a:lnTo>
                  <a:lnTo>
                    <a:pt x="56116" y="13717"/>
                  </a:lnTo>
                  <a:lnTo>
                    <a:pt x="56295" y="13819"/>
                  </a:lnTo>
                  <a:lnTo>
                    <a:pt x="56448" y="13921"/>
                  </a:lnTo>
                  <a:lnTo>
                    <a:pt x="56499" y="13972"/>
                  </a:lnTo>
                  <a:lnTo>
                    <a:pt x="56550" y="14049"/>
                  </a:lnTo>
                  <a:lnTo>
                    <a:pt x="56575" y="14151"/>
                  </a:lnTo>
                  <a:lnTo>
                    <a:pt x="56575" y="14253"/>
                  </a:lnTo>
                  <a:lnTo>
                    <a:pt x="56575" y="14431"/>
                  </a:lnTo>
                  <a:lnTo>
                    <a:pt x="56499" y="14584"/>
                  </a:lnTo>
                  <a:lnTo>
                    <a:pt x="56397" y="14737"/>
                  </a:lnTo>
                  <a:lnTo>
                    <a:pt x="56269" y="14865"/>
                  </a:lnTo>
                  <a:lnTo>
                    <a:pt x="56142" y="14916"/>
                  </a:lnTo>
                  <a:lnTo>
                    <a:pt x="55989" y="14967"/>
                  </a:lnTo>
                  <a:lnTo>
                    <a:pt x="55836" y="14992"/>
                  </a:lnTo>
                  <a:lnTo>
                    <a:pt x="55708" y="14992"/>
                  </a:lnTo>
                  <a:lnTo>
                    <a:pt x="55555" y="14967"/>
                  </a:lnTo>
                  <a:lnTo>
                    <a:pt x="55402" y="14941"/>
                  </a:lnTo>
                  <a:lnTo>
                    <a:pt x="55275" y="14865"/>
                  </a:lnTo>
                  <a:lnTo>
                    <a:pt x="55147" y="14788"/>
                  </a:lnTo>
                  <a:lnTo>
                    <a:pt x="55122" y="14763"/>
                  </a:lnTo>
                  <a:lnTo>
                    <a:pt x="55071" y="14763"/>
                  </a:lnTo>
                  <a:lnTo>
                    <a:pt x="55020" y="14814"/>
                  </a:lnTo>
                  <a:lnTo>
                    <a:pt x="54994" y="14890"/>
                  </a:lnTo>
                  <a:lnTo>
                    <a:pt x="55020" y="14967"/>
                  </a:lnTo>
                  <a:lnTo>
                    <a:pt x="54994" y="14992"/>
                  </a:lnTo>
                  <a:lnTo>
                    <a:pt x="54816" y="15400"/>
                  </a:lnTo>
                  <a:lnTo>
                    <a:pt x="54714" y="15604"/>
                  </a:lnTo>
                  <a:lnTo>
                    <a:pt x="54612" y="15782"/>
                  </a:lnTo>
                  <a:lnTo>
                    <a:pt x="54459" y="15961"/>
                  </a:lnTo>
                  <a:lnTo>
                    <a:pt x="54306" y="16114"/>
                  </a:lnTo>
                  <a:lnTo>
                    <a:pt x="54102" y="16216"/>
                  </a:lnTo>
                  <a:lnTo>
                    <a:pt x="53873" y="16318"/>
                  </a:lnTo>
                  <a:lnTo>
                    <a:pt x="53669" y="16343"/>
                  </a:lnTo>
                  <a:lnTo>
                    <a:pt x="53465" y="16369"/>
                  </a:lnTo>
                  <a:lnTo>
                    <a:pt x="53261" y="16343"/>
                  </a:lnTo>
                  <a:lnTo>
                    <a:pt x="53082" y="16292"/>
                  </a:lnTo>
                  <a:lnTo>
                    <a:pt x="52904" y="16216"/>
                  </a:lnTo>
                  <a:lnTo>
                    <a:pt x="52725" y="16139"/>
                  </a:lnTo>
                  <a:lnTo>
                    <a:pt x="52547" y="16012"/>
                  </a:lnTo>
                  <a:lnTo>
                    <a:pt x="52394" y="15884"/>
                  </a:lnTo>
                  <a:lnTo>
                    <a:pt x="52547" y="15859"/>
                  </a:lnTo>
                  <a:lnTo>
                    <a:pt x="52674" y="15808"/>
                  </a:lnTo>
                  <a:lnTo>
                    <a:pt x="52725" y="15757"/>
                  </a:lnTo>
                  <a:lnTo>
                    <a:pt x="52751" y="15732"/>
                  </a:lnTo>
                  <a:lnTo>
                    <a:pt x="52751" y="15630"/>
                  </a:lnTo>
                  <a:lnTo>
                    <a:pt x="52700" y="15579"/>
                  </a:lnTo>
                  <a:lnTo>
                    <a:pt x="52598" y="15528"/>
                  </a:lnTo>
                  <a:lnTo>
                    <a:pt x="52241" y="15528"/>
                  </a:lnTo>
                  <a:lnTo>
                    <a:pt x="52113" y="15502"/>
                  </a:lnTo>
                  <a:lnTo>
                    <a:pt x="51986" y="15477"/>
                  </a:lnTo>
                  <a:lnTo>
                    <a:pt x="51858" y="15426"/>
                  </a:lnTo>
                  <a:lnTo>
                    <a:pt x="51756" y="15349"/>
                  </a:lnTo>
                  <a:lnTo>
                    <a:pt x="51654" y="15273"/>
                  </a:lnTo>
                  <a:lnTo>
                    <a:pt x="51603" y="15247"/>
                  </a:lnTo>
                  <a:lnTo>
                    <a:pt x="51578" y="15222"/>
                  </a:lnTo>
                  <a:lnTo>
                    <a:pt x="51501" y="15247"/>
                  </a:lnTo>
                  <a:lnTo>
                    <a:pt x="51450" y="15298"/>
                  </a:lnTo>
                  <a:lnTo>
                    <a:pt x="51450" y="15375"/>
                  </a:lnTo>
                  <a:lnTo>
                    <a:pt x="51476" y="15451"/>
                  </a:lnTo>
                  <a:lnTo>
                    <a:pt x="51578" y="15553"/>
                  </a:lnTo>
                  <a:lnTo>
                    <a:pt x="51705" y="15655"/>
                  </a:lnTo>
                  <a:lnTo>
                    <a:pt x="51833" y="15732"/>
                  </a:lnTo>
                  <a:lnTo>
                    <a:pt x="51986" y="15808"/>
                  </a:lnTo>
                  <a:lnTo>
                    <a:pt x="51833" y="16165"/>
                  </a:lnTo>
                  <a:lnTo>
                    <a:pt x="51705" y="16318"/>
                  </a:lnTo>
                  <a:lnTo>
                    <a:pt x="51629" y="16394"/>
                  </a:lnTo>
                  <a:lnTo>
                    <a:pt x="51552" y="16445"/>
                  </a:lnTo>
                  <a:lnTo>
                    <a:pt x="51399" y="16522"/>
                  </a:lnTo>
                  <a:lnTo>
                    <a:pt x="51170" y="16394"/>
                  </a:lnTo>
                  <a:lnTo>
                    <a:pt x="51144" y="16369"/>
                  </a:lnTo>
                  <a:lnTo>
                    <a:pt x="51093" y="16369"/>
                  </a:lnTo>
                  <a:lnTo>
                    <a:pt x="51017" y="16394"/>
                  </a:lnTo>
                  <a:lnTo>
                    <a:pt x="50992" y="16471"/>
                  </a:lnTo>
                  <a:lnTo>
                    <a:pt x="50992" y="16547"/>
                  </a:lnTo>
                  <a:lnTo>
                    <a:pt x="50839" y="16522"/>
                  </a:lnTo>
                  <a:lnTo>
                    <a:pt x="50711" y="16445"/>
                  </a:lnTo>
                  <a:lnTo>
                    <a:pt x="50584" y="16369"/>
                  </a:lnTo>
                  <a:lnTo>
                    <a:pt x="50482" y="16267"/>
                  </a:lnTo>
                  <a:lnTo>
                    <a:pt x="50431" y="16241"/>
                  </a:lnTo>
                  <a:lnTo>
                    <a:pt x="50380" y="16216"/>
                  </a:lnTo>
                  <a:lnTo>
                    <a:pt x="50329" y="16190"/>
                  </a:lnTo>
                  <a:lnTo>
                    <a:pt x="50201" y="16190"/>
                  </a:lnTo>
                  <a:lnTo>
                    <a:pt x="50176" y="16216"/>
                  </a:lnTo>
                  <a:lnTo>
                    <a:pt x="50125" y="16267"/>
                  </a:lnTo>
                  <a:lnTo>
                    <a:pt x="50099" y="16318"/>
                  </a:lnTo>
                  <a:lnTo>
                    <a:pt x="50099" y="16394"/>
                  </a:lnTo>
                  <a:lnTo>
                    <a:pt x="50125" y="16547"/>
                  </a:lnTo>
                  <a:lnTo>
                    <a:pt x="50125" y="16700"/>
                  </a:lnTo>
                  <a:lnTo>
                    <a:pt x="50099" y="16828"/>
                  </a:lnTo>
                  <a:lnTo>
                    <a:pt x="50074" y="16955"/>
                  </a:lnTo>
                  <a:lnTo>
                    <a:pt x="50023" y="17083"/>
                  </a:lnTo>
                  <a:lnTo>
                    <a:pt x="49972" y="17185"/>
                  </a:lnTo>
                  <a:lnTo>
                    <a:pt x="49793" y="17389"/>
                  </a:lnTo>
                  <a:lnTo>
                    <a:pt x="49589" y="17567"/>
                  </a:lnTo>
                  <a:lnTo>
                    <a:pt x="49385" y="17695"/>
                  </a:lnTo>
                  <a:lnTo>
                    <a:pt x="49130" y="17797"/>
                  </a:lnTo>
                  <a:lnTo>
                    <a:pt x="48875" y="17899"/>
                  </a:lnTo>
                  <a:lnTo>
                    <a:pt x="48595" y="17950"/>
                  </a:lnTo>
                  <a:lnTo>
                    <a:pt x="48365" y="17975"/>
                  </a:lnTo>
                  <a:lnTo>
                    <a:pt x="48110" y="17975"/>
                  </a:lnTo>
                  <a:lnTo>
                    <a:pt x="47881" y="17924"/>
                  </a:lnTo>
                  <a:lnTo>
                    <a:pt x="47652" y="17848"/>
                  </a:lnTo>
                  <a:lnTo>
                    <a:pt x="47422" y="17746"/>
                  </a:lnTo>
                  <a:lnTo>
                    <a:pt x="47218" y="17593"/>
                  </a:lnTo>
                  <a:lnTo>
                    <a:pt x="47040" y="17414"/>
                  </a:lnTo>
                  <a:lnTo>
                    <a:pt x="46989" y="17363"/>
                  </a:lnTo>
                  <a:lnTo>
                    <a:pt x="46912" y="17389"/>
                  </a:lnTo>
                  <a:lnTo>
                    <a:pt x="46861" y="17414"/>
                  </a:lnTo>
                  <a:lnTo>
                    <a:pt x="46836" y="17465"/>
                  </a:lnTo>
                  <a:lnTo>
                    <a:pt x="46836" y="17491"/>
                  </a:lnTo>
                  <a:lnTo>
                    <a:pt x="46479" y="17771"/>
                  </a:lnTo>
                  <a:lnTo>
                    <a:pt x="46300" y="17924"/>
                  </a:lnTo>
                  <a:lnTo>
                    <a:pt x="46122" y="18052"/>
                  </a:lnTo>
                  <a:lnTo>
                    <a:pt x="45918" y="18128"/>
                  </a:lnTo>
                  <a:lnTo>
                    <a:pt x="45714" y="18179"/>
                  </a:lnTo>
                  <a:lnTo>
                    <a:pt x="45484" y="18179"/>
                  </a:lnTo>
                  <a:lnTo>
                    <a:pt x="45255" y="18128"/>
                  </a:lnTo>
                  <a:lnTo>
                    <a:pt x="45076" y="18052"/>
                  </a:lnTo>
                  <a:lnTo>
                    <a:pt x="44924" y="17924"/>
                  </a:lnTo>
                  <a:lnTo>
                    <a:pt x="44796" y="17797"/>
                  </a:lnTo>
                  <a:lnTo>
                    <a:pt x="44694" y="17644"/>
                  </a:lnTo>
                  <a:lnTo>
                    <a:pt x="44618" y="17465"/>
                  </a:lnTo>
                  <a:lnTo>
                    <a:pt x="44567" y="17287"/>
                  </a:lnTo>
                  <a:lnTo>
                    <a:pt x="44567" y="17083"/>
                  </a:lnTo>
                  <a:lnTo>
                    <a:pt x="44567" y="16904"/>
                  </a:lnTo>
                  <a:lnTo>
                    <a:pt x="44720" y="16981"/>
                  </a:lnTo>
                  <a:lnTo>
                    <a:pt x="44873" y="17032"/>
                  </a:lnTo>
                  <a:lnTo>
                    <a:pt x="45051" y="17057"/>
                  </a:lnTo>
                  <a:lnTo>
                    <a:pt x="45127" y="17057"/>
                  </a:lnTo>
                  <a:lnTo>
                    <a:pt x="45204" y="17032"/>
                  </a:lnTo>
                  <a:lnTo>
                    <a:pt x="45255" y="16981"/>
                  </a:lnTo>
                  <a:lnTo>
                    <a:pt x="45255" y="16930"/>
                  </a:lnTo>
                  <a:lnTo>
                    <a:pt x="45255" y="16853"/>
                  </a:lnTo>
                  <a:lnTo>
                    <a:pt x="45204" y="16802"/>
                  </a:lnTo>
                  <a:lnTo>
                    <a:pt x="45076" y="16751"/>
                  </a:lnTo>
                  <a:lnTo>
                    <a:pt x="44949" y="16700"/>
                  </a:lnTo>
                  <a:lnTo>
                    <a:pt x="44822" y="16675"/>
                  </a:lnTo>
                  <a:lnTo>
                    <a:pt x="44694" y="16624"/>
                  </a:lnTo>
                  <a:lnTo>
                    <a:pt x="44541" y="16547"/>
                  </a:lnTo>
                  <a:lnTo>
                    <a:pt x="44439" y="16445"/>
                  </a:lnTo>
                  <a:lnTo>
                    <a:pt x="44337" y="16343"/>
                  </a:lnTo>
                  <a:lnTo>
                    <a:pt x="44235" y="16216"/>
                  </a:lnTo>
                  <a:lnTo>
                    <a:pt x="44210" y="16165"/>
                  </a:lnTo>
                  <a:lnTo>
                    <a:pt x="44082" y="16165"/>
                  </a:lnTo>
                  <a:lnTo>
                    <a:pt x="44031" y="16241"/>
                  </a:lnTo>
                  <a:lnTo>
                    <a:pt x="44031" y="16292"/>
                  </a:lnTo>
                  <a:lnTo>
                    <a:pt x="44031" y="16318"/>
                  </a:lnTo>
                  <a:lnTo>
                    <a:pt x="44184" y="16547"/>
                  </a:lnTo>
                  <a:lnTo>
                    <a:pt x="43929" y="16598"/>
                  </a:lnTo>
                  <a:lnTo>
                    <a:pt x="43700" y="16624"/>
                  </a:lnTo>
                  <a:lnTo>
                    <a:pt x="43572" y="16624"/>
                  </a:lnTo>
                  <a:lnTo>
                    <a:pt x="43470" y="16598"/>
                  </a:lnTo>
                  <a:lnTo>
                    <a:pt x="43343" y="16547"/>
                  </a:lnTo>
                  <a:lnTo>
                    <a:pt x="43215" y="16471"/>
                  </a:lnTo>
                  <a:lnTo>
                    <a:pt x="43062" y="16343"/>
                  </a:lnTo>
                  <a:lnTo>
                    <a:pt x="42935" y="16165"/>
                  </a:lnTo>
                  <a:lnTo>
                    <a:pt x="42833" y="15961"/>
                  </a:lnTo>
                  <a:lnTo>
                    <a:pt x="42782" y="15757"/>
                  </a:lnTo>
                  <a:lnTo>
                    <a:pt x="43700" y="15757"/>
                  </a:lnTo>
                  <a:lnTo>
                    <a:pt x="44643" y="15732"/>
                  </a:lnTo>
                  <a:lnTo>
                    <a:pt x="46479" y="15655"/>
                  </a:lnTo>
                  <a:lnTo>
                    <a:pt x="48340" y="15528"/>
                  </a:lnTo>
                  <a:lnTo>
                    <a:pt x="50176" y="15324"/>
                  </a:lnTo>
                  <a:lnTo>
                    <a:pt x="50864" y="15247"/>
                  </a:lnTo>
                  <a:lnTo>
                    <a:pt x="51552" y="15145"/>
                  </a:lnTo>
                  <a:lnTo>
                    <a:pt x="52215" y="15018"/>
                  </a:lnTo>
                  <a:lnTo>
                    <a:pt x="52853" y="14865"/>
                  </a:lnTo>
                  <a:lnTo>
                    <a:pt x="53184" y="14763"/>
                  </a:lnTo>
                  <a:lnTo>
                    <a:pt x="53490" y="14635"/>
                  </a:lnTo>
                  <a:lnTo>
                    <a:pt x="53771" y="14508"/>
                  </a:lnTo>
                  <a:lnTo>
                    <a:pt x="54051" y="14355"/>
                  </a:lnTo>
                  <a:lnTo>
                    <a:pt x="54306" y="14202"/>
                  </a:lnTo>
                  <a:lnTo>
                    <a:pt x="54535" y="13998"/>
                  </a:lnTo>
                  <a:lnTo>
                    <a:pt x="54739" y="13794"/>
                  </a:lnTo>
                  <a:lnTo>
                    <a:pt x="54943" y="13539"/>
                  </a:lnTo>
                  <a:lnTo>
                    <a:pt x="55096" y="13284"/>
                  </a:lnTo>
                  <a:lnTo>
                    <a:pt x="55224" y="12978"/>
                  </a:lnTo>
                  <a:lnTo>
                    <a:pt x="55326" y="12647"/>
                  </a:lnTo>
                  <a:lnTo>
                    <a:pt x="55402" y="12290"/>
                  </a:lnTo>
                  <a:lnTo>
                    <a:pt x="55402" y="12213"/>
                  </a:lnTo>
                  <a:lnTo>
                    <a:pt x="55377" y="12137"/>
                  </a:lnTo>
                  <a:lnTo>
                    <a:pt x="55351" y="11729"/>
                  </a:lnTo>
                  <a:close/>
                  <a:moveTo>
                    <a:pt x="50558" y="16777"/>
                  </a:moveTo>
                  <a:lnTo>
                    <a:pt x="50762" y="16853"/>
                  </a:lnTo>
                  <a:lnTo>
                    <a:pt x="50966" y="16904"/>
                  </a:lnTo>
                  <a:lnTo>
                    <a:pt x="51195" y="16930"/>
                  </a:lnTo>
                  <a:lnTo>
                    <a:pt x="51399" y="16930"/>
                  </a:lnTo>
                  <a:lnTo>
                    <a:pt x="51629" y="17134"/>
                  </a:lnTo>
                  <a:lnTo>
                    <a:pt x="51807" y="17389"/>
                  </a:lnTo>
                  <a:lnTo>
                    <a:pt x="52190" y="17873"/>
                  </a:lnTo>
                  <a:lnTo>
                    <a:pt x="52113" y="18077"/>
                  </a:lnTo>
                  <a:lnTo>
                    <a:pt x="52037" y="18256"/>
                  </a:lnTo>
                  <a:lnTo>
                    <a:pt x="51935" y="18562"/>
                  </a:lnTo>
                  <a:lnTo>
                    <a:pt x="51833" y="18383"/>
                  </a:lnTo>
                  <a:lnTo>
                    <a:pt x="51705" y="18179"/>
                  </a:lnTo>
                  <a:lnTo>
                    <a:pt x="51450" y="17873"/>
                  </a:lnTo>
                  <a:lnTo>
                    <a:pt x="51246" y="17644"/>
                  </a:lnTo>
                  <a:lnTo>
                    <a:pt x="51017" y="17465"/>
                  </a:lnTo>
                  <a:lnTo>
                    <a:pt x="50762" y="17287"/>
                  </a:lnTo>
                  <a:lnTo>
                    <a:pt x="50507" y="17159"/>
                  </a:lnTo>
                  <a:lnTo>
                    <a:pt x="50558" y="16955"/>
                  </a:lnTo>
                  <a:lnTo>
                    <a:pt x="50558" y="16777"/>
                  </a:lnTo>
                  <a:close/>
                  <a:moveTo>
                    <a:pt x="40207" y="16726"/>
                  </a:moveTo>
                  <a:lnTo>
                    <a:pt x="40411" y="16828"/>
                  </a:lnTo>
                  <a:lnTo>
                    <a:pt x="40615" y="16879"/>
                  </a:lnTo>
                  <a:lnTo>
                    <a:pt x="40819" y="16904"/>
                  </a:lnTo>
                  <a:lnTo>
                    <a:pt x="41023" y="16879"/>
                  </a:lnTo>
                  <a:lnTo>
                    <a:pt x="41125" y="17032"/>
                  </a:lnTo>
                  <a:lnTo>
                    <a:pt x="41125" y="17032"/>
                  </a:lnTo>
                  <a:lnTo>
                    <a:pt x="40972" y="17006"/>
                  </a:lnTo>
                  <a:lnTo>
                    <a:pt x="40844" y="17006"/>
                  </a:lnTo>
                  <a:lnTo>
                    <a:pt x="40691" y="17032"/>
                  </a:lnTo>
                  <a:lnTo>
                    <a:pt x="40538" y="17083"/>
                  </a:lnTo>
                  <a:lnTo>
                    <a:pt x="40411" y="17159"/>
                  </a:lnTo>
                  <a:lnTo>
                    <a:pt x="40283" y="17236"/>
                  </a:lnTo>
                  <a:lnTo>
                    <a:pt x="40181" y="17338"/>
                  </a:lnTo>
                  <a:lnTo>
                    <a:pt x="40079" y="17440"/>
                  </a:lnTo>
                  <a:lnTo>
                    <a:pt x="40003" y="17593"/>
                  </a:lnTo>
                  <a:lnTo>
                    <a:pt x="39977" y="17746"/>
                  </a:lnTo>
                  <a:lnTo>
                    <a:pt x="39952" y="17899"/>
                  </a:lnTo>
                  <a:lnTo>
                    <a:pt x="39952" y="18052"/>
                  </a:lnTo>
                  <a:lnTo>
                    <a:pt x="40003" y="18205"/>
                  </a:lnTo>
                  <a:lnTo>
                    <a:pt x="40054" y="18358"/>
                  </a:lnTo>
                  <a:lnTo>
                    <a:pt x="40130" y="18485"/>
                  </a:lnTo>
                  <a:lnTo>
                    <a:pt x="40232" y="18613"/>
                  </a:lnTo>
                  <a:lnTo>
                    <a:pt x="40232" y="18613"/>
                  </a:lnTo>
                  <a:lnTo>
                    <a:pt x="40079" y="18562"/>
                  </a:lnTo>
                  <a:lnTo>
                    <a:pt x="39926" y="18460"/>
                  </a:lnTo>
                  <a:lnTo>
                    <a:pt x="39799" y="18358"/>
                  </a:lnTo>
                  <a:lnTo>
                    <a:pt x="39671" y="18205"/>
                  </a:lnTo>
                  <a:lnTo>
                    <a:pt x="39595" y="18052"/>
                  </a:lnTo>
                  <a:lnTo>
                    <a:pt x="39518" y="17899"/>
                  </a:lnTo>
                  <a:lnTo>
                    <a:pt x="39493" y="17695"/>
                  </a:lnTo>
                  <a:lnTo>
                    <a:pt x="39493" y="17516"/>
                  </a:lnTo>
                  <a:lnTo>
                    <a:pt x="39722" y="17389"/>
                  </a:lnTo>
                  <a:lnTo>
                    <a:pt x="39926" y="17210"/>
                  </a:lnTo>
                  <a:lnTo>
                    <a:pt x="40079" y="17006"/>
                  </a:lnTo>
                  <a:lnTo>
                    <a:pt x="40156" y="16879"/>
                  </a:lnTo>
                  <a:lnTo>
                    <a:pt x="40207" y="16726"/>
                  </a:lnTo>
                  <a:close/>
                  <a:moveTo>
                    <a:pt x="41023" y="17338"/>
                  </a:moveTo>
                  <a:lnTo>
                    <a:pt x="41278" y="17363"/>
                  </a:lnTo>
                  <a:lnTo>
                    <a:pt x="41329" y="17516"/>
                  </a:lnTo>
                  <a:lnTo>
                    <a:pt x="41354" y="17669"/>
                  </a:lnTo>
                  <a:lnTo>
                    <a:pt x="41354" y="17848"/>
                  </a:lnTo>
                  <a:lnTo>
                    <a:pt x="41329" y="18001"/>
                  </a:lnTo>
                  <a:lnTo>
                    <a:pt x="41252" y="18154"/>
                  </a:lnTo>
                  <a:lnTo>
                    <a:pt x="41176" y="18281"/>
                  </a:lnTo>
                  <a:lnTo>
                    <a:pt x="41048" y="18409"/>
                  </a:lnTo>
                  <a:lnTo>
                    <a:pt x="40895" y="18511"/>
                  </a:lnTo>
                  <a:lnTo>
                    <a:pt x="40717" y="18587"/>
                  </a:lnTo>
                  <a:lnTo>
                    <a:pt x="40538" y="18638"/>
                  </a:lnTo>
                  <a:lnTo>
                    <a:pt x="40462" y="18536"/>
                  </a:lnTo>
                  <a:lnTo>
                    <a:pt x="40385" y="18409"/>
                  </a:lnTo>
                  <a:lnTo>
                    <a:pt x="40309" y="18307"/>
                  </a:lnTo>
                  <a:lnTo>
                    <a:pt x="40283" y="18179"/>
                  </a:lnTo>
                  <a:lnTo>
                    <a:pt x="40258" y="18026"/>
                  </a:lnTo>
                  <a:lnTo>
                    <a:pt x="40258" y="17899"/>
                  </a:lnTo>
                  <a:lnTo>
                    <a:pt x="40283" y="17771"/>
                  </a:lnTo>
                  <a:lnTo>
                    <a:pt x="40360" y="17644"/>
                  </a:lnTo>
                  <a:lnTo>
                    <a:pt x="40436" y="17542"/>
                  </a:lnTo>
                  <a:lnTo>
                    <a:pt x="40538" y="17440"/>
                  </a:lnTo>
                  <a:lnTo>
                    <a:pt x="40640" y="17389"/>
                  </a:lnTo>
                  <a:lnTo>
                    <a:pt x="40768" y="17338"/>
                  </a:lnTo>
                  <a:close/>
                  <a:moveTo>
                    <a:pt x="58054" y="15884"/>
                  </a:moveTo>
                  <a:lnTo>
                    <a:pt x="58028" y="16114"/>
                  </a:lnTo>
                  <a:lnTo>
                    <a:pt x="58003" y="16318"/>
                  </a:lnTo>
                  <a:lnTo>
                    <a:pt x="57875" y="16318"/>
                  </a:lnTo>
                  <a:lnTo>
                    <a:pt x="57187" y="16445"/>
                  </a:lnTo>
                  <a:lnTo>
                    <a:pt x="56499" y="16598"/>
                  </a:lnTo>
                  <a:lnTo>
                    <a:pt x="55810" y="16828"/>
                  </a:lnTo>
                  <a:lnTo>
                    <a:pt x="55147" y="17083"/>
                  </a:lnTo>
                  <a:lnTo>
                    <a:pt x="54510" y="17363"/>
                  </a:lnTo>
                  <a:lnTo>
                    <a:pt x="53873" y="17695"/>
                  </a:lnTo>
                  <a:lnTo>
                    <a:pt x="53261" y="18052"/>
                  </a:lnTo>
                  <a:lnTo>
                    <a:pt x="52674" y="18460"/>
                  </a:lnTo>
                  <a:lnTo>
                    <a:pt x="52598" y="18409"/>
                  </a:lnTo>
                  <a:lnTo>
                    <a:pt x="52470" y="18409"/>
                  </a:lnTo>
                  <a:lnTo>
                    <a:pt x="52394" y="18460"/>
                  </a:lnTo>
                  <a:lnTo>
                    <a:pt x="52343" y="18511"/>
                  </a:lnTo>
                  <a:lnTo>
                    <a:pt x="52317" y="18562"/>
                  </a:lnTo>
                  <a:lnTo>
                    <a:pt x="52317" y="18638"/>
                  </a:lnTo>
                  <a:lnTo>
                    <a:pt x="52343" y="18689"/>
                  </a:lnTo>
                  <a:lnTo>
                    <a:pt x="52190" y="18791"/>
                  </a:lnTo>
                  <a:lnTo>
                    <a:pt x="52292" y="18587"/>
                  </a:lnTo>
                  <a:lnTo>
                    <a:pt x="52368" y="18383"/>
                  </a:lnTo>
                  <a:lnTo>
                    <a:pt x="52470" y="18179"/>
                  </a:lnTo>
                  <a:lnTo>
                    <a:pt x="52598" y="17950"/>
                  </a:lnTo>
                  <a:lnTo>
                    <a:pt x="52623" y="17873"/>
                  </a:lnTo>
                  <a:lnTo>
                    <a:pt x="52980" y="17771"/>
                  </a:lnTo>
                  <a:lnTo>
                    <a:pt x="53337" y="17618"/>
                  </a:lnTo>
                  <a:lnTo>
                    <a:pt x="54025" y="17312"/>
                  </a:lnTo>
                  <a:lnTo>
                    <a:pt x="54739" y="16981"/>
                  </a:lnTo>
                  <a:lnTo>
                    <a:pt x="55453" y="16700"/>
                  </a:lnTo>
                  <a:lnTo>
                    <a:pt x="56091" y="16471"/>
                  </a:lnTo>
                  <a:lnTo>
                    <a:pt x="56754" y="16267"/>
                  </a:lnTo>
                  <a:lnTo>
                    <a:pt x="57391" y="16063"/>
                  </a:lnTo>
                  <a:lnTo>
                    <a:pt x="58054" y="15884"/>
                  </a:lnTo>
                  <a:close/>
                  <a:moveTo>
                    <a:pt x="56218" y="17261"/>
                  </a:moveTo>
                  <a:lnTo>
                    <a:pt x="56652" y="17338"/>
                  </a:lnTo>
                  <a:lnTo>
                    <a:pt x="57085" y="17414"/>
                  </a:lnTo>
                  <a:lnTo>
                    <a:pt x="57493" y="17542"/>
                  </a:lnTo>
                  <a:lnTo>
                    <a:pt x="57901" y="17669"/>
                  </a:lnTo>
                  <a:lnTo>
                    <a:pt x="58717" y="17950"/>
                  </a:lnTo>
                  <a:lnTo>
                    <a:pt x="59558" y="18281"/>
                  </a:lnTo>
                  <a:lnTo>
                    <a:pt x="59303" y="18664"/>
                  </a:lnTo>
                  <a:lnTo>
                    <a:pt x="59176" y="18817"/>
                  </a:lnTo>
                  <a:lnTo>
                    <a:pt x="59023" y="18918"/>
                  </a:lnTo>
                  <a:lnTo>
                    <a:pt x="58844" y="19020"/>
                  </a:lnTo>
                  <a:lnTo>
                    <a:pt x="58666" y="19097"/>
                  </a:lnTo>
                  <a:lnTo>
                    <a:pt x="58462" y="19122"/>
                  </a:lnTo>
                  <a:lnTo>
                    <a:pt x="58258" y="19148"/>
                  </a:lnTo>
                  <a:lnTo>
                    <a:pt x="58054" y="19122"/>
                  </a:lnTo>
                  <a:lnTo>
                    <a:pt x="57824" y="19097"/>
                  </a:lnTo>
                  <a:lnTo>
                    <a:pt x="57391" y="18995"/>
                  </a:lnTo>
                  <a:lnTo>
                    <a:pt x="56958" y="18842"/>
                  </a:lnTo>
                  <a:lnTo>
                    <a:pt x="56524" y="18689"/>
                  </a:lnTo>
                  <a:lnTo>
                    <a:pt x="56116" y="18536"/>
                  </a:lnTo>
                  <a:lnTo>
                    <a:pt x="55734" y="18460"/>
                  </a:lnTo>
                  <a:lnTo>
                    <a:pt x="55071" y="18383"/>
                  </a:lnTo>
                  <a:lnTo>
                    <a:pt x="54433" y="18358"/>
                  </a:lnTo>
                  <a:lnTo>
                    <a:pt x="53796" y="18383"/>
                  </a:lnTo>
                  <a:lnTo>
                    <a:pt x="53159" y="18485"/>
                  </a:lnTo>
                  <a:lnTo>
                    <a:pt x="53159" y="18485"/>
                  </a:lnTo>
                  <a:lnTo>
                    <a:pt x="53924" y="18128"/>
                  </a:lnTo>
                  <a:lnTo>
                    <a:pt x="54663" y="17797"/>
                  </a:lnTo>
                  <a:lnTo>
                    <a:pt x="55428" y="17516"/>
                  </a:lnTo>
                  <a:lnTo>
                    <a:pt x="56218" y="17261"/>
                  </a:lnTo>
                  <a:close/>
                  <a:moveTo>
                    <a:pt x="36025" y="18485"/>
                  </a:moveTo>
                  <a:lnTo>
                    <a:pt x="36280" y="18536"/>
                  </a:lnTo>
                  <a:lnTo>
                    <a:pt x="36408" y="18587"/>
                  </a:lnTo>
                  <a:lnTo>
                    <a:pt x="36510" y="18664"/>
                  </a:lnTo>
                  <a:lnTo>
                    <a:pt x="36714" y="18817"/>
                  </a:lnTo>
                  <a:lnTo>
                    <a:pt x="36561" y="18791"/>
                  </a:lnTo>
                  <a:lnTo>
                    <a:pt x="36408" y="18766"/>
                  </a:lnTo>
                  <a:lnTo>
                    <a:pt x="36229" y="18791"/>
                  </a:lnTo>
                  <a:lnTo>
                    <a:pt x="36076" y="18817"/>
                  </a:lnTo>
                  <a:lnTo>
                    <a:pt x="35745" y="18893"/>
                  </a:lnTo>
                  <a:lnTo>
                    <a:pt x="35465" y="19020"/>
                  </a:lnTo>
                  <a:lnTo>
                    <a:pt x="35235" y="19173"/>
                  </a:lnTo>
                  <a:lnTo>
                    <a:pt x="35031" y="19352"/>
                  </a:lnTo>
                  <a:lnTo>
                    <a:pt x="34878" y="19581"/>
                  </a:lnTo>
                  <a:lnTo>
                    <a:pt x="34725" y="19811"/>
                  </a:lnTo>
                  <a:lnTo>
                    <a:pt x="34725" y="19709"/>
                  </a:lnTo>
                  <a:lnTo>
                    <a:pt x="34674" y="19377"/>
                  </a:lnTo>
                  <a:lnTo>
                    <a:pt x="34802" y="19148"/>
                  </a:lnTo>
                  <a:lnTo>
                    <a:pt x="34929" y="18944"/>
                  </a:lnTo>
                  <a:lnTo>
                    <a:pt x="35108" y="18791"/>
                  </a:lnTo>
                  <a:lnTo>
                    <a:pt x="35312" y="18638"/>
                  </a:lnTo>
                  <a:lnTo>
                    <a:pt x="35541" y="18536"/>
                  </a:lnTo>
                  <a:lnTo>
                    <a:pt x="35771" y="18485"/>
                  </a:lnTo>
                  <a:close/>
                  <a:moveTo>
                    <a:pt x="25190" y="15145"/>
                  </a:moveTo>
                  <a:lnTo>
                    <a:pt x="25751" y="15426"/>
                  </a:lnTo>
                  <a:lnTo>
                    <a:pt x="26337" y="15681"/>
                  </a:lnTo>
                  <a:lnTo>
                    <a:pt x="27510" y="16165"/>
                  </a:lnTo>
                  <a:lnTo>
                    <a:pt x="29907" y="17108"/>
                  </a:lnTo>
                  <a:lnTo>
                    <a:pt x="31079" y="17593"/>
                  </a:lnTo>
                  <a:lnTo>
                    <a:pt x="31666" y="17848"/>
                  </a:lnTo>
                  <a:lnTo>
                    <a:pt x="32227" y="18128"/>
                  </a:lnTo>
                  <a:lnTo>
                    <a:pt x="32788" y="18434"/>
                  </a:lnTo>
                  <a:lnTo>
                    <a:pt x="33323" y="18766"/>
                  </a:lnTo>
                  <a:lnTo>
                    <a:pt x="33858" y="19097"/>
                  </a:lnTo>
                  <a:lnTo>
                    <a:pt x="34368" y="19479"/>
                  </a:lnTo>
                  <a:lnTo>
                    <a:pt x="34394" y="19683"/>
                  </a:lnTo>
                  <a:lnTo>
                    <a:pt x="34445" y="19938"/>
                  </a:lnTo>
                  <a:lnTo>
                    <a:pt x="33960" y="19607"/>
                  </a:lnTo>
                  <a:lnTo>
                    <a:pt x="33476" y="19275"/>
                  </a:lnTo>
                  <a:lnTo>
                    <a:pt x="32941" y="18969"/>
                  </a:lnTo>
                  <a:lnTo>
                    <a:pt x="32405" y="18664"/>
                  </a:lnTo>
                  <a:lnTo>
                    <a:pt x="31870" y="18383"/>
                  </a:lnTo>
                  <a:lnTo>
                    <a:pt x="31309" y="18128"/>
                  </a:lnTo>
                  <a:lnTo>
                    <a:pt x="30161" y="17618"/>
                  </a:lnTo>
                  <a:lnTo>
                    <a:pt x="28989" y="17159"/>
                  </a:lnTo>
                  <a:lnTo>
                    <a:pt x="27841" y="16726"/>
                  </a:lnTo>
                  <a:lnTo>
                    <a:pt x="25598" y="15935"/>
                  </a:lnTo>
                  <a:lnTo>
                    <a:pt x="25547" y="15808"/>
                  </a:lnTo>
                  <a:lnTo>
                    <a:pt x="25496" y="15681"/>
                  </a:lnTo>
                  <a:lnTo>
                    <a:pt x="25343" y="15426"/>
                  </a:lnTo>
                  <a:lnTo>
                    <a:pt x="25190" y="15145"/>
                  </a:lnTo>
                  <a:close/>
                  <a:moveTo>
                    <a:pt x="29907" y="15630"/>
                  </a:moveTo>
                  <a:lnTo>
                    <a:pt x="29958" y="15757"/>
                  </a:lnTo>
                  <a:lnTo>
                    <a:pt x="30034" y="15859"/>
                  </a:lnTo>
                  <a:lnTo>
                    <a:pt x="30085" y="15961"/>
                  </a:lnTo>
                  <a:lnTo>
                    <a:pt x="30187" y="16037"/>
                  </a:lnTo>
                  <a:lnTo>
                    <a:pt x="30289" y="16114"/>
                  </a:lnTo>
                  <a:lnTo>
                    <a:pt x="30391" y="16190"/>
                  </a:lnTo>
                  <a:lnTo>
                    <a:pt x="30518" y="16216"/>
                  </a:lnTo>
                  <a:lnTo>
                    <a:pt x="30646" y="16267"/>
                  </a:lnTo>
                  <a:lnTo>
                    <a:pt x="30824" y="16267"/>
                  </a:lnTo>
                  <a:lnTo>
                    <a:pt x="31003" y="16241"/>
                  </a:lnTo>
                  <a:lnTo>
                    <a:pt x="31079" y="16394"/>
                  </a:lnTo>
                  <a:lnTo>
                    <a:pt x="31156" y="16522"/>
                  </a:lnTo>
                  <a:lnTo>
                    <a:pt x="31258" y="16649"/>
                  </a:lnTo>
                  <a:lnTo>
                    <a:pt x="31385" y="16751"/>
                  </a:lnTo>
                  <a:lnTo>
                    <a:pt x="31513" y="16828"/>
                  </a:lnTo>
                  <a:lnTo>
                    <a:pt x="31666" y="16879"/>
                  </a:lnTo>
                  <a:lnTo>
                    <a:pt x="31819" y="16904"/>
                  </a:lnTo>
                  <a:lnTo>
                    <a:pt x="31997" y="16904"/>
                  </a:lnTo>
                  <a:lnTo>
                    <a:pt x="32150" y="16879"/>
                  </a:lnTo>
                  <a:lnTo>
                    <a:pt x="32303" y="16802"/>
                  </a:lnTo>
                  <a:lnTo>
                    <a:pt x="32456" y="16700"/>
                  </a:lnTo>
                  <a:lnTo>
                    <a:pt x="32584" y="16598"/>
                  </a:lnTo>
                  <a:lnTo>
                    <a:pt x="32686" y="16445"/>
                  </a:lnTo>
                  <a:lnTo>
                    <a:pt x="32762" y="16292"/>
                  </a:lnTo>
                  <a:lnTo>
                    <a:pt x="32788" y="16139"/>
                  </a:lnTo>
                  <a:lnTo>
                    <a:pt x="32813" y="15961"/>
                  </a:lnTo>
                  <a:lnTo>
                    <a:pt x="32941" y="15961"/>
                  </a:lnTo>
                  <a:lnTo>
                    <a:pt x="32890" y="16241"/>
                  </a:lnTo>
                  <a:lnTo>
                    <a:pt x="32890" y="16522"/>
                  </a:lnTo>
                  <a:lnTo>
                    <a:pt x="32941" y="16828"/>
                  </a:lnTo>
                  <a:lnTo>
                    <a:pt x="33042" y="17083"/>
                  </a:lnTo>
                  <a:lnTo>
                    <a:pt x="33170" y="17363"/>
                  </a:lnTo>
                  <a:lnTo>
                    <a:pt x="33348" y="17593"/>
                  </a:lnTo>
                  <a:lnTo>
                    <a:pt x="33578" y="17771"/>
                  </a:lnTo>
                  <a:lnTo>
                    <a:pt x="33833" y="17924"/>
                  </a:lnTo>
                  <a:lnTo>
                    <a:pt x="33986" y="18001"/>
                  </a:lnTo>
                  <a:lnTo>
                    <a:pt x="34113" y="18026"/>
                  </a:lnTo>
                  <a:lnTo>
                    <a:pt x="34445" y="18077"/>
                  </a:lnTo>
                  <a:lnTo>
                    <a:pt x="34776" y="18052"/>
                  </a:lnTo>
                  <a:lnTo>
                    <a:pt x="35082" y="18001"/>
                  </a:lnTo>
                  <a:lnTo>
                    <a:pt x="35388" y="17873"/>
                  </a:lnTo>
                  <a:lnTo>
                    <a:pt x="35541" y="17797"/>
                  </a:lnTo>
                  <a:lnTo>
                    <a:pt x="35669" y="17695"/>
                  </a:lnTo>
                  <a:lnTo>
                    <a:pt x="35796" y="17593"/>
                  </a:lnTo>
                  <a:lnTo>
                    <a:pt x="35898" y="17465"/>
                  </a:lnTo>
                  <a:lnTo>
                    <a:pt x="35975" y="17338"/>
                  </a:lnTo>
                  <a:lnTo>
                    <a:pt x="36051" y="17210"/>
                  </a:lnTo>
                  <a:lnTo>
                    <a:pt x="36102" y="17389"/>
                  </a:lnTo>
                  <a:lnTo>
                    <a:pt x="36153" y="17567"/>
                  </a:lnTo>
                  <a:lnTo>
                    <a:pt x="36255" y="17720"/>
                  </a:lnTo>
                  <a:lnTo>
                    <a:pt x="36357" y="17848"/>
                  </a:lnTo>
                  <a:lnTo>
                    <a:pt x="36510" y="17950"/>
                  </a:lnTo>
                  <a:lnTo>
                    <a:pt x="36637" y="18026"/>
                  </a:lnTo>
                  <a:lnTo>
                    <a:pt x="36790" y="18052"/>
                  </a:lnTo>
                  <a:lnTo>
                    <a:pt x="36943" y="18103"/>
                  </a:lnTo>
                  <a:lnTo>
                    <a:pt x="37122" y="18103"/>
                  </a:lnTo>
                  <a:lnTo>
                    <a:pt x="37275" y="18077"/>
                  </a:lnTo>
                  <a:lnTo>
                    <a:pt x="37428" y="18026"/>
                  </a:lnTo>
                  <a:lnTo>
                    <a:pt x="37581" y="17950"/>
                  </a:lnTo>
                  <a:lnTo>
                    <a:pt x="37708" y="17848"/>
                  </a:lnTo>
                  <a:lnTo>
                    <a:pt x="37836" y="17720"/>
                  </a:lnTo>
                  <a:lnTo>
                    <a:pt x="37938" y="17567"/>
                  </a:lnTo>
                  <a:lnTo>
                    <a:pt x="38014" y="17389"/>
                  </a:lnTo>
                  <a:lnTo>
                    <a:pt x="38167" y="17465"/>
                  </a:lnTo>
                  <a:lnTo>
                    <a:pt x="38320" y="17542"/>
                  </a:lnTo>
                  <a:lnTo>
                    <a:pt x="38473" y="17593"/>
                  </a:lnTo>
                  <a:lnTo>
                    <a:pt x="38626" y="17618"/>
                  </a:lnTo>
                  <a:lnTo>
                    <a:pt x="38779" y="17644"/>
                  </a:lnTo>
                  <a:lnTo>
                    <a:pt x="38958" y="17644"/>
                  </a:lnTo>
                  <a:lnTo>
                    <a:pt x="39110" y="17618"/>
                  </a:lnTo>
                  <a:lnTo>
                    <a:pt x="39238" y="17593"/>
                  </a:lnTo>
                  <a:lnTo>
                    <a:pt x="39238" y="17771"/>
                  </a:lnTo>
                  <a:lnTo>
                    <a:pt x="39263" y="17924"/>
                  </a:lnTo>
                  <a:lnTo>
                    <a:pt x="39289" y="18103"/>
                  </a:lnTo>
                  <a:lnTo>
                    <a:pt x="39340" y="18230"/>
                  </a:lnTo>
                  <a:lnTo>
                    <a:pt x="39416" y="18383"/>
                  </a:lnTo>
                  <a:lnTo>
                    <a:pt x="39518" y="18511"/>
                  </a:lnTo>
                  <a:lnTo>
                    <a:pt x="39620" y="18638"/>
                  </a:lnTo>
                  <a:lnTo>
                    <a:pt x="39722" y="18740"/>
                  </a:lnTo>
                  <a:lnTo>
                    <a:pt x="39875" y="18817"/>
                  </a:lnTo>
                  <a:lnTo>
                    <a:pt x="40003" y="18893"/>
                  </a:lnTo>
                  <a:lnTo>
                    <a:pt x="40156" y="18944"/>
                  </a:lnTo>
                  <a:lnTo>
                    <a:pt x="40309" y="18969"/>
                  </a:lnTo>
                  <a:lnTo>
                    <a:pt x="40640" y="18969"/>
                  </a:lnTo>
                  <a:lnTo>
                    <a:pt x="40819" y="18944"/>
                  </a:lnTo>
                  <a:lnTo>
                    <a:pt x="40972" y="18867"/>
                  </a:lnTo>
                  <a:lnTo>
                    <a:pt x="41125" y="18791"/>
                  </a:lnTo>
                  <a:lnTo>
                    <a:pt x="41252" y="18715"/>
                  </a:lnTo>
                  <a:lnTo>
                    <a:pt x="41380" y="18587"/>
                  </a:lnTo>
                  <a:lnTo>
                    <a:pt x="41482" y="18485"/>
                  </a:lnTo>
                  <a:lnTo>
                    <a:pt x="41558" y="18332"/>
                  </a:lnTo>
                  <a:lnTo>
                    <a:pt x="41609" y="18205"/>
                  </a:lnTo>
                  <a:lnTo>
                    <a:pt x="41660" y="18052"/>
                  </a:lnTo>
                  <a:lnTo>
                    <a:pt x="41711" y="17899"/>
                  </a:lnTo>
                  <a:lnTo>
                    <a:pt x="41711" y="17746"/>
                  </a:lnTo>
                  <a:lnTo>
                    <a:pt x="41711" y="17593"/>
                  </a:lnTo>
                  <a:lnTo>
                    <a:pt x="41686" y="17440"/>
                  </a:lnTo>
                  <a:lnTo>
                    <a:pt x="41635" y="17287"/>
                  </a:lnTo>
                  <a:lnTo>
                    <a:pt x="41584" y="17159"/>
                  </a:lnTo>
                  <a:lnTo>
                    <a:pt x="41482" y="17032"/>
                  </a:lnTo>
                  <a:lnTo>
                    <a:pt x="41380" y="16930"/>
                  </a:lnTo>
                  <a:lnTo>
                    <a:pt x="41252" y="16828"/>
                  </a:lnTo>
                  <a:lnTo>
                    <a:pt x="41431" y="16751"/>
                  </a:lnTo>
                  <a:lnTo>
                    <a:pt x="41558" y="16675"/>
                  </a:lnTo>
                  <a:lnTo>
                    <a:pt x="41711" y="16547"/>
                  </a:lnTo>
                  <a:lnTo>
                    <a:pt x="41839" y="16420"/>
                  </a:lnTo>
                  <a:lnTo>
                    <a:pt x="41915" y="16292"/>
                  </a:lnTo>
                  <a:lnTo>
                    <a:pt x="42017" y="16139"/>
                  </a:lnTo>
                  <a:lnTo>
                    <a:pt x="42068" y="15961"/>
                  </a:lnTo>
                  <a:lnTo>
                    <a:pt x="42093" y="15757"/>
                  </a:lnTo>
                  <a:lnTo>
                    <a:pt x="42501" y="15757"/>
                  </a:lnTo>
                  <a:lnTo>
                    <a:pt x="42527" y="15910"/>
                  </a:lnTo>
                  <a:lnTo>
                    <a:pt x="42527" y="16063"/>
                  </a:lnTo>
                  <a:lnTo>
                    <a:pt x="42578" y="16190"/>
                  </a:lnTo>
                  <a:lnTo>
                    <a:pt x="42629" y="16318"/>
                  </a:lnTo>
                  <a:lnTo>
                    <a:pt x="42705" y="16445"/>
                  </a:lnTo>
                  <a:lnTo>
                    <a:pt x="42782" y="16573"/>
                  </a:lnTo>
                  <a:lnTo>
                    <a:pt x="42884" y="16675"/>
                  </a:lnTo>
                  <a:lnTo>
                    <a:pt x="42986" y="16777"/>
                  </a:lnTo>
                  <a:lnTo>
                    <a:pt x="43139" y="16853"/>
                  </a:lnTo>
                  <a:lnTo>
                    <a:pt x="43292" y="16930"/>
                  </a:lnTo>
                  <a:lnTo>
                    <a:pt x="43445" y="16981"/>
                  </a:lnTo>
                  <a:lnTo>
                    <a:pt x="43598" y="17006"/>
                  </a:lnTo>
                  <a:lnTo>
                    <a:pt x="43955" y="17006"/>
                  </a:lnTo>
                  <a:lnTo>
                    <a:pt x="44108" y="16981"/>
                  </a:lnTo>
                  <a:lnTo>
                    <a:pt x="44261" y="16930"/>
                  </a:lnTo>
                  <a:lnTo>
                    <a:pt x="44235" y="17134"/>
                  </a:lnTo>
                  <a:lnTo>
                    <a:pt x="44235" y="17363"/>
                  </a:lnTo>
                  <a:lnTo>
                    <a:pt x="44261" y="17593"/>
                  </a:lnTo>
                  <a:lnTo>
                    <a:pt x="44363" y="17822"/>
                  </a:lnTo>
                  <a:lnTo>
                    <a:pt x="44465" y="18026"/>
                  </a:lnTo>
                  <a:lnTo>
                    <a:pt x="44618" y="18205"/>
                  </a:lnTo>
                  <a:lnTo>
                    <a:pt x="44796" y="18358"/>
                  </a:lnTo>
                  <a:lnTo>
                    <a:pt x="45000" y="18460"/>
                  </a:lnTo>
                  <a:lnTo>
                    <a:pt x="45255" y="18562"/>
                  </a:lnTo>
                  <a:lnTo>
                    <a:pt x="45535" y="18587"/>
                  </a:lnTo>
                  <a:lnTo>
                    <a:pt x="45841" y="18562"/>
                  </a:lnTo>
                  <a:lnTo>
                    <a:pt x="46122" y="18511"/>
                  </a:lnTo>
                  <a:lnTo>
                    <a:pt x="46402" y="18409"/>
                  </a:lnTo>
                  <a:lnTo>
                    <a:pt x="46632" y="18230"/>
                  </a:lnTo>
                  <a:lnTo>
                    <a:pt x="46734" y="18154"/>
                  </a:lnTo>
                  <a:lnTo>
                    <a:pt x="46836" y="18052"/>
                  </a:lnTo>
                  <a:lnTo>
                    <a:pt x="46938" y="17924"/>
                  </a:lnTo>
                  <a:lnTo>
                    <a:pt x="46989" y="17822"/>
                  </a:lnTo>
                  <a:lnTo>
                    <a:pt x="47167" y="18001"/>
                  </a:lnTo>
                  <a:lnTo>
                    <a:pt x="47397" y="18154"/>
                  </a:lnTo>
                  <a:lnTo>
                    <a:pt x="47626" y="18281"/>
                  </a:lnTo>
                  <a:lnTo>
                    <a:pt x="47907" y="18358"/>
                  </a:lnTo>
                  <a:lnTo>
                    <a:pt x="48187" y="18383"/>
                  </a:lnTo>
                  <a:lnTo>
                    <a:pt x="48467" y="18383"/>
                  </a:lnTo>
                  <a:lnTo>
                    <a:pt x="48773" y="18358"/>
                  </a:lnTo>
                  <a:lnTo>
                    <a:pt x="49054" y="18281"/>
                  </a:lnTo>
                  <a:lnTo>
                    <a:pt x="49054" y="18562"/>
                  </a:lnTo>
                  <a:lnTo>
                    <a:pt x="47550" y="18613"/>
                  </a:lnTo>
                  <a:lnTo>
                    <a:pt x="46810" y="18664"/>
                  </a:lnTo>
                  <a:lnTo>
                    <a:pt x="46045" y="18740"/>
                  </a:lnTo>
                  <a:lnTo>
                    <a:pt x="45306" y="18842"/>
                  </a:lnTo>
                  <a:lnTo>
                    <a:pt x="44567" y="18969"/>
                  </a:lnTo>
                  <a:lnTo>
                    <a:pt x="43827" y="19148"/>
                  </a:lnTo>
                  <a:lnTo>
                    <a:pt x="43113" y="19377"/>
                  </a:lnTo>
                  <a:lnTo>
                    <a:pt x="42603" y="19581"/>
                  </a:lnTo>
                  <a:lnTo>
                    <a:pt x="42068" y="19811"/>
                  </a:lnTo>
                  <a:lnTo>
                    <a:pt x="41584" y="20066"/>
                  </a:lnTo>
                  <a:lnTo>
                    <a:pt x="41074" y="20372"/>
                  </a:lnTo>
                  <a:lnTo>
                    <a:pt x="40819" y="20550"/>
                  </a:lnTo>
                  <a:lnTo>
                    <a:pt x="40615" y="20703"/>
                  </a:lnTo>
                  <a:lnTo>
                    <a:pt x="40436" y="20805"/>
                  </a:lnTo>
                  <a:lnTo>
                    <a:pt x="40283" y="20882"/>
                  </a:lnTo>
                  <a:lnTo>
                    <a:pt x="40105" y="20933"/>
                  </a:lnTo>
                  <a:lnTo>
                    <a:pt x="39901" y="20907"/>
                  </a:lnTo>
                  <a:lnTo>
                    <a:pt x="39620" y="20831"/>
                  </a:lnTo>
                  <a:lnTo>
                    <a:pt x="39263" y="20703"/>
                  </a:lnTo>
                  <a:lnTo>
                    <a:pt x="38805" y="20499"/>
                  </a:lnTo>
                  <a:lnTo>
                    <a:pt x="38346" y="20244"/>
                  </a:lnTo>
                  <a:lnTo>
                    <a:pt x="37912" y="19989"/>
                  </a:lnTo>
                  <a:lnTo>
                    <a:pt x="37453" y="19760"/>
                  </a:lnTo>
                  <a:lnTo>
                    <a:pt x="37453" y="19632"/>
                  </a:lnTo>
                  <a:lnTo>
                    <a:pt x="37479" y="19479"/>
                  </a:lnTo>
                  <a:lnTo>
                    <a:pt x="37453" y="19352"/>
                  </a:lnTo>
                  <a:lnTo>
                    <a:pt x="37428" y="19224"/>
                  </a:lnTo>
                  <a:lnTo>
                    <a:pt x="37300" y="18969"/>
                  </a:lnTo>
                  <a:lnTo>
                    <a:pt x="37147" y="18740"/>
                  </a:lnTo>
                  <a:lnTo>
                    <a:pt x="36943" y="18536"/>
                  </a:lnTo>
                  <a:lnTo>
                    <a:pt x="36714" y="18358"/>
                  </a:lnTo>
                  <a:lnTo>
                    <a:pt x="36459" y="18230"/>
                  </a:lnTo>
                  <a:lnTo>
                    <a:pt x="36229" y="18154"/>
                  </a:lnTo>
                  <a:lnTo>
                    <a:pt x="35949" y="18128"/>
                  </a:lnTo>
                  <a:lnTo>
                    <a:pt x="35669" y="18154"/>
                  </a:lnTo>
                  <a:lnTo>
                    <a:pt x="35414" y="18230"/>
                  </a:lnTo>
                  <a:lnTo>
                    <a:pt x="35184" y="18332"/>
                  </a:lnTo>
                  <a:lnTo>
                    <a:pt x="34980" y="18485"/>
                  </a:lnTo>
                  <a:lnTo>
                    <a:pt x="34802" y="18689"/>
                  </a:lnTo>
                  <a:lnTo>
                    <a:pt x="34649" y="18893"/>
                  </a:lnTo>
                  <a:lnTo>
                    <a:pt x="34521" y="19148"/>
                  </a:lnTo>
                  <a:lnTo>
                    <a:pt x="34470" y="19148"/>
                  </a:lnTo>
                  <a:lnTo>
                    <a:pt x="34419" y="19173"/>
                  </a:lnTo>
                  <a:lnTo>
                    <a:pt x="33986" y="18817"/>
                  </a:lnTo>
                  <a:lnTo>
                    <a:pt x="33552" y="18511"/>
                  </a:lnTo>
                  <a:lnTo>
                    <a:pt x="33068" y="18205"/>
                  </a:lnTo>
                  <a:lnTo>
                    <a:pt x="32609" y="17950"/>
                  </a:lnTo>
                  <a:lnTo>
                    <a:pt x="32125" y="17695"/>
                  </a:lnTo>
                  <a:lnTo>
                    <a:pt x="31615" y="17465"/>
                  </a:lnTo>
                  <a:lnTo>
                    <a:pt x="30620" y="17032"/>
                  </a:lnTo>
                  <a:lnTo>
                    <a:pt x="28122" y="15935"/>
                  </a:lnTo>
                  <a:lnTo>
                    <a:pt x="28351" y="16012"/>
                  </a:lnTo>
                  <a:lnTo>
                    <a:pt x="28581" y="16063"/>
                  </a:lnTo>
                  <a:lnTo>
                    <a:pt x="28836" y="16088"/>
                  </a:lnTo>
                  <a:lnTo>
                    <a:pt x="29065" y="16063"/>
                  </a:lnTo>
                  <a:lnTo>
                    <a:pt x="29320" y="16012"/>
                  </a:lnTo>
                  <a:lnTo>
                    <a:pt x="29524" y="15910"/>
                  </a:lnTo>
                  <a:lnTo>
                    <a:pt x="29728" y="15782"/>
                  </a:lnTo>
                  <a:lnTo>
                    <a:pt x="29907" y="15630"/>
                  </a:lnTo>
                  <a:close/>
                  <a:moveTo>
                    <a:pt x="27765" y="17159"/>
                  </a:moveTo>
                  <a:lnTo>
                    <a:pt x="28989" y="17644"/>
                  </a:lnTo>
                  <a:lnTo>
                    <a:pt x="28734" y="17848"/>
                  </a:lnTo>
                  <a:lnTo>
                    <a:pt x="28479" y="18077"/>
                  </a:lnTo>
                  <a:lnTo>
                    <a:pt x="28224" y="18307"/>
                  </a:lnTo>
                  <a:lnTo>
                    <a:pt x="27994" y="18536"/>
                  </a:lnTo>
                  <a:lnTo>
                    <a:pt x="27790" y="18791"/>
                  </a:lnTo>
                  <a:lnTo>
                    <a:pt x="27586" y="19046"/>
                  </a:lnTo>
                  <a:lnTo>
                    <a:pt x="27408" y="19326"/>
                  </a:lnTo>
                  <a:lnTo>
                    <a:pt x="27229" y="19632"/>
                  </a:lnTo>
                  <a:lnTo>
                    <a:pt x="27025" y="20015"/>
                  </a:lnTo>
                  <a:lnTo>
                    <a:pt x="26822" y="20474"/>
                  </a:lnTo>
                  <a:lnTo>
                    <a:pt x="26745" y="20729"/>
                  </a:lnTo>
                  <a:lnTo>
                    <a:pt x="26694" y="20958"/>
                  </a:lnTo>
                  <a:lnTo>
                    <a:pt x="26669" y="21188"/>
                  </a:lnTo>
                  <a:lnTo>
                    <a:pt x="26694" y="21392"/>
                  </a:lnTo>
                  <a:lnTo>
                    <a:pt x="26694" y="21392"/>
                  </a:lnTo>
                  <a:lnTo>
                    <a:pt x="26465" y="21290"/>
                  </a:lnTo>
                  <a:lnTo>
                    <a:pt x="26363" y="21213"/>
                  </a:lnTo>
                  <a:lnTo>
                    <a:pt x="26312" y="21162"/>
                  </a:lnTo>
                  <a:lnTo>
                    <a:pt x="26184" y="20984"/>
                  </a:lnTo>
                  <a:lnTo>
                    <a:pt x="26133" y="20780"/>
                  </a:lnTo>
                  <a:lnTo>
                    <a:pt x="26082" y="20525"/>
                  </a:lnTo>
                  <a:lnTo>
                    <a:pt x="26082" y="20244"/>
                  </a:lnTo>
                  <a:lnTo>
                    <a:pt x="26133" y="19938"/>
                  </a:lnTo>
                  <a:lnTo>
                    <a:pt x="26184" y="19632"/>
                  </a:lnTo>
                  <a:lnTo>
                    <a:pt x="26261" y="19301"/>
                  </a:lnTo>
                  <a:lnTo>
                    <a:pt x="26363" y="18969"/>
                  </a:lnTo>
                  <a:lnTo>
                    <a:pt x="26490" y="18638"/>
                  </a:lnTo>
                  <a:lnTo>
                    <a:pt x="26643" y="18332"/>
                  </a:lnTo>
                  <a:lnTo>
                    <a:pt x="26796" y="18052"/>
                  </a:lnTo>
                  <a:lnTo>
                    <a:pt x="26975" y="17797"/>
                  </a:lnTo>
                  <a:lnTo>
                    <a:pt x="27178" y="17567"/>
                  </a:lnTo>
                  <a:lnTo>
                    <a:pt x="27357" y="17363"/>
                  </a:lnTo>
                  <a:lnTo>
                    <a:pt x="27561" y="17236"/>
                  </a:lnTo>
                  <a:lnTo>
                    <a:pt x="27765" y="17159"/>
                  </a:lnTo>
                  <a:close/>
                  <a:moveTo>
                    <a:pt x="50380" y="17414"/>
                  </a:moveTo>
                  <a:lnTo>
                    <a:pt x="50584" y="17542"/>
                  </a:lnTo>
                  <a:lnTo>
                    <a:pt x="50788" y="17720"/>
                  </a:lnTo>
                  <a:lnTo>
                    <a:pt x="50966" y="17899"/>
                  </a:lnTo>
                  <a:lnTo>
                    <a:pt x="51144" y="18077"/>
                  </a:lnTo>
                  <a:lnTo>
                    <a:pt x="51348" y="18358"/>
                  </a:lnTo>
                  <a:lnTo>
                    <a:pt x="51501" y="18664"/>
                  </a:lnTo>
                  <a:lnTo>
                    <a:pt x="51629" y="18918"/>
                  </a:lnTo>
                  <a:lnTo>
                    <a:pt x="51705" y="19046"/>
                  </a:lnTo>
                  <a:lnTo>
                    <a:pt x="51782" y="19173"/>
                  </a:lnTo>
                  <a:lnTo>
                    <a:pt x="51858" y="19199"/>
                  </a:lnTo>
                  <a:lnTo>
                    <a:pt x="51935" y="19199"/>
                  </a:lnTo>
                  <a:lnTo>
                    <a:pt x="51986" y="19173"/>
                  </a:lnTo>
                  <a:lnTo>
                    <a:pt x="52037" y="19097"/>
                  </a:lnTo>
                  <a:lnTo>
                    <a:pt x="52037" y="18969"/>
                  </a:lnTo>
                  <a:lnTo>
                    <a:pt x="52088" y="19020"/>
                  </a:lnTo>
                  <a:lnTo>
                    <a:pt x="52164" y="19020"/>
                  </a:lnTo>
                  <a:lnTo>
                    <a:pt x="52470" y="18842"/>
                  </a:lnTo>
                  <a:lnTo>
                    <a:pt x="52878" y="19199"/>
                  </a:lnTo>
                  <a:lnTo>
                    <a:pt x="53082" y="19403"/>
                  </a:lnTo>
                  <a:lnTo>
                    <a:pt x="53261" y="19607"/>
                  </a:lnTo>
                  <a:lnTo>
                    <a:pt x="53414" y="19836"/>
                  </a:lnTo>
                  <a:lnTo>
                    <a:pt x="53567" y="20091"/>
                  </a:lnTo>
                  <a:lnTo>
                    <a:pt x="53669" y="20321"/>
                  </a:lnTo>
                  <a:lnTo>
                    <a:pt x="53745" y="20576"/>
                  </a:lnTo>
                  <a:lnTo>
                    <a:pt x="53771" y="20856"/>
                  </a:lnTo>
                  <a:lnTo>
                    <a:pt x="53771" y="21086"/>
                  </a:lnTo>
                  <a:lnTo>
                    <a:pt x="53694" y="21290"/>
                  </a:lnTo>
                  <a:lnTo>
                    <a:pt x="53592" y="21443"/>
                  </a:lnTo>
                  <a:lnTo>
                    <a:pt x="53439" y="21570"/>
                  </a:lnTo>
                  <a:lnTo>
                    <a:pt x="53261" y="21672"/>
                  </a:lnTo>
                  <a:lnTo>
                    <a:pt x="53057" y="21749"/>
                  </a:lnTo>
                  <a:lnTo>
                    <a:pt x="52827" y="21825"/>
                  </a:lnTo>
                  <a:lnTo>
                    <a:pt x="52725" y="21519"/>
                  </a:lnTo>
                  <a:lnTo>
                    <a:pt x="52623" y="21213"/>
                  </a:lnTo>
                  <a:lnTo>
                    <a:pt x="52521" y="20933"/>
                  </a:lnTo>
                  <a:lnTo>
                    <a:pt x="52394" y="20652"/>
                  </a:lnTo>
                  <a:lnTo>
                    <a:pt x="52241" y="20372"/>
                  </a:lnTo>
                  <a:lnTo>
                    <a:pt x="52088" y="20091"/>
                  </a:lnTo>
                  <a:lnTo>
                    <a:pt x="51909" y="19836"/>
                  </a:lnTo>
                  <a:lnTo>
                    <a:pt x="51731" y="19581"/>
                  </a:lnTo>
                  <a:lnTo>
                    <a:pt x="51527" y="19326"/>
                  </a:lnTo>
                  <a:lnTo>
                    <a:pt x="51323" y="19097"/>
                  </a:lnTo>
                  <a:lnTo>
                    <a:pt x="50864" y="18664"/>
                  </a:lnTo>
                  <a:lnTo>
                    <a:pt x="50380" y="18281"/>
                  </a:lnTo>
                  <a:lnTo>
                    <a:pt x="50125" y="18103"/>
                  </a:lnTo>
                  <a:lnTo>
                    <a:pt x="49844" y="17924"/>
                  </a:lnTo>
                  <a:lnTo>
                    <a:pt x="50023" y="17822"/>
                  </a:lnTo>
                  <a:lnTo>
                    <a:pt x="50150" y="17695"/>
                  </a:lnTo>
                  <a:lnTo>
                    <a:pt x="50278" y="17542"/>
                  </a:lnTo>
                  <a:lnTo>
                    <a:pt x="50380" y="17414"/>
                  </a:lnTo>
                  <a:close/>
                  <a:moveTo>
                    <a:pt x="49181" y="18918"/>
                  </a:moveTo>
                  <a:lnTo>
                    <a:pt x="49207" y="19301"/>
                  </a:lnTo>
                  <a:lnTo>
                    <a:pt x="49181" y="19301"/>
                  </a:lnTo>
                  <a:lnTo>
                    <a:pt x="47983" y="19454"/>
                  </a:lnTo>
                  <a:lnTo>
                    <a:pt x="46785" y="19607"/>
                  </a:lnTo>
                  <a:lnTo>
                    <a:pt x="45612" y="19811"/>
                  </a:lnTo>
                  <a:lnTo>
                    <a:pt x="45025" y="19938"/>
                  </a:lnTo>
                  <a:lnTo>
                    <a:pt x="44439" y="20066"/>
                  </a:lnTo>
                  <a:lnTo>
                    <a:pt x="43878" y="20244"/>
                  </a:lnTo>
                  <a:lnTo>
                    <a:pt x="43317" y="20397"/>
                  </a:lnTo>
                  <a:lnTo>
                    <a:pt x="42756" y="20601"/>
                  </a:lnTo>
                  <a:lnTo>
                    <a:pt x="42195" y="20831"/>
                  </a:lnTo>
                  <a:lnTo>
                    <a:pt x="41660" y="21060"/>
                  </a:lnTo>
                  <a:lnTo>
                    <a:pt x="41125" y="21341"/>
                  </a:lnTo>
                  <a:lnTo>
                    <a:pt x="40589" y="21621"/>
                  </a:lnTo>
                  <a:lnTo>
                    <a:pt x="40079" y="21952"/>
                  </a:lnTo>
                  <a:lnTo>
                    <a:pt x="40028" y="21494"/>
                  </a:lnTo>
                  <a:lnTo>
                    <a:pt x="40207" y="21443"/>
                  </a:lnTo>
                  <a:lnTo>
                    <a:pt x="40385" y="21366"/>
                  </a:lnTo>
                  <a:lnTo>
                    <a:pt x="40691" y="21162"/>
                  </a:lnTo>
                  <a:lnTo>
                    <a:pt x="41023" y="20933"/>
                  </a:lnTo>
                  <a:lnTo>
                    <a:pt x="41303" y="20729"/>
                  </a:lnTo>
                  <a:lnTo>
                    <a:pt x="41762" y="20448"/>
                  </a:lnTo>
                  <a:lnTo>
                    <a:pt x="42221" y="20219"/>
                  </a:lnTo>
                  <a:lnTo>
                    <a:pt x="42705" y="20015"/>
                  </a:lnTo>
                  <a:lnTo>
                    <a:pt x="43190" y="19836"/>
                  </a:lnTo>
                  <a:lnTo>
                    <a:pt x="43649" y="19683"/>
                  </a:lnTo>
                  <a:lnTo>
                    <a:pt x="44133" y="19581"/>
                  </a:lnTo>
                  <a:lnTo>
                    <a:pt x="44618" y="19454"/>
                  </a:lnTo>
                  <a:lnTo>
                    <a:pt x="45127" y="19377"/>
                  </a:lnTo>
                  <a:lnTo>
                    <a:pt x="46122" y="19224"/>
                  </a:lnTo>
                  <a:lnTo>
                    <a:pt x="47116" y="19122"/>
                  </a:lnTo>
                  <a:lnTo>
                    <a:pt x="48136" y="19020"/>
                  </a:lnTo>
                  <a:lnTo>
                    <a:pt x="49181" y="18918"/>
                  </a:lnTo>
                  <a:close/>
                  <a:moveTo>
                    <a:pt x="37377" y="20015"/>
                  </a:moveTo>
                  <a:lnTo>
                    <a:pt x="37861" y="20397"/>
                  </a:lnTo>
                  <a:lnTo>
                    <a:pt x="38473" y="20831"/>
                  </a:lnTo>
                  <a:lnTo>
                    <a:pt x="38805" y="21060"/>
                  </a:lnTo>
                  <a:lnTo>
                    <a:pt x="39136" y="21264"/>
                  </a:lnTo>
                  <a:lnTo>
                    <a:pt x="39442" y="21417"/>
                  </a:lnTo>
                  <a:lnTo>
                    <a:pt x="39722" y="21494"/>
                  </a:lnTo>
                  <a:lnTo>
                    <a:pt x="39748" y="21749"/>
                  </a:lnTo>
                  <a:lnTo>
                    <a:pt x="39773" y="22003"/>
                  </a:lnTo>
                  <a:lnTo>
                    <a:pt x="39238" y="21621"/>
                  </a:lnTo>
                  <a:lnTo>
                    <a:pt x="38677" y="21264"/>
                  </a:lnTo>
                  <a:lnTo>
                    <a:pt x="38116" y="20933"/>
                  </a:lnTo>
                  <a:lnTo>
                    <a:pt x="37530" y="20627"/>
                  </a:lnTo>
                  <a:lnTo>
                    <a:pt x="37530" y="20525"/>
                  </a:lnTo>
                  <a:lnTo>
                    <a:pt x="37504" y="20423"/>
                  </a:lnTo>
                  <a:lnTo>
                    <a:pt x="37428" y="20244"/>
                  </a:lnTo>
                  <a:lnTo>
                    <a:pt x="37377" y="20015"/>
                  </a:lnTo>
                  <a:close/>
                  <a:moveTo>
                    <a:pt x="29346" y="17797"/>
                  </a:moveTo>
                  <a:lnTo>
                    <a:pt x="30238" y="18154"/>
                  </a:lnTo>
                  <a:lnTo>
                    <a:pt x="31105" y="18536"/>
                  </a:lnTo>
                  <a:lnTo>
                    <a:pt x="30824" y="18689"/>
                  </a:lnTo>
                  <a:lnTo>
                    <a:pt x="30569" y="18867"/>
                  </a:lnTo>
                  <a:lnTo>
                    <a:pt x="30314" y="19071"/>
                  </a:lnTo>
                  <a:lnTo>
                    <a:pt x="30085" y="19275"/>
                  </a:lnTo>
                  <a:lnTo>
                    <a:pt x="29856" y="19505"/>
                  </a:lnTo>
                  <a:lnTo>
                    <a:pt x="29652" y="19734"/>
                  </a:lnTo>
                  <a:lnTo>
                    <a:pt x="29269" y="20219"/>
                  </a:lnTo>
                  <a:lnTo>
                    <a:pt x="29014" y="20576"/>
                  </a:lnTo>
                  <a:lnTo>
                    <a:pt x="28708" y="21060"/>
                  </a:lnTo>
                  <a:lnTo>
                    <a:pt x="28555" y="21315"/>
                  </a:lnTo>
                  <a:lnTo>
                    <a:pt x="28428" y="21570"/>
                  </a:lnTo>
                  <a:lnTo>
                    <a:pt x="28351" y="21825"/>
                  </a:lnTo>
                  <a:lnTo>
                    <a:pt x="28300" y="22054"/>
                  </a:lnTo>
                  <a:lnTo>
                    <a:pt x="28045" y="21901"/>
                  </a:lnTo>
                  <a:lnTo>
                    <a:pt x="27841" y="21800"/>
                  </a:lnTo>
                  <a:lnTo>
                    <a:pt x="27484" y="21672"/>
                  </a:lnTo>
                  <a:lnTo>
                    <a:pt x="27025" y="21519"/>
                  </a:lnTo>
                  <a:lnTo>
                    <a:pt x="27025" y="21494"/>
                  </a:lnTo>
                  <a:lnTo>
                    <a:pt x="27000" y="21468"/>
                  </a:lnTo>
                  <a:lnTo>
                    <a:pt x="26949" y="21417"/>
                  </a:lnTo>
                  <a:lnTo>
                    <a:pt x="26924" y="21315"/>
                  </a:lnTo>
                  <a:lnTo>
                    <a:pt x="26924" y="21213"/>
                  </a:lnTo>
                  <a:lnTo>
                    <a:pt x="26949" y="21086"/>
                  </a:lnTo>
                  <a:lnTo>
                    <a:pt x="27051" y="20780"/>
                  </a:lnTo>
                  <a:lnTo>
                    <a:pt x="27178" y="20448"/>
                  </a:lnTo>
                  <a:lnTo>
                    <a:pt x="27357" y="20091"/>
                  </a:lnTo>
                  <a:lnTo>
                    <a:pt x="27535" y="19785"/>
                  </a:lnTo>
                  <a:lnTo>
                    <a:pt x="27765" y="19377"/>
                  </a:lnTo>
                  <a:lnTo>
                    <a:pt x="27918" y="19148"/>
                  </a:lnTo>
                  <a:lnTo>
                    <a:pt x="28096" y="18918"/>
                  </a:lnTo>
                  <a:lnTo>
                    <a:pt x="28479" y="18511"/>
                  </a:lnTo>
                  <a:lnTo>
                    <a:pt x="28912" y="18128"/>
                  </a:lnTo>
                  <a:lnTo>
                    <a:pt x="29346" y="17797"/>
                  </a:lnTo>
                  <a:close/>
                  <a:moveTo>
                    <a:pt x="31411" y="18664"/>
                  </a:moveTo>
                  <a:lnTo>
                    <a:pt x="32150" y="19020"/>
                  </a:lnTo>
                  <a:lnTo>
                    <a:pt x="32890" y="19377"/>
                  </a:lnTo>
                  <a:lnTo>
                    <a:pt x="32329" y="19607"/>
                  </a:lnTo>
                  <a:lnTo>
                    <a:pt x="32048" y="19734"/>
                  </a:lnTo>
                  <a:lnTo>
                    <a:pt x="31768" y="19887"/>
                  </a:lnTo>
                  <a:lnTo>
                    <a:pt x="31513" y="20066"/>
                  </a:lnTo>
                  <a:lnTo>
                    <a:pt x="31283" y="20244"/>
                  </a:lnTo>
                  <a:lnTo>
                    <a:pt x="31028" y="20423"/>
                  </a:lnTo>
                  <a:lnTo>
                    <a:pt x="30799" y="20652"/>
                  </a:lnTo>
                  <a:lnTo>
                    <a:pt x="30646" y="20831"/>
                  </a:lnTo>
                  <a:lnTo>
                    <a:pt x="30467" y="21086"/>
                  </a:lnTo>
                  <a:lnTo>
                    <a:pt x="30110" y="21672"/>
                  </a:lnTo>
                  <a:lnTo>
                    <a:pt x="29932" y="21952"/>
                  </a:lnTo>
                  <a:lnTo>
                    <a:pt x="29754" y="22207"/>
                  </a:lnTo>
                  <a:lnTo>
                    <a:pt x="29575" y="22386"/>
                  </a:lnTo>
                  <a:lnTo>
                    <a:pt x="29499" y="22437"/>
                  </a:lnTo>
                  <a:lnTo>
                    <a:pt x="29422" y="22488"/>
                  </a:lnTo>
                  <a:lnTo>
                    <a:pt x="29244" y="22488"/>
                  </a:lnTo>
                  <a:lnTo>
                    <a:pt x="28989" y="22411"/>
                  </a:lnTo>
                  <a:lnTo>
                    <a:pt x="28708" y="22284"/>
                  </a:lnTo>
                  <a:lnTo>
                    <a:pt x="28453" y="22131"/>
                  </a:lnTo>
                  <a:lnTo>
                    <a:pt x="28632" y="21851"/>
                  </a:lnTo>
                  <a:lnTo>
                    <a:pt x="28759" y="21621"/>
                  </a:lnTo>
                  <a:lnTo>
                    <a:pt x="29014" y="21137"/>
                  </a:lnTo>
                  <a:lnTo>
                    <a:pt x="29346" y="20601"/>
                  </a:lnTo>
                  <a:lnTo>
                    <a:pt x="29703" y="20117"/>
                  </a:lnTo>
                  <a:lnTo>
                    <a:pt x="29907" y="19913"/>
                  </a:lnTo>
                  <a:lnTo>
                    <a:pt x="30085" y="19709"/>
                  </a:lnTo>
                  <a:lnTo>
                    <a:pt x="30493" y="19352"/>
                  </a:lnTo>
                  <a:lnTo>
                    <a:pt x="30952" y="19020"/>
                  </a:lnTo>
                  <a:lnTo>
                    <a:pt x="31385" y="18689"/>
                  </a:lnTo>
                  <a:lnTo>
                    <a:pt x="31411" y="18664"/>
                  </a:lnTo>
                  <a:close/>
                  <a:moveTo>
                    <a:pt x="49538" y="18103"/>
                  </a:moveTo>
                  <a:lnTo>
                    <a:pt x="50074" y="18460"/>
                  </a:lnTo>
                  <a:lnTo>
                    <a:pt x="50558" y="18842"/>
                  </a:lnTo>
                  <a:lnTo>
                    <a:pt x="50992" y="19275"/>
                  </a:lnTo>
                  <a:lnTo>
                    <a:pt x="51399" y="19734"/>
                  </a:lnTo>
                  <a:lnTo>
                    <a:pt x="51756" y="20219"/>
                  </a:lnTo>
                  <a:lnTo>
                    <a:pt x="52062" y="20754"/>
                  </a:lnTo>
                  <a:lnTo>
                    <a:pt x="52343" y="21315"/>
                  </a:lnTo>
                  <a:lnTo>
                    <a:pt x="52572" y="21901"/>
                  </a:lnTo>
                  <a:lnTo>
                    <a:pt x="52394" y="21952"/>
                  </a:lnTo>
                  <a:lnTo>
                    <a:pt x="52062" y="22080"/>
                  </a:lnTo>
                  <a:lnTo>
                    <a:pt x="51680" y="22233"/>
                  </a:lnTo>
                  <a:lnTo>
                    <a:pt x="50839" y="22590"/>
                  </a:lnTo>
                  <a:lnTo>
                    <a:pt x="50813" y="22564"/>
                  </a:lnTo>
                  <a:lnTo>
                    <a:pt x="50609" y="22131"/>
                  </a:lnTo>
                  <a:lnTo>
                    <a:pt x="50329" y="21698"/>
                  </a:lnTo>
                  <a:lnTo>
                    <a:pt x="50023" y="21290"/>
                  </a:lnTo>
                  <a:lnTo>
                    <a:pt x="49666" y="20933"/>
                  </a:lnTo>
                  <a:lnTo>
                    <a:pt x="49283" y="20601"/>
                  </a:lnTo>
                  <a:lnTo>
                    <a:pt x="48875" y="20295"/>
                  </a:lnTo>
                  <a:lnTo>
                    <a:pt x="48442" y="20040"/>
                  </a:lnTo>
                  <a:lnTo>
                    <a:pt x="47983" y="19811"/>
                  </a:lnTo>
                  <a:lnTo>
                    <a:pt x="49181" y="19658"/>
                  </a:lnTo>
                  <a:lnTo>
                    <a:pt x="49232" y="19632"/>
                  </a:lnTo>
                  <a:lnTo>
                    <a:pt x="49283" y="19581"/>
                  </a:lnTo>
                  <a:lnTo>
                    <a:pt x="49334" y="19530"/>
                  </a:lnTo>
                  <a:lnTo>
                    <a:pt x="49334" y="19479"/>
                  </a:lnTo>
                  <a:lnTo>
                    <a:pt x="49385" y="19454"/>
                  </a:lnTo>
                  <a:lnTo>
                    <a:pt x="49436" y="19428"/>
                  </a:lnTo>
                  <a:lnTo>
                    <a:pt x="49487" y="19403"/>
                  </a:lnTo>
                  <a:lnTo>
                    <a:pt x="49513" y="19326"/>
                  </a:lnTo>
                  <a:lnTo>
                    <a:pt x="49538" y="18995"/>
                  </a:lnTo>
                  <a:lnTo>
                    <a:pt x="49538" y="18817"/>
                  </a:lnTo>
                  <a:lnTo>
                    <a:pt x="49513" y="18664"/>
                  </a:lnTo>
                  <a:lnTo>
                    <a:pt x="49487" y="18613"/>
                  </a:lnTo>
                  <a:lnTo>
                    <a:pt x="49436" y="18587"/>
                  </a:lnTo>
                  <a:lnTo>
                    <a:pt x="49385" y="18562"/>
                  </a:lnTo>
                  <a:lnTo>
                    <a:pt x="49309" y="18562"/>
                  </a:lnTo>
                  <a:lnTo>
                    <a:pt x="49360" y="18383"/>
                  </a:lnTo>
                  <a:lnTo>
                    <a:pt x="49385" y="18179"/>
                  </a:lnTo>
                  <a:lnTo>
                    <a:pt x="49538" y="18103"/>
                  </a:lnTo>
                  <a:close/>
                  <a:moveTo>
                    <a:pt x="47575" y="19862"/>
                  </a:moveTo>
                  <a:lnTo>
                    <a:pt x="48059" y="20117"/>
                  </a:lnTo>
                  <a:lnTo>
                    <a:pt x="48493" y="20397"/>
                  </a:lnTo>
                  <a:lnTo>
                    <a:pt x="48901" y="20703"/>
                  </a:lnTo>
                  <a:lnTo>
                    <a:pt x="49283" y="21060"/>
                  </a:lnTo>
                  <a:lnTo>
                    <a:pt x="49666" y="21417"/>
                  </a:lnTo>
                  <a:lnTo>
                    <a:pt x="49997" y="21825"/>
                  </a:lnTo>
                  <a:lnTo>
                    <a:pt x="50303" y="22233"/>
                  </a:lnTo>
                  <a:lnTo>
                    <a:pt x="50609" y="22692"/>
                  </a:lnTo>
                  <a:lnTo>
                    <a:pt x="50150" y="22845"/>
                  </a:lnTo>
                  <a:lnTo>
                    <a:pt x="49921" y="22896"/>
                  </a:lnTo>
                  <a:lnTo>
                    <a:pt x="49717" y="22921"/>
                  </a:lnTo>
                  <a:lnTo>
                    <a:pt x="49487" y="22947"/>
                  </a:lnTo>
                  <a:lnTo>
                    <a:pt x="49309" y="22947"/>
                  </a:lnTo>
                  <a:lnTo>
                    <a:pt x="49105" y="22921"/>
                  </a:lnTo>
                  <a:lnTo>
                    <a:pt x="48926" y="22845"/>
                  </a:lnTo>
                  <a:lnTo>
                    <a:pt x="48697" y="22692"/>
                  </a:lnTo>
                  <a:lnTo>
                    <a:pt x="48442" y="22488"/>
                  </a:lnTo>
                  <a:lnTo>
                    <a:pt x="48187" y="22233"/>
                  </a:lnTo>
                  <a:lnTo>
                    <a:pt x="47958" y="21952"/>
                  </a:lnTo>
                  <a:lnTo>
                    <a:pt x="47473" y="21417"/>
                  </a:lnTo>
                  <a:lnTo>
                    <a:pt x="47244" y="21162"/>
                  </a:lnTo>
                  <a:lnTo>
                    <a:pt x="46989" y="20958"/>
                  </a:lnTo>
                  <a:lnTo>
                    <a:pt x="46632" y="20703"/>
                  </a:lnTo>
                  <a:lnTo>
                    <a:pt x="46275" y="20474"/>
                  </a:lnTo>
                  <a:lnTo>
                    <a:pt x="45943" y="20321"/>
                  </a:lnTo>
                  <a:lnTo>
                    <a:pt x="45561" y="20219"/>
                  </a:lnTo>
                  <a:lnTo>
                    <a:pt x="46555" y="20015"/>
                  </a:lnTo>
                  <a:lnTo>
                    <a:pt x="47575" y="19862"/>
                  </a:lnTo>
                  <a:close/>
                  <a:moveTo>
                    <a:pt x="53796" y="18740"/>
                  </a:moveTo>
                  <a:lnTo>
                    <a:pt x="54586" y="18766"/>
                  </a:lnTo>
                  <a:lnTo>
                    <a:pt x="54994" y="18791"/>
                  </a:lnTo>
                  <a:lnTo>
                    <a:pt x="55377" y="18842"/>
                  </a:lnTo>
                  <a:lnTo>
                    <a:pt x="55759" y="18918"/>
                  </a:lnTo>
                  <a:lnTo>
                    <a:pt x="56167" y="18995"/>
                  </a:lnTo>
                  <a:lnTo>
                    <a:pt x="56295" y="19352"/>
                  </a:lnTo>
                  <a:lnTo>
                    <a:pt x="56346" y="19683"/>
                  </a:lnTo>
                  <a:lnTo>
                    <a:pt x="56371" y="20015"/>
                  </a:lnTo>
                  <a:lnTo>
                    <a:pt x="56346" y="20346"/>
                  </a:lnTo>
                  <a:lnTo>
                    <a:pt x="56269" y="20652"/>
                  </a:lnTo>
                  <a:lnTo>
                    <a:pt x="56142" y="20958"/>
                  </a:lnTo>
                  <a:lnTo>
                    <a:pt x="56014" y="21239"/>
                  </a:lnTo>
                  <a:lnTo>
                    <a:pt x="55836" y="21519"/>
                  </a:lnTo>
                  <a:lnTo>
                    <a:pt x="55606" y="21774"/>
                  </a:lnTo>
                  <a:lnTo>
                    <a:pt x="55377" y="22003"/>
                  </a:lnTo>
                  <a:lnTo>
                    <a:pt x="55122" y="22233"/>
                  </a:lnTo>
                  <a:lnTo>
                    <a:pt x="54867" y="22437"/>
                  </a:lnTo>
                  <a:lnTo>
                    <a:pt x="54586" y="22615"/>
                  </a:lnTo>
                  <a:lnTo>
                    <a:pt x="54280" y="22768"/>
                  </a:lnTo>
                  <a:lnTo>
                    <a:pt x="53975" y="22896"/>
                  </a:lnTo>
                  <a:lnTo>
                    <a:pt x="53694" y="22998"/>
                  </a:lnTo>
                  <a:lnTo>
                    <a:pt x="53286" y="23125"/>
                  </a:lnTo>
                  <a:lnTo>
                    <a:pt x="52878" y="23202"/>
                  </a:lnTo>
                  <a:lnTo>
                    <a:pt x="52470" y="23278"/>
                  </a:lnTo>
                  <a:lnTo>
                    <a:pt x="52062" y="23329"/>
                  </a:lnTo>
                  <a:lnTo>
                    <a:pt x="51246" y="23406"/>
                  </a:lnTo>
                  <a:lnTo>
                    <a:pt x="50405" y="23457"/>
                  </a:lnTo>
                  <a:lnTo>
                    <a:pt x="49258" y="23533"/>
                  </a:lnTo>
                  <a:lnTo>
                    <a:pt x="49258" y="23533"/>
                  </a:lnTo>
                  <a:lnTo>
                    <a:pt x="50125" y="23176"/>
                  </a:lnTo>
                  <a:lnTo>
                    <a:pt x="51017" y="22845"/>
                  </a:lnTo>
                  <a:lnTo>
                    <a:pt x="51909" y="22564"/>
                  </a:lnTo>
                  <a:lnTo>
                    <a:pt x="52827" y="22284"/>
                  </a:lnTo>
                  <a:lnTo>
                    <a:pt x="53184" y="22207"/>
                  </a:lnTo>
                  <a:lnTo>
                    <a:pt x="53669" y="22131"/>
                  </a:lnTo>
                  <a:lnTo>
                    <a:pt x="53924" y="22080"/>
                  </a:lnTo>
                  <a:lnTo>
                    <a:pt x="54127" y="21978"/>
                  </a:lnTo>
                  <a:lnTo>
                    <a:pt x="54306" y="21876"/>
                  </a:lnTo>
                  <a:lnTo>
                    <a:pt x="54382" y="21800"/>
                  </a:lnTo>
                  <a:lnTo>
                    <a:pt x="54433" y="21723"/>
                  </a:lnTo>
                  <a:lnTo>
                    <a:pt x="54484" y="21570"/>
                  </a:lnTo>
                  <a:lnTo>
                    <a:pt x="54535" y="21392"/>
                  </a:lnTo>
                  <a:lnTo>
                    <a:pt x="54535" y="21213"/>
                  </a:lnTo>
                  <a:lnTo>
                    <a:pt x="54510" y="21009"/>
                  </a:lnTo>
                  <a:lnTo>
                    <a:pt x="54433" y="20805"/>
                  </a:lnTo>
                  <a:lnTo>
                    <a:pt x="54357" y="20601"/>
                  </a:lnTo>
                  <a:lnTo>
                    <a:pt x="54280" y="20397"/>
                  </a:lnTo>
                  <a:lnTo>
                    <a:pt x="54153" y="20193"/>
                  </a:lnTo>
                  <a:lnTo>
                    <a:pt x="53898" y="19811"/>
                  </a:lnTo>
                  <a:lnTo>
                    <a:pt x="53592" y="19403"/>
                  </a:lnTo>
                  <a:lnTo>
                    <a:pt x="53312" y="19071"/>
                  </a:lnTo>
                  <a:lnTo>
                    <a:pt x="53006" y="18766"/>
                  </a:lnTo>
                  <a:lnTo>
                    <a:pt x="53796" y="18740"/>
                  </a:lnTo>
                  <a:close/>
                  <a:moveTo>
                    <a:pt x="36892" y="19071"/>
                  </a:moveTo>
                  <a:lnTo>
                    <a:pt x="36994" y="19250"/>
                  </a:lnTo>
                  <a:lnTo>
                    <a:pt x="37045" y="19403"/>
                  </a:lnTo>
                  <a:lnTo>
                    <a:pt x="37147" y="19760"/>
                  </a:lnTo>
                  <a:lnTo>
                    <a:pt x="37122" y="20015"/>
                  </a:lnTo>
                  <a:lnTo>
                    <a:pt x="37147" y="20244"/>
                  </a:lnTo>
                  <a:lnTo>
                    <a:pt x="37198" y="20499"/>
                  </a:lnTo>
                  <a:lnTo>
                    <a:pt x="37249" y="20627"/>
                  </a:lnTo>
                  <a:lnTo>
                    <a:pt x="37326" y="20703"/>
                  </a:lnTo>
                  <a:lnTo>
                    <a:pt x="37351" y="20754"/>
                  </a:lnTo>
                  <a:lnTo>
                    <a:pt x="37377" y="20805"/>
                  </a:lnTo>
                  <a:lnTo>
                    <a:pt x="38397" y="21545"/>
                  </a:lnTo>
                  <a:lnTo>
                    <a:pt x="39136" y="22029"/>
                  </a:lnTo>
                  <a:lnTo>
                    <a:pt x="39875" y="22513"/>
                  </a:lnTo>
                  <a:lnTo>
                    <a:pt x="39952" y="22539"/>
                  </a:lnTo>
                  <a:lnTo>
                    <a:pt x="40028" y="22513"/>
                  </a:lnTo>
                  <a:lnTo>
                    <a:pt x="40105" y="22462"/>
                  </a:lnTo>
                  <a:lnTo>
                    <a:pt x="40105" y="22360"/>
                  </a:lnTo>
                  <a:lnTo>
                    <a:pt x="40105" y="22233"/>
                  </a:lnTo>
                  <a:lnTo>
                    <a:pt x="40691" y="21901"/>
                  </a:lnTo>
                  <a:lnTo>
                    <a:pt x="41252" y="21621"/>
                  </a:lnTo>
                  <a:lnTo>
                    <a:pt x="41839" y="21366"/>
                  </a:lnTo>
                  <a:lnTo>
                    <a:pt x="42425" y="21111"/>
                  </a:lnTo>
                  <a:lnTo>
                    <a:pt x="43011" y="20907"/>
                  </a:lnTo>
                  <a:lnTo>
                    <a:pt x="43623" y="20703"/>
                  </a:lnTo>
                  <a:lnTo>
                    <a:pt x="44210" y="20525"/>
                  </a:lnTo>
                  <a:lnTo>
                    <a:pt x="44822" y="20372"/>
                  </a:lnTo>
                  <a:lnTo>
                    <a:pt x="44873" y="20397"/>
                  </a:lnTo>
                  <a:lnTo>
                    <a:pt x="45178" y="20448"/>
                  </a:lnTo>
                  <a:lnTo>
                    <a:pt x="45484" y="20525"/>
                  </a:lnTo>
                  <a:lnTo>
                    <a:pt x="45790" y="20627"/>
                  </a:lnTo>
                  <a:lnTo>
                    <a:pt x="46071" y="20780"/>
                  </a:lnTo>
                  <a:lnTo>
                    <a:pt x="46351" y="20933"/>
                  </a:lnTo>
                  <a:lnTo>
                    <a:pt x="46632" y="21111"/>
                  </a:lnTo>
                  <a:lnTo>
                    <a:pt x="46912" y="21315"/>
                  </a:lnTo>
                  <a:lnTo>
                    <a:pt x="47167" y="21519"/>
                  </a:lnTo>
                  <a:lnTo>
                    <a:pt x="47652" y="22003"/>
                  </a:lnTo>
                  <a:lnTo>
                    <a:pt x="48110" y="22488"/>
                  </a:lnTo>
                  <a:lnTo>
                    <a:pt x="48544" y="22998"/>
                  </a:lnTo>
                  <a:lnTo>
                    <a:pt x="48926" y="23482"/>
                  </a:lnTo>
                  <a:lnTo>
                    <a:pt x="48977" y="23533"/>
                  </a:lnTo>
                  <a:lnTo>
                    <a:pt x="46173" y="23686"/>
                  </a:lnTo>
                  <a:lnTo>
                    <a:pt x="43343" y="23788"/>
                  </a:lnTo>
                  <a:lnTo>
                    <a:pt x="40742" y="23839"/>
                  </a:lnTo>
                  <a:lnTo>
                    <a:pt x="38142" y="23814"/>
                  </a:lnTo>
                  <a:lnTo>
                    <a:pt x="36612" y="23788"/>
                  </a:lnTo>
                  <a:lnTo>
                    <a:pt x="35771" y="23763"/>
                  </a:lnTo>
                  <a:lnTo>
                    <a:pt x="34904" y="23737"/>
                  </a:lnTo>
                  <a:lnTo>
                    <a:pt x="34062" y="23661"/>
                  </a:lnTo>
                  <a:lnTo>
                    <a:pt x="33246" y="23559"/>
                  </a:lnTo>
                  <a:lnTo>
                    <a:pt x="32839" y="23482"/>
                  </a:lnTo>
                  <a:lnTo>
                    <a:pt x="32431" y="23380"/>
                  </a:lnTo>
                  <a:lnTo>
                    <a:pt x="32023" y="23278"/>
                  </a:lnTo>
                  <a:lnTo>
                    <a:pt x="31640" y="23151"/>
                  </a:lnTo>
                  <a:lnTo>
                    <a:pt x="31232" y="22998"/>
                  </a:lnTo>
                  <a:lnTo>
                    <a:pt x="30850" y="22845"/>
                  </a:lnTo>
                  <a:lnTo>
                    <a:pt x="30467" y="22641"/>
                  </a:lnTo>
                  <a:lnTo>
                    <a:pt x="30085" y="22411"/>
                  </a:lnTo>
                  <a:lnTo>
                    <a:pt x="30340" y="21952"/>
                  </a:lnTo>
                  <a:lnTo>
                    <a:pt x="30646" y="21519"/>
                  </a:lnTo>
                  <a:lnTo>
                    <a:pt x="30977" y="21137"/>
                  </a:lnTo>
                  <a:lnTo>
                    <a:pt x="31334" y="20780"/>
                  </a:lnTo>
                  <a:lnTo>
                    <a:pt x="31742" y="20448"/>
                  </a:lnTo>
                  <a:lnTo>
                    <a:pt x="32176" y="20168"/>
                  </a:lnTo>
                  <a:lnTo>
                    <a:pt x="32635" y="19913"/>
                  </a:lnTo>
                  <a:lnTo>
                    <a:pt x="33144" y="19709"/>
                  </a:lnTo>
                  <a:lnTo>
                    <a:pt x="33221" y="19632"/>
                  </a:lnTo>
                  <a:lnTo>
                    <a:pt x="33272" y="19556"/>
                  </a:lnTo>
                  <a:lnTo>
                    <a:pt x="33986" y="19964"/>
                  </a:lnTo>
                  <a:lnTo>
                    <a:pt x="34725" y="20423"/>
                  </a:lnTo>
                  <a:lnTo>
                    <a:pt x="34802" y="20423"/>
                  </a:lnTo>
                  <a:lnTo>
                    <a:pt x="34853" y="20372"/>
                  </a:lnTo>
                  <a:lnTo>
                    <a:pt x="34878" y="20321"/>
                  </a:lnTo>
                  <a:lnTo>
                    <a:pt x="34878" y="20270"/>
                  </a:lnTo>
                  <a:lnTo>
                    <a:pt x="34853" y="20244"/>
                  </a:lnTo>
                  <a:lnTo>
                    <a:pt x="34853" y="20219"/>
                  </a:lnTo>
                  <a:lnTo>
                    <a:pt x="34853" y="20193"/>
                  </a:lnTo>
                  <a:lnTo>
                    <a:pt x="34827" y="20193"/>
                  </a:lnTo>
                  <a:lnTo>
                    <a:pt x="34802" y="20117"/>
                  </a:lnTo>
                  <a:lnTo>
                    <a:pt x="34955" y="19887"/>
                  </a:lnTo>
                  <a:lnTo>
                    <a:pt x="35159" y="19658"/>
                  </a:lnTo>
                  <a:lnTo>
                    <a:pt x="35388" y="19479"/>
                  </a:lnTo>
                  <a:lnTo>
                    <a:pt x="35643" y="19326"/>
                  </a:lnTo>
                  <a:lnTo>
                    <a:pt x="35796" y="19275"/>
                  </a:lnTo>
                  <a:lnTo>
                    <a:pt x="35949" y="19224"/>
                  </a:lnTo>
                  <a:lnTo>
                    <a:pt x="36229" y="19173"/>
                  </a:lnTo>
                  <a:lnTo>
                    <a:pt x="36535" y="19173"/>
                  </a:lnTo>
                  <a:lnTo>
                    <a:pt x="36841" y="19122"/>
                  </a:lnTo>
                  <a:lnTo>
                    <a:pt x="36867" y="19122"/>
                  </a:lnTo>
                  <a:lnTo>
                    <a:pt x="36892" y="19071"/>
                  </a:lnTo>
                  <a:close/>
                  <a:moveTo>
                    <a:pt x="55836" y="22258"/>
                  </a:moveTo>
                  <a:lnTo>
                    <a:pt x="55759" y="22513"/>
                  </a:lnTo>
                  <a:lnTo>
                    <a:pt x="55683" y="22768"/>
                  </a:lnTo>
                  <a:lnTo>
                    <a:pt x="55606" y="22998"/>
                  </a:lnTo>
                  <a:lnTo>
                    <a:pt x="55479" y="23227"/>
                  </a:lnTo>
                  <a:lnTo>
                    <a:pt x="55351" y="23431"/>
                  </a:lnTo>
                  <a:lnTo>
                    <a:pt x="55224" y="23610"/>
                  </a:lnTo>
                  <a:lnTo>
                    <a:pt x="55071" y="23788"/>
                  </a:lnTo>
                  <a:lnTo>
                    <a:pt x="54892" y="23941"/>
                  </a:lnTo>
                  <a:lnTo>
                    <a:pt x="54714" y="24094"/>
                  </a:lnTo>
                  <a:lnTo>
                    <a:pt x="54535" y="24222"/>
                  </a:lnTo>
                  <a:lnTo>
                    <a:pt x="54127" y="24477"/>
                  </a:lnTo>
                  <a:lnTo>
                    <a:pt x="53669" y="24681"/>
                  </a:lnTo>
                  <a:lnTo>
                    <a:pt x="53210" y="24834"/>
                  </a:lnTo>
                  <a:lnTo>
                    <a:pt x="52700" y="24986"/>
                  </a:lnTo>
                  <a:lnTo>
                    <a:pt x="52190" y="25088"/>
                  </a:lnTo>
                  <a:lnTo>
                    <a:pt x="51680" y="25165"/>
                  </a:lnTo>
                  <a:lnTo>
                    <a:pt x="51144" y="25241"/>
                  </a:lnTo>
                  <a:lnTo>
                    <a:pt x="50150" y="25343"/>
                  </a:lnTo>
                  <a:lnTo>
                    <a:pt x="49207" y="25420"/>
                  </a:lnTo>
                  <a:lnTo>
                    <a:pt x="47575" y="25573"/>
                  </a:lnTo>
                  <a:lnTo>
                    <a:pt x="45969" y="25675"/>
                  </a:lnTo>
                  <a:lnTo>
                    <a:pt x="44337" y="25726"/>
                  </a:lnTo>
                  <a:lnTo>
                    <a:pt x="42705" y="25777"/>
                  </a:lnTo>
                  <a:lnTo>
                    <a:pt x="41150" y="25751"/>
                  </a:lnTo>
                  <a:lnTo>
                    <a:pt x="39620" y="25726"/>
                  </a:lnTo>
                  <a:lnTo>
                    <a:pt x="38065" y="25649"/>
                  </a:lnTo>
                  <a:lnTo>
                    <a:pt x="36535" y="25573"/>
                  </a:lnTo>
                  <a:lnTo>
                    <a:pt x="35643" y="25522"/>
                  </a:lnTo>
                  <a:lnTo>
                    <a:pt x="34623" y="25471"/>
                  </a:lnTo>
                  <a:lnTo>
                    <a:pt x="33527" y="25369"/>
                  </a:lnTo>
                  <a:lnTo>
                    <a:pt x="32966" y="25318"/>
                  </a:lnTo>
                  <a:lnTo>
                    <a:pt x="32431" y="25216"/>
                  </a:lnTo>
                  <a:lnTo>
                    <a:pt x="32380" y="25165"/>
                  </a:lnTo>
                  <a:lnTo>
                    <a:pt x="32303" y="25114"/>
                  </a:lnTo>
                  <a:lnTo>
                    <a:pt x="32201" y="25114"/>
                  </a:lnTo>
                  <a:lnTo>
                    <a:pt x="32125" y="25165"/>
                  </a:lnTo>
                  <a:lnTo>
                    <a:pt x="31589" y="25037"/>
                  </a:lnTo>
                  <a:lnTo>
                    <a:pt x="31079" y="24859"/>
                  </a:lnTo>
                  <a:lnTo>
                    <a:pt x="30595" y="24655"/>
                  </a:lnTo>
                  <a:lnTo>
                    <a:pt x="30365" y="24553"/>
                  </a:lnTo>
                  <a:lnTo>
                    <a:pt x="30161" y="24400"/>
                  </a:lnTo>
                  <a:lnTo>
                    <a:pt x="29983" y="24273"/>
                  </a:lnTo>
                  <a:lnTo>
                    <a:pt x="29779" y="24120"/>
                  </a:lnTo>
                  <a:lnTo>
                    <a:pt x="29626" y="23941"/>
                  </a:lnTo>
                  <a:lnTo>
                    <a:pt x="29473" y="23763"/>
                  </a:lnTo>
                  <a:lnTo>
                    <a:pt x="29346" y="23559"/>
                  </a:lnTo>
                  <a:lnTo>
                    <a:pt x="29218" y="23355"/>
                  </a:lnTo>
                  <a:lnTo>
                    <a:pt x="29142" y="23125"/>
                  </a:lnTo>
                  <a:lnTo>
                    <a:pt x="29065" y="22870"/>
                  </a:lnTo>
                  <a:lnTo>
                    <a:pt x="29524" y="23100"/>
                  </a:lnTo>
                  <a:lnTo>
                    <a:pt x="29626" y="23125"/>
                  </a:lnTo>
                  <a:lnTo>
                    <a:pt x="29728" y="23125"/>
                  </a:lnTo>
                  <a:lnTo>
                    <a:pt x="29805" y="23074"/>
                  </a:lnTo>
                  <a:lnTo>
                    <a:pt x="29856" y="22972"/>
                  </a:lnTo>
                  <a:lnTo>
                    <a:pt x="29983" y="22641"/>
                  </a:lnTo>
                  <a:lnTo>
                    <a:pt x="30365" y="22921"/>
                  </a:lnTo>
                  <a:lnTo>
                    <a:pt x="30748" y="23176"/>
                  </a:lnTo>
                  <a:lnTo>
                    <a:pt x="31156" y="23380"/>
                  </a:lnTo>
                  <a:lnTo>
                    <a:pt x="31564" y="23559"/>
                  </a:lnTo>
                  <a:lnTo>
                    <a:pt x="31972" y="23712"/>
                  </a:lnTo>
                  <a:lnTo>
                    <a:pt x="32405" y="23839"/>
                  </a:lnTo>
                  <a:lnTo>
                    <a:pt x="32864" y="23941"/>
                  </a:lnTo>
                  <a:lnTo>
                    <a:pt x="33297" y="24018"/>
                  </a:lnTo>
                  <a:lnTo>
                    <a:pt x="33756" y="24069"/>
                  </a:lnTo>
                  <a:lnTo>
                    <a:pt x="34215" y="24120"/>
                  </a:lnTo>
                  <a:lnTo>
                    <a:pt x="35133" y="24196"/>
                  </a:lnTo>
                  <a:lnTo>
                    <a:pt x="36051" y="24222"/>
                  </a:lnTo>
                  <a:lnTo>
                    <a:pt x="36969" y="24222"/>
                  </a:lnTo>
                  <a:lnTo>
                    <a:pt x="39493" y="24273"/>
                  </a:lnTo>
                  <a:lnTo>
                    <a:pt x="42017" y="24247"/>
                  </a:lnTo>
                  <a:lnTo>
                    <a:pt x="44541" y="24196"/>
                  </a:lnTo>
                  <a:lnTo>
                    <a:pt x="47065" y="24094"/>
                  </a:lnTo>
                  <a:lnTo>
                    <a:pt x="47856" y="24069"/>
                  </a:lnTo>
                  <a:lnTo>
                    <a:pt x="48875" y="24018"/>
                  </a:lnTo>
                  <a:lnTo>
                    <a:pt x="50074" y="23941"/>
                  </a:lnTo>
                  <a:lnTo>
                    <a:pt x="50686" y="23865"/>
                  </a:lnTo>
                  <a:lnTo>
                    <a:pt x="51323" y="23788"/>
                  </a:lnTo>
                  <a:lnTo>
                    <a:pt x="51960" y="23686"/>
                  </a:lnTo>
                  <a:lnTo>
                    <a:pt x="52598" y="23559"/>
                  </a:lnTo>
                  <a:lnTo>
                    <a:pt x="53235" y="23431"/>
                  </a:lnTo>
                  <a:lnTo>
                    <a:pt x="53822" y="23253"/>
                  </a:lnTo>
                  <a:lnTo>
                    <a:pt x="54408" y="23049"/>
                  </a:lnTo>
                  <a:lnTo>
                    <a:pt x="54918" y="22819"/>
                  </a:lnTo>
                  <a:lnTo>
                    <a:pt x="55402" y="22564"/>
                  </a:lnTo>
                  <a:lnTo>
                    <a:pt x="55632" y="22411"/>
                  </a:lnTo>
                  <a:lnTo>
                    <a:pt x="55836" y="22258"/>
                  </a:lnTo>
                  <a:close/>
                  <a:moveTo>
                    <a:pt x="42246" y="26210"/>
                  </a:moveTo>
                  <a:lnTo>
                    <a:pt x="42221" y="26516"/>
                  </a:lnTo>
                  <a:lnTo>
                    <a:pt x="42221" y="26822"/>
                  </a:lnTo>
                  <a:lnTo>
                    <a:pt x="42246" y="27154"/>
                  </a:lnTo>
                  <a:lnTo>
                    <a:pt x="42297" y="27460"/>
                  </a:lnTo>
                  <a:lnTo>
                    <a:pt x="41431" y="27434"/>
                  </a:lnTo>
                  <a:lnTo>
                    <a:pt x="41456" y="27128"/>
                  </a:lnTo>
                  <a:lnTo>
                    <a:pt x="41456" y="26822"/>
                  </a:lnTo>
                  <a:lnTo>
                    <a:pt x="41507" y="26516"/>
                  </a:lnTo>
                  <a:lnTo>
                    <a:pt x="41507" y="26363"/>
                  </a:lnTo>
                  <a:lnTo>
                    <a:pt x="41507" y="26236"/>
                  </a:lnTo>
                  <a:lnTo>
                    <a:pt x="42246" y="26210"/>
                  </a:lnTo>
                  <a:close/>
                  <a:moveTo>
                    <a:pt x="32405" y="25522"/>
                  </a:moveTo>
                  <a:lnTo>
                    <a:pt x="33068" y="25598"/>
                  </a:lnTo>
                  <a:lnTo>
                    <a:pt x="34088" y="25751"/>
                  </a:lnTo>
                  <a:lnTo>
                    <a:pt x="35108" y="25853"/>
                  </a:lnTo>
                  <a:lnTo>
                    <a:pt x="36127" y="25955"/>
                  </a:lnTo>
                  <a:lnTo>
                    <a:pt x="37147" y="26057"/>
                  </a:lnTo>
                  <a:lnTo>
                    <a:pt x="38167" y="26108"/>
                  </a:lnTo>
                  <a:lnTo>
                    <a:pt x="39187" y="26159"/>
                  </a:lnTo>
                  <a:lnTo>
                    <a:pt x="40207" y="26210"/>
                  </a:lnTo>
                  <a:lnTo>
                    <a:pt x="41227" y="26210"/>
                  </a:lnTo>
                  <a:lnTo>
                    <a:pt x="41201" y="26363"/>
                  </a:lnTo>
                  <a:lnTo>
                    <a:pt x="41176" y="26516"/>
                  </a:lnTo>
                  <a:lnTo>
                    <a:pt x="41150" y="26822"/>
                  </a:lnTo>
                  <a:lnTo>
                    <a:pt x="41176" y="27128"/>
                  </a:lnTo>
                  <a:lnTo>
                    <a:pt x="41201" y="27434"/>
                  </a:lnTo>
                  <a:lnTo>
                    <a:pt x="39110" y="27434"/>
                  </a:lnTo>
                  <a:lnTo>
                    <a:pt x="37045" y="27460"/>
                  </a:lnTo>
                  <a:lnTo>
                    <a:pt x="34955" y="27485"/>
                  </a:lnTo>
                  <a:lnTo>
                    <a:pt x="32890" y="27536"/>
                  </a:lnTo>
                  <a:lnTo>
                    <a:pt x="31997" y="27587"/>
                  </a:lnTo>
                  <a:lnTo>
                    <a:pt x="32150" y="27077"/>
                  </a:lnTo>
                  <a:lnTo>
                    <a:pt x="32252" y="26567"/>
                  </a:lnTo>
                  <a:lnTo>
                    <a:pt x="32354" y="26032"/>
                  </a:lnTo>
                  <a:lnTo>
                    <a:pt x="32405" y="25522"/>
                  </a:lnTo>
                  <a:close/>
                  <a:moveTo>
                    <a:pt x="31258" y="25267"/>
                  </a:moveTo>
                  <a:lnTo>
                    <a:pt x="32048" y="25445"/>
                  </a:lnTo>
                  <a:lnTo>
                    <a:pt x="31921" y="26516"/>
                  </a:lnTo>
                  <a:lnTo>
                    <a:pt x="31819" y="27052"/>
                  </a:lnTo>
                  <a:lnTo>
                    <a:pt x="31717" y="27587"/>
                  </a:lnTo>
                  <a:lnTo>
                    <a:pt x="31079" y="27613"/>
                  </a:lnTo>
                  <a:lnTo>
                    <a:pt x="31079" y="27613"/>
                  </a:lnTo>
                  <a:lnTo>
                    <a:pt x="31156" y="27026"/>
                  </a:lnTo>
                  <a:lnTo>
                    <a:pt x="31207" y="26440"/>
                  </a:lnTo>
                  <a:lnTo>
                    <a:pt x="31258" y="25853"/>
                  </a:lnTo>
                  <a:lnTo>
                    <a:pt x="31258" y="25267"/>
                  </a:lnTo>
                  <a:close/>
                  <a:moveTo>
                    <a:pt x="51450" y="25624"/>
                  </a:moveTo>
                  <a:lnTo>
                    <a:pt x="51527" y="26185"/>
                  </a:lnTo>
                  <a:lnTo>
                    <a:pt x="51603" y="26720"/>
                  </a:lnTo>
                  <a:lnTo>
                    <a:pt x="51807" y="27842"/>
                  </a:lnTo>
                  <a:lnTo>
                    <a:pt x="49487" y="27689"/>
                  </a:lnTo>
                  <a:lnTo>
                    <a:pt x="47167" y="27587"/>
                  </a:lnTo>
                  <a:lnTo>
                    <a:pt x="44847" y="27511"/>
                  </a:lnTo>
                  <a:lnTo>
                    <a:pt x="42527" y="27460"/>
                  </a:lnTo>
                  <a:lnTo>
                    <a:pt x="42578" y="26822"/>
                  </a:lnTo>
                  <a:lnTo>
                    <a:pt x="42603" y="26516"/>
                  </a:lnTo>
                  <a:lnTo>
                    <a:pt x="42629" y="26210"/>
                  </a:lnTo>
                  <a:lnTo>
                    <a:pt x="43037" y="26210"/>
                  </a:lnTo>
                  <a:lnTo>
                    <a:pt x="45153" y="26159"/>
                  </a:lnTo>
                  <a:lnTo>
                    <a:pt x="46198" y="26134"/>
                  </a:lnTo>
                  <a:lnTo>
                    <a:pt x="47269" y="26057"/>
                  </a:lnTo>
                  <a:lnTo>
                    <a:pt x="48314" y="25981"/>
                  </a:lnTo>
                  <a:lnTo>
                    <a:pt x="49360" y="25879"/>
                  </a:lnTo>
                  <a:lnTo>
                    <a:pt x="50405" y="25751"/>
                  </a:lnTo>
                  <a:lnTo>
                    <a:pt x="51450" y="25624"/>
                  </a:lnTo>
                  <a:close/>
                  <a:moveTo>
                    <a:pt x="52496" y="25445"/>
                  </a:moveTo>
                  <a:lnTo>
                    <a:pt x="52496" y="25751"/>
                  </a:lnTo>
                  <a:lnTo>
                    <a:pt x="52521" y="26083"/>
                  </a:lnTo>
                  <a:lnTo>
                    <a:pt x="52572" y="26389"/>
                  </a:lnTo>
                  <a:lnTo>
                    <a:pt x="52623" y="26695"/>
                  </a:lnTo>
                  <a:lnTo>
                    <a:pt x="52776" y="27332"/>
                  </a:lnTo>
                  <a:lnTo>
                    <a:pt x="52980" y="27919"/>
                  </a:lnTo>
                  <a:lnTo>
                    <a:pt x="52113" y="27868"/>
                  </a:lnTo>
                  <a:lnTo>
                    <a:pt x="51909" y="26720"/>
                  </a:lnTo>
                  <a:lnTo>
                    <a:pt x="51782" y="26159"/>
                  </a:lnTo>
                  <a:lnTo>
                    <a:pt x="51654" y="25598"/>
                  </a:lnTo>
                  <a:lnTo>
                    <a:pt x="52419" y="25471"/>
                  </a:lnTo>
                  <a:lnTo>
                    <a:pt x="52496" y="25445"/>
                  </a:lnTo>
                  <a:close/>
                  <a:moveTo>
                    <a:pt x="78654" y="25700"/>
                  </a:moveTo>
                  <a:lnTo>
                    <a:pt x="79190" y="25726"/>
                  </a:lnTo>
                  <a:lnTo>
                    <a:pt x="79266" y="25700"/>
                  </a:lnTo>
                  <a:lnTo>
                    <a:pt x="79266" y="25700"/>
                  </a:lnTo>
                  <a:lnTo>
                    <a:pt x="79190" y="26108"/>
                  </a:lnTo>
                  <a:lnTo>
                    <a:pt x="79113" y="26516"/>
                  </a:lnTo>
                  <a:lnTo>
                    <a:pt x="79088" y="26899"/>
                  </a:lnTo>
                  <a:lnTo>
                    <a:pt x="79062" y="27307"/>
                  </a:lnTo>
                  <a:lnTo>
                    <a:pt x="79062" y="27715"/>
                  </a:lnTo>
                  <a:lnTo>
                    <a:pt x="79088" y="28122"/>
                  </a:lnTo>
                  <a:lnTo>
                    <a:pt x="79139" y="28505"/>
                  </a:lnTo>
                  <a:lnTo>
                    <a:pt x="79241" y="28913"/>
                  </a:lnTo>
                  <a:lnTo>
                    <a:pt x="78501" y="28913"/>
                  </a:lnTo>
                  <a:lnTo>
                    <a:pt x="78425" y="28505"/>
                  </a:lnTo>
                  <a:lnTo>
                    <a:pt x="78374" y="28097"/>
                  </a:lnTo>
                  <a:lnTo>
                    <a:pt x="78348" y="27689"/>
                  </a:lnTo>
                  <a:lnTo>
                    <a:pt x="78348" y="27281"/>
                  </a:lnTo>
                  <a:lnTo>
                    <a:pt x="78374" y="26873"/>
                  </a:lnTo>
                  <a:lnTo>
                    <a:pt x="78450" y="26491"/>
                  </a:lnTo>
                  <a:lnTo>
                    <a:pt x="78654" y="25700"/>
                  </a:lnTo>
                  <a:close/>
                  <a:moveTo>
                    <a:pt x="78221" y="25700"/>
                  </a:moveTo>
                  <a:lnTo>
                    <a:pt x="78093" y="26083"/>
                  </a:lnTo>
                  <a:lnTo>
                    <a:pt x="77992" y="26465"/>
                  </a:lnTo>
                  <a:lnTo>
                    <a:pt x="77915" y="26899"/>
                  </a:lnTo>
                  <a:lnTo>
                    <a:pt x="77890" y="27307"/>
                  </a:lnTo>
                  <a:lnTo>
                    <a:pt x="77915" y="27740"/>
                  </a:lnTo>
                  <a:lnTo>
                    <a:pt x="77966" y="28148"/>
                  </a:lnTo>
                  <a:lnTo>
                    <a:pt x="78042" y="28556"/>
                  </a:lnTo>
                  <a:lnTo>
                    <a:pt x="78170" y="28938"/>
                  </a:lnTo>
                  <a:lnTo>
                    <a:pt x="77201" y="28938"/>
                  </a:lnTo>
                  <a:lnTo>
                    <a:pt x="76742" y="28887"/>
                  </a:lnTo>
                  <a:lnTo>
                    <a:pt x="76513" y="28862"/>
                  </a:lnTo>
                  <a:lnTo>
                    <a:pt x="76309" y="28811"/>
                  </a:lnTo>
                  <a:lnTo>
                    <a:pt x="76105" y="28734"/>
                  </a:lnTo>
                  <a:lnTo>
                    <a:pt x="75926" y="28632"/>
                  </a:lnTo>
                  <a:lnTo>
                    <a:pt x="75748" y="28530"/>
                  </a:lnTo>
                  <a:lnTo>
                    <a:pt x="75595" y="28377"/>
                  </a:lnTo>
                  <a:lnTo>
                    <a:pt x="75442" y="28224"/>
                  </a:lnTo>
                  <a:lnTo>
                    <a:pt x="75340" y="28046"/>
                  </a:lnTo>
                  <a:lnTo>
                    <a:pt x="75238" y="27817"/>
                  </a:lnTo>
                  <a:lnTo>
                    <a:pt x="75187" y="27562"/>
                  </a:lnTo>
                  <a:lnTo>
                    <a:pt x="75136" y="27256"/>
                  </a:lnTo>
                  <a:lnTo>
                    <a:pt x="75161" y="26975"/>
                  </a:lnTo>
                  <a:lnTo>
                    <a:pt x="75212" y="26746"/>
                  </a:lnTo>
                  <a:lnTo>
                    <a:pt x="75314" y="26542"/>
                  </a:lnTo>
                  <a:lnTo>
                    <a:pt x="75442" y="26363"/>
                  </a:lnTo>
                  <a:lnTo>
                    <a:pt x="75620" y="26210"/>
                  </a:lnTo>
                  <a:lnTo>
                    <a:pt x="75824" y="26083"/>
                  </a:lnTo>
                  <a:lnTo>
                    <a:pt x="76028" y="25981"/>
                  </a:lnTo>
                  <a:lnTo>
                    <a:pt x="76283" y="25904"/>
                  </a:lnTo>
                  <a:lnTo>
                    <a:pt x="76538" y="25828"/>
                  </a:lnTo>
                  <a:lnTo>
                    <a:pt x="76819" y="25777"/>
                  </a:lnTo>
                  <a:lnTo>
                    <a:pt x="77099" y="25726"/>
                  </a:lnTo>
                  <a:lnTo>
                    <a:pt x="77660" y="25700"/>
                  </a:lnTo>
                  <a:close/>
                  <a:moveTo>
                    <a:pt x="83601" y="23100"/>
                  </a:moveTo>
                  <a:lnTo>
                    <a:pt x="83830" y="23329"/>
                  </a:lnTo>
                  <a:lnTo>
                    <a:pt x="84034" y="23533"/>
                  </a:lnTo>
                  <a:lnTo>
                    <a:pt x="84238" y="23763"/>
                  </a:lnTo>
                  <a:lnTo>
                    <a:pt x="84391" y="24018"/>
                  </a:lnTo>
                  <a:lnTo>
                    <a:pt x="84518" y="24247"/>
                  </a:lnTo>
                  <a:lnTo>
                    <a:pt x="84646" y="24502"/>
                  </a:lnTo>
                  <a:lnTo>
                    <a:pt x="84748" y="24757"/>
                  </a:lnTo>
                  <a:lnTo>
                    <a:pt x="84850" y="25037"/>
                  </a:lnTo>
                  <a:lnTo>
                    <a:pt x="84901" y="25318"/>
                  </a:lnTo>
                  <a:lnTo>
                    <a:pt x="84952" y="25598"/>
                  </a:lnTo>
                  <a:lnTo>
                    <a:pt x="85028" y="26159"/>
                  </a:lnTo>
                  <a:lnTo>
                    <a:pt x="85054" y="26771"/>
                  </a:lnTo>
                  <a:lnTo>
                    <a:pt x="85054" y="27383"/>
                  </a:lnTo>
                  <a:lnTo>
                    <a:pt x="85003" y="27893"/>
                  </a:lnTo>
                  <a:lnTo>
                    <a:pt x="84926" y="28505"/>
                  </a:lnTo>
                  <a:lnTo>
                    <a:pt x="84824" y="29193"/>
                  </a:lnTo>
                  <a:lnTo>
                    <a:pt x="84671" y="29907"/>
                  </a:lnTo>
                  <a:lnTo>
                    <a:pt x="84569" y="30264"/>
                  </a:lnTo>
                  <a:lnTo>
                    <a:pt x="84467" y="30596"/>
                  </a:lnTo>
                  <a:lnTo>
                    <a:pt x="84340" y="30902"/>
                  </a:lnTo>
                  <a:lnTo>
                    <a:pt x="84187" y="31207"/>
                  </a:lnTo>
                  <a:lnTo>
                    <a:pt x="84008" y="31462"/>
                  </a:lnTo>
                  <a:lnTo>
                    <a:pt x="83830" y="31692"/>
                  </a:lnTo>
                  <a:lnTo>
                    <a:pt x="83626" y="31870"/>
                  </a:lnTo>
                  <a:lnTo>
                    <a:pt x="83422" y="31998"/>
                  </a:lnTo>
                  <a:lnTo>
                    <a:pt x="82912" y="31717"/>
                  </a:lnTo>
                  <a:lnTo>
                    <a:pt x="82402" y="31437"/>
                  </a:lnTo>
                  <a:lnTo>
                    <a:pt x="81918" y="31156"/>
                  </a:lnTo>
                  <a:lnTo>
                    <a:pt x="81663" y="31003"/>
                  </a:lnTo>
                  <a:lnTo>
                    <a:pt x="81433" y="30825"/>
                  </a:lnTo>
                  <a:lnTo>
                    <a:pt x="80924" y="30443"/>
                  </a:lnTo>
                  <a:lnTo>
                    <a:pt x="80669" y="30213"/>
                  </a:lnTo>
                  <a:lnTo>
                    <a:pt x="80414" y="29984"/>
                  </a:lnTo>
                  <a:lnTo>
                    <a:pt x="80159" y="29729"/>
                  </a:lnTo>
                  <a:lnTo>
                    <a:pt x="79955" y="29474"/>
                  </a:lnTo>
                  <a:lnTo>
                    <a:pt x="79776" y="29193"/>
                  </a:lnTo>
                  <a:lnTo>
                    <a:pt x="79649" y="28938"/>
                  </a:lnTo>
                  <a:lnTo>
                    <a:pt x="79623" y="28887"/>
                  </a:lnTo>
                  <a:lnTo>
                    <a:pt x="79572" y="28862"/>
                  </a:lnTo>
                  <a:lnTo>
                    <a:pt x="79521" y="28046"/>
                  </a:lnTo>
                  <a:lnTo>
                    <a:pt x="79496" y="27230"/>
                  </a:lnTo>
                  <a:lnTo>
                    <a:pt x="79521" y="26822"/>
                  </a:lnTo>
                  <a:lnTo>
                    <a:pt x="79547" y="26440"/>
                  </a:lnTo>
                  <a:lnTo>
                    <a:pt x="79598" y="26032"/>
                  </a:lnTo>
                  <a:lnTo>
                    <a:pt x="79649" y="25624"/>
                  </a:lnTo>
                  <a:lnTo>
                    <a:pt x="79649" y="25547"/>
                  </a:lnTo>
                  <a:lnTo>
                    <a:pt x="79649" y="25496"/>
                  </a:lnTo>
                  <a:lnTo>
                    <a:pt x="80082" y="25114"/>
                  </a:lnTo>
                  <a:lnTo>
                    <a:pt x="80516" y="24732"/>
                  </a:lnTo>
                  <a:lnTo>
                    <a:pt x="80975" y="24375"/>
                  </a:lnTo>
                  <a:lnTo>
                    <a:pt x="81433" y="24069"/>
                  </a:lnTo>
                  <a:lnTo>
                    <a:pt x="81943" y="23763"/>
                  </a:lnTo>
                  <a:lnTo>
                    <a:pt x="82453" y="23533"/>
                  </a:lnTo>
                  <a:lnTo>
                    <a:pt x="82989" y="23304"/>
                  </a:lnTo>
                  <a:lnTo>
                    <a:pt x="83550" y="23125"/>
                  </a:lnTo>
                  <a:lnTo>
                    <a:pt x="83601" y="23100"/>
                  </a:lnTo>
                  <a:close/>
                  <a:moveTo>
                    <a:pt x="76946" y="29474"/>
                  </a:moveTo>
                  <a:lnTo>
                    <a:pt x="77278" y="29499"/>
                  </a:lnTo>
                  <a:lnTo>
                    <a:pt x="77609" y="29499"/>
                  </a:lnTo>
                  <a:lnTo>
                    <a:pt x="77584" y="30188"/>
                  </a:lnTo>
                  <a:lnTo>
                    <a:pt x="77584" y="30902"/>
                  </a:lnTo>
                  <a:lnTo>
                    <a:pt x="77660" y="31615"/>
                  </a:lnTo>
                  <a:lnTo>
                    <a:pt x="77737" y="32304"/>
                  </a:lnTo>
                  <a:lnTo>
                    <a:pt x="77507" y="32227"/>
                  </a:lnTo>
                  <a:lnTo>
                    <a:pt x="77125" y="32100"/>
                  </a:lnTo>
                  <a:lnTo>
                    <a:pt x="77099" y="31947"/>
                  </a:lnTo>
                  <a:lnTo>
                    <a:pt x="77099" y="31819"/>
                  </a:lnTo>
                  <a:lnTo>
                    <a:pt x="77125" y="31564"/>
                  </a:lnTo>
                  <a:lnTo>
                    <a:pt x="77074" y="30774"/>
                  </a:lnTo>
                  <a:lnTo>
                    <a:pt x="77023" y="30111"/>
                  </a:lnTo>
                  <a:lnTo>
                    <a:pt x="76997" y="29780"/>
                  </a:lnTo>
                  <a:lnTo>
                    <a:pt x="76946" y="29474"/>
                  </a:lnTo>
                  <a:close/>
                  <a:moveTo>
                    <a:pt x="93212" y="64632"/>
                  </a:moveTo>
                  <a:lnTo>
                    <a:pt x="93467" y="65193"/>
                  </a:lnTo>
                  <a:lnTo>
                    <a:pt x="93671" y="65754"/>
                  </a:lnTo>
                  <a:lnTo>
                    <a:pt x="93875" y="66315"/>
                  </a:lnTo>
                  <a:lnTo>
                    <a:pt x="94028" y="66902"/>
                  </a:lnTo>
                  <a:lnTo>
                    <a:pt x="94181" y="67590"/>
                  </a:lnTo>
                  <a:lnTo>
                    <a:pt x="94309" y="68278"/>
                  </a:lnTo>
                  <a:lnTo>
                    <a:pt x="94385" y="68992"/>
                  </a:lnTo>
                  <a:lnTo>
                    <a:pt x="94436" y="69681"/>
                  </a:lnTo>
                  <a:lnTo>
                    <a:pt x="94436" y="70395"/>
                  </a:lnTo>
                  <a:lnTo>
                    <a:pt x="94436" y="71083"/>
                  </a:lnTo>
                  <a:lnTo>
                    <a:pt x="94411" y="71797"/>
                  </a:lnTo>
                  <a:lnTo>
                    <a:pt x="94360" y="72511"/>
                  </a:lnTo>
                  <a:lnTo>
                    <a:pt x="94003" y="72485"/>
                  </a:lnTo>
                  <a:lnTo>
                    <a:pt x="93671" y="72434"/>
                  </a:lnTo>
                  <a:lnTo>
                    <a:pt x="93340" y="72383"/>
                  </a:lnTo>
                  <a:lnTo>
                    <a:pt x="93008" y="72307"/>
                  </a:lnTo>
                  <a:lnTo>
                    <a:pt x="92677" y="72179"/>
                  </a:lnTo>
                  <a:lnTo>
                    <a:pt x="92371" y="72052"/>
                  </a:lnTo>
                  <a:lnTo>
                    <a:pt x="92091" y="71899"/>
                  </a:lnTo>
                  <a:lnTo>
                    <a:pt x="91810" y="71720"/>
                  </a:lnTo>
                  <a:lnTo>
                    <a:pt x="91530" y="71542"/>
                  </a:lnTo>
                  <a:lnTo>
                    <a:pt x="91300" y="71312"/>
                  </a:lnTo>
                  <a:lnTo>
                    <a:pt x="91071" y="71083"/>
                  </a:lnTo>
                  <a:lnTo>
                    <a:pt x="90867" y="70802"/>
                  </a:lnTo>
                  <a:lnTo>
                    <a:pt x="90688" y="70522"/>
                  </a:lnTo>
                  <a:lnTo>
                    <a:pt x="90561" y="70216"/>
                  </a:lnTo>
                  <a:lnTo>
                    <a:pt x="90433" y="69885"/>
                  </a:lnTo>
                  <a:lnTo>
                    <a:pt x="90331" y="69553"/>
                  </a:lnTo>
                  <a:lnTo>
                    <a:pt x="90280" y="69145"/>
                  </a:lnTo>
                  <a:lnTo>
                    <a:pt x="90229" y="68737"/>
                  </a:lnTo>
                  <a:lnTo>
                    <a:pt x="90255" y="68329"/>
                  </a:lnTo>
                  <a:lnTo>
                    <a:pt x="90280" y="67947"/>
                  </a:lnTo>
                  <a:lnTo>
                    <a:pt x="90357" y="67539"/>
                  </a:lnTo>
                  <a:lnTo>
                    <a:pt x="90459" y="67182"/>
                  </a:lnTo>
                  <a:lnTo>
                    <a:pt x="90612" y="66825"/>
                  </a:lnTo>
                  <a:lnTo>
                    <a:pt x="90790" y="66468"/>
                  </a:lnTo>
                  <a:lnTo>
                    <a:pt x="90994" y="66162"/>
                  </a:lnTo>
                  <a:lnTo>
                    <a:pt x="91224" y="65856"/>
                  </a:lnTo>
                  <a:lnTo>
                    <a:pt x="91479" y="65576"/>
                  </a:lnTo>
                  <a:lnTo>
                    <a:pt x="91785" y="65321"/>
                  </a:lnTo>
                  <a:lnTo>
                    <a:pt x="92091" y="65117"/>
                  </a:lnTo>
                  <a:lnTo>
                    <a:pt x="92448" y="64913"/>
                  </a:lnTo>
                  <a:lnTo>
                    <a:pt x="92805" y="64760"/>
                  </a:lnTo>
                  <a:lnTo>
                    <a:pt x="93212" y="64632"/>
                  </a:lnTo>
                  <a:close/>
                  <a:moveTo>
                    <a:pt x="39952" y="28020"/>
                  </a:moveTo>
                  <a:lnTo>
                    <a:pt x="42093" y="28046"/>
                  </a:lnTo>
                  <a:lnTo>
                    <a:pt x="44261" y="28097"/>
                  </a:lnTo>
                  <a:lnTo>
                    <a:pt x="46402" y="28148"/>
                  </a:lnTo>
                  <a:lnTo>
                    <a:pt x="48544" y="28250"/>
                  </a:lnTo>
                  <a:lnTo>
                    <a:pt x="50711" y="28377"/>
                  </a:lnTo>
                  <a:lnTo>
                    <a:pt x="52853" y="28530"/>
                  </a:lnTo>
                  <a:lnTo>
                    <a:pt x="54994" y="28709"/>
                  </a:lnTo>
                  <a:lnTo>
                    <a:pt x="57136" y="28938"/>
                  </a:lnTo>
                  <a:lnTo>
                    <a:pt x="59278" y="29193"/>
                  </a:lnTo>
                  <a:lnTo>
                    <a:pt x="61394" y="29474"/>
                  </a:lnTo>
                  <a:lnTo>
                    <a:pt x="63510" y="29780"/>
                  </a:lnTo>
                  <a:lnTo>
                    <a:pt x="65575" y="30137"/>
                  </a:lnTo>
                  <a:lnTo>
                    <a:pt x="67640" y="30494"/>
                  </a:lnTo>
                  <a:lnTo>
                    <a:pt x="69680" y="30927"/>
                  </a:lnTo>
                  <a:lnTo>
                    <a:pt x="71720" y="31360"/>
                  </a:lnTo>
                  <a:lnTo>
                    <a:pt x="73632" y="31794"/>
                  </a:lnTo>
                  <a:lnTo>
                    <a:pt x="74575" y="32023"/>
                  </a:lnTo>
                  <a:lnTo>
                    <a:pt x="75544" y="32278"/>
                  </a:lnTo>
                  <a:lnTo>
                    <a:pt x="76487" y="32559"/>
                  </a:lnTo>
                  <a:lnTo>
                    <a:pt x="77405" y="32865"/>
                  </a:lnTo>
                  <a:lnTo>
                    <a:pt x="78323" y="33222"/>
                  </a:lnTo>
                  <a:lnTo>
                    <a:pt x="78756" y="33426"/>
                  </a:lnTo>
                  <a:lnTo>
                    <a:pt x="79215" y="33630"/>
                  </a:lnTo>
                  <a:lnTo>
                    <a:pt x="79674" y="33885"/>
                  </a:lnTo>
                  <a:lnTo>
                    <a:pt x="80133" y="34165"/>
                  </a:lnTo>
                  <a:lnTo>
                    <a:pt x="80567" y="34471"/>
                  </a:lnTo>
                  <a:lnTo>
                    <a:pt x="80949" y="34777"/>
                  </a:lnTo>
                  <a:lnTo>
                    <a:pt x="81331" y="35134"/>
                  </a:lnTo>
                  <a:lnTo>
                    <a:pt x="81688" y="35516"/>
                  </a:lnTo>
                  <a:lnTo>
                    <a:pt x="82020" y="35899"/>
                  </a:lnTo>
                  <a:lnTo>
                    <a:pt x="82326" y="36307"/>
                  </a:lnTo>
                  <a:lnTo>
                    <a:pt x="82606" y="36715"/>
                  </a:lnTo>
                  <a:lnTo>
                    <a:pt x="82887" y="37173"/>
                  </a:lnTo>
                  <a:lnTo>
                    <a:pt x="83142" y="37632"/>
                  </a:lnTo>
                  <a:lnTo>
                    <a:pt x="83371" y="38091"/>
                  </a:lnTo>
                  <a:lnTo>
                    <a:pt x="83575" y="38576"/>
                  </a:lnTo>
                  <a:lnTo>
                    <a:pt x="83779" y="39060"/>
                  </a:lnTo>
                  <a:lnTo>
                    <a:pt x="83958" y="39570"/>
                  </a:lnTo>
                  <a:lnTo>
                    <a:pt x="84110" y="40080"/>
                  </a:lnTo>
                  <a:lnTo>
                    <a:pt x="84391" y="41100"/>
                  </a:lnTo>
                  <a:lnTo>
                    <a:pt x="84646" y="42171"/>
                  </a:lnTo>
                  <a:lnTo>
                    <a:pt x="84824" y="43241"/>
                  </a:lnTo>
                  <a:lnTo>
                    <a:pt x="84977" y="44338"/>
                  </a:lnTo>
                  <a:lnTo>
                    <a:pt x="85105" y="45409"/>
                  </a:lnTo>
                  <a:lnTo>
                    <a:pt x="85181" y="46454"/>
                  </a:lnTo>
                  <a:lnTo>
                    <a:pt x="85334" y="48468"/>
                  </a:lnTo>
                  <a:lnTo>
                    <a:pt x="85360" y="49258"/>
                  </a:lnTo>
                  <a:lnTo>
                    <a:pt x="85385" y="50049"/>
                  </a:lnTo>
                  <a:lnTo>
                    <a:pt x="85411" y="51681"/>
                  </a:lnTo>
                  <a:lnTo>
                    <a:pt x="85436" y="52496"/>
                  </a:lnTo>
                  <a:lnTo>
                    <a:pt x="85487" y="53312"/>
                  </a:lnTo>
                  <a:lnTo>
                    <a:pt x="85564" y="54128"/>
                  </a:lnTo>
                  <a:lnTo>
                    <a:pt x="85666" y="54919"/>
                  </a:lnTo>
                  <a:lnTo>
                    <a:pt x="85819" y="55709"/>
                  </a:lnTo>
                  <a:lnTo>
                    <a:pt x="86023" y="56474"/>
                  </a:lnTo>
                  <a:lnTo>
                    <a:pt x="86150" y="56831"/>
                  </a:lnTo>
                  <a:lnTo>
                    <a:pt x="86278" y="57213"/>
                  </a:lnTo>
                  <a:lnTo>
                    <a:pt x="86431" y="57570"/>
                  </a:lnTo>
                  <a:lnTo>
                    <a:pt x="86609" y="57902"/>
                  </a:lnTo>
                  <a:lnTo>
                    <a:pt x="86788" y="58259"/>
                  </a:lnTo>
                  <a:lnTo>
                    <a:pt x="86991" y="58590"/>
                  </a:lnTo>
                  <a:lnTo>
                    <a:pt x="87221" y="58896"/>
                  </a:lnTo>
                  <a:lnTo>
                    <a:pt x="87476" y="59202"/>
                  </a:lnTo>
                  <a:lnTo>
                    <a:pt x="87756" y="59508"/>
                  </a:lnTo>
                  <a:lnTo>
                    <a:pt x="88062" y="59788"/>
                  </a:lnTo>
                  <a:lnTo>
                    <a:pt x="88368" y="60069"/>
                  </a:lnTo>
                  <a:lnTo>
                    <a:pt x="88725" y="60324"/>
                  </a:lnTo>
                  <a:lnTo>
                    <a:pt x="89643" y="60936"/>
                  </a:lnTo>
                  <a:lnTo>
                    <a:pt x="90535" y="61547"/>
                  </a:lnTo>
                  <a:lnTo>
                    <a:pt x="90969" y="61853"/>
                  </a:lnTo>
                  <a:lnTo>
                    <a:pt x="91377" y="62210"/>
                  </a:lnTo>
                  <a:lnTo>
                    <a:pt x="91785" y="62593"/>
                  </a:lnTo>
                  <a:lnTo>
                    <a:pt x="92142" y="63001"/>
                  </a:lnTo>
                  <a:lnTo>
                    <a:pt x="92371" y="63281"/>
                  </a:lnTo>
                  <a:lnTo>
                    <a:pt x="92575" y="63562"/>
                  </a:lnTo>
                  <a:lnTo>
                    <a:pt x="92958" y="64174"/>
                  </a:lnTo>
                  <a:lnTo>
                    <a:pt x="92499" y="64301"/>
                  </a:lnTo>
                  <a:lnTo>
                    <a:pt x="92091" y="64454"/>
                  </a:lnTo>
                  <a:lnTo>
                    <a:pt x="91734" y="64658"/>
                  </a:lnTo>
                  <a:lnTo>
                    <a:pt x="91377" y="64887"/>
                  </a:lnTo>
                  <a:lnTo>
                    <a:pt x="91071" y="65142"/>
                  </a:lnTo>
                  <a:lnTo>
                    <a:pt x="90816" y="65448"/>
                  </a:lnTo>
                  <a:lnTo>
                    <a:pt x="90561" y="65754"/>
                  </a:lnTo>
                  <a:lnTo>
                    <a:pt x="90357" y="66086"/>
                  </a:lnTo>
                  <a:lnTo>
                    <a:pt x="90178" y="66443"/>
                  </a:lnTo>
                  <a:lnTo>
                    <a:pt x="90025" y="66825"/>
                  </a:lnTo>
                  <a:lnTo>
                    <a:pt x="89924" y="67208"/>
                  </a:lnTo>
                  <a:lnTo>
                    <a:pt x="89847" y="67615"/>
                  </a:lnTo>
                  <a:lnTo>
                    <a:pt x="89796" y="67998"/>
                  </a:lnTo>
                  <a:lnTo>
                    <a:pt x="89771" y="68406"/>
                  </a:lnTo>
                  <a:lnTo>
                    <a:pt x="89796" y="68814"/>
                  </a:lnTo>
                  <a:lnTo>
                    <a:pt x="89822" y="69222"/>
                  </a:lnTo>
                  <a:lnTo>
                    <a:pt x="89898" y="69630"/>
                  </a:lnTo>
                  <a:lnTo>
                    <a:pt x="90000" y="70012"/>
                  </a:lnTo>
                  <a:lnTo>
                    <a:pt x="90127" y="70395"/>
                  </a:lnTo>
                  <a:lnTo>
                    <a:pt x="90306" y="70751"/>
                  </a:lnTo>
                  <a:lnTo>
                    <a:pt x="90484" y="71083"/>
                  </a:lnTo>
                  <a:lnTo>
                    <a:pt x="90688" y="71414"/>
                  </a:lnTo>
                  <a:lnTo>
                    <a:pt x="90943" y="71720"/>
                  </a:lnTo>
                  <a:lnTo>
                    <a:pt x="91198" y="72001"/>
                  </a:lnTo>
                  <a:lnTo>
                    <a:pt x="91504" y="72230"/>
                  </a:lnTo>
                  <a:lnTo>
                    <a:pt x="91836" y="72434"/>
                  </a:lnTo>
                  <a:lnTo>
                    <a:pt x="92167" y="72613"/>
                  </a:lnTo>
                  <a:lnTo>
                    <a:pt x="92550" y="72766"/>
                  </a:lnTo>
                  <a:lnTo>
                    <a:pt x="92958" y="72842"/>
                  </a:lnTo>
                  <a:lnTo>
                    <a:pt x="93391" y="72893"/>
                  </a:lnTo>
                  <a:lnTo>
                    <a:pt x="93850" y="72893"/>
                  </a:lnTo>
                  <a:lnTo>
                    <a:pt x="94309" y="72842"/>
                  </a:lnTo>
                  <a:lnTo>
                    <a:pt x="94207" y="73862"/>
                  </a:lnTo>
                  <a:lnTo>
                    <a:pt x="94054" y="74882"/>
                  </a:lnTo>
                  <a:lnTo>
                    <a:pt x="93722" y="76921"/>
                  </a:lnTo>
                  <a:lnTo>
                    <a:pt x="93748" y="76972"/>
                  </a:lnTo>
                  <a:lnTo>
                    <a:pt x="93340" y="77023"/>
                  </a:lnTo>
                  <a:lnTo>
                    <a:pt x="92958" y="77125"/>
                  </a:lnTo>
                  <a:lnTo>
                    <a:pt x="92601" y="77253"/>
                  </a:lnTo>
                  <a:lnTo>
                    <a:pt x="92244" y="77406"/>
                  </a:lnTo>
                  <a:lnTo>
                    <a:pt x="91912" y="77610"/>
                  </a:lnTo>
                  <a:lnTo>
                    <a:pt x="91606" y="77814"/>
                  </a:lnTo>
                  <a:lnTo>
                    <a:pt x="91300" y="78043"/>
                  </a:lnTo>
                  <a:lnTo>
                    <a:pt x="90994" y="78298"/>
                  </a:lnTo>
                  <a:lnTo>
                    <a:pt x="90408" y="78834"/>
                  </a:lnTo>
                  <a:lnTo>
                    <a:pt x="89847" y="79395"/>
                  </a:lnTo>
                  <a:lnTo>
                    <a:pt x="89261" y="79930"/>
                  </a:lnTo>
                  <a:lnTo>
                    <a:pt x="88955" y="80185"/>
                  </a:lnTo>
                  <a:lnTo>
                    <a:pt x="88649" y="80414"/>
                  </a:lnTo>
                  <a:lnTo>
                    <a:pt x="88623" y="80465"/>
                  </a:lnTo>
                  <a:lnTo>
                    <a:pt x="88598" y="80134"/>
                  </a:lnTo>
                  <a:lnTo>
                    <a:pt x="88496" y="79446"/>
                  </a:lnTo>
                  <a:lnTo>
                    <a:pt x="88343" y="78783"/>
                  </a:lnTo>
                  <a:lnTo>
                    <a:pt x="88164" y="78120"/>
                  </a:lnTo>
                  <a:lnTo>
                    <a:pt x="87909" y="77508"/>
                  </a:lnTo>
                  <a:lnTo>
                    <a:pt x="87603" y="76947"/>
                  </a:lnTo>
                  <a:lnTo>
                    <a:pt x="87246" y="76386"/>
                  </a:lnTo>
                  <a:lnTo>
                    <a:pt x="87068" y="76131"/>
                  </a:lnTo>
                  <a:lnTo>
                    <a:pt x="86864" y="75902"/>
                  </a:lnTo>
                  <a:lnTo>
                    <a:pt x="86660" y="75647"/>
                  </a:lnTo>
                  <a:lnTo>
                    <a:pt x="86431" y="75443"/>
                  </a:lnTo>
                  <a:lnTo>
                    <a:pt x="86201" y="75213"/>
                  </a:lnTo>
                  <a:lnTo>
                    <a:pt x="85946" y="75035"/>
                  </a:lnTo>
                  <a:lnTo>
                    <a:pt x="85691" y="74831"/>
                  </a:lnTo>
                  <a:lnTo>
                    <a:pt x="85436" y="74678"/>
                  </a:lnTo>
                  <a:lnTo>
                    <a:pt x="85156" y="74499"/>
                  </a:lnTo>
                  <a:lnTo>
                    <a:pt x="84875" y="74372"/>
                  </a:lnTo>
                  <a:lnTo>
                    <a:pt x="84569" y="74244"/>
                  </a:lnTo>
                  <a:lnTo>
                    <a:pt x="84289" y="74117"/>
                  </a:lnTo>
                  <a:lnTo>
                    <a:pt x="83958" y="74015"/>
                  </a:lnTo>
                  <a:lnTo>
                    <a:pt x="83652" y="73938"/>
                  </a:lnTo>
                  <a:lnTo>
                    <a:pt x="83320" y="73862"/>
                  </a:lnTo>
                  <a:lnTo>
                    <a:pt x="82989" y="73811"/>
                  </a:lnTo>
                  <a:lnTo>
                    <a:pt x="82632" y="73785"/>
                  </a:lnTo>
                  <a:lnTo>
                    <a:pt x="82275" y="73760"/>
                  </a:lnTo>
                  <a:lnTo>
                    <a:pt x="81918" y="73760"/>
                  </a:lnTo>
                  <a:lnTo>
                    <a:pt x="81561" y="73785"/>
                  </a:lnTo>
                  <a:lnTo>
                    <a:pt x="81229" y="73811"/>
                  </a:lnTo>
                  <a:lnTo>
                    <a:pt x="80898" y="73862"/>
                  </a:lnTo>
                  <a:lnTo>
                    <a:pt x="80592" y="73938"/>
                  </a:lnTo>
                  <a:lnTo>
                    <a:pt x="80261" y="74015"/>
                  </a:lnTo>
                  <a:lnTo>
                    <a:pt x="79955" y="74091"/>
                  </a:lnTo>
                  <a:lnTo>
                    <a:pt x="79649" y="74219"/>
                  </a:lnTo>
                  <a:lnTo>
                    <a:pt x="79368" y="74321"/>
                  </a:lnTo>
                  <a:lnTo>
                    <a:pt x="79088" y="74474"/>
                  </a:lnTo>
                  <a:lnTo>
                    <a:pt x="78527" y="74780"/>
                  </a:lnTo>
                  <a:lnTo>
                    <a:pt x="78017" y="75137"/>
                  </a:lnTo>
                  <a:lnTo>
                    <a:pt x="77533" y="75545"/>
                  </a:lnTo>
                  <a:lnTo>
                    <a:pt x="77099" y="75978"/>
                  </a:lnTo>
                  <a:lnTo>
                    <a:pt x="76717" y="76463"/>
                  </a:lnTo>
                  <a:lnTo>
                    <a:pt x="76360" y="76998"/>
                  </a:lnTo>
                  <a:lnTo>
                    <a:pt x="76054" y="77533"/>
                  </a:lnTo>
                  <a:lnTo>
                    <a:pt x="75799" y="78120"/>
                  </a:lnTo>
                  <a:lnTo>
                    <a:pt x="75620" y="78732"/>
                  </a:lnTo>
                  <a:lnTo>
                    <a:pt x="75467" y="79344"/>
                  </a:lnTo>
                  <a:lnTo>
                    <a:pt x="75365" y="80006"/>
                  </a:lnTo>
                  <a:lnTo>
                    <a:pt x="75365" y="80312"/>
                  </a:lnTo>
                  <a:lnTo>
                    <a:pt x="75340" y="80644"/>
                  </a:lnTo>
                  <a:lnTo>
                    <a:pt x="75365" y="80771"/>
                  </a:lnTo>
                  <a:lnTo>
                    <a:pt x="75314" y="80771"/>
                  </a:lnTo>
                  <a:lnTo>
                    <a:pt x="75238" y="80746"/>
                  </a:lnTo>
                  <a:lnTo>
                    <a:pt x="70139" y="80746"/>
                  </a:lnTo>
                  <a:lnTo>
                    <a:pt x="65014" y="80771"/>
                  </a:lnTo>
                  <a:lnTo>
                    <a:pt x="59915" y="80797"/>
                  </a:lnTo>
                  <a:lnTo>
                    <a:pt x="54790" y="80771"/>
                  </a:lnTo>
                  <a:lnTo>
                    <a:pt x="52266" y="80746"/>
                  </a:lnTo>
                  <a:lnTo>
                    <a:pt x="49717" y="80695"/>
                  </a:lnTo>
                  <a:lnTo>
                    <a:pt x="44643" y="80593"/>
                  </a:lnTo>
                  <a:lnTo>
                    <a:pt x="42093" y="80567"/>
                  </a:lnTo>
                  <a:lnTo>
                    <a:pt x="39569" y="80542"/>
                  </a:lnTo>
                  <a:lnTo>
                    <a:pt x="37020" y="80567"/>
                  </a:lnTo>
                  <a:lnTo>
                    <a:pt x="34496" y="80618"/>
                  </a:lnTo>
                  <a:lnTo>
                    <a:pt x="34470" y="80287"/>
                  </a:lnTo>
                  <a:lnTo>
                    <a:pt x="34445" y="79981"/>
                  </a:lnTo>
                  <a:lnTo>
                    <a:pt x="34343" y="79344"/>
                  </a:lnTo>
                  <a:lnTo>
                    <a:pt x="34164" y="78732"/>
                  </a:lnTo>
                  <a:lnTo>
                    <a:pt x="33935" y="78145"/>
                  </a:lnTo>
                  <a:lnTo>
                    <a:pt x="33654" y="77559"/>
                  </a:lnTo>
                  <a:lnTo>
                    <a:pt x="33348" y="77023"/>
                  </a:lnTo>
                  <a:lnTo>
                    <a:pt x="32966" y="76539"/>
                  </a:lnTo>
                  <a:lnTo>
                    <a:pt x="32558" y="76055"/>
                  </a:lnTo>
                  <a:lnTo>
                    <a:pt x="32099" y="75621"/>
                  </a:lnTo>
                  <a:lnTo>
                    <a:pt x="31615" y="75239"/>
                  </a:lnTo>
                  <a:lnTo>
                    <a:pt x="31079" y="74907"/>
                  </a:lnTo>
                  <a:lnTo>
                    <a:pt x="30518" y="74601"/>
                  </a:lnTo>
                  <a:lnTo>
                    <a:pt x="30238" y="74474"/>
                  </a:lnTo>
                  <a:lnTo>
                    <a:pt x="29932" y="74372"/>
                  </a:lnTo>
                  <a:lnTo>
                    <a:pt x="29626" y="74270"/>
                  </a:lnTo>
                  <a:lnTo>
                    <a:pt x="29320" y="74193"/>
                  </a:lnTo>
                  <a:lnTo>
                    <a:pt x="29014" y="74117"/>
                  </a:lnTo>
                  <a:lnTo>
                    <a:pt x="28683" y="74066"/>
                  </a:lnTo>
                  <a:lnTo>
                    <a:pt x="28351" y="74040"/>
                  </a:lnTo>
                  <a:lnTo>
                    <a:pt x="28020" y="74015"/>
                  </a:lnTo>
                  <a:lnTo>
                    <a:pt x="27357" y="74015"/>
                  </a:lnTo>
                  <a:lnTo>
                    <a:pt x="27025" y="74040"/>
                  </a:lnTo>
                  <a:lnTo>
                    <a:pt x="26694" y="74091"/>
                  </a:lnTo>
                  <a:lnTo>
                    <a:pt x="26363" y="74142"/>
                  </a:lnTo>
                  <a:lnTo>
                    <a:pt x="26057" y="74219"/>
                  </a:lnTo>
                  <a:lnTo>
                    <a:pt x="25725" y="74321"/>
                  </a:lnTo>
                  <a:lnTo>
                    <a:pt x="25419" y="74423"/>
                  </a:lnTo>
                  <a:lnTo>
                    <a:pt x="24833" y="74652"/>
                  </a:lnTo>
                  <a:lnTo>
                    <a:pt x="24272" y="74958"/>
                  </a:lnTo>
                  <a:lnTo>
                    <a:pt x="23762" y="75315"/>
                  </a:lnTo>
                  <a:lnTo>
                    <a:pt x="23252" y="75723"/>
                  </a:lnTo>
                  <a:lnTo>
                    <a:pt x="22819" y="76157"/>
                  </a:lnTo>
                  <a:lnTo>
                    <a:pt x="22385" y="76641"/>
                  </a:lnTo>
                  <a:lnTo>
                    <a:pt x="22028" y="77151"/>
                  </a:lnTo>
                  <a:lnTo>
                    <a:pt x="21722" y="77712"/>
                  </a:lnTo>
                  <a:lnTo>
                    <a:pt x="21569" y="78018"/>
                  </a:lnTo>
                  <a:lnTo>
                    <a:pt x="21467" y="78298"/>
                  </a:lnTo>
                  <a:lnTo>
                    <a:pt x="21340" y="78604"/>
                  </a:lnTo>
                  <a:lnTo>
                    <a:pt x="21238" y="78910"/>
                  </a:lnTo>
                  <a:lnTo>
                    <a:pt x="21161" y="79242"/>
                  </a:lnTo>
                  <a:lnTo>
                    <a:pt x="21110" y="79573"/>
                  </a:lnTo>
                  <a:lnTo>
                    <a:pt x="21059" y="79904"/>
                  </a:lnTo>
                  <a:lnTo>
                    <a:pt x="21008" y="80236"/>
                  </a:lnTo>
                  <a:lnTo>
                    <a:pt x="20983" y="80236"/>
                  </a:lnTo>
                  <a:lnTo>
                    <a:pt x="19989" y="80185"/>
                  </a:lnTo>
                  <a:lnTo>
                    <a:pt x="19020" y="80108"/>
                  </a:lnTo>
                  <a:lnTo>
                    <a:pt x="18051" y="80006"/>
                  </a:lnTo>
                  <a:lnTo>
                    <a:pt x="17082" y="79879"/>
                  </a:lnTo>
                  <a:lnTo>
                    <a:pt x="16113" y="79751"/>
                  </a:lnTo>
                  <a:lnTo>
                    <a:pt x="15170" y="79573"/>
                  </a:lnTo>
                  <a:lnTo>
                    <a:pt x="14252" y="79344"/>
                  </a:lnTo>
                  <a:lnTo>
                    <a:pt x="13309" y="79114"/>
                  </a:lnTo>
                  <a:lnTo>
                    <a:pt x="12391" y="78859"/>
                  </a:lnTo>
                  <a:lnTo>
                    <a:pt x="11473" y="78579"/>
                  </a:lnTo>
                  <a:lnTo>
                    <a:pt x="10581" y="78273"/>
                  </a:lnTo>
                  <a:lnTo>
                    <a:pt x="9663" y="77941"/>
                  </a:lnTo>
                  <a:lnTo>
                    <a:pt x="8771" y="77584"/>
                  </a:lnTo>
                  <a:lnTo>
                    <a:pt x="7853" y="77202"/>
                  </a:lnTo>
                  <a:lnTo>
                    <a:pt x="6960" y="76794"/>
                  </a:lnTo>
                  <a:lnTo>
                    <a:pt x="6068" y="76361"/>
                  </a:lnTo>
                  <a:lnTo>
                    <a:pt x="5635" y="76157"/>
                  </a:lnTo>
                  <a:lnTo>
                    <a:pt x="5176" y="75978"/>
                  </a:lnTo>
                  <a:lnTo>
                    <a:pt x="4717" y="75825"/>
                  </a:lnTo>
                  <a:lnTo>
                    <a:pt x="4232" y="75723"/>
                  </a:lnTo>
                  <a:lnTo>
                    <a:pt x="4232" y="75672"/>
                  </a:lnTo>
                  <a:lnTo>
                    <a:pt x="3544" y="67106"/>
                  </a:lnTo>
                  <a:lnTo>
                    <a:pt x="3238" y="62822"/>
                  </a:lnTo>
                  <a:lnTo>
                    <a:pt x="2958" y="58539"/>
                  </a:lnTo>
                  <a:lnTo>
                    <a:pt x="2830" y="56525"/>
                  </a:lnTo>
                  <a:lnTo>
                    <a:pt x="2677" y="54485"/>
                  </a:lnTo>
                  <a:lnTo>
                    <a:pt x="2550" y="52471"/>
                  </a:lnTo>
                  <a:lnTo>
                    <a:pt x="2448" y="50431"/>
                  </a:lnTo>
                  <a:lnTo>
                    <a:pt x="2371" y="48392"/>
                  </a:lnTo>
                  <a:lnTo>
                    <a:pt x="2346" y="47372"/>
                  </a:lnTo>
                  <a:lnTo>
                    <a:pt x="2346" y="46352"/>
                  </a:lnTo>
                  <a:lnTo>
                    <a:pt x="2371" y="45332"/>
                  </a:lnTo>
                  <a:lnTo>
                    <a:pt x="2397" y="44312"/>
                  </a:lnTo>
                  <a:lnTo>
                    <a:pt x="2448" y="43318"/>
                  </a:lnTo>
                  <a:lnTo>
                    <a:pt x="2550" y="42324"/>
                  </a:lnTo>
                  <a:lnTo>
                    <a:pt x="2677" y="41329"/>
                  </a:lnTo>
                  <a:lnTo>
                    <a:pt x="2830" y="40335"/>
                  </a:lnTo>
                  <a:lnTo>
                    <a:pt x="2932" y="39825"/>
                  </a:lnTo>
                  <a:lnTo>
                    <a:pt x="3059" y="39341"/>
                  </a:lnTo>
                  <a:lnTo>
                    <a:pt x="3187" y="38856"/>
                  </a:lnTo>
                  <a:lnTo>
                    <a:pt x="3365" y="38372"/>
                  </a:lnTo>
                  <a:lnTo>
                    <a:pt x="3518" y="37913"/>
                  </a:lnTo>
                  <a:lnTo>
                    <a:pt x="3722" y="37454"/>
                  </a:lnTo>
                  <a:lnTo>
                    <a:pt x="3926" y="36995"/>
                  </a:lnTo>
                  <a:lnTo>
                    <a:pt x="4156" y="36562"/>
                  </a:lnTo>
                  <a:lnTo>
                    <a:pt x="4411" y="36128"/>
                  </a:lnTo>
                  <a:lnTo>
                    <a:pt x="4691" y="35695"/>
                  </a:lnTo>
                  <a:lnTo>
                    <a:pt x="4997" y="35287"/>
                  </a:lnTo>
                  <a:lnTo>
                    <a:pt x="5329" y="34904"/>
                  </a:lnTo>
                  <a:lnTo>
                    <a:pt x="5686" y="34547"/>
                  </a:lnTo>
                  <a:lnTo>
                    <a:pt x="6042" y="34190"/>
                  </a:lnTo>
                  <a:lnTo>
                    <a:pt x="6425" y="33885"/>
                  </a:lnTo>
                  <a:lnTo>
                    <a:pt x="6807" y="33579"/>
                  </a:lnTo>
                  <a:lnTo>
                    <a:pt x="7215" y="33273"/>
                  </a:lnTo>
                  <a:lnTo>
                    <a:pt x="7623" y="33018"/>
                  </a:lnTo>
                  <a:lnTo>
                    <a:pt x="8057" y="32763"/>
                  </a:lnTo>
                  <a:lnTo>
                    <a:pt x="8490" y="32533"/>
                  </a:lnTo>
                  <a:lnTo>
                    <a:pt x="8949" y="32304"/>
                  </a:lnTo>
                  <a:lnTo>
                    <a:pt x="9408" y="32100"/>
                  </a:lnTo>
                  <a:lnTo>
                    <a:pt x="10326" y="31717"/>
                  </a:lnTo>
                  <a:lnTo>
                    <a:pt x="11269" y="31360"/>
                  </a:lnTo>
                  <a:lnTo>
                    <a:pt x="12212" y="31054"/>
                  </a:lnTo>
                  <a:lnTo>
                    <a:pt x="13258" y="30749"/>
                  </a:lnTo>
                  <a:lnTo>
                    <a:pt x="14278" y="30468"/>
                  </a:lnTo>
                  <a:lnTo>
                    <a:pt x="15323" y="30213"/>
                  </a:lnTo>
                  <a:lnTo>
                    <a:pt x="16394" y="29958"/>
                  </a:lnTo>
                  <a:lnTo>
                    <a:pt x="17439" y="29729"/>
                  </a:lnTo>
                  <a:lnTo>
                    <a:pt x="18484" y="29525"/>
                  </a:lnTo>
                  <a:lnTo>
                    <a:pt x="19555" y="29346"/>
                  </a:lnTo>
                  <a:lnTo>
                    <a:pt x="20626" y="29193"/>
                  </a:lnTo>
                  <a:lnTo>
                    <a:pt x="21697" y="29040"/>
                  </a:lnTo>
                  <a:lnTo>
                    <a:pt x="22768" y="28887"/>
                  </a:lnTo>
                  <a:lnTo>
                    <a:pt x="24909" y="28658"/>
                  </a:lnTo>
                  <a:lnTo>
                    <a:pt x="27051" y="28479"/>
                  </a:lnTo>
                  <a:lnTo>
                    <a:pt x="29193" y="28352"/>
                  </a:lnTo>
                  <a:lnTo>
                    <a:pt x="31360" y="28224"/>
                  </a:lnTo>
                  <a:lnTo>
                    <a:pt x="33501" y="28148"/>
                  </a:lnTo>
                  <a:lnTo>
                    <a:pt x="35643" y="28071"/>
                  </a:lnTo>
                  <a:lnTo>
                    <a:pt x="37785" y="28046"/>
                  </a:lnTo>
                  <a:lnTo>
                    <a:pt x="39952" y="28020"/>
                  </a:lnTo>
                  <a:close/>
                  <a:moveTo>
                    <a:pt x="3161" y="75953"/>
                  </a:moveTo>
                  <a:lnTo>
                    <a:pt x="3595" y="75978"/>
                  </a:lnTo>
                  <a:lnTo>
                    <a:pt x="4003" y="76055"/>
                  </a:lnTo>
                  <a:lnTo>
                    <a:pt x="4411" y="76182"/>
                  </a:lnTo>
                  <a:lnTo>
                    <a:pt x="4793" y="76335"/>
                  </a:lnTo>
                  <a:lnTo>
                    <a:pt x="5201" y="76514"/>
                  </a:lnTo>
                  <a:lnTo>
                    <a:pt x="5584" y="76717"/>
                  </a:lnTo>
                  <a:lnTo>
                    <a:pt x="6323" y="77100"/>
                  </a:lnTo>
                  <a:lnTo>
                    <a:pt x="7394" y="77635"/>
                  </a:lnTo>
                  <a:lnTo>
                    <a:pt x="8490" y="78120"/>
                  </a:lnTo>
                  <a:lnTo>
                    <a:pt x="9586" y="78579"/>
                  </a:lnTo>
                  <a:lnTo>
                    <a:pt x="10734" y="78987"/>
                  </a:lnTo>
                  <a:lnTo>
                    <a:pt x="11983" y="79369"/>
                  </a:lnTo>
                  <a:lnTo>
                    <a:pt x="13232" y="79726"/>
                  </a:lnTo>
                  <a:lnTo>
                    <a:pt x="14507" y="80032"/>
                  </a:lnTo>
                  <a:lnTo>
                    <a:pt x="15782" y="80261"/>
                  </a:lnTo>
                  <a:lnTo>
                    <a:pt x="17082" y="80465"/>
                  </a:lnTo>
                  <a:lnTo>
                    <a:pt x="18382" y="80593"/>
                  </a:lnTo>
                  <a:lnTo>
                    <a:pt x="19683" y="80669"/>
                  </a:lnTo>
                  <a:lnTo>
                    <a:pt x="20983" y="80695"/>
                  </a:lnTo>
                  <a:lnTo>
                    <a:pt x="21008" y="80695"/>
                  </a:lnTo>
                  <a:lnTo>
                    <a:pt x="21008" y="81026"/>
                  </a:lnTo>
                  <a:lnTo>
                    <a:pt x="21034" y="81332"/>
                  </a:lnTo>
                  <a:lnTo>
                    <a:pt x="21059" y="81638"/>
                  </a:lnTo>
                  <a:lnTo>
                    <a:pt x="21110" y="81944"/>
                  </a:lnTo>
                  <a:lnTo>
                    <a:pt x="21263" y="82556"/>
                  </a:lnTo>
                  <a:lnTo>
                    <a:pt x="21493" y="83142"/>
                  </a:lnTo>
                  <a:lnTo>
                    <a:pt x="20040" y="83066"/>
                  </a:lnTo>
                  <a:lnTo>
                    <a:pt x="18612" y="83015"/>
                  </a:lnTo>
                  <a:lnTo>
                    <a:pt x="17159" y="82989"/>
                  </a:lnTo>
                  <a:lnTo>
                    <a:pt x="15731" y="82989"/>
                  </a:lnTo>
                  <a:lnTo>
                    <a:pt x="12850" y="83040"/>
                  </a:lnTo>
                  <a:lnTo>
                    <a:pt x="7929" y="83040"/>
                  </a:lnTo>
                  <a:lnTo>
                    <a:pt x="7164" y="82989"/>
                  </a:lnTo>
                  <a:lnTo>
                    <a:pt x="6374" y="82938"/>
                  </a:lnTo>
                  <a:lnTo>
                    <a:pt x="5584" y="82862"/>
                  </a:lnTo>
                  <a:lnTo>
                    <a:pt x="4793" y="82709"/>
                  </a:lnTo>
                  <a:lnTo>
                    <a:pt x="4028" y="82556"/>
                  </a:lnTo>
                  <a:lnTo>
                    <a:pt x="3671" y="82429"/>
                  </a:lnTo>
                  <a:lnTo>
                    <a:pt x="3314" y="82301"/>
                  </a:lnTo>
                  <a:lnTo>
                    <a:pt x="2983" y="82174"/>
                  </a:lnTo>
                  <a:lnTo>
                    <a:pt x="2652" y="82021"/>
                  </a:lnTo>
                  <a:lnTo>
                    <a:pt x="2346" y="81842"/>
                  </a:lnTo>
                  <a:lnTo>
                    <a:pt x="2040" y="81664"/>
                  </a:lnTo>
                  <a:lnTo>
                    <a:pt x="1759" y="81434"/>
                  </a:lnTo>
                  <a:lnTo>
                    <a:pt x="1530" y="81205"/>
                  </a:lnTo>
                  <a:lnTo>
                    <a:pt x="1300" y="80975"/>
                  </a:lnTo>
                  <a:lnTo>
                    <a:pt x="1096" y="80695"/>
                  </a:lnTo>
                  <a:lnTo>
                    <a:pt x="943" y="80389"/>
                  </a:lnTo>
                  <a:lnTo>
                    <a:pt x="790" y="80083"/>
                  </a:lnTo>
                  <a:lnTo>
                    <a:pt x="688" y="79726"/>
                  </a:lnTo>
                  <a:lnTo>
                    <a:pt x="612" y="79369"/>
                  </a:lnTo>
                  <a:lnTo>
                    <a:pt x="586" y="78961"/>
                  </a:lnTo>
                  <a:lnTo>
                    <a:pt x="586" y="78553"/>
                  </a:lnTo>
                  <a:lnTo>
                    <a:pt x="586" y="78273"/>
                  </a:lnTo>
                  <a:lnTo>
                    <a:pt x="637" y="78018"/>
                  </a:lnTo>
                  <a:lnTo>
                    <a:pt x="714" y="77788"/>
                  </a:lnTo>
                  <a:lnTo>
                    <a:pt x="816" y="77559"/>
                  </a:lnTo>
                  <a:lnTo>
                    <a:pt x="918" y="77329"/>
                  </a:lnTo>
                  <a:lnTo>
                    <a:pt x="1045" y="77100"/>
                  </a:lnTo>
                  <a:lnTo>
                    <a:pt x="1198" y="76921"/>
                  </a:lnTo>
                  <a:lnTo>
                    <a:pt x="1351" y="76717"/>
                  </a:lnTo>
                  <a:lnTo>
                    <a:pt x="1530" y="76564"/>
                  </a:lnTo>
                  <a:lnTo>
                    <a:pt x="1734" y="76412"/>
                  </a:lnTo>
                  <a:lnTo>
                    <a:pt x="1938" y="76284"/>
                  </a:lnTo>
                  <a:lnTo>
                    <a:pt x="2167" y="76157"/>
                  </a:lnTo>
                  <a:lnTo>
                    <a:pt x="2397" y="76080"/>
                  </a:lnTo>
                  <a:lnTo>
                    <a:pt x="2652" y="76004"/>
                  </a:lnTo>
                  <a:lnTo>
                    <a:pt x="2907" y="75978"/>
                  </a:lnTo>
                  <a:lnTo>
                    <a:pt x="3161" y="75953"/>
                  </a:lnTo>
                  <a:close/>
                  <a:moveTo>
                    <a:pt x="34496" y="80975"/>
                  </a:moveTo>
                  <a:lnTo>
                    <a:pt x="37020" y="81103"/>
                  </a:lnTo>
                  <a:lnTo>
                    <a:pt x="39544" y="81179"/>
                  </a:lnTo>
                  <a:lnTo>
                    <a:pt x="42093" y="81205"/>
                  </a:lnTo>
                  <a:lnTo>
                    <a:pt x="44643" y="81205"/>
                  </a:lnTo>
                  <a:lnTo>
                    <a:pt x="49717" y="81179"/>
                  </a:lnTo>
                  <a:lnTo>
                    <a:pt x="54790" y="81179"/>
                  </a:lnTo>
                  <a:lnTo>
                    <a:pt x="65014" y="81230"/>
                  </a:lnTo>
                  <a:lnTo>
                    <a:pt x="70139" y="81256"/>
                  </a:lnTo>
                  <a:lnTo>
                    <a:pt x="75238" y="81230"/>
                  </a:lnTo>
                  <a:lnTo>
                    <a:pt x="75314" y="81205"/>
                  </a:lnTo>
                  <a:lnTo>
                    <a:pt x="75391" y="81179"/>
                  </a:lnTo>
                  <a:lnTo>
                    <a:pt x="75442" y="81689"/>
                  </a:lnTo>
                  <a:lnTo>
                    <a:pt x="75569" y="82174"/>
                  </a:lnTo>
                  <a:lnTo>
                    <a:pt x="75722" y="82658"/>
                  </a:lnTo>
                  <a:lnTo>
                    <a:pt x="75901" y="83142"/>
                  </a:lnTo>
                  <a:lnTo>
                    <a:pt x="72841" y="83091"/>
                  </a:lnTo>
                  <a:lnTo>
                    <a:pt x="69782" y="83015"/>
                  </a:lnTo>
                  <a:lnTo>
                    <a:pt x="68252" y="82989"/>
                  </a:lnTo>
                  <a:lnTo>
                    <a:pt x="65193" y="82989"/>
                  </a:lnTo>
                  <a:lnTo>
                    <a:pt x="63663" y="83040"/>
                  </a:lnTo>
                  <a:lnTo>
                    <a:pt x="63637" y="83066"/>
                  </a:lnTo>
                  <a:lnTo>
                    <a:pt x="60144" y="83117"/>
                  </a:lnTo>
                  <a:lnTo>
                    <a:pt x="56677" y="83142"/>
                  </a:lnTo>
                  <a:lnTo>
                    <a:pt x="53210" y="83142"/>
                  </a:lnTo>
                  <a:lnTo>
                    <a:pt x="49717" y="83091"/>
                  </a:lnTo>
                  <a:lnTo>
                    <a:pt x="45841" y="82989"/>
                  </a:lnTo>
                  <a:lnTo>
                    <a:pt x="41941" y="82887"/>
                  </a:lnTo>
                  <a:lnTo>
                    <a:pt x="40003" y="82836"/>
                  </a:lnTo>
                  <a:lnTo>
                    <a:pt x="38065" y="82811"/>
                  </a:lnTo>
                  <a:lnTo>
                    <a:pt x="36127" y="82836"/>
                  </a:lnTo>
                  <a:lnTo>
                    <a:pt x="34190" y="82887"/>
                  </a:lnTo>
                  <a:lnTo>
                    <a:pt x="34292" y="82505"/>
                  </a:lnTo>
                  <a:lnTo>
                    <a:pt x="34394" y="82123"/>
                  </a:lnTo>
                  <a:lnTo>
                    <a:pt x="34445" y="81715"/>
                  </a:lnTo>
                  <a:lnTo>
                    <a:pt x="34496" y="81307"/>
                  </a:lnTo>
                  <a:lnTo>
                    <a:pt x="34496" y="80975"/>
                  </a:lnTo>
                  <a:close/>
                  <a:moveTo>
                    <a:pt x="94538" y="77482"/>
                  </a:moveTo>
                  <a:lnTo>
                    <a:pt x="94921" y="77533"/>
                  </a:lnTo>
                  <a:lnTo>
                    <a:pt x="95099" y="77584"/>
                  </a:lnTo>
                  <a:lnTo>
                    <a:pt x="95278" y="77635"/>
                  </a:lnTo>
                  <a:lnTo>
                    <a:pt x="95456" y="77712"/>
                  </a:lnTo>
                  <a:lnTo>
                    <a:pt x="95609" y="77814"/>
                  </a:lnTo>
                  <a:lnTo>
                    <a:pt x="95762" y="77916"/>
                  </a:lnTo>
                  <a:lnTo>
                    <a:pt x="95915" y="78043"/>
                  </a:lnTo>
                  <a:lnTo>
                    <a:pt x="96042" y="78171"/>
                  </a:lnTo>
                  <a:lnTo>
                    <a:pt x="96144" y="78349"/>
                  </a:lnTo>
                  <a:lnTo>
                    <a:pt x="96246" y="78528"/>
                  </a:lnTo>
                  <a:lnTo>
                    <a:pt x="96348" y="78706"/>
                  </a:lnTo>
                  <a:lnTo>
                    <a:pt x="96399" y="78936"/>
                  </a:lnTo>
                  <a:lnTo>
                    <a:pt x="96450" y="79165"/>
                  </a:lnTo>
                  <a:lnTo>
                    <a:pt x="96501" y="79446"/>
                  </a:lnTo>
                  <a:lnTo>
                    <a:pt x="96501" y="79726"/>
                  </a:lnTo>
                  <a:lnTo>
                    <a:pt x="96501" y="80108"/>
                  </a:lnTo>
                  <a:lnTo>
                    <a:pt x="96450" y="80465"/>
                  </a:lnTo>
                  <a:lnTo>
                    <a:pt x="96374" y="80771"/>
                  </a:lnTo>
                  <a:lnTo>
                    <a:pt x="96272" y="81077"/>
                  </a:lnTo>
                  <a:lnTo>
                    <a:pt x="96144" y="81358"/>
                  </a:lnTo>
                  <a:lnTo>
                    <a:pt x="95992" y="81613"/>
                  </a:lnTo>
                  <a:lnTo>
                    <a:pt x="95813" y="81842"/>
                  </a:lnTo>
                  <a:lnTo>
                    <a:pt x="95635" y="82046"/>
                  </a:lnTo>
                  <a:lnTo>
                    <a:pt x="95405" y="82225"/>
                  </a:lnTo>
                  <a:lnTo>
                    <a:pt x="95176" y="82403"/>
                  </a:lnTo>
                  <a:lnTo>
                    <a:pt x="94921" y="82531"/>
                  </a:lnTo>
                  <a:lnTo>
                    <a:pt x="94640" y="82658"/>
                  </a:lnTo>
                  <a:lnTo>
                    <a:pt x="94360" y="82785"/>
                  </a:lnTo>
                  <a:lnTo>
                    <a:pt x="94054" y="82862"/>
                  </a:lnTo>
                  <a:lnTo>
                    <a:pt x="93748" y="82964"/>
                  </a:lnTo>
                  <a:lnTo>
                    <a:pt x="93442" y="83015"/>
                  </a:lnTo>
                  <a:lnTo>
                    <a:pt x="92779" y="83117"/>
                  </a:lnTo>
                  <a:lnTo>
                    <a:pt x="92091" y="83168"/>
                  </a:lnTo>
                  <a:lnTo>
                    <a:pt x="91377" y="83193"/>
                  </a:lnTo>
                  <a:lnTo>
                    <a:pt x="90688" y="83193"/>
                  </a:lnTo>
                  <a:lnTo>
                    <a:pt x="89363" y="83168"/>
                  </a:lnTo>
                  <a:lnTo>
                    <a:pt x="88190" y="83117"/>
                  </a:lnTo>
                  <a:lnTo>
                    <a:pt x="88368" y="82582"/>
                  </a:lnTo>
                  <a:lnTo>
                    <a:pt x="88496" y="82046"/>
                  </a:lnTo>
                  <a:lnTo>
                    <a:pt x="88598" y="81460"/>
                  </a:lnTo>
                  <a:lnTo>
                    <a:pt x="88623" y="80873"/>
                  </a:lnTo>
                  <a:lnTo>
                    <a:pt x="88700" y="80950"/>
                  </a:lnTo>
                  <a:lnTo>
                    <a:pt x="88776" y="80975"/>
                  </a:lnTo>
                  <a:lnTo>
                    <a:pt x="88853" y="80950"/>
                  </a:lnTo>
                  <a:lnTo>
                    <a:pt x="88955" y="80924"/>
                  </a:lnTo>
                  <a:lnTo>
                    <a:pt x="89286" y="80644"/>
                  </a:lnTo>
                  <a:lnTo>
                    <a:pt x="89592" y="80363"/>
                  </a:lnTo>
                  <a:lnTo>
                    <a:pt x="90204" y="79751"/>
                  </a:lnTo>
                  <a:lnTo>
                    <a:pt x="90816" y="79140"/>
                  </a:lnTo>
                  <a:lnTo>
                    <a:pt x="91122" y="78859"/>
                  </a:lnTo>
                  <a:lnTo>
                    <a:pt x="91453" y="78553"/>
                  </a:lnTo>
                  <a:lnTo>
                    <a:pt x="91759" y="78324"/>
                  </a:lnTo>
                  <a:lnTo>
                    <a:pt x="92116" y="78120"/>
                  </a:lnTo>
                  <a:lnTo>
                    <a:pt x="92473" y="77941"/>
                  </a:lnTo>
                  <a:lnTo>
                    <a:pt x="92881" y="77763"/>
                  </a:lnTo>
                  <a:lnTo>
                    <a:pt x="93289" y="77635"/>
                  </a:lnTo>
                  <a:lnTo>
                    <a:pt x="93722" y="77533"/>
                  </a:lnTo>
                  <a:lnTo>
                    <a:pt x="94130" y="77482"/>
                  </a:lnTo>
                  <a:close/>
                  <a:moveTo>
                    <a:pt x="82530" y="74142"/>
                  </a:moveTo>
                  <a:lnTo>
                    <a:pt x="82861" y="74168"/>
                  </a:lnTo>
                  <a:lnTo>
                    <a:pt x="83193" y="74219"/>
                  </a:lnTo>
                  <a:lnTo>
                    <a:pt x="83524" y="74270"/>
                  </a:lnTo>
                  <a:lnTo>
                    <a:pt x="83856" y="74346"/>
                  </a:lnTo>
                  <a:lnTo>
                    <a:pt x="84161" y="74448"/>
                  </a:lnTo>
                  <a:lnTo>
                    <a:pt x="84467" y="74550"/>
                  </a:lnTo>
                  <a:lnTo>
                    <a:pt x="84748" y="74678"/>
                  </a:lnTo>
                  <a:lnTo>
                    <a:pt x="85054" y="74805"/>
                  </a:lnTo>
                  <a:lnTo>
                    <a:pt x="85309" y="74958"/>
                  </a:lnTo>
                  <a:lnTo>
                    <a:pt x="85589" y="75137"/>
                  </a:lnTo>
                  <a:lnTo>
                    <a:pt x="85844" y="75315"/>
                  </a:lnTo>
                  <a:lnTo>
                    <a:pt x="86099" y="75494"/>
                  </a:lnTo>
                  <a:lnTo>
                    <a:pt x="86329" y="75698"/>
                  </a:lnTo>
                  <a:lnTo>
                    <a:pt x="86558" y="75927"/>
                  </a:lnTo>
                  <a:lnTo>
                    <a:pt x="86762" y="76157"/>
                  </a:lnTo>
                  <a:lnTo>
                    <a:pt x="86966" y="76412"/>
                  </a:lnTo>
                  <a:lnTo>
                    <a:pt x="87170" y="76666"/>
                  </a:lnTo>
                  <a:lnTo>
                    <a:pt x="87323" y="76921"/>
                  </a:lnTo>
                  <a:lnTo>
                    <a:pt x="87501" y="77202"/>
                  </a:lnTo>
                  <a:lnTo>
                    <a:pt x="87654" y="77482"/>
                  </a:lnTo>
                  <a:lnTo>
                    <a:pt x="87782" y="77788"/>
                  </a:lnTo>
                  <a:lnTo>
                    <a:pt x="87909" y="78094"/>
                  </a:lnTo>
                  <a:lnTo>
                    <a:pt x="88011" y="78426"/>
                  </a:lnTo>
                  <a:lnTo>
                    <a:pt x="88113" y="78757"/>
                  </a:lnTo>
                  <a:lnTo>
                    <a:pt x="88190" y="79089"/>
                  </a:lnTo>
                  <a:lnTo>
                    <a:pt x="88266" y="79420"/>
                  </a:lnTo>
                  <a:lnTo>
                    <a:pt x="88317" y="79777"/>
                  </a:lnTo>
                  <a:lnTo>
                    <a:pt x="88343" y="80134"/>
                  </a:lnTo>
                  <a:lnTo>
                    <a:pt x="88368" y="80491"/>
                  </a:lnTo>
                  <a:lnTo>
                    <a:pt x="88368" y="80822"/>
                  </a:lnTo>
                  <a:lnTo>
                    <a:pt x="88343" y="81179"/>
                  </a:lnTo>
                  <a:lnTo>
                    <a:pt x="88317" y="81485"/>
                  </a:lnTo>
                  <a:lnTo>
                    <a:pt x="88266" y="81817"/>
                  </a:lnTo>
                  <a:lnTo>
                    <a:pt x="88190" y="82148"/>
                  </a:lnTo>
                  <a:lnTo>
                    <a:pt x="88113" y="82454"/>
                  </a:lnTo>
                  <a:lnTo>
                    <a:pt x="88011" y="82760"/>
                  </a:lnTo>
                  <a:lnTo>
                    <a:pt x="87909" y="83040"/>
                  </a:lnTo>
                  <a:lnTo>
                    <a:pt x="87782" y="83346"/>
                  </a:lnTo>
                  <a:lnTo>
                    <a:pt x="87629" y="83601"/>
                  </a:lnTo>
                  <a:lnTo>
                    <a:pt x="87476" y="83882"/>
                  </a:lnTo>
                  <a:lnTo>
                    <a:pt x="87323" y="84137"/>
                  </a:lnTo>
                  <a:lnTo>
                    <a:pt x="87144" y="84392"/>
                  </a:lnTo>
                  <a:lnTo>
                    <a:pt x="86941" y="84647"/>
                  </a:lnTo>
                  <a:lnTo>
                    <a:pt x="86737" y="84876"/>
                  </a:lnTo>
                  <a:lnTo>
                    <a:pt x="86533" y="85080"/>
                  </a:lnTo>
                  <a:lnTo>
                    <a:pt x="86303" y="85310"/>
                  </a:lnTo>
                  <a:lnTo>
                    <a:pt x="86074" y="85514"/>
                  </a:lnTo>
                  <a:lnTo>
                    <a:pt x="85819" y="85692"/>
                  </a:lnTo>
                  <a:lnTo>
                    <a:pt x="85564" y="85870"/>
                  </a:lnTo>
                  <a:lnTo>
                    <a:pt x="85309" y="86023"/>
                  </a:lnTo>
                  <a:lnTo>
                    <a:pt x="85028" y="86176"/>
                  </a:lnTo>
                  <a:lnTo>
                    <a:pt x="84748" y="86329"/>
                  </a:lnTo>
                  <a:lnTo>
                    <a:pt x="84442" y="86431"/>
                  </a:lnTo>
                  <a:lnTo>
                    <a:pt x="84136" y="86559"/>
                  </a:lnTo>
                  <a:lnTo>
                    <a:pt x="83830" y="86661"/>
                  </a:lnTo>
                  <a:lnTo>
                    <a:pt x="83524" y="86737"/>
                  </a:lnTo>
                  <a:lnTo>
                    <a:pt x="83193" y="86814"/>
                  </a:lnTo>
                  <a:lnTo>
                    <a:pt x="82861" y="86865"/>
                  </a:lnTo>
                  <a:lnTo>
                    <a:pt x="82530" y="86890"/>
                  </a:lnTo>
                  <a:lnTo>
                    <a:pt x="82173" y="86916"/>
                  </a:lnTo>
                  <a:lnTo>
                    <a:pt x="82122" y="86916"/>
                  </a:lnTo>
                  <a:lnTo>
                    <a:pt x="82096" y="86941"/>
                  </a:lnTo>
                  <a:lnTo>
                    <a:pt x="81637" y="86865"/>
                  </a:lnTo>
                  <a:lnTo>
                    <a:pt x="81204" y="86763"/>
                  </a:lnTo>
                  <a:lnTo>
                    <a:pt x="80771" y="86661"/>
                  </a:lnTo>
                  <a:lnTo>
                    <a:pt x="80363" y="86508"/>
                  </a:lnTo>
                  <a:lnTo>
                    <a:pt x="79955" y="86380"/>
                  </a:lnTo>
                  <a:lnTo>
                    <a:pt x="79547" y="86202"/>
                  </a:lnTo>
                  <a:lnTo>
                    <a:pt x="79164" y="86023"/>
                  </a:lnTo>
                  <a:lnTo>
                    <a:pt x="78782" y="85819"/>
                  </a:lnTo>
                  <a:lnTo>
                    <a:pt x="78425" y="85590"/>
                  </a:lnTo>
                  <a:lnTo>
                    <a:pt x="78068" y="85361"/>
                  </a:lnTo>
                  <a:lnTo>
                    <a:pt x="77737" y="85080"/>
                  </a:lnTo>
                  <a:lnTo>
                    <a:pt x="77431" y="84800"/>
                  </a:lnTo>
                  <a:lnTo>
                    <a:pt x="77150" y="84494"/>
                  </a:lnTo>
                  <a:lnTo>
                    <a:pt x="76870" y="84188"/>
                  </a:lnTo>
                  <a:lnTo>
                    <a:pt x="76640" y="83831"/>
                  </a:lnTo>
                  <a:lnTo>
                    <a:pt x="76411" y="83474"/>
                  </a:lnTo>
                  <a:lnTo>
                    <a:pt x="76462" y="83423"/>
                  </a:lnTo>
                  <a:lnTo>
                    <a:pt x="76462" y="83372"/>
                  </a:lnTo>
                  <a:lnTo>
                    <a:pt x="76462" y="83270"/>
                  </a:lnTo>
                  <a:lnTo>
                    <a:pt x="76436" y="83219"/>
                  </a:lnTo>
                  <a:lnTo>
                    <a:pt x="76411" y="83193"/>
                  </a:lnTo>
                  <a:lnTo>
                    <a:pt x="76360" y="83168"/>
                  </a:lnTo>
                  <a:lnTo>
                    <a:pt x="76283" y="83142"/>
                  </a:lnTo>
                  <a:lnTo>
                    <a:pt x="76258" y="83142"/>
                  </a:lnTo>
                  <a:lnTo>
                    <a:pt x="76079" y="82683"/>
                  </a:lnTo>
                  <a:lnTo>
                    <a:pt x="75926" y="82199"/>
                  </a:lnTo>
                  <a:lnTo>
                    <a:pt x="75824" y="81689"/>
                  </a:lnTo>
                  <a:lnTo>
                    <a:pt x="75748" y="81154"/>
                  </a:lnTo>
                  <a:lnTo>
                    <a:pt x="75722" y="80516"/>
                  </a:lnTo>
                  <a:lnTo>
                    <a:pt x="75748" y="79904"/>
                  </a:lnTo>
                  <a:lnTo>
                    <a:pt x="75850" y="79318"/>
                  </a:lnTo>
                  <a:lnTo>
                    <a:pt x="76003" y="78732"/>
                  </a:lnTo>
                  <a:lnTo>
                    <a:pt x="76181" y="78171"/>
                  </a:lnTo>
                  <a:lnTo>
                    <a:pt x="76436" y="77635"/>
                  </a:lnTo>
                  <a:lnTo>
                    <a:pt x="76742" y="77125"/>
                  </a:lnTo>
                  <a:lnTo>
                    <a:pt x="77074" y="76641"/>
                  </a:lnTo>
                  <a:lnTo>
                    <a:pt x="77456" y="76182"/>
                  </a:lnTo>
                  <a:lnTo>
                    <a:pt x="77864" y="75749"/>
                  </a:lnTo>
                  <a:lnTo>
                    <a:pt x="78323" y="75392"/>
                  </a:lnTo>
                  <a:lnTo>
                    <a:pt x="78807" y="75060"/>
                  </a:lnTo>
                  <a:lnTo>
                    <a:pt x="79343" y="74780"/>
                  </a:lnTo>
                  <a:lnTo>
                    <a:pt x="79904" y="74525"/>
                  </a:lnTo>
                  <a:lnTo>
                    <a:pt x="80184" y="74423"/>
                  </a:lnTo>
                  <a:lnTo>
                    <a:pt x="80490" y="74346"/>
                  </a:lnTo>
                  <a:lnTo>
                    <a:pt x="80796" y="74295"/>
                  </a:lnTo>
                  <a:lnTo>
                    <a:pt x="81102" y="74219"/>
                  </a:lnTo>
                  <a:lnTo>
                    <a:pt x="81459" y="74193"/>
                  </a:lnTo>
                  <a:lnTo>
                    <a:pt x="81816" y="74142"/>
                  </a:lnTo>
                  <a:close/>
                  <a:moveTo>
                    <a:pt x="27765" y="74423"/>
                  </a:moveTo>
                  <a:lnTo>
                    <a:pt x="28096" y="74448"/>
                  </a:lnTo>
                  <a:lnTo>
                    <a:pt x="28453" y="74474"/>
                  </a:lnTo>
                  <a:lnTo>
                    <a:pt x="28785" y="74499"/>
                  </a:lnTo>
                  <a:lnTo>
                    <a:pt x="29116" y="74576"/>
                  </a:lnTo>
                  <a:lnTo>
                    <a:pt x="29422" y="74652"/>
                  </a:lnTo>
                  <a:lnTo>
                    <a:pt x="29754" y="74754"/>
                  </a:lnTo>
                  <a:lnTo>
                    <a:pt x="30059" y="74856"/>
                  </a:lnTo>
                  <a:lnTo>
                    <a:pt x="30365" y="74984"/>
                  </a:lnTo>
                  <a:lnTo>
                    <a:pt x="30646" y="75111"/>
                  </a:lnTo>
                  <a:lnTo>
                    <a:pt x="30926" y="75290"/>
                  </a:lnTo>
                  <a:lnTo>
                    <a:pt x="31207" y="75443"/>
                  </a:lnTo>
                  <a:lnTo>
                    <a:pt x="31462" y="75621"/>
                  </a:lnTo>
                  <a:lnTo>
                    <a:pt x="31717" y="75825"/>
                  </a:lnTo>
                  <a:lnTo>
                    <a:pt x="31972" y="76029"/>
                  </a:lnTo>
                  <a:lnTo>
                    <a:pt x="32201" y="76259"/>
                  </a:lnTo>
                  <a:lnTo>
                    <a:pt x="32431" y="76488"/>
                  </a:lnTo>
                  <a:lnTo>
                    <a:pt x="32635" y="76717"/>
                  </a:lnTo>
                  <a:lnTo>
                    <a:pt x="32839" y="76972"/>
                  </a:lnTo>
                  <a:lnTo>
                    <a:pt x="33017" y="77253"/>
                  </a:lnTo>
                  <a:lnTo>
                    <a:pt x="33195" y="77508"/>
                  </a:lnTo>
                  <a:lnTo>
                    <a:pt x="33348" y="77788"/>
                  </a:lnTo>
                  <a:lnTo>
                    <a:pt x="33476" y="78094"/>
                  </a:lnTo>
                  <a:lnTo>
                    <a:pt x="33629" y="78375"/>
                  </a:lnTo>
                  <a:lnTo>
                    <a:pt x="33731" y="78681"/>
                  </a:lnTo>
                  <a:lnTo>
                    <a:pt x="33833" y="78987"/>
                  </a:lnTo>
                  <a:lnTo>
                    <a:pt x="33909" y="79318"/>
                  </a:lnTo>
                  <a:lnTo>
                    <a:pt x="33986" y="79624"/>
                  </a:lnTo>
                  <a:lnTo>
                    <a:pt x="34037" y="79955"/>
                  </a:lnTo>
                  <a:lnTo>
                    <a:pt x="34062" y="80287"/>
                  </a:lnTo>
                  <a:lnTo>
                    <a:pt x="34088" y="80618"/>
                  </a:lnTo>
                  <a:lnTo>
                    <a:pt x="34088" y="80975"/>
                  </a:lnTo>
                  <a:lnTo>
                    <a:pt x="34062" y="81307"/>
                  </a:lnTo>
                  <a:lnTo>
                    <a:pt x="34011" y="81740"/>
                  </a:lnTo>
                  <a:lnTo>
                    <a:pt x="33935" y="82148"/>
                  </a:lnTo>
                  <a:lnTo>
                    <a:pt x="33833" y="82556"/>
                  </a:lnTo>
                  <a:lnTo>
                    <a:pt x="33705" y="82964"/>
                  </a:lnTo>
                  <a:lnTo>
                    <a:pt x="33680" y="83040"/>
                  </a:lnTo>
                  <a:lnTo>
                    <a:pt x="33476" y="83474"/>
                  </a:lnTo>
                  <a:lnTo>
                    <a:pt x="33246" y="83907"/>
                  </a:lnTo>
                  <a:lnTo>
                    <a:pt x="32992" y="84290"/>
                  </a:lnTo>
                  <a:lnTo>
                    <a:pt x="32711" y="84672"/>
                  </a:lnTo>
                  <a:lnTo>
                    <a:pt x="32380" y="85029"/>
                  </a:lnTo>
                  <a:lnTo>
                    <a:pt x="32048" y="85361"/>
                  </a:lnTo>
                  <a:lnTo>
                    <a:pt x="31691" y="85666"/>
                  </a:lnTo>
                  <a:lnTo>
                    <a:pt x="31283" y="85947"/>
                  </a:lnTo>
                  <a:lnTo>
                    <a:pt x="30875" y="86202"/>
                  </a:lnTo>
                  <a:lnTo>
                    <a:pt x="30467" y="86431"/>
                  </a:lnTo>
                  <a:lnTo>
                    <a:pt x="30009" y="86610"/>
                  </a:lnTo>
                  <a:lnTo>
                    <a:pt x="29550" y="86763"/>
                  </a:lnTo>
                  <a:lnTo>
                    <a:pt x="29091" y="86890"/>
                  </a:lnTo>
                  <a:lnTo>
                    <a:pt x="28606" y="86992"/>
                  </a:lnTo>
                  <a:lnTo>
                    <a:pt x="28122" y="87043"/>
                  </a:lnTo>
                  <a:lnTo>
                    <a:pt x="27612" y="87069"/>
                  </a:lnTo>
                  <a:lnTo>
                    <a:pt x="27025" y="86941"/>
                  </a:lnTo>
                  <a:lnTo>
                    <a:pt x="26414" y="86814"/>
                  </a:lnTo>
                  <a:lnTo>
                    <a:pt x="25853" y="86635"/>
                  </a:lnTo>
                  <a:lnTo>
                    <a:pt x="25292" y="86406"/>
                  </a:lnTo>
                  <a:lnTo>
                    <a:pt x="24756" y="86151"/>
                  </a:lnTo>
                  <a:lnTo>
                    <a:pt x="24246" y="85870"/>
                  </a:lnTo>
                  <a:lnTo>
                    <a:pt x="23788" y="85539"/>
                  </a:lnTo>
                  <a:lnTo>
                    <a:pt x="23329" y="85182"/>
                  </a:lnTo>
                  <a:lnTo>
                    <a:pt x="22921" y="84800"/>
                  </a:lnTo>
                  <a:lnTo>
                    <a:pt x="22564" y="84366"/>
                  </a:lnTo>
                  <a:lnTo>
                    <a:pt x="22232" y="83882"/>
                  </a:lnTo>
                  <a:lnTo>
                    <a:pt x="21952" y="83397"/>
                  </a:lnTo>
                  <a:lnTo>
                    <a:pt x="21850" y="83117"/>
                  </a:lnTo>
                  <a:lnTo>
                    <a:pt x="21722" y="82836"/>
                  </a:lnTo>
                  <a:lnTo>
                    <a:pt x="21646" y="82556"/>
                  </a:lnTo>
                  <a:lnTo>
                    <a:pt x="21569" y="82276"/>
                  </a:lnTo>
                  <a:lnTo>
                    <a:pt x="21493" y="81970"/>
                  </a:lnTo>
                  <a:lnTo>
                    <a:pt x="21442" y="81664"/>
                  </a:lnTo>
                  <a:lnTo>
                    <a:pt x="21416" y="81332"/>
                  </a:lnTo>
                  <a:lnTo>
                    <a:pt x="21391" y="81001"/>
                  </a:lnTo>
                  <a:lnTo>
                    <a:pt x="21391" y="80669"/>
                  </a:lnTo>
                  <a:lnTo>
                    <a:pt x="21416" y="80338"/>
                  </a:lnTo>
                  <a:lnTo>
                    <a:pt x="21442" y="80006"/>
                  </a:lnTo>
                  <a:lnTo>
                    <a:pt x="21493" y="79700"/>
                  </a:lnTo>
                  <a:lnTo>
                    <a:pt x="21544" y="79369"/>
                  </a:lnTo>
                  <a:lnTo>
                    <a:pt x="21620" y="79063"/>
                  </a:lnTo>
                  <a:lnTo>
                    <a:pt x="21722" y="78757"/>
                  </a:lnTo>
                  <a:lnTo>
                    <a:pt x="21824" y="78451"/>
                  </a:lnTo>
                  <a:lnTo>
                    <a:pt x="21952" y="78171"/>
                  </a:lnTo>
                  <a:lnTo>
                    <a:pt x="22105" y="77890"/>
                  </a:lnTo>
                  <a:lnTo>
                    <a:pt x="22258" y="77610"/>
                  </a:lnTo>
                  <a:lnTo>
                    <a:pt x="22411" y="77355"/>
                  </a:lnTo>
                  <a:lnTo>
                    <a:pt x="22768" y="76845"/>
                  </a:lnTo>
                  <a:lnTo>
                    <a:pt x="23176" y="76386"/>
                  </a:lnTo>
                  <a:lnTo>
                    <a:pt x="23635" y="75953"/>
                  </a:lnTo>
                  <a:lnTo>
                    <a:pt x="24144" y="75570"/>
                  </a:lnTo>
                  <a:lnTo>
                    <a:pt x="24399" y="75392"/>
                  </a:lnTo>
                  <a:lnTo>
                    <a:pt x="24654" y="75239"/>
                  </a:lnTo>
                  <a:lnTo>
                    <a:pt x="24935" y="75086"/>
                  </a:lnTo>
                  <a:lnTo>
                    <a:pt x="25241" y="74958"/>
                  </a:lnTo>
                  <a:lnTo>
                    <a:pt x="25521" y="74831"/>
                  </a:lnTo>
                  <a:lnTo>
                    <a:pt x="25827" y="74729"/>
                  </a:lnTo>
                  <a:lnTo>
                    <a:pt x="26133" y="74652"/>
                  </a:lnTo>
                  <a:lnTo>
                    <a:pt x="26439" y="74576"/>
                  </a:lnTo>
                  <a:lnTo>
                    <a:pt x="26771" y="74499"/>
                  </a:lnTo>
                  <a:lnTo>
                    <a:pt x="27102" y="74474"/>
                  </a:lnTo>
                  <a:lnTo>
                    <a:pt x="27433" y="74448"/>
                  </a:lnTo>
                  <a:lnTo>
                    <a:pt x="27765" y="74423"/>
                  </a:lnTo>
                  <a:close/>
                  <a:moveTo>
                    <a:pt x="42552" y="1"/>
                  </a:moveTo>
                  <a:lnTo>
                    <a:pt x="41890" y="26"/>
                  </a:lnTo>
                  <a:lnTo>
                    <a:pt x="41303" y="52"/>
                  </a:lnTo>
                  <a:lnTo>
                    <a:pt x="40717" y="128"/>
                  </a:lnTo>
                  <a:lnTo>
                    <a:pt x="40156" y="205"/>
                  </a:lnTo>
                  <a:lnTo>
                    <a:pt x="39595" y="307"/>
                  </a:lnTo>
                  <a:lnTo>
                    <a:pt x="39034" y="434"/>
                  </a:lnTo>
                  <a:lnTo>
                    <a:pt x="38473" y="587"/>
                  </a:lnTo>
                  <a:lnTo>
                    <a:pt x="37938" y="765"/>
                  </a:lnTo>
                  <a:lnTo>
                    <a:pt x="37402" y="969"/>
                  </a:lnTo>
                  <a:lnTo>
                    <a:pt x="36867" y="1173"/>
                  </a:lnTo>
                  <a:lnTo>
                    <a:pt x="36357" y="1403"/>
                  </a:lnTo>
                  <a:lnTo>
                    <a:pt x="35873" y="1658"/>
                  </a:lnTo>
                  <a:lnTo>
                    <a:pt x="35388" y="1938"/>
                  </a:lnTo>
                  <a:lnTo>
                    <a:pt x="34904" y="2244"/>
                  </a:lnTo>
                  <a:lnTo>
                    <a:pt x="34445" y="2550"/>
                  </a:lnTo>
                  <a:lnTo>
                    <a:pt x="34011" y="2882"/>
                  </a:lnTo>
                  <a:lnTo>
                    <a:pt x="33578" y="3239"/>
                  </a:lnTo>
                  <a:lnTo>
                    <a:pt x="33170" y="3621"/>
                  </a:lnTo>
                  <a:lnTo>
                    <a:pt x="32788" y="4003"/>
                  </a:lnTo>
                  <a:lnTo>
                    <a:pt x="32431" y="4411"/>
                  </a:lnTo>
                  <a:lnTo>
                    <a:pt x="32074" y="4845"/>
                  </a:lnTo>
                  <a:lnTo>
                    <a:pt x="31742" y="5278"/>
                  </a:lnTo>
                  <a:lnTo>
                    <a:pt x="31436" y="5737"/>
                  </a:lnTo>
                  <a:lnTo>
                    <a:pt x="31156" y="6196"/>
                  </a:lnTo>
                  <a:lnTo>
                    <a:pt x="30901" y="6680"/>
                  </a:lnTo>
                  <a:lnTo>
                    <a:pt x="30671" y="7190"/>
                  </a:lnTo>
                  <a:lnTo>
                    <a:pt x="30467" y="7700"/>
                  </a:lnTo>
                  <a:lnTo>
                    <a:pt x="30263" y="8236"/>
                  </a:lnTo>
                  <a:lnTo>
                    <a:pt x="30110" y="8771"/>
                  </a:lnTo>
                  <a:lnTo>
                    <a:pt x="29983" y="9332"/>
                  </a:lnTo>
                  <a:lnTo>
                    <a:pt x="29881" y="9918"/>
                  </a:lnTo>
                  <a:lnTo>
                    <a:pt x="29830" y="10505"/>
                  </a:lnTo>
                  <a:lnTo>
                    <a:pt x="29779" y="11091"/>
                  </a:lnTo>
                  <a:lnTo>
                    <a:pt x="29754" y="11193"/>
                  </a:lnTo>
                  <a:lnTo>
                    <a:pt x="29499" y="11015"/>
                  </a:lnTo>
                  <a:lnTo>
                    <a:pt x="29218" y="10913"/>
                  </a:lnTo>
                  <a:lnTo>
                    <a:pt x="28938" y="10862"/>
                  </a:lnTo>
                  <a:lnTo>
                    <a:pt x="28632" y="10836"/>
                  </a:lnTo>
                  <a:lnTo>
                    <a:pt x="28351" y="10887"/>
                  </a:lnTo>
                  <a:lnTo>
                    <a:pt x="28224" y="10938"/>
                  </a:lnTo>
                  <a:lnTo>
                    <a:pt x="28071" y="11015"/>
                  </a:lnTo>
                  <a:lnTo>
                    <a:pt x="27943" y="11091"/>
                  </a:lnTo>
                  <a:lnTo>
                    <a:pt x="27841" y="11168"/>
                  </a:lnTo>
                  <a:lnTo>
                    <a:pt x="27714" y="11295"/>
                  </a:lnTo>
                  <a:lnTo>
                    <a:pt x="27612" y="11423"/>
                  </a:lnTo>
                  <a:lnTo>
                    <a:pt x="27484" y="11627"/>
                  </a:lnTo>
                  <a:lnTo>
                    <a:pt x="27408" y="11856"/>
                  </a:lnTo>
                  <a:lnTo>
                    <a:pt x="27382" y="12111"/>
                  </a:lnTo>
                  <a:lnTo>
                    <a:pt x="27408" y="12341"/>
                  </a:lnTo>
                  <a:lnTo>
                    <a:pt x="27459" y="12570"/>
                  </a:lnTo>
                  <a:lnTo>
                    <a:pt x="27561" y="12774"/>
                  </a:lnTo>
                  <a:lnTo>
                    <a:pt x="27688" y="12978"/>
                  </a:lnTo>
                  <a:lnTo>
                    <a:pt x="27892" y="13131"/>
                  </a:lnTo>
                  <a:lnTo>
                    <a:pt x="27459" y="13131"/>
                  </a:lnTo>
                  <a:lnTo>
                    <a:pt x="27000" y="13207"/>
                  </a:lnTo>
                  <a:lnTo>
                    <a:pt x="26567" y="13335"/>
                  </a:lnTo>
                  <a:lnTo>
                    <a:pt x="26159" y="13513"/>
                  </a:lnTo>
                  <a:lnTo>
                    <a:pt x="25955" y="13641"/>
                  </a:lnTo>
                  <a:lnTo>
                    <a:pt x="25751" y="13768"/>
                  </a:lnTo>
                  <a:lnTo>
                    <a:pt x="25572" y="13896"/>
                  </a:lnTo>
                  <a:lnTo>
                    <a:pt x="25419" y="14049"/>
                  </a:lnTo>
                  <a:lnTo>
                    <a:pt x="25266" y="14202"/>
                  </a:lnTo>
                  <a:lnTo>
                    <a:pt x="25139" y="14380"/>
                  </a:lnTo>
                  <a:lnTo>
                    <a:pt x="25011" y="14559"/>
                  </a:lnTo>
                  <a:lnTo>
                    <a:pt x="24909" y="14737"/>
                  </a:lnTo>
                  <a:lnTo>
                    <a:pt x="24858" y="14763"/>
                  </a:lnTo>
                  <a:lnTo>
                    <a:pt x="24833" y="14788"/>
                  </a:lnTo>
                  <a:lnTo>
                    <a:pt x="24782" y="14839"/>
                  </a:lnTo>
                  <a:lnTo>
                    <a:pt x="24807" y="14890"/>
                  </a:lnTo>
                  <a:lnTo>
                    <a:pt x="24935" y="15247"/>
                  </a:lnTo>
                  <a:lnTo>
                    <a:pt x="25088" y="15579"/>
                  </a:lnTo>
                  <a:lnTo>
                    <a:pt x="25215" y="15833"/>
                  </a:lnTo>
                  <a:lnTo>
                    <a:pt x="25317" y="15961"/>
                  </a:lnTo>
                  <a:lnTo>
                    <a:pt x="25419" y="16063"/>
                  </a:lnTo>
                  <a:lnTo>
                    <a:pt x="25419" y="16114"/>
                  </a:lnTo>
                  <a:lnTo>
                    <a:pt x="25470" y="16165"/>
                  </a:lnTo>
                  <a:lnTo>
                    <a:pt x="26414" y="16573"/>
                  </a:lnTo>
                  <a:lnTo>
                    <a:pt x="27357" y="16981"/>
                  </a:lnTo>
                  <a:lnTo>
                    <a:pt x="27153" y="17108"/>
                  </a:lnTo>
                  <a:lnTo>
                    <a:pt x="26949" y="17261"/>
                  </a:lnTo>
                  <a:lnTo>
                    <a:pt x="26771" y="17465"/>
                  </a:lnTo>
                  <a:lnTo>
                    <a:pt x="26618" y="17720"/>
                  </a:lnTo>
                  <a:lnTo>
                    <a:pt x="26465" y="18001"/>
                  </a:lnTo>
                  <a:lnTo>
                    <a:pt x="26312" y="18307"/>
                  </a:lnTo>
                  <a:lnTo>
                    <a:pt x="26184" y="18613"/>
                  </a:lnTo>
                  <a:lnTo>
                    <a:pt x="26057" y="18944"/>
                  </a:lnTo>
                  <a:lnTo>
                    <a:pt x="25878" y="19607"/>
                  </a:lnTo>
                  <a:lnTo>
                    <a:pt x="25725" y="20244"/>
                  </a:lnTo>
                  <a:lnTo>
                    <a:pt x="25623" y="20780"/>
                  </a:lnTo>
                  <a:lnTo>
                    <a:pt x="25572" y="21162"/>
                  </a:lnTo>
                  <a:lnTo>
                    <a:pt x="25598" y="21239"/>
                  </a:lnTo>
                  <a:lnTo>
                    <a:pt x="25623" y="21290"/>
                  </a:lnTo>
                  <a:lnTo>
                    <a:pt x="25674" y="21315"/>
                  </a:lnTo>
                  <a:lnTo>
                    <a:pt x="27255" y="22003"/>
                  </a:lnTo>
                  <a:lnTo>
                    <a:pt x="28020" y="22360"/>
                  </a:lnTo>
                  <a:lnTo>
                    <a:pt x="28810" y="22743"/>
                  </a:lnTo>
                  <a:lnTo>
                    <a:pt x="28836" y="22998"/>
                  </a:lnTo>
                  <a:lnTo>
                    <a:pt x="28861" y="23253"/>
                  </a:lnTo>
                  <a:lnTo>
                    <a:pt x="28912" y="23482"/>
                  </a:lnTo>
                  <a:lnTo>
                    <a:pt x="28989" y="23686"/>
                  </a:lnTo>
                  <a:lnTo>
                    <a:pt x="29091" y="23890"/>
                  </a:lnTo>
                  <a:lnTo>
                    <a:pt x="29218" y="24069"/>
                  </a:lnTo>
                  <a:lnTo>
                    <a:pt x="29346" y="24222"/>
                  </a:lnTo>
                  <a:lnTo>
                    <a:pt x="29473" y="24375"/>
                  </a:lnTo>
                  <a:lnTo>
                    <a:pt x="29652" y="24528"/>
                  </a:lnTo>
                  <a:lnTo>
                    <a:pt x="29805" y="24655"/>
                  </a:lnTo>
                  <a:lnTo>
                    <a:pt x="30187" y="24885"/>
                  </a:lnTo>
                  <a:lnTo>
                    <a:pt x="30595" y="25063"/>
                  </a:lnTo>
                  <a:lnTo>
                    <a:pt x="31054" y="25216"/>
                  </a:lnTo>
                  <a:lnTo>
                    <a:pt x="30926" y="25802"/>
                  </a:lnTo>
                  <a:lnTo>
                    <a:pt x="30850" y="26414"/>
                  </a:lnTo>
                  <a:lnTo>
                    <a:pt x="30773" y="27026"/>
                  </a:lnTo>
                  <a:lnTo>
                    <a:pt x="30748" y="27638"/>
                  </a:lnTo>
                  <a:lnTo>
                    <a:pt x="28734" y="27740"/>
                  </a:lnTo>
                  <a:lnTo>
                    <a:pt x="26745" y="27868"/>
                  </a:lnTo>
                  <a:lnTo>
                    <a:pt x="24756" y="28046"/>
                  </a:lnTo>
                  <a:lnTo>
                    <a:pt x="22768" y="28275"/>
                  </a:lnTo>
                  <a:lnTo>
                    <a:pt x="20779" y="28556"/>
                  </a:lnTo>
                  <a:lnTo>
                    <a:pt x="18816" y="28862"/>
                  </a:lnTo>
                  <a:lnTo>
                    <a:pt x="17847" y="29066"/>
                  </a:lnTo>
                  <a:lnTo>
                    <a:pt x="16853" y="29244"/>
                  </a:lnTo>
                  <a:lnTo>
                    <a:pt x="15884" y="29474"/>
                  </a:lnTo>
                  <a:lnTo>
                    <a:pt x="14915" y="29703"/>
                  </a:lnTo>
                  <a:lnTo>
                    <a:pt x="13181" y="30162"/>
                  </a:lnTo>
                  <a:lnTo>
                    <a:pt x="12340" y="30392"/>
                  </a:lnTo>
                  <a:lnTo>
                    <a:pt x="11473" y="30672"/>
                  </a:lnTo>
                  <a:lnTo>
                    <a:pt x="10632" y="30978"/>
                  </a:lnTo>
                  <a:lnTo>
                    <a:pt x="9790" y="31309"/>
                  </a:lnTo>
                  <a:lnTo>
                    <a:pt x="8975" y="31666"/>
                  </a:lnTo>
                  <a:lnTo>
                    <a:pt x="8184" y="32049"/>
                  </a:lnTo>
                  <a:lnTo>
                    <a:pt x="7419" y="32482"/>
                  </a:lnTo>
                  <a:lnTo>
                    <a:pt x="6705" y="32967"/>
                  </a:lnTo>
                  <a:lnTo>
                    <a:pt x="6348" y="33222"/>
                  </a:lnTo>
                  <a:lnTo>
                    <a:pt x="6017" y="33502"/>
                  </a:lnTo>
                  <a:lnTo>
                    <a:pt x="5686" y="33783"/>
                  </a:lnTo>
                  <a:lnTo>
                    <a:pt x="5354" y="34088"/>
                  </a:lnTo>
                  <a:lnTo>
                    <a:pt x="5048" y="34394"/>
                  </a:lnTo>
                  <a:lnTo>
                    <a:pt x="4768" y="34726"/>
                  </a:lnTo>
                  <a:lnTo>
                    <a:pt x="4487" y="35057"/>
                  </a:lnTo>
                  <a:lnTo>
                    <a:pt x="4207" y="35414"/>
                  </a:lnTo>
                  <a:lnTo>
                    <a:pt x="3952" y="35771"/>
                  </a:lnTo>
                  <a:lnTo>
                    <a:pt x="3722" y="36154"/>
                  </a:lnTo>
                  <a:lnTo>
                    <a:pt x="3493" y="36562"/>
                  </a:lnTo>
                  <a:lnTo>
                    <a:pt x="3289" y="36995"/>
                  </a:lnTo>
                  <a:lnTo>
                    <a:pt x="3085" y="37479"/>
                  </a:lnTo>
                  <a:lnTo>
                    <a:pt x="2881" y="37964"/>
                  </a:lnTo>
                  <a:lnTo>
                    <a:pt x="2703" y="38448"/>
                  </a:lnTo>
                  <a:lnTo>
                    <a:pt x="2550" y="38958"/>
                  </a:lnTo>
                  <a:lnTo>
                    <a:pt x="2397" y="39468"/>
                  </a:lnTo>
                  <a:lnTo>
                    <a:pt x="2269" y="40004"/>
                  </a:lnTo>
                  <a:lnTo>
                    <a:pt x="2167" y="40513"/>
                  </a:lnTo>
                  <a:lnTo>
                    <a:pt x="2065" y="41049"/>
                  </a:lnTo>
                  <a:lnTo>
                    <a:pt x="1912" y="42120"/>
                  </a:lnTo>
                  <a:lnTo>
                    <a:pt x="1836" y="43216"/>
                  </a:lnTo>
                  <a:lnTo>
                    <a:pt x="1759" y="44312"/>
                  </a:lnTo>
                  <a:lnTo>
                    <a:pt x="1734" y="45409"/>
                  </a:lnTo>
                  <a:lnTo>
                    <a:pt x="1759" y="46505"/>
                  </a:lnTo>
                  <a:lnTo>
                    <a:pt x="1785" y="47627"/>
                  </a:lnTo>
                  <a:lnTo>
                    <a:pt x="1912" y="49819"/>
                  </a:lnTo>
                  <a:lnTo>
                    <a:pt x="2065" y="51987"/>
                  </a:lnTo>
                  <a:lnTo>
                    <a:pt x="2193" y="54052"/>
                  </a:lnTo>
                  <a:lnTo>
                    <a:pt x="2473" y="59457"/>
                  </a:lnTo>
                  <a:lnTo>
                    <a:pt x="2652" y="62159"/>
                  </a:lnTo>
                  <a:lnTo>
                    <a:pt x="2830" y="64862"/>
                  </a:lnTo>
                  <a:lnTo>
                    <a:pt x="3034" y="67564"/>
                  </a:lnTo>
                  <a:lnTo>
                    <a:pt x="3263" y="70267"/>
                  </a:lnTo>
                  <a:lnTo>
                    <a:pt x="3518" y="72944"/>
                  </a:lnTo>
                  <a:lnTo>
                    <a:pt x="3824" y="75647"/>
                  </a:lnTo>
                  <a:lnTo>
                    <a:pt x="3824" y="75647"/>
                  </a:lnTo>
                  <a:lnTo>
                    <a:pt x="3467" y="75596"/>
                  </a:lnTo>
                  <a:lnTo>
                    <a:pt x="2779" y="75596"/>
                  </a:lnTo>
                  <a:lnTo>
                    <a:pt x="2448" y="75621"/>
                  </a:lnTo>
                  <a:lnTo>
                    <a:pt x="2116" y="75672"/>
                  </a:lnTo>
                  <a:lnTo>
                    <a:pt x="1810" y="75774"/>
                  </a:lnTo>
                  <a:lnTo>
                    <a:pt x="1504" y="75876"/>
                  </a:lnTo>
                  <a:lnTo>
                    <a:pt x="1249" y="76029"/>
                  </a:lnTo>
                  <a:lnTo>
                    <a:pt x="994" y="76208"/>
                  </a:lnTo>
                  <a:lnTo>
                    <a:pt x="765" y="76437"/>
                  </a:lnTo>
                  <a:lnTo>
                    <a:pt x="561" y="76692"/>
                  </a:lnTo>
                  <a:lnTo>
                    <a:pt x="382" y="76972"/>
                  </a:lnTo>
                  <a:lnTo>
                    <a:pt x="229" y="77304"/>
                  </a:lnTo>
                  <a:lnTo>
                    <a:pt x="127" y="77686"/>
                  </a:lnTo>
                  <a:lnTo>
                    <a:pt x="51" y="78094"/>
                  </a:lnTo>
                  <a:lnTo>
                    <a:pt x="0" y="78553"/>
                  </a:lnTo>
                  <a:lnTo>
                    <a:pt x="0" y="78859"/>
                  </a:lnTo>
                  <a:lnTo>
                    <a:pt x="0" y="79140"/>
                  </a:lnTo>
                  <a:lnTo>
                    <a:pt x="51" y="79420"/>
                  </a:lnTo>
                  <a:lnTo>
                    <a:pt x="102" y="79700"/>
                  </a:lnTo>
                  <a:lnTo>
                    <a:pt x="178" y="79981"/>
                  </a:lnTo>
                  <a:lnTo>
                    <a:pt x="280" y="80210"/>
                  </a:lnTo>
                  <a:lnTo>
                    <a:pt x="382" y="80465"/>
                  </a:lnTo>
                  <a:lnTo>
                    <a:pt x="510" y="80695"/>
                  </a:lnTo>
                  <a:lnTo>
                    <a:pt x="663" y="80924"/>
                  </a:lnTo>
                  <a:lnTo>
                    <a:pt x="816" y="81128"/>
                  </a:lnTo>
                  <a:lnTo>
                    <a:pt x="994" y="81332"/>
                  </a:lnTo>
                  <a:lnTo>
                    <a:pt x="1173" y="81536"/>
                  </a:lnTo>
                  <a:lnTo>
                    <a:pt x="1581" y="81893"/>
                  </a:lnTo>
                  <a:lnTo>
                    <a:pt x="2014" y="82225"/>
                  </a:lnTo>
                  <a:lnTo>
                    <a:pt x="2499" y="82505"/>
                  </a:lnTo>
                  <a:lnTo>
                    <a:pt x="3009" y="82760"/>
                  </a:lnTo>
                  <a:lnTo>
                    <a:pt x="3544" y="82964"/>
                  </a:lnTo>
                  <a:lnTo>
                    <a:pt x="4079" y="83142"/>
                  </a:lnTo>
                  <a:lnTo>
                    <a:pt x="4615" y="83295"/>
                  </a:lnTo>
                  <a:lnTo>
                    <a:pt x="5176" y="83397"/>
                  </a:lnTo>
                  <a:lnTo>
                    <a:pt x="5711" y="83499"/>
                  </a:lnTo>
                  <a:lnTo>
                    <a:pt x="6221" y="83550"/>
                  </a:lnTo>
                  <a:lnTo>
                    <a:pt x="7113" y="83601"/>
                  </a:lnTo>
                  <a:lnTo>
                    <a:pt x="8006" y="83627"/>
                  </a:lnTo>
                  <a:lnTo>
                    <a:pt x="9790" y="83627"/>
                  </a:lnTo>
                  <a:lnTo>
                    <a:pt x="11575" y="83576"/>
                  </a:lnTo>
                  <a:lnTo>
                    <a:pt x="13360" y="83550"/>
                  </a:lnTo>
                  <a:lnTo>
                    <a:pt x="17439" y="83550"/>
                  </a:lnTo>
                  <a:lnTo>
                    <a:pt x="19504" y="83525"/>
                  </a:lnTo>
                  <a:lnTo>
                    <a:pt x="20499" y="83474"/>
                  </a:lnTo>
                  <a:lnTo>
                    <a:pt x="21518" y="83423"/>
                  </a:lnTo>
                  <a:lnTo>
                    <a:pt x="21595" y="83397"/>
                  </a:lnTo>
                  <a:lnTo>
                    <a:pt x="21773" y="83780"/>
                  </a:lnTo>
                  <a:lnTo>
                    <a:pt x="22003" y="84162"/>
                  </a:lnTo>
                  <a:lnTo>
                    <a:pt x="22232" y="84519"/>
                  </a:lnTo>
                  <a:lnTo>
                    <a:pt x="22487" y="84876"/>
                  </a:lnTo>
                  <a:lnTo>
                    <a:pt x="22768" y="85208"/>
                  </a:lnTo>
                  <a:lnTo>
                    <a:pt x="23074" y="85514"/>
                  </a:lnTo>
                  <a:lnTo>
                    <a:pt x="23380" y="85794"/>
                  </a:lnTo>
                  <a:lnTo>
                    <a:pt x="23737" y="86074"/>
                  </a:lnTo>
                  <a:lnTo>
                    <a:pt x="24068" y="86329"/>
                  </a:lnTo>
                  <a:lnTo>
                    <a:pt x="24450" y="86559"/>
                  </a:lnTo>
                  <a:lnTo>
                    <a:pt x="24833" y="86737"/>
                  </a:lnTo>
                  <a:lnTo>
                    <a:pt x="25215" y="86916"/>
                  </a:lnTo>
                  <a:lnTo>
                    <a:pt x="25623" y="87069"/>
                  </a:lnTo>
                  <a:lnTo>
                    <a:pt x="26031" y="87171"/>
                  </a:lnTo>
                  <a:lnTo>
                    <a:pt x="26465" y="87247"/>
                  </a:lnTo>
                  <a:lnTo>
                    <a:pt x="26898" y="87298"/>
                  </a:lnTo>
                  <a:lnTo>
                    <a:pt x="26949" y="87349"/>
                  </a:lnTo>
                  <a:lnTo>
                    <a:pt x="27025" y="87375"/>
                  </a:lnTo>
                  <a:lnTo>
                    <a:pt x="27612" y="87400"/>
                  </a:lnTo>
                  <a:lnTo>
                    <a:pt x="28173" y="87400"/>
                  </a:lnTo>
                  <a:lnTo>
                    <a:pt x="28734" y="87324"/>
                  </a:lnTo>
                  <a:lnTo>
                    <a:pt x="29269" y="87222"/>
                  </a:lnTo>
                  <a:lnTo>
                    <a:pt x="29805" y="87094"/>
                  </a:lnTo>
                  <a:lnTo>
                    <a:pt x="30340" y="86916"/>
                  </a:lnTo>
                  <a:lnTo>
                    <a:pt x="30824" y="86686"/>
                  </a:lnTo>
                  <a:lnTo>
                    <a:pt x="31309" y="86431"/>
                  </a:lnTo>
                  <a:lnTo>
                    <a:pt x="31768" y="86151"/>
                  </a:lnTo>
                  <a:lnTo>
                    <a:pt x="32176" y="85819"/>
                  </a:lnTo>
                  <a:lnTo>
                    <a:pt x="32584" y="85463"/>
                  </a:lnTo>
                  <a:lnTo>
                    <a:pt x="32966" y="85055"/>
                  </a:lnTo>
                  <a:lnTo>
                    <a:pt x="33297" y="84647"/>
                  </a:lnTo>
                  <a:lnTo>
                    <a:pt x="33578" y="84188"/>
                  </a:lnTo>
                  <a:lnTo>
                    <a:pt x="33858" y="83703"/>
                  </a:lnTo>
                  <a:lnTo>
                    <a:pt x="34062" y="83193"/>
                  </a:lnTo>
                  <a:lnTo>
                    <a:pt x="36025" y="83321"/>
                  </a:lnTo>
                  <a:lnTo>
                    <a:pt x="37963" y="83423"/>
                  </a:lnTo>
                  <a:lnTo>
                    <a:pt x="39926" y="83474"/>
                  </a:lnTo>
                  <a:lnTo>
                    <a:pt x="41890" y="83499"/>
                  </a:lnTo>
                  <a:lnTo>
                    <a:pt x="49717" y="83499"/>
                  </a:lnTo>
                  <a:lnTo>
                    <a:pt x="53363" y="83525"/>
                  </a:lnTo>
                  <a:lnTo>
                    <a:pt x="56983" y="83525"/>
                  </a:lnTo>
                  <a:lnTo>
                    <a:pt x="58793" y="83499"/>
                  </a:lnTo>
                  <a:lnTo>
                    <a:pt x="60603" y="83474"/>
                  </a:lnTo>
                  <a:lnTo>
                    <a:pt x="62414" y="83397"/>
                  </a:lnTo>
                  <a:lnTo>
                    <a:pt x="64224" y="83295"/>
                  </a:lnTo>
                  <a:lnTo>
                    <a:pt x="65703" y="83423"/>
                  </a:lnTo>
                  <a:lnTo>
                    <a:pt x="67181" y="83525"/>
                  </a:lnTo>
                  <a:lnTo>
                    <a:pt x="68660" y="83576"/>
                  </a:lnTo>
                  <a:lnTo>
                    <a:pt x="70164" y="83601"/>
                  </a:lnTo>
                  <a:lnTo>
                    <a:pt x="71643" y="83601"/>
                  </a:lnTo>
                  <a:lnTo>
                    <a:pt x="73122" y="83576"/>
                  </a:lnTo>
                  <a:lnTo>
                    <a:pt x="76079" y="83525"/>
                  </a:lnTo>
                  <a:lnTo>
                    <a:pt x="76309" y="83933"/>
                  </a:lnTo>
                  <a:lnTo>
                    <a:pt x="76589" y="84341"/>
                  </a:lnTo>
                  <a:lnTo>
                    <a:pt x="76870" y="84723"/>
                  </a:lnTo>
                  <a:lnTo>
                    <a:pt x="77176" y="85080"/>
                  </a:lnTo>
                  <a:lnTo>
                    <a:pt x="77507" y="85437"/>
                  </a:lnTo>
                  <a:lnTo>
                    <a:pt x="77839" y="85743"/>
                  </a:lnTo>
                  <a:lnTo>
                    <a:pt x="78221" y="86049"/>
                  </a:lnTo>
                  <a:lnTo>
                    <a:pt x="78603" y="86304"/>
                  </a:lnTo>
                  <a:lnTo>
                    <a:pt x="79011" y="86559"/>
                  </a:lnTo>
                  <a:lnTo>
                    <a:pt x="79419" y="86763"/>
                  </a:lnTo>
                  <a:lnTo>
                    <a:pt x="79853" y="86916"/>
                  </a:lnTo>
                  <a:lnTo>
                    <a:pt x="80312" y="87069"/>
                  </a:lnTo>
                  <a:lnTo>
                    <a:pt x="80771" y="87171"/>
                  </a:lnTo>
                  <a:lnTo>
                    <a:pt x="81229" y="87222"/>
                  </a:lnTo>
                  <a:lnTo>
                    <a:pt x="81688" y="87247"/>
                  </a:lnTo>
                  <a:lnTo>
                    <a:pt x="82173" y="87222"/>
                  </a:lnTo>
                  <a:lnTo>
                    <a:pt x="82683" y="87222"/>
                  </a:lnTo>
                  <a:lnTo>
                    <a:pt x="83167" y="87171"/>
                  </a:lnTo>
                  <a:lnTo>
                    <a:pt x="83626" y="87094"/>
                  </a:lnTo>
                  <a:lnTo>
                    <a:pt x="84085" y="86992"/>
                  </a:lnTo>
                  <a:lnTo>
                    <a:pt x="84544" y="86839"/>
                  </a:lnTo>
                  <a:lnTo>
                    <a:pt x="84952" y="86635"/>
                  </a:lnTo>
                  <a:lnTo>
                    <a:pt x="85385" y="86431"/>
                  </a:lnTo>
                  <a:lnTo>
                    <a:pt x="85768" y="86176"/>
                  </a:lnTo>
                  <a:lnTo>
                    <a:pt x="86150" y="85921"/>
                  </a:lnTo>
                  <a:lnTo>
                    <a:pt x="86482" y="85616"/>
                  </a:lnTo>
                  <a:lnTo>
                    <a:pt x="86813" y="85284"/>
                  </a:lnTo>
                  <a:lnTo>
                    <a:pt x="87119" y="84953"/>
                  </a:lnTo>
                  <a:lnTo>
                    <a:pt x="87399" y="84596"/>
                  </a:lnTo>
                  <a:lnTo>
                    <a:pt x="87654" y="84213"/>
                  </a:lnTo>
                  <a:lnTo>
                    <a:pt x="87884" y="83805"/>
                  </a:lnTo>
                  <a:lnTo>
                    <a:pt x="88088" y="83372"/>
                  </a:lnTo>
                  <a:lnTo>
                    <a:pt x="88700" y="83448"/>
                  </a:lnTo>
                  <a:lnTo>
                    <a:pt x="89388" y="83525"/>
                  </a:lnTo>
                  <a:lnTo>
                    <a:pt x="90102" y="83576"/>
                  </a:lnTo>
                  <a:lnTo>
                    <a:pt x="90867" y="83627"/>
                  </a:lnTo>
                  <a:lnTo>
                    <a:pt x="91657" y="83627"/>
                  </a:lnTo>
                  <a:lnTo>
                    <a:pt x="92448" y="83576"/>
                  </a:lnTo>
                  <a:lnTo>
                    <a:pt x="93238" y="83499"/>
                  </a:lnTo>
                  <a:lnTo>
                    <a:pt x="93595" y="83423"/>
                  </a:lnTo>
                  <a:lnTo>
                    <a:pt x="93977" y="83346"/>
                  </a:lnTo>
                  <a:lnTo>
                    <a:pt x="94334" y="83244"/>
                  </a:lnTo>
                  <a:lnTo>
                    <a:pt x="94666" y="83142"/>
                  </a:lnTo>
                  <a:lnTo>
                    <a:pt x="94997" y="83015"/>
                  </a:lnTo>
                  <a:lnTo>
                    <a:pt x="95303" y="82862"/>
                  </a:lnTo>
                  <a:lnTo>
                    <a:pt x="95609" y="82683"/>
                  </a:lnTo>
                  <a:lnTo>
                    <a:pt x="95864" y="82505"/>
                  </a:lnTo>
                  <a:lnTo>
                    <a:pt x="96119" y="82276"/>
                  </a:lnTo>
                  <a:lnTo>
                    <a:pt x="96348" y="82046"/>
                  </a:lnTo>
                  <a:lnTo>
                    <a:pt x="96527" y="81791"/>
                  </a:lnTo>
                  <a:lnTo>
                    <a:pt x="96705" y="81511"/>
                  </a:lnTo>
                  <a:lnTo>
                    <a:pt x="96833" y="81205"/>
                  </a:lnTo>
                  <a:lnTo>
                    <a:pt x="96935" y="80873"/>
                  </a:lnTo>
                  <a:lnTo>
                    <a:pt x="96986" y="80491"/>
                  </a:lnTo>
                  <a:lnTo>
                    <a:pt x="97011" y="80108"/>
                  </a:lnTo>
                  <a:lnTo>
                    <a:pt x="97011" y="79675"/>
                  </a:lnTo>
                  <a:lnTo>
                    <a:pt x="96960" y="79242"/>
                  </a:lnTo>
                  <a:lnTo>
                    <a:pt x="96909" y="78987"/>
                  </a:lnTo>
                  <a:lnTo>
                    <a:pt x="96833" y="78732"/>
                  </a:lnTo>
                  <a:lnTo>
                    <a:pt x="96731" y="78502"/>
                  </a:lnTo>
                  <a:lnTo>
                    <a:pt x="96629" y="78298"/>
                  </a:lnTo>
                  <a:lnTo>
                    <a:pt x="96501" y="78094"/>
                  </a:lnTo>
                  <a:lnTo>
                    <a:pt x="96348" y="77916"/>
                  </a:lnTo>
                  <a:lnTo>
                    <a:pt x="96195" y="77737"/>
                  </a:lnTo>
                  <a:lnTo>
                    <a:pt x="96042" y="77584"/>
                  </a:lnTo>
                  <a:lnTo>
                    <a:pt x="95839" y="77457"/>
                  </a:lnTo>
                  <a:lnTo>
                    <a:pt x="95660" y="77329"/>
                  </a:lnTo>
                  <a:lnTo>
                    <a:pt x="95431" y="77227"/>
                  </a:lnTo>
                  <a:lnTo>
                    <a:pt x="95227" y="77151"/>
                  </a:lnTo>
                  <a:lnTo>
                    <a:pt x="94997" y="77074"/>
                  </a:lnTo>
                  <a:lnTo>
                    <a:pt x="94742" y="77023"/>
                  </a:lnTo>
                  <a:lnTo>
                    <a:pt x="94513" y="76972"/>
                  </a:lnTo>
                  <a:lnTo>
                    <a:pt x="94258" y="76947"/>
                  </a:lnTo>
                  <a:lnTo>
                    <a:pt x="94538" y="75137"/>
                  </a:lnTo>
                  <a:lnTo>
                    <a:pt x="94691" y="74219"/>
                  </a:lnTo>
                  <a:lnTo>
                    <a:pt x="94793" y="73301"/>
                  </a:lnTo>
                  <a:lnTo>
                    <a:pt x="94870" y="72358"/>
                  </a:lnTo>
                  <a:lnTo>
                    <a:pt x="94946" y="71440"/>
                  </a:lnTo>
                  <a:lnTo>
                    <a:pt x="94972" y="70496"/>
                  </a:lnTo>
                  <a:lnTo>
                    <a:pt x="94946" y="69579"/>
                  </a:lnTo>
                  <a:lnTo>
                    <a:pt x="94870" y="68661"/>
                  </a:lnTo>
                  <a:lnTo>
                    <a:pt x="94742" y="67743"/>
                  </a:lnTo>
                  <a:lnTo>
                    <a:pt x="94666" y="67284"/>
                  </a:lnTo>
                  <a:lnTo>
                    <a:pt x="94564" y="66851"/>
                  </a:lnTo>
                  <a:lnTo>
                    <a:pt x="94462" y="66417"/>
                  </a:lnTo>
                  <a:lnTo>
                    <a:pt x="94334" y="65958"/>
                  </a:lnTo>
                  <a:lnTo>
                    <a:pt x="94181" y="65550"/>
                  </a:lnTo>
                  <a:lnTo>
                    <a:pt x="94028" y="65117"/>
                  </a:lnTo>
                  <a:lnTo>
                    <a:pt x="93850" y="64683"/>
                  </a:lnTo>
                  <a:lnTo>
                    <a:pt x="93646" y="64276"/>
                  </a:lnTo>
                  <a:lnTo>
                    <a:pt x="93416" y="63868"/>
                  </a:lnTo>
                  <a:lnTo>
                    <a:pt x="93161" y="63485"/>
                  </a:lnTo>
                  <a:lnTo>
                    <a:pt x="92907" y="63077"/>
                  </a:lnTo>
                  <a:lnTo>
                    <a:pt x="92601" y="62695"/>
                  </a:lnTo>
                  <a:lnTo>
                    <a:pt x="92320" y="62363"/>
                  </a:lnTo>
                  <a:lnTo>
                    <a:pt x="92014" y="62057"/>
                  </a:lnTo>
                  <a:lnTo>
                    <a:pt x="91683" y="61751"/>
                  </a:lnTo>
                  <a:lnTo>
                    <a:pt x="91351" y="61471"/>
                  </a:lnTo>
                  <a:lnTo>
                    <a:pt x="90637" y="60961"/>
                  </a:lnTo>
                  <a:lnTo>
                    <a:pt x="89924" y="60477"/>
                  </a:lnTo>
                  <a:lnTo>
                    <a:pt x="89210" y="59992"/>
                  </a:lnTo>
                  <a:lnTo>
                    <a:pt x="88853" y="59712"/>
                  </a:lnTo>
                  <a:lnTo>
                    <a:pt x="88521" y="59457"/>
                  </a:lnTo>
                  <a:lnTo>
                    <a:pt x="88215" y="59176"/>
                  </a:lnTo>
                  <a:lnTo>
                    <a:pt x="87909" y="58870"/>
                  </a:lnTo>
                  <a:lnTo>
                    <a:pt x="87629" y="58539"/>
                  </a:lnTo>
                  <a:lnTo>
                    <a:pt x="87374" y="58182"/>
                  </a:lnTo>
                  <a:lnTo>
                    <a:pt x="87119" y="57749"/>
                  </a:lnTo>
                  <a:lnTo>
                    <a:pt x="86890" y="57315"/>
                  </a:lnTo>
                  <a:lnTo>
                    <a:pt x="86711" y="56856"/>
                  </a:lnTo>
                  <a:lnTo>
                    <a:pt x="86533" y="56397"/>
                  </a:lnTo>
                  <a:lnTo>
                    <a:pt x="86405" y="55938"/>
                  </a:lnTo>
                  <a:lnTo>
                    <a:pt x="86278" y="55454"/>
                  </a:lnTo>
                  <a:lnTo>
                    <a:pt x="86201" y="54970"/>
                  </a:lnTo>
                  <a:lnTo>
                    <a:pt x="86125" y="54460"/>
                  </a:lnTo>
                  <a:lnTo>
                    <a:pt x="86023" y="53465"/>
                  </a:lnTo>
                  <a:lnTo>
                    <a:pt x="85972" y="52471"/>
                  </a:lnTo>
                  <a:lnTo>
                    <a:pt x="85946" y="51502"/>
                  </a:lnTo>
                  <a:lnTo>
                    <a:pt x="85921" y="50533"/>
                  </a:lnTo>
                  <a:lnTo>
                    <a:pt x="85844" y="48545"/>
                  </a:lnTo>
                  <a:lnTo>
                    <a:pt x="85793" y="47550"/>
                  </a:lnTo>
                  <a:lnTo>
                    <a:pt x="85742" y="46556"/>
                  </a:lnTo>
                  <a:lnTo>
                    <a:pt x="85640" y="45562"/>
                  </a:lnTo>
                  <a:lnTo>
                    <a:pt x="85538" y="44567"/>
                  </a:lnTo>
                  <a:lnTo>
                    <a:pt x="85411" y="43598"/>
                  </a:lnTo>
                  <a:lnTo>
                    <a:pt x="85232" y="42604"/>
                  </a:lnTo>
                  <a:lnTo>
                    <a:pt x="85079" y="41712"/>
                  </a:lnTo>
                  <a:lnTo>
                    <a:pt x="84901" y="40794"/>
                  </a:lnTo>
                  <a:lnTo>
                    <a:pt x="84697" y="39902"/>
                  </a:lnTo>
                  <a:lnTo>
                    <a:pt x="84442" y="39009"/>
                  </a:lnTo>
                  <a:lnTo>
                    <a:pt x="84161" y="38117"/>
                  </a:lnTo>
                  <a:lnTo>
                    <a:pt x="83983" y="37709"/>
                  </a:lnTo>
                  <a:lnTo>
                    <a:pt x="83805" y="37275"/>
                  </a:lnTo>
                  <a:lnTo>
                    <a:pt x="83601" y="36868"/>
                  </a:lnTo>
                  <a:lnTo>
                    <a:pt x="83371" y="36460"/>
                  </a:lnTo>
                  <a:lnTo>
                    <a:pt x="83142" y="36077"/>
                  </a:lnTo>
                  <a:lnTo>
                    <a:pt x="82887" y="35695"/>
                  </a:lnTo>
                  <a:lnTo>
                    <a:pt x="82657" y="35389"/>
                  </a:lnTo>
                  <a:lnTo>
                    <a:pt x="82402" y="35108"/>
                  </a:lnTo>
                  <a:lnTo>
                    <a:pt x="82147" y="34853"/>
                  </a:lnTo>
                  <a:lnTo>
                    <a:pt x="81892" y="34598"/>
                  </a:lnTo>
                  <a:lnTo>
                    <a:pt x="81612" y="34343"/>
                  </a:lnTo>
                  <a:lnTo>
                    <a:pt x="81306" y="34114"/>
                  </a:lnTo>
                  <a:lnTo>
                    <a:pt x="80720" y="33706"/>
                  </a:lnTo>
                  <a:lnTo>
                    <a:pt x="80082" y="33324"/>
                  </a:lnTo>
                  <a:lnTo>
                    <a:pt x="79419" y="32992"/>
                  </a:lnTo>
                  <a:lnTo>
                    <a:pt x="78756" y="32686"/>
                  </a:lnTo>
                  <a:lnTo>
                    <a:pt x="78042" y="32406"/>
                  </a:lnTo>
                  <a:lnTo>
                    <a:pt x="78068" y="32406"/>
                  </a:lnTo>
                  <a:lnTo>
                    <a:pt x="78042" y="30927"/>
                  </a:lnTo>
                  <a:lnTo>
                    <a:pt x="78042" y="29474"/>
                  </a:lnTo>
                  <a:lnTo>
                    <a:pt x="78705" y="29397"/>
                  </a:lnTo>
                  <a:lnTo>
                    <a:pt x="79343" y="29295"/>
                  </a:lnTo>
                  <a:lnTo>
                    <a:pt x="79394" y="29270"/>
                  </a:lnTo>
                  <a:lnTo>
                    <a:pt x="79496" y="29525"/>
                  </a:lnTo>
                  <a:lnTo>
                    <a:pt x="79649" y="29754"/>
                  </a:lnTo>
                  <a:lnTo>
                    <a:pt x="79802" y="30009"/>
                  </a:lnTo>
                  <a:lnTo>
                    <a:pt x="80006" y="30213"/>
                  </a:lnTo>
                  <a:lnTo>
                    <a:pt x="80414" y="30647"/>
                  </a:lnTo>
                  <a:lnTo>
                    <a:pt x="80796" y="30978"/>
                  </a:lnTo>
                  <a:lnTo>
                    <a:pt x="81382" y="31437"/>
                  </a:lnTo>
                  <a:lnTo>
                    <a:pt x="81688" y="31666"/>
                  </a:lnTo>
                  <a:lnTo>
                    <a:pt x="81994" y="31870"/>
                  </a:lnTo>
                  <a:lnTo>
                    <a:pt x="82326" y="32049"/>
                  </a:lnTo>
                  <a:lnTo>
                    <a:pt x="82657" y="32202"/>
                  </a:lnTo>
                  <a:lnTo>
                    <a:pt x="83014" y="32329"/>
                  </a:lnTo>
                  <a:lnTo>
                    <a:pt x="83346" y="32406"/>
                  </a:lnTo>
                  <a:lnTo>
                    <a:pt x="83473" y="32406"/>
                  </a:lnTo>
                  <a:lnTo>
                    <a:pt x="83550" y="32329"/>
                  </a:lnTo>
                  <a:lnTo>
                    <a:pt x="83805" y="32253"/>
                  </a:lnTo>
                  <a:lnTo>
                    <a:pt x="84034" y="32125"/>
                  </a:lnTo>
                  <a:lnTo>
                    <a:pt x="84238" y="31972"/>
                  </a:lnTo>
                  <a:lnTo>
                    <a:pt x="84442" y="31743"/>
                  </a:lnTo>
                  <a:lnTo>
                    <a:pt x="84595" y="31488"/>
                  </a:lnTo>
                  <a:lnTo>
                    <a:pt x="84748" y="31233"/>
                  </a:lnTo>
                  <a:lnTo>
                    <a:pt x="84875" y="30927"/>
                  </a:lnTo>
                  <a:lnTo>
                    <a:pt x="85003" y="30621"/>
                  </a:lnTo>
                  <a:lnTo>
                    <a:pt x="85079" y="30290"/>
                  </a:lnTo>
                  <a:lnTo>
                    <a:pt x="85181" y="29958"/>
                  </a:lnTo>
                  <a:lnTo>
                    <a:pt x="85283" y="29295"/>
                  </a:lnTo>
                  <a:lnTo>
                    <a:pt x="85385" y="28709"/>
                  </a:lnTo>
                  <a:lnTo>
                    <a:pt x="85436" y="28199"/>
                  </a:lnTo>
                  <a:lnTo>
                    <a:pt x="85487" y="27460"/>
                  </a:lnTo>
                  <a:lnTo>
                    <a:pt x="85487" y="26695"/>
                  </a:lnTo>
                  <a:lnTo>
                    <a:pt x="85462" y="26338"/>
                  </a:lnTo>
                  <a:lnTo>
                    <a:pt x="85436" y="25955"/>
                  </a:lnTo>
                  <a:lnTo>
                    <a:pt x="85385" y="25598"/>
                  </a:lnTo>
                  <a:lnTo>
                    <a:pt x="85309" y="25241"/>
                  </a:lnTo>
                  <a:lnTo>
                    <a:pt x="85232" y="24885"/>
                  </a:lnTo>
                  <a:lnTo>
                    <a:pt x="85105" y="24528"/>
                  </a:lnTo>
                  <a:lnTo>
                    <a:pt x="84977" y="24196"/>
                  </a:lnTo>
                  <a:lnTo>
                    <a:pt x="84799" y="23890"/>
                  </a:lnTo>
                  <a:lnTo>
                    <a:pt x="84620" y="23584"/>
                  </a:lnTo>
                  <a:lnTo>
                    <a:pt x="84391" y="23278"/>
                  </a:lnTo>
                  <a:lnTo>
                    <a:pt x="84110" y="23023"/>
                  </a:lnTo>
                  <a:lnTo>
                    <a:pt x="83830" y="22768"/>
                  </a:lnTo>
                  <a:lnTo>
                    <a:pt x="83779" y="22717"/>
                  </a:lnTo>
                  <a:lnTo>
                    <a:pt x="83626" y="22717"/>
                  </a:lnTo>
                  <a:lnTo>
                    <a:pt x="83524" y="22692"/>
                  </a:lnTo>
                  <a:lnTo>
                    <a:pt x="83422" y="22692"/>
                  </a:lnTo>
                  <a:lnTo>
                    <a:pt x="82836" y="22845"/>
                  </a:lnTo>
                  <a:lnTo>
                    <a:pt x="82249" y="23049"/>
                  </a:lnTo>
                  <a:lnTo>
                    <a:pt x="81663" y="23304"/>
                  </a:lnTo>
                  <a:lnTo>
                    <a:pt x="81127" y="23635"/>
                  </a:lnTo>
                  <a:lnTo>
                    <a:pt x="80873" y="23788"/>
                  </a:lnTo>
                  <a:lnTo>
                    <a:pt x="80618" y="23992"/>
                  </a:lnTo>
                  <a:lnTo>
                    <a:pt x="80388" y="24171"/>
                  </a:lnTo>
                  <a:lnTo>
                    <a:pt x="80159" y="24400"/>
                  </a:lnTo>
                  <a:lnTo>
                    <a:pt x="79929" y="24604"/>
                  </a:lnTo>
                  <a:lnTo>
                    <a:pt x="79725" y="24859"/>
                  </a:lnTo>
                  <a:lnTo>
                    <a:pt x="79547" y="25088"/>
                  </a:lnTo>
                  <a:lnTo>
                    <a:pt x="79368" y="25343"/>
                  </a:lnTo>
                  <a:lnTo>
                    <a:pt x="79292" y="25292"/>
                  </a:lnTo>
                  <a:lnTo>
                    <a:pt x="79190" y="25241"/>
                  </a:lnTo>
                  <a:lnTo>
                    <a:pt x="78527" y="25190"/>
                  </a:lnTo>
                  <a:lnTo>
                    <a:pt x="77354" y="25190"/>
                  </a:lnTo>
                  <a:lnTo>
                    <a:pt x="76972" y="25216"/>
                  </a:lnTo>
                  <a:lnTo>
                    <a:pt x="76589" y="25267"/>
                  </a:lnTo>
                  <a:lnTo>
                    <a:pt x="76207" y="25343"/>
                  </a:lnTo>
                  <a:lnTo>
                    <a:pt x="75850" y="25471"/>
                  </a:lnTo>
                  <a:lnTo>
                    <a:pt x="75544" y="25598"/>
                  </a:lnTo>
                  <a:lnTo>
                    <a:pt x="75263" y="25802"/>
                  </a:lnTo>
                  <a:lnTo>
                    <a:pt x="75136" y="25904"/>
                  </a:lnTo>
                  <a:lnTo>
                    <a:pt x="75008" y="26032"/>
                  </a:lnTo>
                  <a:lnTo>
                    <a:pt x="74907" y="26159"/>
                  </a:lnTo>
                  <a:lnTo>
                    <a:pt x="74830" y="26287"/>
                  </a:lnTo>
                  <a:lnTo>
                    <a:pt x="74754" y="26440"/>
                  </a:lnTo>
                  <a:lnTo>
                    <a:pt x="74677" y="26618"/>
                  </a:lnTo>
                  <a:lnTo>
                    <a:pt x="74626" y="26797"/>
                  </a:lnTo>
                  <a:lnTo>
                    <a:pt x="74601" y="27001"/>
                  </a:lnTo>
                  <a:lnTo>
                    <a:pt x="74601" y="27205"/>
                  </a:lnTo>
                  <a:lnTo>
                    <a:pt x="74601" y="27434"/>
                  </a:lnTo>
                  <a:lnTo>
                    <a:pt x="74626" y="27664"/>
                  </a:lnTo>
                  <a:lnTo>
                    <a:pt x="74677" y="27893"/>
                  </a:lnTo>
                  <a:lnTo>
                    <a:pt x="74754" y="28071"/>
                  </a:lnTo>
                  <a:lnTo>
                    <a:pt x="74830" y="28250"/>
                  </a:lnTo>
                  <a:lnTo>
                    <a:pt x="74907" y="28428"/>
                  </a:lnTo>
                  <a:lnTo>
                    <a:pt x="75008" y="28581"/>
                  </a:lnTo>
                  <a:lnTo>
                    <a:pt x="75136" y="28709"/>
                  </a:lnTo>
                  <a:lnTo>
                    <a:pt x="75263" y="28836"/>
                  </a:lnTo>
                  <a:lnTo>
                    <a:pt x="75416" y="28964"/>
                  </a:lnTo>
                  <a:lnTo>
                    <a:pt x="75569" y="29066"/>
                  </a:lnTo>
                  <a:lnTo>
                    <a:pt x="75901" y="29219"/>
                  </a:lnTo>
                  <a:lnTo>
                    <a:pt x="76258" y="29346"/>
                  </a:lnTo>
                  <a:lnTo>
                    <a:pt x="76666" y="29423"/>
                  </a:lnTo>
                  <a:lnTo>
                    <a:pt x="76640" y="29984"/>
                  </a:lnTo>
                  <a:lnTo>
                    <a:pt x="76640" y="30570"/>
                  </a:lnTo>
                  <a:lnTo>
                    <a:pt x="76742" y="31692"/>
                  </a:lnTo>
                  <a:lnTo>
                    <a:pt x="76768" y="31972"/>
                  </a:lnTo>
                  <a:lnTo>
                    <a:pt x="76768" y="31972"/>
                  </a:lnTo>
                  <a:lnTo>
                    <a:pt x="75799" y="31692"/>
                  </a:lnTo>
                  <a:lnTo>
                    <a:pt x="74830" y="31437"/>
                  </a:lnTo>
                  <a:lnTo>
                    <a:pt x="73861" y="31182"/>
                  </a:lnTo>
                  <a:lnTo>
                    <a:pt x="72892" y="30953"/>
                  </a:lnTo>
                  <a:lnTo>
                    <a:pt x="70929" y="30519"/>
                  </a:lnTo>
                  <a:lnTo>
                    <a:pt x="68966" y="30111"/>
                  </a:lnTo>
                  <a:lnTo>
                    <a:pt x="67003" y="29729"/>
                  </a:lnTo>
                  <a:lnTo>
                    <a:pt x="65065" y="29372"/>
                  </a:lnTo>
                  <a:lnTo>
                    <a:pt x="63102" y="29066"/>
                  </a:lnTo>
                  <a:lnTo>
                    <a:pt x="61139" y="28785"/>
                  </a:lnTo>
                  <a:lnTo>
                    <a:pt x="59176" y="28530"/>
                  </a:lnTo>
                  <a:lnTo>
                    <a:pt x="57212" y="28301"/>
                  </a:lnTo>
                  <a:lnTo>
                    <a:pt x="55224" y="28122"/>
                  </a:lnTo>
                  <a:lnTo>
                    <a:pt x="53261" y="27944"/>
                  </a:lnTo>
                  <a:lnTo>
                    <a:pt x="53133" y="27307"/>
                  </a:lnTo>
                  <a:lnTo>
                    <a:pt x="53006" y="26669"/>
                  </a:lnTo>
                  <a:lnTo>
                    <a:pt x="52827" y="25394"/>
                  </a:lnTo>
                  <a:lnTo>
                    <a:pt x="53159" y="25318"/>
                  </a:lnTo>
                  <a:lnTo>
                    <a:pt x="53465" y="25216"/>
                  </a:lnTo>
                  <a:lnTo>
                    <a:pt x="53796" y="25114"/>
                  </a:lnTo>
                  <a:lnTo>
                    <a:pt x="54102" y="24986"/>
                  </a:lnTo>
                  <a:lnTo>
                    <a:pt x="54408" y="24834"/>
                  </a:lnTo>
                  <a:lnTo>
                    <a:pt x="54688" y="24681"/>
                  </a:lnTo>
                  <a:lnTo>
                    <a:pt x="54969" y="24502"/>
                  </a:lnTo>
                  <a:lnTo>
                    <a:pt x="55224" y="24298"/>
                  </a:lnTo>
                  <a:lnTo>
                    <a:pt x="55453" y="24069"/>
                  </a:lnTo>
                  <a:lnTo>
                    <a:pt x="55657" y="23839"/>
                  </a:lnTo>
                  <a:lnTo>
                    <a:pt x="55836" y="23584"/>
                  </a:lnTo>
                  <a:lnTo>
                    <a:pt x="55989" y="23304"/>
                  </a:lnTo>
                  <a:lnTo>
                    <a:pt x="56116" y="22998"/>
                  </a:lnTo>
                  <a:lnTo>
                    <a:pt x="56193" y="22692"/>
                  </a:lnTo>
                  <a:lnTo>
                    <a:pt x="56218" y="22335"/>
                  </a:lnTo>
                  <a:lnTo>
                    <a:pt x="56218" y="21978"/>
                  </a:lnTo>
                  <a:lnTo>
                    <a:pt x="56218" y="21901"/>
                  </a:lnTo>
                  <a:lnTo>
                    <a:pt x="56422" y="21647"/>
                  </a:lnTo>
                  <a:lnTo>
                    <a:pt x="56575" y="21341"/>
                  </a:lnTo>
                  <a:lnTo>
                    <a:pt x="56703" y="21035"/>
                  </a:lnTo>
                  <a:lnTo>
                    <a:pt x="56779" y="20703"/>
                  </a:lnTo>
                  <a:lnTo>
                    <a:pt x="56805" y="20346"/>
                  </a:lnTo>
                  <a:lnTo>
                    <a:pt x="56754" y="19964"/>
                  </a:lnTo>
                  <a:lnTo>
                    <a:pt x="56677" y="19530"/>
                  </a:lnTo>
                  <a:lnTo>
                    <a:pt x="56524" y="19097"/>
                  </a:lnTo>
                  <a:lnTo>
                    <a:pt x="56524" y="19097"/>
                  </a:lnTo>
                  <a:lnTo>
                    <a:pt x="56728" y="19199"/>
                  </a:lnTo>
                  <a:lnTo>
                    <a:pt x="56983" y="19326"/>
                  </a:lnTo>
                  <a:lnTo>
                    <a:pt x="57544" y="19632"/>
                  </a:lnTo>
                  <a:lnTo>
                    <a:pt x="57850" y="19785"/>
                  </a:lnTo>
                  <a:lnTo>
                    <a:pt x="58130" y="19887"/>
                  </a:lnTo>
                  <a:lnTo>
                    <a:pt x="58411" y="19964"/>
                  </a:lnTo>
                  <a:lnTo>
                    <a:pt x="58513" y="19989"/>
                  </a:lnTo>
                  <a:lnTo>
                    <a:pt x="58640" y="19989"/>
                  </a:lnTo>
                  <a:lnTo>
                    <a:pt x="58717" y="19964"/>
                  </a:lnTo>
                  <a:lnTo>
                    <a:pt x="58768" y="19938"/>
                  </a:lnTo>
                  <a:lnTo>
                    <a:pt x="58895" y="19862"/>
                  </a:lnTo>
                  <a:lnTo>
                    <a:pt x="58997" y="19760"/>
                  </a:lnTo>
                  <a:lnTo>
                    <a:pt x="59099" y="19658"/>
                  </a:lnTo>
                  <a:lnTo>
                    <a:pt x="59303" y="19479"/>
                  </a:lnTo>
                  <a:lnTo>
                    <a:pt x="59482" y="19275"/>
                  </a:lnTo>
                  <a:lnTo>
                    <a:pt x="59660" y="19046"/>
                  </a:lnTo>
                  <a:lnTo>
                    <a:pt x="59839" y="18791"/>
                  </a:lnTo>
                  <a:lnTo>
                    <a:pt x="60195" y="18281"/>
                  </a:lnTo>
                  <a:lnTo>
                    <a:pt x="60374" y="18052"/>
                  </a:lnTo>
                  <a:lnTo>
                    <a:pt x="60552" y="17848"/>
                  </a:lnTo>
                  <a:lnTo>
                    <a:pt x="60858" y="17542"/>
                  </a:lnTo>
                  <a:lnTo>
                    <a:pt x="61190" y="17236"/>
                  </a:lnTo>
                  <a:lnTo>
                    <a:pt x="61853" y="16675"/>
                  </a:lnTo>
                  <a:lnTo>
                    <a:pt x="61904" y="16598"/>
                  </a:lnTo>
                  <a:lnTo>
                    <a:pt x="61929" y="16522"/>
                  </a:lnTo>
                  <a:lnTo>
                    <a:pt x="61904" y="16445"/>
                  </a:lnTo>
                  <a:lnTo>
                    <a:pt x="61853" y="16369"/>
                  </a:lnTo>
                  <a:lnTo>
                    <a:pt x="61445" y="15986"/>
                  </a:lnTo>
                  <a:lnTo>
                    <a:pt x="61011" y="15655"/>
                  </a:lnTo>
                  <a:lnTo>
                    <a:pt x="60552" y="15349"/>
                  </a:lnTo>
                  <a:lnTo>
                    <a:pt x="60093" y="15069"/>
                  </a:lnTo>
                  <a:lnTo>
                    <a:pt x="59609" y="14839"/>
                  </a:lnTo>
                  <a:lnTo>
                    <a:pt x="59099" y="14661"/>
                  </a:lnTo>
                  <a:lnTo>
                    <a:pt x="58564" y="14508"/>
                  </a:lnTo>
                  <a:lnTo>
                    <a:pt x="58003" y="14406"/>
                  </a:lnTo>
                  <a:lnTo>
                    <a:pt x="57901" y="14406"/>
                  </a:lnTo>
                  <a:lnTo>
                    <a:pt x="57391" y="13972"/>
                  </a:lnTo>
                  <a:lnTo>
                    <a:pt x="56856" y="13539"/>
                  </a:lnTo>
                  <a:lnTo>
                    <a:pt x="56958" y="13462"/>
                  </a:lnTo>
                  <a:lnTo>
                    <a:pt x="57034" y="13360"/>
                  </a:lnTo>
                  <a:lnTo>
                    <a:pt x="57136" y="13207"/>
                  </a:lnTo>
                  <a:lnTo>
                    <a:pt x="57187" y="13080"/>
                  </a:lnTo>
                  <a:lnTo>
                    <a:pt x="57238" y="12927"/>
                  </a:lnTo>
                  <a:lnTo>
                    <a:pt x="57289" y="12748"/>
                  </a:lnTo>
                  <a:lnTo>
                    <a:pt x="57289" y="12596"/>
                  </a:lnTo>
                  <a:lnTo>
                    <a:pt x="57289" y="12443"/>
                  </a:lnTo>
                  <a:lnTo>
                    <a:pt x="57289" y="12290"/>
                  </a:lnTo>
                  <a:lnTo>
                    <a:pt x="57238" y="12137"/>
                  </a:lnTo>
                  <a:lnTo>
                    <a:pt x="57187" y="11984"/>
                  </a:lnTo>
                  <a:lnTo>
                    <a:pt x="57110" y="11856"/>
                  </a:lnTo>
                  <a:lnTo>
                    <a:pt x="57008" y="11754"/>
                  </a:lnTo>
                  <a:lnTo>
                    <a:pt x="56907" y="11652"/>
                  </a:lnTo>
                  <a:lnTo>
                    <a:pt x="56805" y="11550"/>
                  </a:lnTo>
                  <a:lnTo>
                    <a:pt x="56524" y="11423"/>
                  </a:lnTo>
                  <a:lnTo>
                    <a:pt x="56244" y="11321"/>
                  </a:lnTo>
                  <a:lnTo>
                    <a:pt x="55938" y="11270"/>
                  </a:lnTo>
                  <a:lnTo>
                    <a:pt x="55632" y="11270"/>
                  </a:lnTo>
                  <a:lnTo>
                    <a:pt x="55326" y="11295"/>
                  </a:lnTo>
                  <a:lnTo>
                    <a:pt x="55275" y="10734"/>
                  </a:lnTo>
                  <a:lnTo>
                    <a:pt x="55224" y="10148"/>
                  </a:lnTo>
                  <a:lnTo>
                    <a:pt x="55122" y="9562"/>
                  </a:lnTo>
                  <a:lnTo>
                    <a:pt x="54994" y="9001"/>
                  </a:lnTo>
                  <a:lnTo>
                    <a:pt x="54867" y="8440"/>
                  </a:lnTo>
                  <a:lnTo>
                    <a:pt x="54688" y="7879"/>
                  </a:lnTo>
                  <a:lnTo>
                    <a:pt x="54510" y="7318"/>
                  </a:lnTo>
                  <a:lnTo>
                    <a:pt x="54306" y="6782"/>
                  </a:lnTo>
                  <a:lnTo>
                    <a:pt x="54076" y="6247"/>
                  </a:lnTo>
                  <a:lnTo>
                    <a:pt x="53796" y="5737"/>
                  </a:lnTo>
                  <a:lnTo>
                    <a:pt x="53516" y="5227"/>
                  </a:lnTo>
                  <a:lnTo>
                    <a:pt x="53210" y="4743"/>
                  </a:lnTo>
                  <a:lnTo>
                    <a:pt x="52878" y="4258"/>
                  </a:lnTo>
                  <a:lnTo>
                    <a:pt x="52521" y="3799"/>
                  </a:lnTo>
                  <a:lnTo>
                    <a:pt x="52139" y="3366"/>
                  </a:lnTo>
                  <a:lnTo>
                    <a:pt x="51705" y="2958"/>
                  </a:lnTo>
                  <a:lnTo>
                    <a:pt x="51221" y="2499"/>
                  </a:lnTo>
                  <a:lnTo>
                    <a:pt x="50686" y="2117"/>
                  </a:lnTo>
                  <a:lnTo>
                    <a:pt x="50150" y="1760"/>
                  </a:lnTo>
                  <a:lnTo>
                    <a:pt x="49564" y="1428"/>
                  </a:lnTo>
                  <a:lnTo>
                    <a:pt x="48977" y="1148"/>
                  </a:lnTo>
                  <a:lnTo>
                    <a:pt x="48391" y="893"/>
                  </a:lnTo>
                  <a:lnTo>
                    <a:pt x="47754" y="689"/>
                  </a:lnTo>
                  <a:lnTo>
                    <a:pt x="47116" y="511"/>
                  </a:lnTo>
                  <a:lnTo>
                    <a:pt x="46479" y="358"/>
                  </a:lnTo>
                  <a:lnTo>
                    <a:pt x="45841" y="230"/>
                  </a:lnTo>
                  <a:lnTo>
                    <a:pt x="45178" y="154"/>
                  </a:lnTo>
                  <a:lnTo>
                    <a:pt x="44516" y="77"/>
                  </a:lnTo>
                  <a:lnTo>
                    <a:pt x="43853" y="26"/>
                  </a:lnTo>
                  <a:lnTo>
                    <a:pt x="4319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151;p101">
              <a:extLst>
                <a:ext uri="{FF2B5EF4-FFF2-40B4-BE49-F238E27FC236}">
                  <a16:creationId xmlns:a16="http://schemas.microsoft.com/office/drawing/2014/main" id="{01AAA50B-9A33-C65D-7E1F-B69C84016BAA}"/>
                </a:ext>
              </a:extLst>
            </p:cNvPr>
            <p:cNvSpPr/>
            <p:nvPr/>
          </p:nvSpPr>
          <p:spPr>
            <a:xfrm>
              <a:off x="2194318" y="2666259"/>
              <a:ext cx="139617" cy="95933"/>
            </a:xfrm>
            <a:custGeom>
              <a:avLst/>
              <a:gdLst/>
              <a:ahLst/>
              <a:cxnLst/>
              <a:rect l="l" t="t" r="r" b="b"/>
              <a:pathLst>
                <a:path w="8313" h="5712" extrusionOk="0">
                  <a:moveTo>
                    <a:pt x="5941" y="0"/>
                  </a:moveTo>
                  <a:lnTo>
                    <a:pt x="5533" y="51"/>
                  </a:lnTo>
                  <a:lnTo>
                    <a:pt x="5100" y="153"/>
                  </a:lnTo>
                  <a:lnTo>
                    <a:pt x="4692" y="281"/>
                  </a:lnTo>
                  <a:lnTo>
                    <a:pt x="4284" y="459"/>
                  </a:lnTo>
                  <a:lnTo>
                    <a:pt x="3927" y="638"/>
                  </a:lnTo>
                  <a:lnTo>
                    <a:pt x="3570" y="842"/>
                  </a:lnTo>
                  <a:lnTo>
                    <a:pt x="3264" y="1071"/>
                  </a:lnTo>
                  <a:lnTo>
                    <a:pt x="2933" y="1377"/>
                  </a:lnTo>
                  <a:lnTo>
                    <a:pt x="2627" y="1658"/>
                  </a:lnTo>
                  <a:lnTo>
                    <a:pt x="2015" y="2269"/>
                  </a:lnTo>
                  <a:lnTo>
                    <a:pt x="1403" y="2881"/>
                  </a:lnTo>
                  <a:lnTo>
                    <a:pt x="1097" y="3162"/>
                  </a:lnTo>
                  <a:lnTo>
                    <a:pt x="766" y="3442"/>
                  </a:lnTo>
                  <a:lnTo>
                    <a:pt x="664" y="3468"/>
                  </a:lnTo>
                  <a:lnTo>
                    <a:pt x="587" y="3493"/>
                  </a:lnTo>
                  <a:lnTo>
                    <a:pt x="511" y="3468"/>
                  </a:lnTo>
                  <a:lnTo>
                    <a:pt x="434" y="3391"/>
                  </a:lnTo>
                  <a:lnTo>
                    <a:pt x="409" y="3978"/>
                  </a:lnTo>
                  <a:lnTo>
                    <a:pt x="307" y="4564"/>
                  </a:lnTo>
                  <a:lnTo>
                    <a:pt x="179" y="5100"/>
                  </a:lnTo>
                  <a:lnTo>
                    <a:pt x="1" y="5635"/>
                  </a:lnTo>
                  <a:lnTo>
                    <a:pt x="1174" y="5686"/>
                  </a:lnTo>
                  <a:lnTo>
                    <a:pt x="2499" y="5711"/>
                  </a:lnTo>
                  <a:lnTo>
                    <a:pt x="3188" y="5711"/>
                  </a:lnTo>
                  <a:lnTo>
                    <a:pt x="3902" y="5686"/>
                  </a:lnTo>
                  <a:lnTo>
                    <a:pt x="4590" y="5635"/>
                  </a:lnTo>
                  <a:lnTo>
                    <a:pt x="5253" y="5533"/>
                  </a:lnTo>
                  <a:lnTo>
                    <a:pt x="5559" y="5482"/>
                  </a:lnTo>
                  <a:lnTo>
                    <a:pt x="5865" y="5380"/>
                  </a:lnTo>
                  <a:lnTo>
                    <a:pt x="6171" y="5303"/>
                  </a:lnTo>
                  <a:lnTo>
                    <a:pt x="6451" y="5176"/>
                  </a:lnTo>
                  <a:lnTo>
                    <a:pt x="6732" y="5049"/>
                  </a:lnTo>
                  <a:lnTo>
                    <a:pt x="6987" y="4921"/>
                  </a:lnTo>
                  <a:lnTo>
                    <a:pt x="7216" y="4743"/>
                  </a:lnTo>
                  <a:lnTo>
                    <a:pt x="7446" y="4564"/>
                  </a:lnTo>
                  <a:lnTo>
                    <a:pt x="7624" y="4360"/>
                  </a:lnTo>
                  <a:lnTo>
                    <a:pt x="7803" y="4131"/>
                  </a:lnTo>
                  <a:lnTo>
                    <a:pt x="7955" y="3876"/>
                  </a:lnTo>
                  <a:lnTo>
                    <a:pt x="8083" y="3595"/>
                  </a:lnTo>
                  <a:lnTo>
                    <a:pt x="8185" y="3289"/>
                  </a:lnTo>
                  <a:lnTo>
                    <a:pt x="8261" y="2983"/>
                  </a:lnTo>
                  <a:lnTo>
                    <a:pt x="8312" y="2626"/>
                  </a:lnTo>
                  <a:lnTo>
                    <a:pt x="8312" y="2244"/>
                  </a:lnTo>
                  <a:lnTo>
                    <a:pt x="8312" y="1964"/>
                  </a:lnTo>
                  <a:lnTo>
                    <a:pt x="8261" y="1683"/>
                  </a:lnTo>
                  <a:lnTo>
                    <a:pt x="8210" y="1454"/>
                  </a:lnTo>
                  <a:lnTo>
                    <a:pt x="8159" y="1224"/>
                  </a:lnTo>
                  <a:lnTo>
                    <a:pt x="8057" y="1046"/>
                  </a:lnTo>
                  <a:lnTo>
                    <a:pt x="7955" y="867"/>
                  </a:lnTo>
                  <a:lnTo>
                    <a:pt x="7853" y="689"/>
                  </a:lnTo>
                  <a:lnTo>
                    <a:pt x="7726" y="561"/>
                  </a:lnTo>
                  <a:lnTo>
                    <a:pt x="7573" y="434"/>
                  </a:lnTo>
                  <a:lnTo>
                    <a:pt x="7420" y="332"/>
                  </a:lnTo>
                  <a:lnTo>
                    <a:pt x="7267" y="230"/>
                  </a:lnTo>
                  <a:lnTo>
                    <a:pt x="7089" y="153"/>
                  </a:lnTo>
                  <a:lnTo>
                    <a:pt x="6910" y="102"/>
                  </a:lnTo>
                  <a:lnTo>
                    <a:pt x="6732" y="51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152;p101">
              <a:extLst>
                <a:ext uri="{FF2B5EF4-FFF2-40B4-BE49-F238E27FC236}">
                  <a16:creationId xmlns:a16="http://schemas.microsoft.com/office/drawing/2014/main" id="{9776A817-FF8B-6DA0-7A72-A0928B1E40DF}"/>
                </a:ext>
              </a:extLst>
            </p:cNvPr>
            <p:cNvSpPr/>
            <p:nvPr/>
          </p:nvSpPr>
          <p:spPr>
            <a:xfrm>
              <a:off x="1984940" y="2610165"/>
              <a:ext cx="212406" cy="214976"/>
            </a:xfrm>
            <a:custGeom>
              <a:avLst/>
              <a:gdLst/>
              <a:ahLst/>
              <a:cxnLst/>
              <a:rect l="l" t="t" r="r" b="b"/>
              <a:pathLst>
                <a:path w="12647" h="12800" extrusionOk="0">
                  <a:moveTo>
                    <a:pt x="6221" y="2677"/>
                  </a:moveTo>
                  <a:lnTo>
                    <a:pt x="6629" y="2703"/>
                  </a:lnTo>
                  <a:lnTo>
                    <a:pt x="7037" y="2754"/>
                  </a:lnTo>
                  <a:lnTo>
                    <a:pt x="7445" y="2856"/>
                  </a:lnTo>
                  <a:lnTo>
                    <a:pt x="7828" y="2983"/>
                  </a:lnTo>
                  <a:lnTo>
                    <a:pt x="8185" y="3136"/>
                  </a:lnTo>
                  <a:lnTo>
                    <a:pt x="8541" y="3340"/>
                  </a:lnTo>
                  <a:lnTo>
                    <a:pt x="8873" y="3595"/>
                  </a:lnTo>
                  <a:lnTo>
                    <a:pt x="9179" y="3850"/>
                  </a:lnTo>
                  <a:lnTo>
                    <a:pt x="9459" y="4156"/>
                  </a:lnTo>
                  <a:lnTo>
                    <a:pt x="9714" y="4462"/>
                  </a:lnTo>
                  <a:lnTo>
                    <a:pt x="9918" y="4819"/>
                  </a:lnTo>
                  <a:lnTo>
                    <a:pt x="10122" y="5176"/>
                  </a:lnTo>
                  <a:lnTo>
                    <a:pt x="10275" y="5558"/>
                  </a:lnTo>
                  <a:lnTo>
                    <a:pt x="10377" y="5966"/>
                  </a:lnTo>
                  <a:lnTo>
                    <a:pt x="10454" y="6374"/>
                  </a:lnTo>
                  <a:lnTo>
                    <a:pt x="10454" y="6808"/>
                  </a:lnTo>
                  <a:lnTo>
                    <a:pt x="10428" y="7216"/>
                  </a:lnTo>
                  <a:lnTo>
                    <a:pt x="10377" y="7624"/>
                  </a:lnTo>
                  <a:lnTo>
                    <a:pt x="10250" y="8006"/>
                  </a:lnTo>
                  <a:lnTo>
                    <a:pt x="10097" y="8363"/>
                  </a:lnTo>
                  <a:lnTo>
                    <a:pt x="9918" y="8694"/>
                  </a:lnTo>
                  <a:lnTo>
                    <a:pt x="9689" y="9026"/>
                  </a:lnTo>
                  <a:lnTo>
                    <a:pt x="9434" y="9306"/>
                  </a:lnTo>
                  <a:lnTo>
                    <a:pt x="9153" y="9561"/>
                  </a:lnTo>
                  <a:lnTo>
                    <a:pt x="8847" y="9816"/>
                  </a:lnTo>
                  <a:lnTo>
                    <a:pt x="8516" y="10020"/>
                  </a:lnTo>
                  <a:lnTo>
                    <a:pt x="8159" y="10173"/>
                  </a:lnTo>
                  <a:lnTo>
                    <a:pt x="7777" y="10301"/>
                  </a:lnTo>
                  <a:lnTo>
                    <a:pt x="7369" y="10403"/>
                  </a:lnTo>
                  <a:lnTo>
                    <a:pt x="6961" y="10454"/>
                  </a:lnTo>
                  <a:lnTo>
                    <a:pt x="6553" y="10479"/>
                  </a:lnTo>
                  <a:lnTo>
                    <a:pt x="6451" y="10454"/>
                  </a:lnTo>
                  <a:lnTo>
                    <a:pt x="6400" y="10403"/>
                  </a:lnTo>
                  <a:lnTo>
                    <a:pt x="6043" y="10403"/>
                  </a:lnTo>
                  <a:lnTo>
                    <a:pt x="5711" y="10377"/>
                  </a:lnTo>
                  <a:lnTo>
                    <a:pt x="5380" y="10326"/>
                  </a:lnTo>
                  <a:lnTo>
                    <a:pt x="5049" y="10224"/>
                  </a:lnTo>
                  <a:lnTo>
                    <a:pt x="4743" y="10071"/>
                  </a:lnTo>
                  <a:lnTo>
                    <a:pt x="4437" y="9893"/>
                  </a:lnTo>
                  <a:lnTo>
                    <a:pt x="4131" y="9689"/>
                  </a:lnTo>
                  <a:lnTo>
                    <a:pt x="3876" y="9459"/>
                  </a:lnTo>
                  <a:lnTo>
                    <a:pt x="3621" y="9230"/>
                  </a:lnTo>
                  <a:lnTo>
                    <a:pt x="3366" y="8949"/>
                  </a:lnTo>
                  <a:lnTo>
                    <a:pt x="3162" y="8669"/>
                  </a:lnTo>
                  <a:lnTo>
                    <a:pt x="2983" y="8363"/>
                  </a:lnTo>
                  <a:lnTo>
                    <a:pt x="2830" y="8057"/>
                  </a:lnTo>
                  <a:lnTo>
                    <a:pt x="2703" y="7726"/>
                  </a:lnTo>
                  <a:lnTo>
                    <a:pt x="2601" y="7394"/>
                  </a:lnTo>
                  <a:lnTo>
                    <a:pt x="2550" y="7063"/>
                  </a:lnTo>
                  <a:lnTo>
                    <a:pt x="2524" y="6680"/>
                  </a:lnTo>
                  <a:lnTo>
                    <a:pt x="2550" y="6298"/>
                  </a:lnTo>
                  <a:lnTo>
                    <a:pt x="2601" y="5915"/>
                  </a:lnTo>
                  <a:lnTo>
                    <a:pt x="2677" y="5558"/>
                  </a:lnTo>
                  <a:lnTo>
                    <a:pt x="2779" y="5202"/>
                  </a:lnTo>
                  <a:lnTo>
                    <a:pt x="2932" y="4870"/>
                  </a:lnTo>
                  <a:lnTo>
                    <a:pt x="3111" y="4539"/>
                  </a:lnTo>
                  <a:lnTo>
                    <a:pt x="3315" y="4233"/>
                  </a:lnTo>
                  <a:lnTo>
                    <a:pt x="3544" y="3952"/>
                  </a:lnTo>
                  <a:lnTo>
                    <a:pt x="3799" y="3697"/>
                  </a:lnTo>
                  <a:lnTo>
                    <a:pt x="4080" y="3442"/>
                  </a:lnTo>
                  <a:lnTo>
                    <a:pt x="4386" y="3238"/>
                  </a:lnTo>
                  <a:lnTo>
                    <a:pt x="4717" y="3060"/>
                  </a:lnTo>
                  <a:lnTo>
                    <a:pt x="5049" y="2907"/>
                  </a:lnTo>
                  <a:lnTo>
                    <a:pt x="5431" y="2805"/>
                  </a:lnTo>
                  <a:lnTo>
                    <a:pt x="5813" y="2728"/>
                  </a:lnTo>
                  <a:lnTo>
                    <a:pt x="6221" y="2677"/>
                  </a:lnTo>
                  <a:close/>
                  <a:moveTo>
                    <a:pt x="6094" y="0"/>
                  </a:moveTo>
                  <a:lnTo>
                    <a:pt x="5737" y="51"/>
                  </a:lnTo>
                  <a:lnTo>
                    <a:pt x="5380" y="77"/>
                  </a:lnTo>
                  <a:lnTo>
                    <a:pt x="5074" y="153"/>
                  </a:lnTo>
                  <a:lnTo>
                    <a:pt x="4768" y="204"/>
                  </a:lnTo>
                  <a:lnTo>
                    <a:pt x="4462" y="281"/>
                  </a:lnTo>
                  <a:lnTo>
                    <a:pt x="4182" y="383"/>
                  </a:lnTo>
                  <a:lnTo>
                    <a:pt x="3621" y="638"/>
                  </a:lnTo>
                  <a:lnTo>
                    <a:pt x="3085" y="918"/>
                  </a:lnTo>
                  <a:lnTo>
                    <a:pt x="2601" y="1250"/>
                  </a:lnTo>
                  <a:lnTo>
                    <a:pt x="2142" y="1607"/>
                  </a:lnTo>
                  <a:lnTo>
                    <a:pt x="1734" y="2040"/>
                  </a:lnTo>
                  <a:lnTo>
                    <a:pt x="1352" y="2499"/>
                  </a:lnTo>
                  <a:lnTo>
                    <a:pt x="1020" y="2983"/>
                  </a:lnTo>
                  <a:lnTo>
                    <a:pt x="714" y="3493"/>
                  </a:lnTo>
                  <a:lnTo>
                    <a:pt x="459" y="4029"/>
                  </a:lnTo>
                  <a:lnTo>
                    <a:pt x="281" y="4590"/>
                  </a:lnTo>
                  <a:lnTo>
                    <a:pt x="128" y="5176"/>
                  </a:lnTo>
                  <a:lnTo>
                    <a:pt x="26" y="5762"/>
                  </a:lnTo>
                  <a:lnTo>
                    <a:pt x="0" y="6374"/>
                  </a:lnTo>
                  <a:lnTo>
                    <a:pt x="26" y="7012"/>
                  </a:lnTo>
                  <a:lnTo>
                    <a:pt x="102" y="7547"/>
                  </a:lnTo>
                  <a:lnTo>
                    <a:pt x="204" y="8057"/>
                  </a:lnTo>
                  <a:lnTo>
                    <a:pt x="357" y="8541"/>
                  </a:lnTo>
                  <a:lnTo>
                    <a:pt x="536" y="9000"/>
                  </a:lnTo>
                  <a:lnTo>
                    <a:pt x="561" y="9000"/>
                  </a:lnTo>
                  <a:lnTo>
                    <a:pt x="638" y="9026"/>
                  </a:lnTo>
                  <a:lnTo>
                    <a:pt x="689" y="9051"/>
                  </a:lnTo>
                  <a:lnTo>
                    <a:pt x="714" y="9077"/>
                  </a:lnTo>
                  <a:lnTo>
                    <a:pt x="740" y="9128"/>
                  </a:lnTo>
                  <a:lnTo>
                    <a:pt x="740" y="9230"/>
                  </a:lnTo>
                  <a:lnTo>
                    <a:pt x="740" y="9281"/>
                  </a:lnTo>
                  <a:lnTo>
                    <a:pt x="689" y="9332"/>
                  </a:lnTo>
                  <a:lnTo>
                    <a:pt x="918" y="9689"/>
                  </a:lnTo>
                  <a:lnTo>
                    <a:pt x="1148" y="10046"/>
                  </a:lnTo>
                  <a:lnTo>
                    <a:pt x="1428" y="10352"/>
                  </a:lnTo>
                  <a:lnTo>
                    <a:pt x="1709" y="10658"/>
                  </a:lnTo>
                  <a:lnTo>
                    <a:pt x="2015" y="10938"/>
                  </a:lnTo>
                  <a:lnTo>
                    <a:pt x="2346" y="11219"/>
                  </a:lnTo>
                  <a:lnTo>
                    <a:pt x="2703" y="11448"/>
                  </a:lnTo>
                  <a:lnTo>
                    <a:pt x="3060" y="11677"/>
                  </a:lnTo>
                  <a:lnTo>
                    <a:pt x="3442" y="11881"/>
                  </a:lnTo>
                  <a:lnTo>
                    <a:pt x="3825" y="12060"/>
                  </a:lnTo>
                  <a:lnTo>
                    <a:pt x="4233" y="12238"/>
                  </a:lnTo>
                  <a:lnTo>
                    <a:pt x="4641" y="12366"/>
                  </a:lnTo>
                  <a:lnTo>
                    <a:pt x="5049" y="12519"/>
                  </a:lnTo>
                  <a:lnTo>
                    <a:pt x="5482" y="12621"/>
                  </a:lnTo>
                  <a:lnTo>
                    <a:pt x="5915" y="12723"/>
                  </a:lnTo>
                  <a:lnTo>
                    <a:pt x="6374" y="12799"/>
                  </a:lnTo>
                  <a:lnTo>
                    <a:pt x="6400" y="12774"/>
                  </a:lnTo>
                  <a:lnTo>
                    <a:pt x="6451" y="12774"/>
                  </a:lnTo>
                  <a:lnTo>
                    <a:pt x="6808" y="12748"/>
                  </a:lnTo>
                  <a:lnTo>
                    <a:pt x="7139" y="12723"/>
                  </a:lnTo>
                  <a:lnTo>
                    <a:pt x="7471" y="12672"/>
                  </a:lnTo>
                  <a:lnTo>
                    <a:pt x="7802" y="12595"/>
                  </a:lnTo>
                  <a:lnTo>
                    <a:pt x="8108" y="12519"/>
                  </a:lnTo>
                  <a:lnTo>
                    <a:pt x="8414" y="12417"/>
                  </a:lnTo>
                  <a:lnTo>
                    <a:pt x="8720" y="12289"/>
                  </a:lnTo>
                  <a:lnTo>
                    <a:pt x="9026" y="12187"/>
                  </a:lnTo>
                  <a:lnTo>
                    <a:pt x="9306" y="12034"/>
                  </a:lnTo>
                  <a:lnTo>
                    <a:pt x="9587" y="11881"/>
                  </a:lnTo>
                  <a:lnTo>
                    <a:pt x="9842" y="11728"/>
                  </a:lnTo>
                  <a:lnTo>
                    <a:pt x="10097" y="11550"/>
                  </a:lnTo>
                  <a:lnTo>
                    <a:pt x="10352" y="11372"/>
                  </a:lnTo>
                  <a:lnTo>
                    <a:pt x="10581" y="11168"/>
                  </a:lnTo>
                  <a:lnTo>
                    <a:pt x="10811" y="10938"/>
                  </a:lnTo>
                  <a:lnTo>
                    <a:pt x="11015" y="10734"/>
                  </a:lnTo>
                  <a:lnTo>
                    <a:pt x="11219" y="10505"/>
                  </a:lnTo>
                  <a:lnTo>
                    <a:pt x="11422" y="10250"/>
                  </a:lnTo>
                  <a:lnTo>
                    <a:pt x="11601" y="9995"/>
                  </a:lnTo>
                  <a:lnTo>
                    <a:pt x="11754" y="9740"/>
                  </a:lnTo>
                  <a:lnTo>
                    <a:pt x="11907" y="9459"/>
                  </a:lnTo>
                  <a:lnTo>
                    <a:pt x="12060" y="9204"/>
                  </a:lnTo>
                  <a:lnTo>
                    <a:pt x="12187" y="8898"/>
                  </a:lnTo>
                  <a:lnTo>
                    <a:pt x="12289" y="8618"/>
                  </a:lnTo>
                  <a:lnTo>
                    <a:pt x="12391" y="8312"/>
                  </a:lnTo>
                  <a:lnTo>
                    <a:pt x="12468" y="8006"/>
                  </a:lnTo>
                  <a:lnTo>
                    <a:pt x="12544" y="7675"/>
                  </a:lnTo>
                  <a:lnTo>
                    <a:pt x="12595" y="7343"/>
                  </a:lnTo>
                  <a:lnTo>
                    <a:pt x="12621" y="7037"/>
                  </a:lnTo>
                  <a:lnTo>
                    <a:pt x="12646" y="6680"/>
                  </a:lnTo>
                  <a:lnTo>
                    <a:pt x="12646" y="6349"/>
                  </a:lnTo>
                  <a:lnTo>
                    <a:pt x="12621" y="5992"/>
                  </a:lnTo>
                  <a:lnTo>
                    <a:pt x="12595" y="5635"/>
                  </a:lnTo>
                  <a:lnTo>
                    <a:pt x="12544" y="5278"/>
                  </a:lnTo>
                  <a:lnTo>
                    <a:pt x="12468" y="4947"/>
                  </a:lnTo>
                  <a:lnTo>
                    <a:pt x="12391" y="4615"/>
                  </a:lnTo>
                  <a:lnTo>
                    <a:pt x="12289" y="4284"/>
                  </a:lnTo>
                  <a:lnTo>
                    <a:pt x="12187" y="3952"/>
                  </a:lnTo>
                  <a:lnTo>
                    <a:pt x="12060" y="3646"/>
                  </a:lnTo>
                  <a:lnTo>
                    <a:pt x="11932" y="3340"/>
                  </a:lnTo>
                  <a:lnTo>
                    <a:pt x="11779" y="3060"/>
                  </a:lnTo>
                  <a:lnTo>
                    <a:pt x="11601" y="2779"/>
                  </a:lnTo>
                  <a:lnTo>
                    <a:pt x="11448" y="2524"/>
                  </a:lnTo>
                  <a:lnTo>
                    <a:pt x="11244" y="2270"/>
                  </a:lnTo>
                  <a:lnTo>
                    <a:pt x="11040" y="2015"/>
                  </a:lnTo>
                  <a:lnTo>
                    <a:pt x="10836" y="1785"/>
                  </a:lnTo>
                  <a:lnTo>
                    <a:pt x="10607" y="1556"/>
                  </a:lnTo>
                  <a:lnTo>
                    <a:pt x="10377" y="1352"/>
                  </a:lnTo>
                  <a:lnTo>
                    <a:pt x="10122" y="1173"/>
                  </a:lnTo>
                  <a:lnTo>
                    <a:pt x="9867" y="995"/>
                  </a:lnTo>
                  <a:lnTo>
                    <a:pt x="9587" y="816"/>
                  </a:lnTo>
                  <a:lnTo>
                    <a:pt x="9332" y="663"/>
                  </a:lnTo>
                  <a:lnTo>
                    <a:pt x="9026" y="536"/>
                  </a:lnTo>
                  <a:lnTo>
                    <a:pt x="8745" y="408"/>
                  </a:lnTo>
                  <a:lnTo>
                    <a:pt x="8439" y="306"/>
                  </a:lnTo>
                  <a:lnTo>
                    <a:pt x="8134" y="204"/>
                  </a:lnTo>
                  <a:lnTo>
                    <a:pt x="7802" y="128"/>
                  </a:lnTo>
                  <a:lnTo>
                    <a:pt x="7471" y="77"/>
                  </a:lnTo>
                  <a:lnTo>
                    <a:pt x="7139" y="26"/>
                  </a:lnTo>
                  <a:lnTo>
                    <a:pt x="6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153;p101">
              <a:extLst>
                <a:ext uri="{FF2B5EF4-FFF2-40B4-BE49-F238E27FC236}">
                  <a16:creationId xmlns:a16="http://schemas.microsoft.com/office/drawing/2014/main" id="{5BE8D5D8-EF7C-7C18-5095-ADCB2418C1B4}"/>
                </a:ext>
              </a:extLst>
            </p:cNvPr>
            <p:cNvSpPr/>
            <p:nvPr/>
          </p:nvSpPr>
          <p:spPr>
            <a:xfrm>
              <a:off x="2027330" y="2655124"/>
              <a:ext cx="133184" cy="131051"/>
            </a:xfrm>
            <a:custGeom>
              <a:avLst/>
              <a:gdLst/>
              <a:ahLst/>
              <a:cxnLst/>
              <a:rect l="l" t="t" r="r" b="b"/>
              <a:pathLst>
                <a:path w="7930" h="7803" extrusionOk="0">
                  <a:moveTo>
                    <a:pt x="3748" y="459"/>
                  </a:moveTo>
                  <a:lnTo>
                    <a:pt x="4131" y="485"/>
                  </a:lnTo>
                  <a:lnTo>
                    <a:pt x="4513" y="536"/>
                  </a:lnTo>
                  <a:lnTo>
                    <a:pt x="4870" y="612"/>
                  </a:lnTo>
                  <a:lnTo>
                    <a:pt x="5227" y="740"/>
                  </a:lnTo>
                  <a:lnTo>
                    <a:pt x="5559" y="893"/>
                  </a:lnTo>
                  <a:lnTo>
                    <a:pt x="5864" y="1071"/>
                  </a:lnTo>
                  <a:lnTo>
                    <a:pt x="6170" y="1301"/>
                  </a:lnTo>
                  <a:lnTo>
                    <a:pt x="6451" y="1530"/>
                  </a:lnTo>
                  <a:lnTo>
                    <a:pt x="6706" y="1811"/>
                  </a:lnTo>
                  <a:lnTo>
                    <a:pt x="6935" y="2117"/>
                  </a:lnTo>
                  <a:lnTo>
                    <a:pt x="7139" y="2448"/>
                  </a:lnTo>
                  <a:lnTo>
                    <a:pt x="7318" y="2779"/>
                  </a:lnTo>
                  <a:lnTo>
                    <a:pt x="7445" y="3162"/>
                  </a:lnTo>
                  <a:lnTo>
                    <a:pt x="7547" y="3570"/>
                  </a:lnTo>
                  <a:lnTo>
                    <a:pt x="7573" y="3978"/>
                  </a:lnTo>
                  <a:lnTo>
                    <a:pt x="7573" y="4386"/>
                  </a:lnTo>
                  <a:lnTo>
                    <a:pt x="7522" y="4768"/>
                  </a:lnTo>
                  <a:lnTo>
                    <a:pt x="7420" y="5125"/>
                  </a:lnTo>
                  <a:lnTo>
                    <a:pt x="7267" y="5482"/>
                  </a:lnTo>
                  <a:lnTo>
                    <a:pt x="7063" y="5813"/>
                  </a:lnTo>
                  <a:lnTo>
                    <a:pt x="6833" y="6119"/>
                  </a:lnTo>
                  <a:lnTo>
                    <a:pt x="6578" y="6374"/>
                  </a:lnTo>
                  <a:lnTo>
                    <a:pt x="6298" y="6629"/>
                  </a:lnTo>
                  <a:lnTo>
                    <a:pt x="5966" y="6859"/>
                  </a:lnTo>
                  <a:lnTo>
                    <a:pt x="5635" y="7037"/>
                  </a:lnTo>
                  <a:lnTo>
                    <a:pt x="5278" y="7165"/>
                  </a:lnTo>
                  <a:lnTo>
                    <a:pt x="4896" y="7292"/>
                  </a:lnTo>
                  <a:lnTo>
                    <a:pt x="4488" y="7343"/>
                  </a:lnTo>
                  <a:lnTo>
                    <a:pt x="4080" y="7369"/>
                  </a:lnTo>
                  <a:lnTo>
                    <a:pt x="3570" y="7292"/>
                  </a:lnTo>
                  <a:lnTo>
                    <a:pt x="3060" y="7165"/>
                  </a:lnTo>
                  <a:lnTo>
                    <a:pt x="2576" y="7012"/>
                  </a:lnTo>
                  <a:lnTo>
                    <a:pt x="2346" y="6910"/>
                  </a:lnTo>
                  <a:lnTo>
                    <a:pt x="2117" y="6808"/>
                  </a:lnTo>
                  <a:lnTo>
                    <a:pt x="1913" y="6680"/>
                  </a:lnTo>
                  <a:lnTo>
                    <a:pt x="1709" y="6553"/>
                  </a:lnTo>
                  <a:lnTo>
                    <a:pt x="1505" y="6374"/>
                  </a:lnTo>
                  <a:lnTo>
                    <a:pt x="1326" y="6221"/>
                  </a:lnTo>
                  <a:lnTo>
                    <a:pt x="1148" y="6017"/>
                  </a:lnTo>
                  <a:lnTo>
                    <a:pt x="995" y="5813"/>
                  </a:lnTo>
                  <a:lnTo>
                    <a:pt x="842" y="5559"/>
                  </a:lnTo>
                  <a:lnTo>
                    <a:pt x="714" y="5304"/>
                  </a:lnTo>
                  <a:lnTo>
                    <a:pt x="587" y="4972"/>
                  </a:lnTo>
                  <a:lnTo>
                    <a:pt x="510" y="4641"/>
                  </a:lnTo>
                  <a:lnTo>
                    <a:pt x="434" y="4284"/>
                  </a:lnTo>
                  <a:lnTo>
                    <a:pt x="434" y="3952"/>
                  </a:lnTo>
                  <a:lnTo>
                    <a:pt x="434" y="3595"/>
                  </a:lnTo>
                  <a:lnTo>
                    <a:pt x="485" y="3238"/>
                  </a:lnTo>
                  <a:lnTo>
                    <a:pt x="561" y="2907"/>
                  </a:lnTo>
                  <a:lnTo>
                    <a:pt x="689" y="2576"/>
                  </a:lnTo>
                  <a:lnTo>
                    <a:pt x="842" y="2270"/>
                  </a:lnTo>
                  <a:lnTo>
                    <a:pt x="995" y="1964"/>
                  </a:lnTo>
                  <a:lnTo>
                    <a:pt x="1199" y="1683"/>
                  </a:lnTo>
                  <a:lnTo>
                    <a:pt x="1454" y="1428"/>
                  </a:lnTo>
                  <a:lnTo>
                    <a:pt x="1709" y="1199"/>
                  </a:lnTo>
                  <a:lnTo>
                    <a:pt x="1989" y="995"/>
                  </a:lnTo>
                  <a:lnTo>
                    <a:pt x="2295" y="816"/>
                  </a:lnTo>
                  <a:lnTo>
                    <a:pt x="2627" y="663"/>
                  </a:lnTo>
                  <a:lnTo>
                    <a:pt x="3009" y="561"/>
                  </a:lnTo>
                  <a:lnTo>
                    <a:pt x="3391" y="510"/>
                  </a:lnTo>
                  <a:lnTo>
                    <a:pt x="3748" y="459"/>
                  </a:lnTo>
                  <a:close/>
                  <a:moveTo>
                    <a:pt x="3697" y="0"/>
                  </a:moveTo>
                  <a:lnTo>
                    <a:pt x="3289" y="51"/>
                  </a:lnTo>
                  <a:lnTo>
                    <a:pt x="2907" y="128"/>
                  </a:lnTo>
                  <a:lnTo>
                    <a:pt x="2525" y="230"/>
                  </a:lnTo>
                  <a:lnTo>
                    <a:pt x="2193" y="383"/>
                  </a:lnTo>
                  <a:lnTo>
                    <a:pt x="1862" y="561"/>
                  </a:lnTo>
                  <a:lnTo>
                    <a:pt x="1556" y="765"/>
                  </a:lnTo>
                  <a:lnTo>
                    <a:pt x="1275" y="1020"/>
                  </a:lnTo>
                  <a:lnTo>
                    <a:pt x="1020" y="1275"/>
                  </a:lnTo>
                  <a:lnTo>
                    <a:pt x="791" y="1556"/>
                  </a:lnTo>
                  <a:lnTo>
                    <a:pt x="587" y="1862"/>
                  </a:lnTo>
                  <a:lnTo>
                    <a:pt x="408" y="2193"/>
                  </a:lnTo>
                  <a:lnTo>
                    <a:pt x="255" y="2525"/>
                  </a:lnTo>
                  <a:lnTo>
                    <a:pt x="153" y="2881"/>
                  </a:lnTo>
                  <a:lnTo>
                    <a:pt x="77" y="3238"/>
                  </a:lnTo>
                  <a:lnTo>
                    <a:pt x="26" y="3621"/>
                  </a:lnTo>
                  <a:lnTo>
                    <a:pt x="0" y="4003"/>
                  </a:lnTo>
                  <a:lnTo>
                    <a:pt x="26" y="4386"/>
                  </a:lnTo>
                  <a:lnTo>
                    <a:pt x="77" y="4717"/>
                  </a:lnTo>
                  <a:lnTo>
                    <a:pt x="179" y="5049"/>
                  </a:lnTo>
                  <a:lnTo>
                    <a:pt x="306" y="5380"/>
                  </a:lnTo>
                  <a:lnTo>
                    <a:pt x="459" y="5686"/>
                  </a:lnTo>
                  <a:lnTo>
                    <a:pt x="638" y="5992"/>
                  </a:lnTo>
                  <a:lnTo>
                    <a:pt x="842" y="6272"/>
                  </a:lnTo>
                  <a:lnTo>
                    <a:pt x="1097" y="6553"/>
                  </a:lnTo>
                  <a:lnTo>
                    <a:pt x="1352" y="6782"/>
                  </a:lnTo>
                  <a:lnTo>
                    <a:pt x="1607" y="7012"/>
                  </a:lnTo>
                  <a:lnTo>
                    <a:pt x="1913" y="7216"/>
                  </a:lnTo>
                  <a:lnTo>
                    <a:pt x="2219" y="7394"/>
                  </a:lnTo>
                  <a:lnTo>
                    <a:pt x="2525" y="7547"/>
                  </a:lnTo>
                  <a:lnTo>
                    <a:pt x="2856" y="7649"/>
                  </a:lnTo>
                  <a:lnTo>
                    <a:pt x="3187" y="7700"/>
                  </a:lnTo>
                  <a:lnTo>
                    <a:pt x="3519" y="7726"/>
                  </a:lnTo>
                  <a:lnTo>
                    <a:pt x="3876" y="7726"/>
                  </a:lnTo>
                  <a:lnTo>
                    <a:pt x="3927" y="7777"/>
                  </a:lnTo>
                  <a:lnTo>
                    <a:pt x="4029" y="7802"/>
                  </a:lnTo>
                  <a:lnTo>
                    <a:pt x="4437" y="7777"/>
                  </a:lnTo>
                  <a:lnTo>
                    <a:pt x="4845" y="7726"/>
                  </a:lnTo>
                  <a:lnTo>
                    <a:pt x="5253" y="7624"/>
                  </a:lnTo>
                  <a:lnTo>
                    <a:pt x="5635" y="7496"/>
                  </a:lnTo>
                  <a:lnTo>
                    <a:pt x="5992" y="7343"/>
                  </a:lnTo>
                  <a:lnTo>
                    <a:pt x="6323" y="7139"/>
                  </a:lnTo>
                  <a:lnTo>
                    <a:pt x="6629" y="6884"/>
                  </a:lnTo>
                  <a:lnTo>
                    <a:pt x="6910" y="6629"/>
                  </a:lnTo>
                  <a:lnTo>
                    <a:pt x="7165" y="6349"/>
                  </a:lnTo>
                  <a:lnTo>
                    <a:pt x="7394" y="6017"/>
                  </a:lnTo>
                  <a:lnTo>
                    <a:pt x="7573" y="5686"/>
                  </a:lnTo>
                  <a:lnTo>
                    <a:pt x="7726" y="5329"/>
                  </a:lnTo>
                  <a:lnTo>
                    <a:pt x="7853" y="4947"/>
                  </a:lnTo>
                  <a:lnTo>
                    <a:pt x="7904" y="4539"/>
                  </a:lnTo>
                  <a:lnTo>
                    <a:pt x="7930" y="4131"/>
                  </a:lnTo>
                  <a:lnTo>
                    <a:pt x="7930" y="3697"/>
                  </a:lnTo>
                  <a:lnTo>
                    <a:pt x="7853" y="3289"/>
                  </a:lnTo>
                  <a:lnTo>
                    <a:pt x="7751" y="2881"/>
                  </a:lnTo>
                  <a:lnTo>
                    <a:pt x="7598" y="2499"/>
                  </a:lnTo>
                  <a:lnTo>
                    <a:pt x="7394" y="2142"/>
                  </a:lnTo>
                  <a:lnTo>
                    <a:pt x="7190" y="1785"/>
                  </a:lnTo>
                  <a:lnTo>
                    <a:pt x="6935" y="1479"/>
                  </a:lnTo>
                  <a:lnTo>
                    <a:pt x="6655" y="1173"/>
                  </a:lnTo>
                  <a:lnTo>
                    <a:pt x="6349" y="918"/>
                  </a:lnTo>
                  <a:lnTo>
                    <a:pt x="6017" y="663"/>
                  </a:lnTo>
                  <a:lnTo>
                    <a:pt x="5661" y="459"/>
                  </a:lnTo>
                  <a:lnTo>
                    <a:pt x="5304" y="306"/>
                  </a:lnTo>
                  <a:lnTo>
                    <a:pt x="4921" y="179"/>
                  </a:lnTo>
                  <a:lnTo>
                    <a:pt x="4513" y="77"/>
                  </a:lnTo>
                  <a:lnTo>
                    <a:pt x="4105" y="26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154;p101">
              <a:extLst>
                <a:ext uri="{FF2B5EF4-FFF2-40B4-BE49-F238E27FC236}">
                  <a16:creationId xmlns:a16="http://schemas.microsoft.com/office/drawing/2014/main" id="{00FB4C02-0FA4-9F9A-9F8B-243068E818B8}"/>
                </a:ext>
              </a:extLst>
            </p:cNvPr>
            <p:cNvSpPr/>
            <p:nvPr/>
          </p:nvSpPr>
          <p:spPr>
            <a:xfrm>
              <a:off x="2034602" y="2662833"/>
              <a:ext cx="119916" cy="116053"/>
            </a:xfrm>
            <a:custGeom>
              <a:avLst/>
              <a:gdLst/>
              <a:ahLst/>
              <a:cxnLst/>
              <a:rect l="l" t="t" r="r" b="b"/>
              <a:pathLst>
                <a:path w="7140" h="6910" extrusionOk="0">
                  <a:moveTo>
                    <a:pt x="3723" y="2779"/>
                  </a:moveTo>
                  <a:lnTo>
                    <a:pt x="3876" y="2805"/>
                  </a:lnTo>
                  <a:lnTo>
                    <a:pt x="4029" y="2830"/>
                  </a:lnTo>
                  <a:lnTo>
                    <a:pt x="4233" y="2958"/>
                  </a:lnTo>
                  <a:lnTo>
                    <a:pt x="4361" y="3085"/>
                  </a:lnTo>
                  <a:lnTo>
                    <a:pt x="4488" y="3264"/>
                  </a:lnTo>
                  <a:lnTo>
                    <a:pt x="4565" y="3442"/>
                  </a:lnTo>
                  <a:lnTo>
                    <a:pt x="4590" y="3646"/>
                  </a:lnTo>
                  <a:lnTo>
                    <a:pt x="4590" y="3850"/>
                  </a:lnTo>
                  <a:lnTo>
                    <a:pt x="4539" y="4029"/>
                  </a:lnTo>
                  <a:lnTo>
                    <a:pt x="4437" y="4233"/>
                  </a:lnTo>
                  <a:lnTo>
                    <a:pt x="4310" y="4386"/>
                  </a:lnTo>
                  <a:lnTo>
                    <a:pt x="4131" y="4513"/>
                  </a:lnTo>
                  <a:lnTo>
                    <a:pt x="3953" y="4590"/>
                  </a:lnTo>
                  <a:lnTo>
                    <a:pt x="3749" y="4641"/>
                  </a:lnTo>
                  <a:lnTo>
                    <a:pt x="3519" y="4641"/>
                  </a:lnTo>
                  <a:lnTo>
                    <a:pt x="3315" y="4615"/>
                  </a:lnTo>
                  <a:lnTo>
                    <a:pt x="3111" y="4539"/>
                  </a:lnTo>
                  <a:lnTo>
                    <a:pt x="2933" y="4411"/>
                  </a:lnTo>
                  <a:lnTo>
                    <a:pt x="2831" y="4284"/>
                  </a:lnTo>
                  <a:lnTo>
                    <a:pt x="2754" y="4156"/>
                  </a:lnTo>
                  <a:lnTo>
                    <a:pt x="2703" y="4003"/>
                  </a:lnTo>
                  <a:lnTo>
                    <a:pt x="2678" y="3850"/>
                  </a:lnTo>
                  <a:lnTo>
                    <a:pt x="2703" y="3723"/>
                  </a:lnTo>
                  <a:lnTo>
                    <a:pt x="2729" y="3570"/>
                  </a:lnTo>
                  <a:lnTo>
                    <a:pt x="2780" y="3442"/>
                  </a:lnTo>
                  <a:lnTo>
                    <a:pt x="2882" y="3340"/>
                  </a:lnTo>
                  <a:lnTo>
                    <a:pt x="2933" y="3187"/>
                  </a:lnTo>
                  <a:lnTo>
                    <a:pt x="3035" y="3034"/>
                  </a:lnTo>
                  <a:lnTo>
                    <a:pt x="3188" y="2932"/>
                  </a:lnTo>
                  <a:lnTo>
                    <a:pt x="3341" y="2856"/>
                  </a:lnTo>
                  <a:lnTo>
                    <a:pt x="3519" y="2805"/>
                  </a:lnTo>
                  <a:lnTo>
                    <a:pt x="3723" y="2779"/>
                  </a:lnTo>
                  <a:close/>
                  <a:moveTo>
                    <a:pt x="3315" y="0"/>
                  </a:moveTo>
                  <a:lnTo>
                    <a:pt x="2958" y="51"/>
                  </a:lnTo>
                  <a:lnTo>
                    <a:pt x="2576" y="102"/>
                  </a:lnTo>
                  <a:lnTo>
                    <a:pt x="2194" y="204"/>
                  </a:lnTo>
                  <a:lnTo>
                    <a:pt x="1862" y="357"/>
                  </a:lnTo>
                  <a:lnTo>
                    <a:pt x="1556" y="536"/>
                  </a:lnTo>
                  <a:lnTo>
                    <a:pt x="1276" y="740"/>
                  </a:lnTo>
                  <a:lnTo>
                    <a:pt x="1021" y="969"/>
                  </a:lnTo>
                  <a:lnTo>
                    <a:pt x="766" y="1224"/>
                  </a:lnTo>
                  <a:lnTo>
                    <a:pt x="562" y="1505"/>
                  </a:lnTo>
                  <a:lnTo>
                    <a:pt x="409" y="1811"/>
                  </a:lnTo>
                  <a:lnTo>
                    <a:pt x="256" y="2117"/>
                  </a:lnTo>
                  <a:lnTo>
                    <a:pt x="128" y="2448"/>
                  </a:lnTo>
                  <a:lnTo>
                    <a:pt x="52" y="2779"/>
                  </a:lnTo>
                  <a:lnTo>
                    <a:pt x="1" y="3136"/>
                  </a:lnTo>
                  <a:lnTo>
                    <a:pt x="1" y="3493"/>
                  </a:lnTo>
                  <a:lnTo>
                    <a:pt x="1" y="3825"/>
                  </a:lnTo>
                  <a:lnTo>
                    <a:pt x="77" y="4182"/>
                  </a:lnTo>
                  <a:lnTo>
                    <a:pt x="154" y="4513"/>
                  </a:lnTo>
                  <a:lnTo>
                    <a:pt x="281" y="4845"/>
                  </a:lnTo>
                  <a:lnTo>
                    <a:pt x="409" y="5100"/>
                  </a:lnTo>
                  <a:lnTo>
                    <a:pt x="562" y="5354"/>
                  </a:lnTo>
                  <a:lnTo>
                    <a:pt x="715" y="5558"/>
                  </a:lnTo>
                  <a:lnTo>
                    <a:pt x="893" y="5762"/>
                  </a:lnTo>
                  <a:lnTo>
                    <a:pt x="1072" y="5915"/>
                  </a:lnTo>
                  <a:lnTo>
                    <a:pt x="1276" y="6094"/>
                  </a:lnTo>
                  <a:lnTo>
                    <a:pt x="1480" y="6221"/>
                  </a:lnTo>
                  <a:lnTo>
                    <a:pt x="1684" y="6349"/>
                  </a:lnTo>
                  <a:lnTo>
                    <a:pt x="1913" y="6451"/>
                  </a:lnTo>
                  <a:lnTo>
                    <a:pt x="2143" y="6553"/>
                  </a:lnTo>
                  <a:lnTo>
                    <a:pt x="2627" y="6706"/>
                  </a:lnTo>
                  <a:lnTo>
                    <a:pt x="3137" y="6833"/>
                  </a:lnTo>
                  <a:lnTo>
                    <a:pt x="3647" y="6910"/>
                  </a:lnTo>
                  <a:lnTo>
                    <a:pt x="4055" y="6884"/>
                  </a:lnTo>
                  <a:lnTo>
                    <a:pt x="4463" y="6833"/>
                  </a:lnTo>
                  <a:lnTo>
                    <a:pt x="4845" y="6706"/>
                  </a:lnTo>
                  <a:lnTo>
                    <a:pt x="5202" y="6578"/>
                  </a:lnTo>
                  <a:lnTo>
                    <a:pt x="5533" y="6400"/>
                  </a:lnTo>
                  <a:lnTo>
                    <a:pt x="5865" y="6170"/>
                  </a:lnTo>
                  <a:lnTo>
                    <a:pt x="6145" y="5915"/>
                  </a:lnTo>
                  <a:lnTo>
                    <a:pt x="6400" y="5660"/>
                  </a:lnTo>
                  <a:lnTo>
                    <a:pt x="6630" y="5354"/>
                  </a:lnTo>
                  <a:lnTo>
                    <a:pt x="6834" y="5023"/>
                  </a:lnTo>
                  <a:lnTo>
                    <a:pt x="6987" y="4666"/>
                  </a:lnTo>
                  <a:lnTo>
                    <a:pt x="7089" y="4309"/>
                  </a:lnTo>
                  <a:lnTo>
                    <a:pt x="7140" y="3927"/>
                  </a:lnTo>
                  <a:lnTo>
                    <a:pt x="7140" y="3519"/>
                  </a:lnTo>
                  <a:lnTo>
                    <a:pt x="7114" y="3111"/>
                  </a:lnTo>
                  <a:lnTo>
                    <a:pt x="7012" y="2703"/>
                  </a:lnTo>
                  <a:lnTo>
                    <a:pt x="6885" y="2320"/>
                  </a:lnTo>
                  <a:lnTo>
                    <a:pt x="6706" y="1989"/>
                  </a:lnTo>
                  <a:lnTo>
                    <a:pt x="6502" y="1658"/>
                  </a:lnTo>
                  <a:lnTo>
                    <a:pt x="6273" y="1352"/>
                  </a:lnTo>
                  <a:lnTo>
                    <a:pt x="6018" y="1071"/>
                  </a:lnTo>
                  <a:lnTo>
                    <a:pt x="5737" y="842"/>
                  </a:lnTo>
                  <a:lnTo>
                    <a:pt x="5431" y="612"/>
                  </a:lnTo>
                  <a:lnTo>
                    <a:pt x="5126" y="434"/>
                  </a:lnTo>
                  <a:lnTo>
                    <a:pt x="4794" y="281"/>
                  </a:lnTo>
                  <a:lnTo>
                    <a:pt x="4437" y="153"/>
                  </a:lnTo>
                  <a:lnTo>
                    <a:pt x="4080" y="77"/>
                  </a:lnTo>
                  <a:lnTo>
                    <a:pt x="3698" y="26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155;p101">
              <a:extLst>
                <a:ext uri="{FF2B5EF4-FFF2-40B4-BE49-F238E27FC236}">
                  <a16:creationId xmlns:a16="http://schemas.microsoft.com/office/drawing/2014/main" id="{1E2A2403-E0CB-D780-7EBF-BDF9754E5EA0}"/>
                </a:ext>
              </a:extLst>
            </p:cNvPr>
            <p:cNvSpPr/>
            <p:nvPr/>
          </p:nvSpPr>
          <p:spPr>
            <a:xfrm>
              <a:off x="2048306" y="1752913"/>
              <a:ext cx="93363" cy="149459"/>
            </a:xfrm>
            <a:custGeom>
              <a:avLst/>
              <a:gdLst/>
              <a:ahLst/>
              <a:cxnLst/>
              <a:rect l="l" t="t" r="r" b="b"/>
              <a:pathLst>
                <a:path w="5559" h="8899" extrusionOk="0">
                  <a:moveTo>
                    <a:pt x="4106" y="1"/>
                  </a:moveTo>
                  <a:lnTo>
                    <a:pt x="4055" y="26"/>
                  </a:lnTo>
                  <a:lnTo>
                    <a:pt x="3494" y="205"/>
                  </a:lnTo>
                  <a:lnTo>
                    <a:pt x="2958" y="434"/>
                  </a:lnTo>
                  <a:lnTo>
                    <a:pt x="2448" y="664"/>
                  </a:lnTo>
                  <a:lnTo>
                    <a:pt x="1938" y="970"/>
                  </a:lnTo>
                  <a:lnTo>
                    <a:pt x="1480" y="1276"/>
                  </a:lnTo>
                  <a:lnTo>
                    <a:pt x="1021" y="1633"/>
                  </a:lnTo>
                  <a:lnTo>
                    <a:pt x="587" y="2015"/>
                  </a:lnTo>
                  <a:lnTo>
                    <a:pt x="154" y="2397"/>
                  </a:lnTo>
                  <a:lnTo>
                    <a:pt x="154" y="2448"/>
                  </a:lnTo>
                  <a:lnTo>
                    <a:pt x="154" y="2525"/>
                  </a:lnTo>
                  <a:lnTo>
                    <a:pt x="103" y="2933"/>
                  </a:lnTo>
                  <a:lnTo>
                    <a:pt x="52" y="3341"/>
                  </a:lnTo>
                  <a:lnTo>
                    <a:pt x="26" y="3723"/>
                  </a:lnTo>
                  <a:lnTo>
                    <a:pt x="1" y="4131"/>
                  </a:lnTo>
                  <a:lnTo>
                    <a:pt x="26" y="4947"/>
                  </a:lnTo>
                  <a:lnTo>
                    <a:pt x="77" y="5763"/>
                  </a:lnTo>
                  <a:lnTo>
                    <a:pt x="128" y="5788"/>
                  </a:lnTo>
                  <a:lnTo>
                    <a:pt x="154" y="5839"/>
                  </a:lnTo>
                  <a:lnTo>
                    <a:pt x="281" y="6094"/>
                  </a:lnTo>
                  <a:lnTo>
                    <a:pt x="460" y="6375"/>
                  </a:lnTo>
                  <a:lnTo>
                    <a:pt x="664" y="6630"/>
                  </a:lnTo>
                  <a:lnTo>
                    <a:pt x="919" y="6885"/>
                  </a:lnTo>
                  <a:lnTo>
                    <a:pt x="1174" y="7114"/>
                  </a:lnTo>
                  <a:lnTo>
                    <a:pt x="1429" y="7344"/>
                  </a:lnTo>
                  <a:lnTo>
                    <a:pt x="1938" y="7726"/>
                  </a:lnTo>
                  <a:lnTo>
                    <a:pt x="2168" y="7904"/>
                  </a:lnTo>
                  <a:lnTo>
                    <a:pt x="2423" y="8057"/>
                  </a:lnTo>
                  <a:lnTo>
                    <a:pt x="2907" y="8338"/>
                  </a:lnTo>
                  <a:lnTo>
                    <a:pt x="3417" y="8618"/>
                  </a:lnTo>
                  <a:lnTo>
                    <a:pt x="3927" y="8899"/>
                  </a:lnTo>
                  <a:lnTo>
                    <a:pt x="4131" y="8771"/>
                  </a:lnTo>
                  <a:lnTo>
                    <a:pt x="4335" y="8593"/>
                  </a:lnTo>
                  <a:lnTo>
                    <a:pt x="4513" y="8363"/>
                  </a:lnTo>
                  <a:lnTo>
                    <a:pt x="4692" y="8108"/>
                  </a:lnTo>
                  <a:lnTo>
                    <a:pt x="4845" y="7803"/>
                  </a:lnTo>
                  <a:lnTo>
                    <a:pt x="4972" y="7497"/>
                  </a:lnTo>
                  <a:lnTo>
                    <a:pt x="5074" y="7165"/>
                  </a:lnTo>
                  <a:lnTo>
                    <a:pt x="5176" y="6808"/>
                  </a:lnTo>
                  <a:lnTo>
                    <a:pt x="5329" y="6094"/>
                  </a:lnTo>
                  <a:lnTo>
                    <a:pt x="5431" y="5406"/>
                  </a:lnTo>
                  <a:lnTo>
                    <a:pt x="5508" y="4794"/>
                  </a:lnTo>
                  <a:lnTo>
                    <a:pt x="5559" y="4284"/>
                  </a:lnTo>
                  <a:lnTo>
                    <a:pt x="5559" y="3672"/>
                  </a:lnTo>
                  <a:lnTo>
                    <a:pt x="5533" y="3060"/>
                  </a:lnTo>
                  <a:lnTo>
                    <a:pt x="5457" y="2499"/>
                  </a:lnTo>
                  <a:lnTo>
                    <a:pt x="5406" y="2219"/>
                  </a:lnTo>
                  <a:lnTo>
                    <a:pt x="5355" y="1938"/>
                  </a:lnTo>
                  <a:lnTo>
                    <a:pt x="5253" y="1658"/>
                  </a:lnTo>
                  <a:lnTo>
                    <a:pt x="5151" y="1403"/>
                  </a:lnTo>
                  <a:lnTo>
                    <a:pt x="5023" y="1148"/>
                  </a:lnTo>
                  <a:lnTo>
                    <a:pt x="4896" y="919"/>
                  </a:lnTo>
                  <a:lnTo>
                    <a:pt x="4743" y="664"/>
                  </a:lnTo>
                  <a:lnTo>
                    <a:pt x="4539" y="434"/>
                  </a:lnTo>
                  <a:lnTo>
                    <a:pt x="4335" y="230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156;p101">
              <a:extLst>
                <a:ext uri="{FF2B5EF4-FFF2-40B4-BE49-F238E27FC236}">
                  <a16:creationId xmlns:a16="http://schemas.microsoft.com/office/drawing/2014/main" id="{B9021CF4-CD7D-8C59-980B-4677C1E31958}"/>
                </a:ext>
              </a:extLst>
            </p:cNvPr>
            <p:cNvSpPr/>
            <p:nvPr/>
          </p:nvSpPr>
          <p:spPr>
            <a:xfrm>
              <a:off x="1811957" y="1886934"/>
              <a:ext cx="330576" cy="536567"/>
            </a:xfrm>
            <a:custGeom>
              <a:avLst/>
              <a:gdLst/>
              <a:ahLst/>
              <a:cxnLst/>
              <a:rect l="l" t="t" r="r" b="b"/>
              <a:pathLst>
                <a:path w="19683" h="31948" extrusionOk="0">
                  <a:moveTo>
                    <a:pt x="2065" y="409"/>
                  </a:moveTo>
                  <a:lnTo>
                    <a:pt x="3034" y="638"/>
                  </a:lnTo>
                  <a:lnTo>
                    <a:pt x="4054" y="868"/>
                  </a:lnTo>
                  <a:lnTo>
                    <a:pt x="6119" y="1301"/>
                  </a:lnTo>
                  <a:lnTo>
                    <a:pt x="7164" y="1531"/>
                  </a:lnTo>
                  <a:lnTo>
                    <a:pt x="8235" y="1786"/>
                  </a:lnTo>
                  <a:lnTo>
                    <a:pt x="9281" y="2066"/>
                  </a:lnTo>
                  <a:lnTo>
                    <a:pt x="10300" y="2372"/>
                  </a:lnTo>
                  <a:lnTo>
                    <a:pt x="11295" y="2729"/>
                  </a:lnTo>
                  <a:lnTo>
                    <a:pt x="11779" y="2933"/>
                  </a:lnTo>
                  <a:lnTo>
                    <a:pt x="12238" y="3137"/>
                  </a:lnTo>
                  <a:lnTo>
                    <a:pt x="12722" y="3366"/>
                  </a:lnTo>
                  <a:lnTo>
                    <a:pt x="13156" y="3621"/>
                  </a:lnTo>
                  <a:lnTo>
                    <a:pt x="13589" y="3876"/>
                  </a:lnTo>
                  <a:lnTo>
                    <a:pt x="14023" y="4157"/>
                  </a:lnTo>
                  <a:lnTo>
                    <a:pt x="14431" y="4463"/>
                  </a:lnTo>
                  <a:lnTo>
                    <a:pt x="14813" y="4794"/>
                  </a:lnTo>
                  <a:lnTo>
                    <a:pt x="15170" y="5126"/>
                  </a:lnTo>
                  <a:lnTo>
                    <a:pt x="15527" y="5508"/>
                  </a:lnTo>
                  <a:lnTo>
                    <a:pt x="15858" y="5891"/>
                  </a:lnTo>
                  <a:lnTo>
                    <a:pt x="16164" y="6324"/>
                  </a:lnTo>
                  <a:lnTo>
                    <a:pt x="16445" y="6757"/>
                  </a:lnTo>
                  <a:lnTo>
                    <a:pt x="16725" y="7242"/>
                  </a:lnTo>
                  <a:lnTo>
                    <a:pt x="16955" y="7752"/>
                  </a:lnTo>
                  <a:lnTo>
                    <a:pt x="17184" y="8262"/>
                  </a:lnTo>
                  <a:lnTo>
                    <a:pt x="17388" y="8797"/>
                  </a:lnTo>
                  <a:lnTo>
                    <a:pt x="17567" y="9332"/>
                  </a:lnTo>
                  <a:lnTo>
                    <a:pt x="17720" y="9893"/>
                  </a:lnTo>
                  <a:lnTo>
                    <a:pt x="17873" y="10454"/>
                  </a:lnTo>
                  <a:lnTo>
                    <a:pt x="18102" y="11576"/>
                  </a:lnTo>
                  <a:lnTo>
                    <a:pt x="18306" y="12723"/>
                  </a:lnTo>
                  <a:lnTo>
                    <a:pt x="18459" y="13871"/>
                  </a:lnTo>
                  <a:lnTo>
                    <a:pt x="18714" y="16114"/>
                  </a:lnTo>
                  <a:lnTo>
                    <a:pt x="18816" y="17287"/>
                  </a:lnTo>
                  <a:lnTo>
                    <a:pt x="18918" y="18485"/>
                  </a:lnTo>
                  <a:lnTo>
                    <a:pt x="18994" y="19684"/>
                  </a:lnTo>
                  <a:lnTo>
                    <a:pt x="19045" y="20882"/>
                  </a:lnTo>
                  <a:lnTo>
                    <a:pt x="19122" y="21902"/>
                  </a:lnTo>
                  <a:lnTo>
                    <a:pt x="19147" y="22412"/>
                  </a:lnTo>
                  <a:lnTo>
                    <a:pt x="19122" y="22667"/>
                  </a:lnTo>
                  <a:lnTo>
                    <a:pt x="19096" y="22922"/>
                  </a:lnTo>
                  <a:lnTo>
                    <a:pt x="19020" y="23355"/>
                  </a:lnTo>
                  <a:lnTo>
                    <a:pt x="18892" y="23738"/>
                  </a:lnTo>
                  <a:lnTo>
                    <a:pt x="18739" y="24095"/>
                  </a:lnTo>
                  <a:lnTo>
                    <a:pt x="18536" y="24400"/>
                  </a:lnTo>
                  <a:lnTo>
                    <a:pt x="18281" y="24681"/>
                  </a:lnTo>
                  <a:lnTo>
                    <a:pt x="18000" y="24936"/>
                  </a:lnTo>
                  <a:lnTo>
                    <a:pt x="17694" y="25140"/>
                  </a:lnTo>
                  <a:lnTo>
                    <a:pt x="17337" y="25293"/>
                  </a:lnTo>
                  <a:lnTo>
                    <a:pt x="17337" y="24732"/>
                  </a:lnTo>
                  <a:lnTo>
                    <a:pt x="17286" y="24197"/>
                  </a:lnTo>
                  <a:lnTo>
                    <a:pt x="17261" y="23942"/>
                  </a:lnTo>
                  <a:lnTo>
                    <a:pt x="17184" y="23687"/>
                  </a:lnTo>
                  <a:lnTo>
                    <a:pt x="17108" y="23457"/>
                  </a:lnTo>
                  <a:lnTo>
                    <a:pt x="17006" y="23253"/>
                  </a:lnTo>
                  <a:lnTo>
                    <a:pt x="16904" y="23049"/>
                  </a:lnTo>
                  <a:lnTo>
                    <a:pt x="16751" y="22896"/>
                  </a:lnTo>
                  <a:lnTo>
                    <a:pt x="16572" y="22743"/>
                  </a:lnTo>
                  <a:lnTo>
                    <a:pt x="16368" y="22590"/>
                  </a:lnTo>
                  <a:lnTo>
                    <a:pt x="16113" y="22488"/>
                  </a:lnTo>
                  <a:lnTo>
                    <a:pt x="15858" y="22412"/>
                  </a:lnTo>
                  <a:lnTo>
                    <a:pt x="15527" y="22361"/>
                  </a:lnTo>
                  <a:lnTo>
                    <a:pt x="14762" y="22361"/>
                  </a:lnTo>
                  <a:lnTo>
                    <a:pt x="14533" y="22386"/>
                  </a:lnTo>
                  <a:lnTo>
                    <a:pt x="14329" y="22412"/>
                  </a:lnTo>
                  <a:lnTo>
                    <a:pt x="14150" y="22488"/>
                  </a:lnTo>
                  <a:lnTo>
                    <a:pt x="13972" y="22590"/>
                  </a:lnTo>
                  <a:lnTo>
                    <a:pt x="13819" y="22718"/>
                  </a:lnTo>
                  <a:lnTo>
                    <a:pt x="13691" y="22922"/>
                  </a:lnTo>
                  <a:lnTo>
                    <a:pt x="13640" y="23075"/>
                  </a:lnTo>
                  <a:lnTo>
                    <a:pt x="13589" y="23253"/>
                  </a:lnTo>
                  <a:lnTo>
                    <a:pt x="13564" y="23432"/>
                  </a:lnTo>
                  <a:lnTo>
                    <a:pt x="13564" y="23636"/>
                  </a:lnTo>
                  <a:lnTo>
                    <a:pt x="13564" y="24349"/>
                  </a:lnTo>
                  <a:lnTo>
                    <a:pt x="13538" y="25599"/>
                  </a:lnTo>
                  <a:lnTo>
                    <a:pt x="11907" y="25573"/>
                  </a:lnTo>
                  <a:lnTo>
                    <a:pt x="10275" y="25522"/>
                  </a:lnTo>
                  <a:lnTo>
                    <a:pt x="8669" y="25420"/>
                  </a:lnTo>
                  <a:lnTo>
                    <a:pt x="7037" y="25267"/>
                  </a:lnTo>
                  <a:lnTo>
                    <a:pt x="4997" y="25063"/>
                  </a:lnTo>
                  <a:lnTo>
                    <a:pt x="4666" y="25038"/>
                  </a:lnTo>
                  <a:lnTo>
                    <a:pt x="4283" y="25038"/>
                  </a:lnTo>
                  <a:lnTo>
                    <a:pt x="3366" y="25012"/>
                  </a:lnTo>
                  <a:lnTo>
                    <a:pt x="2881" y="24961"/>
                  </a:lnTo>
                  <a:lnTo>
                    <a:pt x="2473" y="24910"/>
                  </a:lnTo>
                  <a:lnTo>
                    <a:pt x="2091" y="24834"/>
                  </a:lnTo>
                  <a:lnTo>
                    <a:pt x="1963" y="24783"/>
                  </a:lnTo>
                  <a:lnTo>
                    <a:pt x="1836" y="24706"/>
                  </a:lnTo>
                  <a:lnTo>
                    <a:pt x="1581" y="24502"/>
                  </a:lnTo>
                  <a:lnTo>
                    <a:pt x="1377" y="24273"/>
                  </a:lnTo>
                  <a:lnTo>
                    <a:pt x="1173" y="23993"/>
                  </a:lnTo>
                  <a:lnTo>
                    <a:pt x="1045" y="23712"/>
                  </a:lnTo>
                  <a:lnTo>
                    <a:pt x="918" y="23406"/>
                  </a:lnTo>
                  <a:lnTo>
                    <a:pt x="841" y="23075"/>
                  </a:lnTo>
                  <a:lnTo>
                    <a:pt x="765" y="22718"/>
                  </a:lnTo>
                  <a:lnTo>
                    <a:pt x="714" y="22361"/>
                  </a:lnTo>
                  <a:lnTo>
                    <a:pt x="663" y="21647"/>
                  </a:lnTo>
                  <a:lnTo>
                    <a:pt x="663" y="20908"/>
                  </a:lnTo>
                  <a:lnTo>
                    <a:pt x="663" y="20219"/>
                  </a:lnTo>
                  <a:lnTo>
                    <a:pt x="663" y="19607"/>
                  </a:lnTo>
                  <a:lnTo>
                    <a:pt x="561" y="17287"/>
                  </a:lnTo>
                  <a:lnTo>
                    <a:pt x="510" y="14967"/>
                  </a:lnTo>
                  <a:lnTo>
                    <a:pt x="459" y="12621"/>
                  </a:lnTo>
                  <a:lnTo>
                    <a:pt x="459" y="10301"/>
                  </a:lnTo>
                  <a:lnTo>
                    <a:pt x="485" y="7879"/>
                  </a:lnTo>
                  <a:lnTo>
                    <a:pt x="561" y="5483"/>
                  </a:lnTo>
                  <a:lnTo>
                    <a:pt x="536" y="4947"/>
                  </a:lnTo>
                  <a:lnTo>
                    <a:pt x="536" y="4208"/>
                  </a:lnTo>
                  <a:lnTo>
                    <a:pt x="536" y="3366"/>
                  </a:lnTo>
                  <a:lnTo>
                    <a:pt x="561" y="2933"/>
                  </a:lnTo>
                  <a:lnTo>
                    <a:pt x="586" y="2500"/>
                  </a:lnTo>
                  <a:lnTo>
                    <a:pt x="637" y="2092"/>
                  </a:lnTo>
                  <a:lnTo>
                    <a:pt x="714" y="1684"/>
                  </a:lnTo>
                  <a:lnTo>
                    <a:pt x="816" y="1327"/>
                  </a:lnTo>
                  <a:lnTo>
                    <a:pt x="943" y="1021"/>
                  </a:lnTo>
                  <a:lnTo>
                    <a:pt x="1045" y="893"/>
                  </a:lnTo>
                  <a:lnTo>
                    <a:pt x="1122" y="791"/>
                  </a:lnTo>
                  <a:lnTo>
                    <a:pt x="1224" y="689"/>
                  </a:lnTo>
                  <a:lnTo>
                    <a:pt x="1326" y="587"/>
                  </a:lnTo>
                  <a:lnTo>
                    <a:pt x="1453" y="536"/>
                  </a:lnTo>
                  <a:lnTo>
                    <a:pt x="1581" y="485"/>
                  </a:lnTo>
                  <a:lnTo>
                    <a:pt x="1938" y="485"/>
                  </a:lnTo>
                  <a:lnTo>
                    <a:pt x="1989" y="460"/>
                  </a:lnTo>
                  <a:lnTo>
                    <a:pt x="2065" y="409"/>
                  </a:lnTo>
                  <a:close/>
                  <a:moveTo>
                    <a:pt x="1530" y="1"/>
                  </a:moveTo>
                  <a:lnTo>
                    <a:pt x="1377" y="26"/>
                  </a:lnTo>
                  <a:lnTo>
                    <a:pt x="1224" y="52"/>
                  </a:lnTo>
                  <a:lnTo>
                    <a:pt x="1071" y="128"/>
                  </a:lnTo>
                  <a:lnTo>
                    <a:pt x="969" y="179"/>
                  </a:lnTo>
                  <a:lnTo>
                    <a:pt x="841" y="281"/>
                  </a:lnTo>
                  <a:lnTo>
                    <a:pt x="739" y="358"/>
                  </a:lnTo>
                  <a:lnTo>
                    <a:pt x="561" y="587"/>
                  </a:lnTo>
                  <a:lnTo>
                    <a:pt x="434" y="868"/>
                  </a:lnTo>
                  <a:lnTo>
                    <a:pt x="332" y="1148"/>
                  </a:lnTo>
                  <a:lnTo>
                    <a:pt x="255" y="1480"/>
                  </a:lnTo>
                  <a:lnTo>
                    <a:pt x="204" y="1811"/>
                  </a:lnTo>
                  <a:lnTo>
                    <a:pt x="179" y="2168"/>
                  </a:lnTo>
                  <a:lnTo>
                    <a:pt x="153" y="2882"/>
                  </a:lnTo>
                  <a:lnTo>
                    <a:pt x="153" y="3545"/>
                  </a:lnTo>
                  <a:lnTo>
                    <a:pt x="153" y="4080"/>
                  </a:lnTo>
                  <a:lnTo>
                    <a:pt x="77" y="6579"/>
                  </a:lnTo>
                  <a:lnTo>
                    <a:pt x="26" y="9103"/>
                  </a:lnTo>
                  <a:lnTo>
                    <a:pt x="0" y="11602"/>
                  </a:lnTo>
                  <a:lnTo>
                    <a:pt x="26" y="14100"/>
                  </a:lnTo>
                  <a:lnTo>
                    <a:pt x="77" y="16675"/>
                  </a:lnTo>
                  <a:lnTo>
                    <a:pt x="153" y="19276"/>
                  </a:lnTo>
                  <a:lnTo>
                    <a:pt x="179" y="20398"/>
                  </a:lnTo>
                  <a:lnTo>
                    <a:pt x="204" y="21545"/>
                  </a:lnTo>
                  <a:lnTo>
                    <a:pt x="204" y="22131"/>
                  </a:lnTo>
                  <a:lnTo>
                    <a:pt x="255" y="22718"/>
                  </a:lnTo>
                  <a:lnTo>
                    <a:pt x="306" y="23279"/>
                  </a:lnTo>
                  <a:lnTo>
                    <a:pt x="408" y="23814"/>
                  </a:lnTo>
                  <a:lnTo>
                    <a:pt x="459" y="23993"/>
                  </a:lnTo>
                  <a:lnTo>
                    <a:pt x="510" y="24146"/>
                  </a:lnTo>
                  <a:lnTo>
                    <a:pt x="586" y="24298"/>
                  </a:lnTo>
                  <a:lnTo>
                    <a:pt x="663" y="24426"/>
                  </a:lnTo>
                  <a:lnTo>
                    <a:pt x="867" y="24681"/>
                  </a:lnTo>
                  <a:lnTo>
                    <a:pt x="1096" y="24885"/>
                  </a:lnTo>
                  <a:lnTo>
                    <a:pt x="1351" y="25038"/>
                  </a:lnTo>
                  <a:lnTo>
                    <a:pt x="1632" y="25165"/>
                  </a:lnTo>
                  <a:lnTo>
                    <a:pt x="1963" y="25267"/>
                  </a:lnTo>
                  <a:lnTo>
                    <a:pt x="2295" y="25344"/>
                  </a:lnTo>
                  <a:lnTo>
                    <a:pt x="2652" y="25395"/>
                  </a:lnTo>
                  <a:lnTo>
                    <a:pt x="2983" y="25446"/>
                  </a:lnTo>
                  <a:lnTo>
                    <a:pt x="3697" y="25497"/>
                  </a:lnTo>
                  <a:lnTo>
                    <a:pt x="4385" y="25522"/>
                  </a:lnTo>
                  <a:lnTo>
                    <a:pt x="4997" y="25548"/>
                  </a:lnTo>
                  <a:lnTo>
                    <a:pt x="7113" y="25777"/>
                  </a:lnTo>
                  <a:lnTo>
                    <a:pt x="9255" y="25930"/>
                  </a:lnTo>
                  <a:lnTo>
                    <a:pt x="10326" y="26007"/>
                  </a:lnTo>
                  <a:lnTo>
                    <a:pt x="11397" y="26058"/>
                  </a:lnTo>
                  <a:lnTo>
                    <a:pt x="12468" y="26083"/>
                  </a:lnTo>
                  <a:lnTo>
                    <a:pt x="13538" y="26083"/>
                  </a:lnTo>
                  <a:lnTo>
                    <a:pt x="13538" y="26517"/>
                  </a:lnTo>
                  <a:lnTo>
                    <a:pt x="13538" y="26568"/>
                  </a:lnTo>
                  <a:lnTo>
                    <a:pt x="13564" y="26619"/>
                  </a:lnTo>
                  <a:lnTo>
                    <a:pt x="13564" y="27129"/>
                  </a:lnTo>
                  <a:lnTo>
                    <a:pt x="13564" y="27689"/>
                  </a:lnTo>
                  <a:lnTo>
                    <a:pt x="13589" y="27970"/>
                  </a:lnTo>
                  <a:lnTo>
                    <a:pt x="13640" y="28225"/>
                  </a:lnTo>
                  <a:lnTo>
                    <a:pt x="13742" y="28454"/>
                  </a:lnTo>
                  <a:lnTo>
                    <a:pt x="13870" y="28684"/>
                  </a:lnTo>
                  <a:lnTo>
                    <a:pt x="14048" y="28888"/>
                  </a:lnTo>
                  <a:lnTo>
                    <a:pt x="14176" y="28964"/>
                  </a:lnTo>
                  <a:lnTo>
                    <a:pt x="14303" y="29041"/>
                  </a:lnTo>
                  <a:lnTo>
                    <a:pt x="14482" y="29117"/>
                  </a:lnTo>
                  <a:lnTo>
                    <a:pt x="14711" y="29194"/>
                  </a:lnTo>
                  <a:lnTo>
                    <a:pt x="14941" y="29245"/>
                  </a:lnTo>
                  <a:lnTo>
                    <a:pt x="15170" y="29245"/>
                  </a:lnTo>
                  <a:lnTo>
                    <a:pt x="15145" y="29729"/>
                  </a:lnTo>
                  <a:lnTo>
                    <a:pt x="15119" y="29959"/>
                  </a:lnTo>
                  <a:lnTo>
                    <a:pt x="15094" y="30290"/>
                  </a:lnTo>
                  <a:lnTo>
                    <a:pt x="15043" y="30621"/>
                  </a:lnTo>
                  <a:lnTo>
                    <a:pt x="14992" y="30749"/>
                  </a:lnTo>
                  <a:lnTo>
                    <a:pt x="14915" y="30800"/>
                  </a:lnTo>
                  <a:lnTo>
                    <a:pt x="14839" y="30825"/>
                  </a:lnTo>
                  <a:lnTo>
                    <a:pt x="14737" y="30825"/>
                  </a:lnTo>
                  <a:lnTo>
                    <a:pt x="14456" y="30800"/>
                  </a:lnTo>
                  <a:lnTo>
                    <a:pt x="13972" y="30723"/>
                  </a:lnTo>
                  <a:lnTo>
                    <a:pt x="13360" y="30698"/>
                  </a:lnTo>
                  <a:lnTo>
                    <a:pt x="13283" y="30519"/>
                  </a:lnTo>
                  <a:lnTo>
                    <a:pt x="13181" y="30366"/>
                  </a:lnTo>
                  <a:lnTo>
                    <a:pt x="13079" y="30214"/>
                  </a:lnTo>
                  <a:lnTo>
                    <a:pt x="12952" y="30137"/>
                  </a:lnTo>
                  <a:lnTo>
                    <a:pt x="12748" y="30061"/>
                  </a:lnTo>
                  <a:lnTo>
                    <a:pt x="12570" y="30035"/>
                  </a:lnTo>
                  <a:lnTo>
                    <a:pt x="12366" y="30061"/>
                  </a:lnTo>
                  <a:lnTo>
                    <a:pt x="12187" y="30137"/>
                  </a:lnTo>
                  <a:lnTo>
                    <a:pt x="12009" y="30239"/>
                  </a:lnTo>
                  <a:lnTo>
                    <a:pt x="11856" y="30366"/>
                  </a:lnTo>
                  <a:lnTo>
                    <a:pt x="11754" y="30545"/>
                  </a:lnTo>
                  <a:lnTo>
                    <a:pt x="11677" y="30749"/>
                  </a:lnTo>
                  <a:lnTo>
                    <a:pt x="11652" y="30953"/>
                  </a:lnTo>
                  <a:lnTo>
                    <a:pt x="11677" y="31157"/>
                  </a:lnTo>
                  <a:lnTo>
                    <a:pt x="11754" y="31361"/>
                  </a:lnTo>
                  <a:lnTo>
                    <a:pt x="11856" y="31539"/>
                  </a:lnTo>
                  <a:lnTo>
                    <a:pt x="11983" y="31692"/>
                  </a:lnTo>
                  <a:lnTo>
                    <a:pt x="12136" y="31820"/>
                  </a:lnTo>
                  <a:lnTo>
                    <a:pt x="12315" y="31922"/>
                  </a:lnTo>
                  <a:lnTo>
                    <a:pt x="12519" y="31947"/>
                  </a:lnTo>
                  <a:lnTo>
                    <a:pt x="12722" y="31947"/>
                  </a:lnTo>
                  <a:lnTo>
                    <a:pt x="12926" y="31896"/>
                  </a:lnTo>
                  <a:lnTo>
                    <a:pt x="13079" y="31794"/>
                  </a:lnTo>
                  <a:lnTo>
                    <a:pt x="13156" y="31743"/>
                  </a:lnTo>
                  <a:lnTo>
                    <a:pt x="13207" y="31641"/>
                  </a:lnTo>
                  <a:lnTo>
                    <a:pt x="13283" y="31488"/>
                  </a:lnTo>
                  <a:lnTo>
                    <a:pt x="13589" y="31514"/>
                  </a:lnTo>
                  <a:lnTo>
                    <a:pt x="13997" y="31590"/>
                  </a:lnTo>
                  <a:lnTo>
                    <a:pt x="14456" y="31641"/>
                  </a:lnTo>
                  <a:lnTo>
                    <a:pt x="14686" y="31667"/>
                  </a:lnTo>
                  <a:lnTo>
                    <a:pt x="14915" y="31667"/>
                  </a:lnTo>
                  <a:lnTo>
                    <a:pt x="15119" y="31641"/>
                  </a:lnTo>
                  <a:lnTo>
                    <a:pt x="15323" y="31590"/>
                  </a:lnTo>
                  <a:lnTo>
                    <a:pt x="15451" y="31488"/>
                  </a:lnTo>
                  <a:lnTo>
                    <a:pt x="15578" y="31386"/>
                  </a:lnTo>
                  <a:lnTo>
                    <a:pt x="15654" y="31233"/>
                  </a:lnTo>
                  <a:lnTo>
                    <a:pt x="15731" y="31080"/>
                  </a:lnTo>
                  <a:lnTo>
                    <a:pt x="15782" y="30927"/>
                  </a:lnTo>
                  <a:lnTo>
                    <a:pt x="15833" y="30774"/>
                  </a:lnTo>
                  <a:lnTo>
                    <a:pt x="15884" y="30443"/>
                  </a:lnTo>
                  <a:lnTo>
                    <a:pt x="15909" y="30137"/>
                  </a:lnTo>
                  <a:lnTo>
                    <a:pt x="15935" y="29806"/>
                  </a:lnTo>
                  <a:lnTo>
                    <a:pt x="15909" y="29500"/>
                  </a:lnTo>
                  <a:lnTo>
                    <a:pt x="15884" y="29219"/>
                  </a:lnTo>
                  <a:lnTo>
                    <a:pt x="16113" y="29168"/>
                  </a:lnTo>
                  <a:lnTo>
                    <a:pt x="16317" y="29092"/>
                  </a:lnTo>
                  <a:lnTo>
                    <a:pt x="16496" y="29015"/>
                  </a:lnTo>
                  <a:lnTo>
                    <a:pt x="16674" y="28939"/>
                  </a:lnTo>
                  <a:lnTo>
                    <a:pt x="16802" y="28837"/>
                  </a:lnTo>
                  <a:lnTo>
                    <a:pt x="16929" y="28735"/>
                  </a:lnTo>
                  <a:lnTo>
                    <a:pt x="17006" y="28607"/>
                  </a:lnTo>
                  <a:lnTo>
                    <a:pt x="17082" y="28480"/>
                  </a:lnTo>
                  <a:lnTo>
                    <a:pt x="17159" y="28327"/>
                  </a:lnTo>
                  <a:lnTo>
                    <a:pt x="17210" y="28174"/>
                  </a:lnTo>
                  <a:lnTo>
                    <a:pt x="17261" y="27868"/>
                  </a:lnTo>
                  <a:lnTo>
                    <a:pt x="17312" y="27536"/>
                  </a:lnTo>
                  <a:lnTo>
                    <a:pt x="17312" y="27205"/>
                  </a:lnTo>
                  <a:lnTo>
                    <a:pt x="17312" y="26568"/>
                  </a:lnTo>
                  <a:lnTo>
                    <a:pt x="17337" y="25956"/>
                  </a:lnTo>
                  <a:lnTo>
                    <a:pt x="17720" y="25879"/>
                  </a:lnTo>
                  <a:lnTo>
                    <a:pt x="18128" y="25777"/>
                  </a:lnTo>
                  <a:lnTo>
                    <a:pt x="18485" y="25624"/>
                  </a:lnTo>
                  <a:lnTo>
                    <a:pt x="18637" y="25548"/>
                  </a:lnTo>
                  <a:lnTo>
                    <a:pt x="18790" y="25446"/>
                  </a:lnTo>
                  <a:lnTo>
                    <a:pt x="18943" y="25318"/>
                  </a:lnTo>
                  <a:lnTo>
                    <a:pt x="19071" y="25191"/>
                  </a:lnTo>
                  <a:lnTo>
                    <a:pt x="19198" y="25063"/>
                  </a:lnTo>
                  <a:lnTo>
                    <a:pt x="19300" y="24885"/>
                  </a:lnTo>
                  <a:lnTo>
                    <a:pt x="19377" y="24706"/>
                  </a:lnTo>
                  <a:lnTo>
                    <a:pt x="19453" y="24528"/>
                  </a:lnTo>
                  <a:lnTo>
                    <a:pt x="19504" y="24298"/>
                  </a:lnTo>
                  <a:lnTo>
                    <a:pt x="19555" y="24069"/>
                  </a:lnTo>
                  <a:lnTo>
                    <a:pt x="19606" y="23508"/>
                  </a:lnTo>
                  <a:lnTo>
                    <a:pt x="19657" y="22947"/>
                  </a:lnTo>
                  <a:lnTo>
                    <a:pt x="19683" y="22361"/>
                  </a:lnTo>
                  <a:lnTo>
                    <a:pt x="19683" y="21774"/>
                  </a:lnTo>
                  <a:lnTo>
                    <a:pt x="19632" y="20576"/>
                  </a:lnTo>
                  <a:lnTo>
                    <a:pt x="19555" y="19403"/>
                  </a:lnTo>
                  <a:lnTo>
                    <a:pt x="19428" y="18205"/>
                  </a:lnTo>
                  <a:lnTo>
                    <a:pt x="19275" y="17007"/>
                  </a:lnTo>
                  <a:lnTo>
                    <a:pt x="18969" y="14738"/>
                  </a:lnTo>
                  <a:lnTo>
                    <a:pt x="18688" y="12825"/>
                  </a:lnTo>
                  <a:lnTo>
                    <a:pt x="18536" y="11882"/>
                  </a:lnTo>
                  <a:lnTo>
                    <a:pt x="18357" y="10913"/>
                  </a:lnTo>
                  <a:lnTo>
                    <a:pt x="18128" y="9995"/>
                  </a:lnTo>
                  <a:lnTo>
                    <a:pt x="17873" y="9052"/>
                  </a:lnTo>
                  <a:lnTo>
                    <a:pt x="17720" y="8619"/>
                  </a:lnTo>
                  <a:lnTo>
                    <a:pt x="17541" y="8160"/>
                  </a:lnTo>
                  <a:lnTo>
                    <a:pt x="17363" y="7701"/>
                  </a:lnTo>
                  <a:lnTo>
                    <a:pt x="17159" y="7267"/>
                  </a:lnTo>
                  <a:lnTo>
                    <a:pt x="16955" y="6859"/>
                  </a:lnTo>
                  <a:lnTo>
                    <a:pt x="16725" y="6477"/>
                  </a:lnTo>
                  <a:lnTo>
                    <a:pt x="16470" y="6094"/>
                  </a:lnTo>
                  <a:lnTo>
                    <a:pt x="16215" y="5738"/>
                  </a:lnTo>
                  <a:lnTo>
                    <a:pt x="15935" y="5381"/>
                  </a:lnTo>
                  <a:lnTo>
                    <a:pt x="15629" y="5075"/>
                  </a:lnTo>
                  <a:lnTo>
                    <a:pt x="15323" y="4743"/>
                  </a:lnTo>
                  <a:lnTo>
                    <a:pt x="14992" y="4463"/>
                  </a:lnTo>
                  <a:lnTo>
                    <a:pt x="14660" y="4182"/>
                  </a:lnTo>
                  <a:lnTo>
                    <a:pt x="14303" y="3927"/>
                  </a:lnTo>
                  <a:lnTo>
                    <a:pt x="13921" y="3672"/>
                  </a:lnTo>
                  <a:lnTo>
                    <a:pt x="13564" y="3443"/>
                  </a:lnTo>
                  <a:lnTo>
                    <a:pt x="13156" y="3213"/>
                  </a:lnTo>
                  <a:lnTo>
                    <a:pt x="12748" y="3009"/>
                  </a:lnTo>
                  <a:lnTo>
                    <a:pt x="12340" y="2831"/>
                  </a:lnTo>
                  <a:lnTo>
                    <a:pt x="11907" y="2653"/>
                  </a:lnTo>
                  <a:lnTo>
                    <a:pt x="10887" y="2270"/>
                  </a:lnTo>
                  <a:lnTo>
                    <a:pt x="9841" y="1913"/>
                  </a:lnTo>
                  <a:lnTo>
                    <a:pt x="8771" y="1607"/>
                  </a:lnTo>
                  <a:lnTo>
                    <a:pt x="7674" y="1301"/>
                  </a:lnTo>
                  <a:lnTo>
                    <a:pt x="6578" y="1046"/>
                  </a:lnTo>
                  <a:lnTo>
                    <a:pt x="5482" y="791"/>
                  </a:lnTo>
                  <a:lnTo>
                    <a:pt x="3289" y="358"/>
                  </a:lnTo>
                  <a:lnTo>
                    <a:pt x="3264" y="332"/>
                  </a:lnTo>
                  <a:lnTo>
                    <a:pt x="3111" y="256"/>
                  </a:lnTo>
                  <a:lnTo>
                    <a:pt x="2983" y="179"/>
                  </a:lnTo>
                  <a:lnTo>
                    <a:pt x="2652" y="103"/>
                  </a:lnTo>
                  <a:lnTo>
                    <a:pt x="2346" y="52"/>
                  </a:lnTo>
                  <a:lnTo>
                    <a:pt x="2014" y="52"/>
                  </a:lnTo>
                  <a:lnTo>
                    <a:pt x="1963" y="26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157;p101">
              <a:extLst>
                <a:ext uri="{FF2B5EF4-FFF2-40B4-BE49-F238E27FC236}">
                  <a16:creationId xmlns:a16="http://schemas.microsoft.com/office/drawing/2014/main" id="{13C6B62C-5433-0A83-38B4-2491B7D81721}"/>
                </a:ext>
              </a:extLst>
            </p:cNvPr>
            <p:cNvSpPr/>
            <p:nvPr/>
          </p:nvSpPr>
          <p:spPr>
            <a:xfrm>
              <a:off x="1819665" y="1893787"/>
              <a:ext cx="313882" cy="423083"/>
            </a:xfrm>
            <a:custGeom>
              <a:avLst/>
              <a:gdLst/>
              <a:ahLst/>
              <a:cxnLst/>
              <a:rect l="l" t="t" r="r" b="b"/>
              <a:pathLst>
                <a:path w="18689" h="25191" extrusionOk="0">
                  <a:moveTo>
                    <a:pt x="1606" y="1"/>
                  </a:moveTo>
                  <a:lnTo>
                    <a:pt x="1530" y="52"/>
                  </a:lnTo>
                  <a:lnTo>
                    <a:pt x="1479" y="77"/>
                  </a:lnTo>
                  <a:lnTo>
                    <a:pt x="1122" y="77"/>
                  </a:lnTo>
                  <a:lnTo>
                    <a:pt x="994" y="128"/>
                  </a:lnTo>
                  <a:lnTo>
                    <a:pt x="867" y="179"/>
                  </a:lnTo>
                  <a:lnTo>
                    <a:pt x="765" y="281"/>
                  </a:lnTo>
                  <a:lnTo>
                    <a:pt x="663" y="383"/>
                  </a:lnTo>
                  <a:lnTo>
                    <a:pt x="586" y="485"/>
                  </a:lnTo>
                  <a:lnTo>
                    <a:pt x="484" y="613"/>
                  </a:lnTo>
                  <a:lnTo>
                    <a:pt x="357" y="919"/>
                  </a:lnTo>
                  <a:lnTo>
                    <a:pt x="255" y="1276"/>
                  </a:lnTo>
                  <a:lnTo>
                    <a:pt x="178" y="1684"/>
                  </a:lnTo>
                  <a:lnTo>
                    <a:pt x="127" y="2092"/>
                  </a:lnTo>
                  <a:lnTo>
                    <a:pt x="102" y="2525"/>
                  </a:lnTo>
                  <a:lnTo>
                    <a:pt x="77" y="2958"/>
                  </a:lnTo>
                  <a:lnTo>
                    <a:pt x="77" y="3800"/>
                  </a:lnTo>
                  <a:lnTo>
                    <a:pt x="77" y="4539"/>
                  </a:lnTo>
                  <a:lnTo>
                    <a:pt x="102" y="5075"/>
                  </a:lnTo>
                  <a:lnTo>
                    <a:pt x="26" y="7471"/>
                  </a:lnTo>
                  <a:lnTo>
                    <a:pt x="0" y="9893"/>
                  </a:lnTo>
                  <a:lnTo>
                    <a:pt x="0" y="12213"/>
                  </a:lnTo>
                  <a:lnTo>
                    <a:pt x="51" y="14559"/>
                  </a:lnTo>
                  <a:lnTo>
                    <a:pt x="102" y="16879"/>
                  </a:lnTo>
                  <a:lnTo>
                    <a:pt x="204" y="19199"/>
                  </a:lnTo>
                  <a:lnTo>
                    <a:pt x="204" y="19811"/>
                  </a:lnTo>
                  <a:lnTo>
                    <a:pt x="204" y="20500"/>
                  </a:lnTo>
                  <a:lnTo>
                    <a:pt x="204" y="21239"/>
                  </a:lnTo>
                  <a:lnTo>
                    <a:pt x="255" y="21953"/>
                  </a:lnTo>
                  <a:lnTo>
                    <a:pt x="306" y="22310"/>
                  </a:lnTo>
                  <a:lnTo>
                    <a:pt x="382" y="22667"/>
                  </a:lnTo>
                  <a:lnTo>
                    <a:pt x="459" y="22998"/>
                  </a:lnTo>
                  <a:lnTo>
                    <a:pt x="586" y="23304"/>
                  </a:lnTo>
                  <a:lnTo>
                    <a:pt x="714" y="23585"/>
                  </a:lnTo>
                  <a:lnTo>
                    <a:pt x="918" y="23865"/>
                  </a:lnTo>
                  <a:lnTo>
                    <a:pt x="1122" y="24094"/>
                  </a:lnTo>
                  <a:lnTo>
                    <a:pt x="1377" y="24298"/>
                  </a:lnTo>
                  <a:lnTo>
                    <a:pt x="1504" y="24375"/>
                  </a:lnTo>
                  <a:lnTo>
                    <a:pt x="1632" y="24426"/>
                  </a:lnTo>
                  <a:lnTo>
                    <a:pt x="2014" y="24502"/>
                  </a:lnTo>
                  <a:lnTo>
                    <a:pt x="2422" y="24553"/>
                  </a:lnTo>
                  <a:lnTo>
                    <a:pt x="2907" y="24604"/>
                  </a:lnTo>
                  <a:lnTo>
                    <a:pt x="3824" y="24630"/>
                  </a:lnTo>
                  <a:lnTo>
                    <a:pt x="4207" y="24630"/>
                  </a:lnTo>
                  <a:lnTo>
                    <a:pt x="4538" y="24655"/>
                  </a:lnTo>
                  <a:lnTo>
                    <a:pt x="6578" y="24859"/>
                  </a:lnTo>
                  <a:lnTo>
                    <a:pt x="8210" y="25012"/>
                  </a:lnTo>
                  <a:lnTo>
                    <a:pt x="9816" y="25114"/>
                  </a:lnTo>
                  <a:lnTo>
                    <a:pt x="11448" y="25165"/>
                  </a:lnTo>
                  <a:lnTo>
                    <a:pt x="13079" y="25191"/>
                  </a:lnTo>
                  <a:lnTo>
                    <a:pt x="13105" y="23941"/>
                  </a:lnTo>
                  <a:lnTo>
                    <a:pt x="13105" y="23228"/>
                  </a:lnTo>
                  <a:lnTo>
                    <a:pt x="13105" y="23024"/>
                  </a:lnTo>
                  <a:lnTo>
                    <a:pt x="13130" y="22845"/>
                  </a:lnTo>
                  <a:lnTo>
                    <a:pt x="13181" y="22667"/>
                  </a:lnTo>
                  <a:lnTo>
                    <a:pt x="13232" y="22514"/>
                  </a:lnTo>
                  <a:lnTo>
                    <a:pt x="13360" y="22310"/>
                  </a:lnTo>
                  <a:lnTo>
                    <a:pt x="13513" y="22182"/>
                  </a:lnTo>
                  <a:lnTo>
                    <a:pt x="13691" y="22080"/>
                  </a:lnTo>
                  <a:lnTo>
                    <a:pt x="13870" y="22004"/>
                  </a:lnTo>
                  <a:lnTo>
                    <a:pt x="14074" y="21978"/>
                  </a:lnTo>
                  <a:lnTo>
                    <a:pt x="14303" y="21953"/>
                  </a:lnTo>
                  <a:lnTo>
                    <a:pt x="15068" y="21953"/>
                  </a:lnTo>
                  <a:lnTo>
                    <a:pt x="15399" y="22004"/>
                  </a:lnTo>
                  <a:lnTo>
                    <a:pt x="15654" y="22080"/>
                  </a:lnTo>
                  <a:lnTo>
                    <a:pt x="15909" y="22182"/>
                  </a:lnTo>
                  <a:lnTo>
                    <a:pt x="16113" y="22335"/>
                  </a:lnTo>
                  <a:lnTo>
                    <a:pt x="16292" y="22488"/>
                  </a:lnTo>
                  <a:lnTo>
                    <a:pt x="16445" y="22641"/>
                  </a:lnTo>
                  <a:lnTo>
                    <a:pt x="16547" y="22845"/>
                  </a:lnTo>
                  <a:lnTo>
                    <a:pt x="16649" y="23049"/>
                  </a:lnTo>
                  <a:lnTo>
                    <a:pt x="16725" y="23279"/>
                  </a:lnTo>
                  <a:lnTo>
                    <a:pt x="16802" y="23534"/>
                  </a:lnTo>
                  <a:lnTo>
                    <a:pt x="16827" y="23789"/>
                  </a:lnTo>
                  <a:lnTo>
                    <a:pt x="16878" y="24324"/>
                  </a:lnTo>
                  <a:lnTo>
                    <a:pt x="16878" y="24885"/>
                  </a:lnTo>
                  <a:lnTo>
                    <a:pt x="17235" y="24732"/>
                  </a:lnTo>
                  <a:lnTo>
                    <a:pt x="17541" y="24528"/>
                  </a:lnTo>
                  <a:lnTo>
                    <a:pt x="17822" y="24273"/>
                  </a:lnTo>
                  <a:lnTo>
                    <a:pt x="18077" y="23992"/>
                  </a:lnTo>
                  <a:lnTo>
                    <a:pt x="18280" y="23687"/>
                  </a:lnTo>
                  <a:lnTo>
                    <a:pt x="18433" y="23330"/>
                  </a:lnTo>
                  <a:lnTo>
                    <a:pt x="18561" y="22947"/>
                  </a:lnTo>
                  <a:lnTo>
                    <a:pt x="18637" y="22514"/>
                  </a:lnTo>
                  <a:lnTo>
                    <a:pt x="18663" y="22259"/>
                  </a:lnTo>
                  <a:lnTo>
                    <a:pt x="18688" y="22004"/>
                  </a:lnTo>
                  <a:lnTo>
                    <a:pt x="18663" y="21494"/>
                  </a:lnTo>
                  <a:lnTo>
                    <a:pt x="18586" y="20474"/>
                  </a:lnTo>
                  <a:lnTo>
                    <a:pt x="18535" y="19276"/>
                  </a:lnTo>
                  <a:lnTo>
                    <a:pt x="18459" y="18077"/>
                  </a:lnTo>
                  <a:lnTo>
                    <a:pt x="18357" y="16879"/>
                  </a:lnTo>
                  <a:lnTo>
                    <a:pt x="18255" y="15706"/>
                  </a:lnTo>
                  <a:lnTo>
                    <a:pt x="18000" y="13463"/>
                  </a:lnTo>
                  <a:lnTo>
                    <a:pt x="17847" y="12315"/>
                  </a:lnTo>
                  <a:lnTo>
                    <a:pt x="17643" y="11168"/>
                  </a:lnTo>
                  <a:lnTo>
                    <a:pt x="17414" y="10046"/>
                  </a:lnTo>
                  <a:lnTo>
                    <a:pt x="17261" y="9485"/>
                  </a:lnTo>
                  <a:lnTo>
                    <a:pt x="17108" y="8924"/>
                  </a:lnTo>
                  <a:lnTo>
                    <a:pt x="16929" y="8389"/>
                  </a:lnTo>
                  <a:lnTo>
                    <a:pt x="16725" y="7854"/>
                  </a:lnTo>
                  <a:lnTo>
                    <a:pt x="16496" y="7344"/>
                  </a:lnTo>
                  <a:lnTo>
                    <a:pt x="16266" y="6834"/>
                  </a:lnTo>
                  <a:lnTo>
                    <a:pt x="15986" y="6349"/>
                  </a:lnTo>
                  <a:lnTo>
                    <a:pt x="15705" y="5916"/>
                  </a:lnTo>
                  <a:lnTo>
                    <a:pt x="15399" y="5483"/>
                  </a:lnTo>
                  <a:lnTo>
                    <a:pt x="15068" y="5100"/>
                  </a:lnTo>
                  <a:lnTo>
                    <a:pt x="14711" y="4718"/>
                  </a:lnTo>
                  <a:lnTo>
                    <a:pt x="14354" y="4386"/>
                  </a:lnTo>
                  <a:lnTo>
                    <a:pt x="13972" y="4055"/>
                  </a:lnTo>
                  <a:lnTo>
                    <a:pt x="13564" y="3749"/>
                  </a:lnTo>
                  <a:lnTo>
                    <a:pt x="13130" y="3468"/>
                  </a:lnTo>
                  <a:lnTo>
                    <a:pt x="12697" y="3213"/>
                  </a:lnTo>
                  <a:lnTo>
                    <a:pt x="12263" y="2958"/>
                  </a:lnTo>
                  <a:lnTo>
                    <a:pt x="11779" y="2729"/>
                  </a:lnTo>
                  <a:lnTo>
                    <a:pt x="11320" y="2525"/>
                  </a:lnTo>
                  <a:lnTo>
                    <a:pt x="10836" y="2321"/>
                  </a:lnTo>
                  <a:lnTo>
                    <a:pt x="9841" y="1964"/>
                  </a:lnTo>
                  <a:lnTo>
                    <a:pt x="8822" y="1658"/>
                  </a:lnTo>
                  <a:lnTo>
                    <a:pt x="7776" y="1378"/>
                  </a:lnTo>
                  <a:lnTo>
                    <a:pt x="6705" y="1123"/>
                  </a:lnTo>
                  <a:lnTo>
                    <a:pt x="5660" y="893"/>
                  </a:lnTo>
                  <a:lnTo>
                    <a:pt x="3595" y="460"/>
                  </a:lnTo>
                  <a:lnTo>
                    <a:pt x="2575" y="23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BDE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158;p101">
              <a:extLst>
                <a:ext uri="{FF2B5EF4-FFF2-40B4-BE49-F238E27FC236}">
                  <a16:creationId xmlns:a16="http://schemas.microsoft.com/office/drawing/2014/main" id="{BDE7DC4A-50FE-1570-42EB-42052A0C3907}"/>
                </a:ext>
              </a:extLst>
            </p:cNvPr>
            <p:cNvSpPr/>
            <p:nvPr/>
          </p:nvSpPr>
          <p:spPr>
            <a:xfrm>
              <a:off x="2079561" y="2709505"/>
              <a:ext cx="32146" cy="31272"/>
            </a:xfrm>
            <a:custGeom>
              <a:avLst/>
              <a:gdLst/>
              <a:ahLst/>
              <a:cxnLst/>
              <a:rect l="l" t="t" r="r" b="b"/>
              <a:pathLst>
                <a:path w="1914" h="1862" extrusionOk="0">
                  <a:moveTo>
                    <a:pt x="1097" y="408"/>
                  </a:moveTo>
                  <a:lnTo>
                    <a:pt x="1199" y="459"/>
                  </a:lnTo>
                  <a:lnTo>
                    <a:pt x="1276" y="510"/>
                  </a:lnTo>
                  <a:lnTo>
                    <a:pt x="1352" y="587"/>
                  </a:lnTo>
                  <a:lnTo>
                    <a:pt x="1403" y="663"/>
                  </a:lnTo>
                  <a:lnTo>
                    <a:pt x="1454" y="765"/>
                  </a:lnTo>
                  <a:lnTo>
                    <a:pt x="1454" y="867"/>
                  </a:lnTo>
                  <a:lnTo>
                    <a:pt x="1454" y="969"/>
                  </a:lnTo>
                  <a:lnTo>
                    <a:pt x="1429" y="1071"/>
                  </a:lnTo>
                  <a:lnTo>
                    <a:pt x="1403" y="1148"/>
                  </a:lnTo>
                  <a:lnTo>
                    <a:pt x="1327" y="1250"/>
                  </a:lnTo>
                  <a:lnTo>
                    <a:pt x="1250" y="1301"/>
                  </a:lnTo>
                  <a:lnTo>
                    <a:pt x="1174" y="1352"/>
                  </a:lnTo>
                  <a:lnTo>
                    <a:pt x="1072" y="1403"/>
                  </a:lnTo>
                  <a:lnTo>
                    <a:pt x="868" y="1403"/>
                  </a:lnTo>
                  <a:lnTo>
                    <a:pt x="766" y="1377"/>
                  </a:lnTo>
                  <a:lnTo>
                    <a:pt x="613" y="1301"/>
                  </a:lnTo>
                  <a:lnTo>
                    <a:pt x="485" y="1173"/>
                  </a:lnTo>
                  <a:lnTo>
                    <a:pt x="434" y="1046"/>
                  </a:lnTo>
                  <a:lnTo>
                    <a:pt x="409" y="893"/>
                  </a:lnTo>
                  <a:lnTo>
                    <a:pt x="460" y="867"/>
                  </a:lnTo>
                  <a:lnTo>
                    <a:pt x="485" y="842"/>
                  </a:lnTo>
                  <a:lnTo>
                    <a:pt x="613" y="663"/>
                  </a:lnTo>
                  <a:lnTo>
                    <a:pt x="740" y="536"/>
                  </a:lnTo>
                  <a:lnTo>
                    <a:pt x="817" y="485"/>
                  </a:lnTo>
                  <a:lnTo>
                    <a:pt x="893" y="434"/>
                  </a:lnTo>
                  <a:lnTo>
                    <a:pt x="995" y="408"/>
                  </a:lnTo>
                  <a:close/>
                  <a:moveTo>
                    <a:pt x="1046" y="0"/>
                  </a:moveTo>
                  <a:lnTo>
                    <a:pt x="842" y="26"/>
                  </a:lnTo>
                  <a:lnTo>
                    <a:pt x="664" y="77"/>
                  </a:lnTo>
                  <a:lnTo>
                    <a:pt x="511" y="153"/>
                  </a:lnTo>
                  <a:lnTo>
                    <a:pt x="358" y="255"/>
                  </a:lnTo>
                  <a:lnTo>
                    <a:pt x="256" y="408"/>
                  </a:lnTo>
                  <a:lnTo>
                    <a:pt x="205" y="561"/>
                  </a:lnTo>
                  <a:lnTo>
                    <a:pt x="103" y="663"/>
                  </a:lnTo>
                  <a:lnTo>
                    <a:pt x="52" y="791"/>
                  </a:lnTo>
                  <a:lnTo>
                    <a:pt x="26" y="944"/>
                  </a:lnTo>
                  <a:lnTo>
                    <a:pt x="1" y="1071"/>
                  </a:lnTo>
                  <a:lnTo>
                    <a:pt x="26" y="1224"/>
                  </a:lnTo>
                  <a:lnTo>
                    <a:pt x="77" y="1377"/>
                  </a:lnTo>
                  <a:lnTo>
                    <a:pt x="154" y="1505"/>
                  </a:lnTo>
                  <a:lnTo>
                    <a:pt x="256" y="1632"/>
                  </a:lnTo>
                  <a:lnTo>
                    <a:pt x="434" y="1760"/>
                  </a:lnTo>
                  <a:lnTo>
                    <a:pt x="638" y="1836"/>
                  </a:lnTo>
                  <a:lnTo>
                    <a:pt x="842" y="1862"/>
                  </a:lnTo>
                  <a:lnTo>
                    <a:pt x="1072" y="1862"/>
                  </a:lnTo>
                  <a:lnTo>
                    <a:pt x="1276" y="1811"/>
                  </a:lnTo>
                  <a:lnTo>
                    <a:pt x="1454" y="1734"/>
                  </a:lnTo>
                  <a:lnTo>
                    <a:pt x="1633" y="1607"/>
                  </a:lnTo>
                  <a:lnTo>
                    <a:pt x="1760" y="1454"/>
                  </a:lnTo>
                  <a:lnTo>
                    <a:pt x="1862" y="1250"/>
                  </a:lnTo>
                  <a:lnTo>
                    <a:pt x="1913" y="1071"/>
                  </a:lnTo>
                  <a:lnTo>
                    <a:pt x="1913" y="867"/>
                  </a:lnTo>
                  <a:lnTo>
                    <a:pt x="1888" y="663"/>
                  </a:lnTo>
                  <a:lnTo>
                    <a:pt x="1811" y="485"/>
                  </a:lnTo>
                  <a:lnTo>
                    <a:pt x="1684" y="306"/>
                  </a:lnTo>
                  <a:lnTo>
                    <a:pt x="1556" y="179"/>
                  </a:lnTo>
                  <a:lnTo>
                    <a:pt x="1352" y="51"/>
                  </a:lnTo>
                  <a:lnTo>
                    <a:pt x="1199" y="26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159;p101">
              <a:extLst>
                <a:ext uri="{FF2B5EF4-FFF2-40B4-BE49-F238E27FC236}">
                  <a16:creationId xmlns:a16="http://schemas.microsoft.com/office/drawing/2014/main" id="{193322C9-47C1-17FE-6DF0-852F007CA63B}"/>
                </a:ext>
              </a:extLst>
            </p:cNvPr>
            <p:cNvSpPr/>
            <p:nvPr/>
          </p:nvSpPr>
          <p:spPr>
            <a:xfrm>
              <a:off x="2086413" y="2716358"/>
              <a:ext cx="17584" cy="16711"/>
            </a:xfrm>
            <a:custGeom>
              <a:avLst/>
              <a:gdLst/>
              <a:ahLst/>
              <a:cxnLst/>
              <a:rect l="l" t="t" r="r" b="b"/>
              <a:pathLst>
                <a:path w="1047" h="995" extrusionOk="0">
                  <a:moveTo>
                    <a:pt x="587" y="0"/>
                  </a:moveTo>
                  <a:lnTo>
                    <a:pt x="485" y="26"/>
                  </a:lnTo>
                  <a:lnTo>
                    <a:pt x="409" y="77"/>
                  </a:lnTo>
                  <a:lnTo>
                    <a:pt x="332" y="128"/>
                  </a:lnTo>
                  <a:lnTo>
                    <a:pt x="205" y="255"/>
                  </a:lnTo>
                  <a:lnTo>
                    <a:pt x="77" y="434"/>
                  </a:lnTo>
                  <a:lnTo>
                    <a:pt x="52" y="459"/>
                  </a:lnTo>
                  <a:lnTo>
                    <a:pt x="1" y="485"/>
                  </a:lnTo>
                  <a:lnTo>
                    <a:pt x="26" y="638"/>
                  </a:lnTo>
                  <a:lnTo>
                    <a:pt x="77" y="765"/>
                  </a:lnTo>
                  <a:lnTo>
                    <a:pt x="205" y="893"/>
                  </a:lnTo>
                  <a:lnTo>
                    <a:pt x="358" y="969"/>
                  </a:lnTo>
                  <a:lnTo>
                    <a:pt x="460" y="995"/>
                  </a:lnTo>
                  <a:lnTo>
                    <a:pt x="664" y="995"/>
                  </a:lnTo>
                  <a:lnTo>
                    <a:pt x="766" y="944"/>
                  </a:lnTo>
                  <a:lnTo>
                    <a:pt x="842" y="893"/>
                  </a:lnTo>
                  <a:lnTo>
                    <a:pt x="919" y="842"/>
                  </a:lnTo>
                  <a:lnTo>
                    <a:pt x="995" y="740"/>
                  </a:lnTo>
                  <a:lnTo>
                    <a:pt x="1021" y="663"/>
                  </a:lnTo>
                  <a:lnTo>
                    <a:pt x="1046" y="561"/>
                  </a:lnTo>
                  <a:lnTo>
                    <a:pt x="1046" y="459"/>
                  </a:lnTo>
                  <a:lnTo>
                    <a:pt x="1046" y="357"/>
                  </a:lnTo>
                  <a:lnTo>
                    <a:pt x="995" y="255"/>
                  </a:lnTo>
                  <a:lnTo>
                    <a:pt x="944" y="179"/>
                  </a:lnTo>
                  <a:lnTo>
                    <a:pt x="868" y="102"/>
                  </a:lnTo>
                  <a:lnTo>
                    <a:pt x="791" y="51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160;p101">
              <a:extLst>
                <a:ext uri="{FF2B5EF4-FFF2-40B4-BE49-F238E27FC236}">
                  <a16:creationId xmlns:a16="http://schemas.microsoft.com/office/drawing/2014/main" id="{4F26A166-E04A-EBE9-EF77-DE623D8FAF44}"/>
                </a:ext>
              </a:extLst>
            </p:cNvPr>
            <p:cNvSpPr/>
            <p:nvPr/>
          </p:nvSpPr>
          <p:spPr>
            <a:xfrm>
              <a:off x="2029043" y="1796596"/>
              <a:ext cx="15435" cy="53962"/>
            </a:xfrm>
            <a:custGeom>
              <a:avLst/>
              <a:gdLst/>
              <a:ahLst/>
              <a:cxnLst/>
              <a:rect l="l" t="t" r="r" b="b"/>
              <a:pathLst>
                <a:path w="919" h="3213" extrusionOk="0">
                  <a:moveTo>
                    <a:pt x="306" y="0"/>
                  </a:moveTo>
                  <a:lnTo>
                    <a:pt x="102" y="791"/>
                  </a:lnTo>
                  <a:lnTo>
                    <a:pt x="26" y="1173"/>
                  </a:lnTo>
                  <a:lnTo>
                    <a:pt x="0" y="1581"/>
                  </a:lnTo>
                  <a:lnTo>
                    <a:pt x="0" y="1989"/>
                  </a:lnTo>
                  <a:lnTo>
                    <a:pt x="26" y="2397"/>
                  </a:lnTo>
                  <a:lnTo>
                    <a:pt x="77" y="2805"/>
                  </a:lnTo>
                  <a:lnTo>
                    <a:pt x="153" y="3213"/>
                  </a:lnTo>
                  <a:lnTo>
                    <a:pt x="893" y="3213"/>
                  </a:lnTo>
                  <a:lnTo>
                    <a:pt x="791" y="2805"/>
                  </a:lnTo>
                  <a:lnTo>
                    <a:pt x="740" y="2422"/>
                  </a:lnTo>
                  <a:lnTo>
                    <a:pt x="714" y="2015"/>
                  </a:lnTo>
                  <a:lnTo>
                    <a:pt x="714" y="1607"/>
                  </a:lnTo>
                  <a:lnTo>
                    <a:pt x="740" y="1199"/>
                  </a:lnTo>
                  <a:lnTo>
                    <a:pt x="765" y="816"/>
                  </a:lnTo>
                  <a:lnTo>
                    <a:pt x="842" y="408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842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EE7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161;p101">
              <a:extLst>
                <a:ext uri="{FF2B5EF4-FFF2-40B4-BE49-F238E27FC236}">
                  <a16:creationId xmlns:a16="http://schemas.microsoft.com/office/drawing/2014/main" id="{7B034913-9128-A360-9567-C9787C36A75B}"/>
                </a:ext>
              </a:extLst>
            </p:cNvPr>
            <p:cNvSpPr/>
            <p:nvPr/>
          </p:nvSpPr>
          <p:spPr>
            <a:xfrm>
              <a:off x="1975082" y="1796596"/>
              <a:ext cx="51829" cy="54399"/>
            </a:xfrm>
            <a:custGeom>
              <a:avLst/>
              <a:gdLst/>
              <a:ahLst/>
              <a:cxnLst/>
              <a:rect l="l" t="t" r="r" b="b"/>
              <a:pathLst>
                <a:path w="3086" h="3239" extrusionOk="0">
                  <a:moveTo>
                    <a:pt x="2525" y="0"/>
                  </a:moveTo>
                  <a:lnTo>
                    <a:pt x="1964" y="26"/>
                  </a:lnTo>
                  <a:lnTo>
                    <a:pt x="1684" y="77"/>
                  </a:lnTo>
                  <a:lnTo>
                    <a:pt x="1403" y="128"/>
                  </a:lnTo>
                  <a:lnTo>
                    <a:pt x="1148" y="204"/>
                  </a:lnTo>
                  <a:lnTo>
                    <a:pt x="893" y="281"/>
                  </a:lnTo>
                  <a:lnTo>
                    <a:pt x="689" y="383"/>
                  </a:lnTo>
                  <a:lnTo>
                    <a:pt x="485" y="510"/>
                  </a:lnTo>
                  <a:lnTo>
                    <a:pt x="307" y="663"/>
                  </a:lnTo>
                  <a:lnTo>
                    <a:pt x="179" y="842"/>
                  </a:lnTo>
                  <a:lnTo>
                    <a:pt x="77" y="1046"/>
                  </a:lnTo>
                  <a:lnTo>
                    <a:pt x="26" y="1275"/>
                  </a:lnTo>
                  <a:lnTo>
                    <a:pt x="1" y="1556"/>
                  </a:lnTo>
                  <a:lnTo>
                    <a:pt x="52" y="1862"/>
                  </a:lnTo>
                  <a:lnTo>
                    <a:pt x="103" y="2117"/>
                  </a:lnTo>
                  <a:lnTo>
                    <a:pt x="205" y="2346"/>
                  </a:lnTo>
                  <a:lnTo>
                    <a:pt x="307" y="2524"/>
                  </a:lnTo>
                  <a:lnTo>
                    <a:pt x="460" y="2677"/>
                  </a:lnTo>
                  <a:lnTo>
                    <a:pt x="613" y="2830"/>
                  </a:lnTo>
                  <a:lnTo>
                    <a:pt x="791" y="2932"/>
                  </a:lnTo>
                  <a:lnTo>
                    <a:pt x="970" y="3034"/>
                  </a:lnTo>
                  <a:lnTo>
                    <a:pt x="1174" y="3111"/>
                  </a:lnTo>
                  <a:lnTo>
                    <a:pt x="1378" y="3162"/>
                  </a:lnTo>
                  <a:lnTo>
                    <a:pt x="1607" y="3187"/>
                  </a:lnTo>
                  <a:lnTo>
                    <a:pt x="2066" y="3238"/>
                  </a:lnTo>
                  <a:lnTo>
                    <a:pt x="3035" y="3238"/>
                  </a:lnTo>
                  <a:lnTo>
                    <a:pt x="2907" y="2856"/>
                  </a:lnTo>
                  <a:lnTo>
                    <a:pt x="2831" y="2448"/>
                  </a:lnTo>
                  <a:lnTo>
                    <a:pt x="2780" y="2040"/>
                  </a:lnTo>
                  <a:lnTo>
                    <a:pt x="2755" y="1607"/>
                  </a:lnTo>
                  <a:lnTo>
                    <a:pt x="2780" y="1199"/>
                  </a:lnTo>
                  <a:lnTo>
                    <a:pt x="2857" y="765"/>
                  </a:lnTo>
                  <a:lnTo>
                    <a:pt x="2958" y="383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162;p101">
              <a:extLst>
                <a:ext uri="{FF2B5EF4-FFF2-40B4-BE49-F238E27FC236}">
                  <a16:creationId xmlns:a16="http://schemas.microsoft.com/office/drawing/2014/main" id="{089FACA3-6BB3-F2E9-88CE-D0B400EED832}"/>
                </a:ext>
              </a:extLst>
            </p:cNvPr>
            <p:cNvSpPr/>
            <p:nvPr/>
          </p:nvSpPr>
          <p:spPr>
            <a:xfrm>
              <a:off x="2005497" y="1859962"/>
              <a:ext cx="13285" cy="47547"/>
            </a:xfrm>
            <a:custGeom>
              <a:avLst/>
              <a:gdLst/>
              <a:ahLst/>
              <a:cxnLst/>
              <a:rect l="l" t="t" r="r" b="b"/>
              <a:pathLst>
                <a:path w="791" h="2831" extrusionOk="0">
                  <a:moveTo>
                    <a:pt x="0" y="1"/>
                  </a:moveTo>
                  <a:lnTo>
                    <a:pt x="51" y="307"/>
                  </a:lnTo>
                  <a:lnTo>
                    <a:pt x="77" y="638"/>
                  </a:lnTo>
                  <a:lnTo>
                    <a:pt x="128" y="1301"/>
                  </a:lnTo>
                  <a:lnTo>
                    <a:pt x="179" y="2091"/>
                  </a:lnTo>
                  <a:lnTo>
                    <a:pt x="153" y="2346"/>
                  </a:lnTo>
                  <a:lnTo>
                    <a:pt x="153" y="2474"/>
                  </a:lnTo>
                  <a:lnTo>
                    <a:pt x="179" y="2627"/>
                  </a:lnTo>
                  <a:lnTo>
                    <a:pt x="561" y="2754"/>
                  </a:lnTo>
                  <a:lnTo>
                    <a:pt x="791" y="2831"/>
                  </a:lnTo>
                  <a:lnTo>
                    <a:pt x="714" y="2142"/>
                  </a:lnTo>
                  <a:lnTo>
                    <a:pt x="638" y="1429"/>
                  </a:lnTo>
                  <a:lnTo>
                    <a:pt x="638" y="715"/>
                  </a:lnTo>
                  <a:lnTo>
                    <a:pt x="663" y="26"/>
                  </a:lnTo>
                  <a:lnTo>
                    <a:pt x="33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163;p101">
              <a:extLst>
                <a:ext uri="{FF2B5EF4-FFF2-40B4-BE49-F238E27FC236}">
                  <a16:creationId xmlns:a16="http://schemas.microsoft.com/office/drawing/2014/main" id="{4FE55F0D-6927-2057-8DDF-A8CE1B7AB946}"/>
                </a:ext>
              </a:extLst>
            </p:cNvPr>
            <p:cNvSpPr/>
            <p:nvPr/>
          </p:nvSpPr>
          <p:spPr>
            <a:xfrm>
              <a:off x="1287413" y="2724923"/>
              <a:ext cx="700553" cy="36412"/>
            </a:xfrm>
            <a:custGeom>
              <a:avLst/>
              <a:gdLst/>
              <a:ahLst/>
              <a:cxnLst/>
              <a:rect l="l" t="t" r="r" b="b"/>
              <a:pathLst>
                <a:path w="41712" h="2168" extrusionOk="0">
                  <a:moveTo>
                    <a:pt x="307" y="0"/>
                  </a:moveTo>
                  <a:lnTo>
                    <a:pt x="307" y="332"/>
                  </a:lnTo>
                  <a:lnTo>
                    <a:pt x="256" y="740"/>
                  </a:lnTo>
                  <a:lnTo>
                    <a:pt x="205" y="1148"/>
                  </a:lnTo>
                  <a:lnTo>
                    <a:pt x="103" y="1530"/>
                  </a:lnTo>
                  <a:lnTo>
                    <a:pt x="1" y="1912"/>
                  </a:lnTo>
                  <a:lnTo>
                    <a:pt x="1938" y="1861"/>
                  </a:lnTo>
                  <a:lnTo>
                    <a:pt x="3876" y="1836"/>
                  </a:lnTo>
                  <a:lnTo>
                    <a:pt x="5814" y="1861"/>
                  </a:lnTo>
                  <a:lnTo>
                    <a:pt x="7752" y="1912"/>
                  </a:lnTo>
                  <a:lnTo>
                    <a:pt x="11652" y="2014"/>
                  </a:lnTo>
                  <a:lnTo>
                    <a:pt x="15528" y="2116"/>
                  </a:lnTo>
                  <a:lnTo>
                    <a:pt x="19021" y="2167"/>
                  </a:lnTo>
                  <a:lnTo>
                    <a:pt x="22488" y="2167"/>
                  </a:lnTo>
                  <a:lnTo>
                    <a:pt x="25955" y="2142"/>
                  </a:lnTo>
                  <a:lnTo>
                    <a:pt x="29448" y="2091"/>
                  </a:lnTo>
                  <a:lnTo>
                    <a:pt x="29474" y="2065"/>
                  </a:lnTo>
                  <a:lnTo>
                    <a:pt x="31004" y="2014"/>
                  </a:lnTo>
                  <a:lnTo>
                    <a:pt x="34063" y="2014"/>
                  </a:lnTo>
                  <a:lnTo>
                    <a:pt x="35593" y="2040"/>
                  </a:lnTo>
                  <a:lnTo>
                    <a:pt x="38652" y="2116"/>
                  </a:lnTo>
                  <a:lnTo>
                    <a:pt x="41712" y="2167"/>
                  </a:lnTo>
                  <a:lnTo>
                    <a:pt x="41533" y="1683"/>
                  </a:lnTo>
                  <a:lnTo>
                    <a:pt x="41380" y="1199"/>
                  </a:lnTo>
                  <a:lnTo>
                    <a:pt x="41253" y="714"/>
                  </a:lnTo>
                  <a:lnTo>
                    <a:pt x="41202" y="204"/>
                  </a:lnTo>
                  <a:lnTo>
                    <a:pt x="41125" y="230"/>
                  </a:lnTo>
                  <a:lnTo>
                    <a:pt x="41049" y="255"/>
                  </a:lnTo>
                  <a:lnTo>
                    <a:pt x="35950" y="281"/>
                  </a:lnTo>
                  <a:lnTo>
                    <a:pt x="30825" y="255"/>
                  </a:lnTo>
                  <a:lnTo>
                    <a:pt x="20601" y="204"/>
                  </a:lnTo>
                  <a:lnTo>
                    <a:pt x="15528" y="204"/>
                  </a:lnTo>
                  <a:lnTo>
                    <a:pt x="10454" y="230"/>
                  </a:lnTo>
                  <a:lnTo>
                    <a:pt x="7904" y="230"/>
                  </a:lnTo>
                  <a:lnTo>
                    <a:pt x="5355" y="204"/>
                  </a:lnTo>
                  <a:lnTo>
                    <a:pt x="2831" y="1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164;p101">
              <a:extLst>
                <a:ext uri="{FF2B5EF4-FFF2-40B4-BE49-F238E27FC236}">
                  <a16:creationId xmlns:a16="http://schemas.microsoft.com/office/drawing/2014/main" id="{7C56AC65-69A3-0834-8700-3E60B5676917}"/>
                </a:ext>
              </a:extLst>
            </p:cNvPr>
            <p:cNvSpPr/>
            <p:nvPr/>
          </p:nvSpPr>
          <p:spPr>
            <a:xfrm>
              <a:off x="1859485" y="2349393"/>
              <a:ext cx="76652" cy="33422"/>
            </a:xfrm>
            <a:custGeom>
              <a:avLst/>
              <a:gdLst/>
              <a:ahLst/>
              <a:cxnLst/>
              <a:rect l="l" t="t" r="r" b="b"/>
              <a:pathLst>
                <a:path w="4564" h="1990" extrusionOk="0">
                  <a:moveTo>
                    <a:pt x="306" y="0"/>
                  </a:moveTo>
                  <a:lnTo>
                    <a:pt x="230" y="26"/>
                  </a:lnTo>
                  <a:lnTo>
                    <a:pt x="179" y="51"/>
                  </a:lnTo>
                  <a:lnTo>
                    <a:pt x="128" y="102"/>
                  </a:lnTo>
                  <a:lnTo>
                    <a:pt x="102" y="153"/>
                  </a:lnTo>
                  <a:lnTo>
                    <a:pt x="51" y="485"/>
                  </a:lnTo>
                  <a:lnTo>
                    <a:pt x="0" y="867"/>
                  </a:lnTo>
                  <a:lnTo>
                    <a:pt x="0" y="1071"/>
                  </a:lnTo>
                  <a:lnTo>
                    <a:pt x="26" y="1250"/>
                  </a:lnTo>
                  <a:lnTo>
                    <a:pt x="77" y="1403"/>
                  </a:lnTo>
                  <a:lnTo>
                    <a:pt x="179" y="1556"/>
                  </a:lnTo>
                  <a:lnTo>
                    <a:pt x="255" y="1607"/>
                  </a:lnTo>
                  <a:lnTo>
                    <a:pt x="332" y="1683"/>
                  </a:lnTo>
                  <a:lnTo>
                    <a:pt x="536" y="1760"/>
                  </a:lnTo>
                  <a:lnTo>
                    <a:pt x="790" y="1811"/>
                  </a:lnTo>
                  <a:lnTo>
                    <a:pt x="1045" y="1836"/>
                  </a:lnTo>
                  <a:lnTo>
                    <a:pt x="1989" y="1836"/>
                  </a:lnTo>
                  <a:lnTo>
                    <a:pt x="3264" y="1938"/>
                  </a:lnTo>
                  <a:lnTo>
                    <a:pt x="3748" y="1989"/>
                  </a:lnTo>
                  <a:lnTo>
                    <a:pt x="4003" y="1989"/>
                  </a:lnTo>
                  <a:lnTo>
                    <a:pt x="4105" y="1964"/>
                  </a:lnTo>
                  <a:lnTo>
                    <a:pt x="4207" y="1913"/>
                  </a:lnTo>
                  <a:lnTo>
                    <a:pt x="4334" y="1836"/>
                  </a:lnTo>
                  <a:lnTo>
                    <a:pt x="4436" y="1709"/>
                  </a:lnTo>
                  <a:lnTo>
                    <a:pt x="4487" y="1556"/>
                  </a:lnTo>
                  <a:lnTo>
                    <a:pt x="4538" y="1403"/>
                  </a:lnTo>
                  <a:lnTo>
                    <a:pt x="4564" y="1071"/>
                  </a:lnTo>
                  <a:lnTo>
                    <a:pt x="4564" y="765"/>
                  </a:lnTo>
                  <a:lnTo>
                    <a:pt x="4538" y="663"/>
                  </a:lnTo>
                  <a:lnTo>
                    <a:pt x="4487" y="587"/>
                  </a:lnTo>
                  <a:lnTo>
                    <a:pt x="4436" y="536"/>
                  </a:lnTo>
                  <a:lnTo>
                    <a:pt x="4258" y="536"/>
                  </a:lnTo>
                  <a:lnTo>
                    <a:pt x="4181" y="561"/>
                  </a:lnTo>
                  <a:lnTo>
                    <a:pt x="4105" y="612"/>
                  </a:lnTo>
                  <a:lnTo>
                    <a:pt x="4054" y="714"/>
                  </a:lnTo>
                  <a:lnTo>
                    <a:pt x="3977" y="969"/>
                  </a:lnTo>
                  <a:lnTo>
                    <a:pt x="3952" y="1173"/>
                  </a:lnTo>
                  <a:lnTo>
                    <a:pt x="3901" y="1250"/>
                  </a:lnTo>
                  <a:lnTo>
                    <a:pt x="3824" y="1301"/>
                  </a:lnTo>
                  <a:lnTo>
                    <a:pt x="3723" y="1352"/>
                  </a:lnTo>
                  <a:lnTo>
                    <a:pt x="3213" y="1352"/>
                  </a:lnTo>
                  <a:lnTo>
                    <a:pt x="2856" y="1301"/>
                  </a:lnTo>
                  <a:lnTo>
                    <a:pt x="2142" y="1250"/>
                  </a:lnTo>
                  <a:lnTo>
                    <a:pt x="1479" y="1250"/>
                  </a:lnTo>
                  <a:lnTo>
                    <a:pt x="1122" y="1199"/>
                  </a:lnTo>
                  <a:lnTo>
                    <a:pt x="969" y="1173"/>
                  </a:lnTo>
                  <a:lnTo>
                    <a:pt x="816" y="1122"/>
                  </a:lnTo>
                  <a:lnTo>
                    <a:pt x="663" y="1046"/>
                  </a:lnTo>
                  <a:lnTo>
                    <a:pt x="638" y="995"/>
                  </a:lnTo>
                  <a:lnTo>
                    <a:pt x="612" y="969"/>
                  </a:lnTo>
                  <a:lnTo>
                    <a:pt x="587" y="842"/>
                  </a:lnTo>
                  <a:lnTo>
                    <a:pt x="587" y="638"/>
                  </a:lnTo>
                  <a:lnTo>
                    <a:pt x="485" y="153"/>
                  </a:lnTo>
                  <a:lnTo>
                    <a:pt x="459" y="102"/>
                  </a:lnTo>
                  <a:lnTo>
                    <a:pt x="434" y="51"/>
                  </a:lnTo>
                  <a:lnTo>
                    <a:pt x="357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165;p101">
              <a:extLst>
                <a:ext uri="{FF2B5EF4-FFF2-40B4-BE49-F238E27FC236}">
                  <a16:creationId xmlns:a16="http://schemas.microsoft.com/office/drawing/2014/main" id="{533FC7C2-2C60-B701-8747-EF053375B06A}"/>
                </a:ext>
              </a:extLst>
            </p:cNvPr>
            <p:cNvSpPr/>
            <p:nvPr/>
          </p:nvSpPr>
          <p:spPr>
            <a:xfrm>
              <a:off x="1820085" y="2324991"/>
              <a:ext cx="12428" cy="376829"/>
            </a:xfrm>
            <a:custGeom>
              <a:avLst/>
              <a:gdLst/>
              <a:ahLst/>
              <a:cxnLst/>
              <a:rect l="l" t="t" r="r" b="b"/>
              <a:pathLst>
                <a:path w="740" h="22437" extrusionOk="0">
                  <a:moveTo>
                    <a:pt x="332" y="0"/>
                  </a:moveTo>
                  <a:lnTo>
                    <a:pt x="281" y="26"/>
                  </a:lnTo>
                  <a:lnTo>
                    <a:pt x="230" y="102"/>
                  </a:lnTo>
                  <a:lnTo>
                    <a:pt x="204" y="179"/>
                  </a:lnTo>
                  <a:lnTo>
                    <a:pt x="179" y="1530"/>
                  </a:lnTo>
                  <a:lnTo>
                    <a:pt x="153" y="2907"/>
                  </a:lnTo>
                  <a:lnTo>
                    <a:pt x="179" y="5686"/>
                  </a:lnTo>
                  <a:lnTo>
                    <a:pt x="204" y="8439"/>
                  </a:lnTo>
                  <a:lnTo>
                    <a:pt x="230" y="9816"/>
                  </a:lnTo>
                  <a:lnTo>
                    <a:pt x="230" y="11193"/>
                  </a:lnTo>
                  <a:lnTo>
                    <a:pt x="179" y="13946"/>
                  </a:lnTo>
                  <a:lnTo>
                    <a:pt x="128" y="16700"/>
                  </a:lnTo>
                  <a:lnTo>
                    <a:pt x="1" y="22207"/>
                  </a:lnTo>
                  <a:lnTo>
                    <a:pt x="1" y="22309"/>
                  </a:lnTo>
                  <a:lnTo>
                    <a:pt x="77" y="22386"/>
                  </a:lnTo>
                  <a:lnTo>
                    <a:pt x="153" y="22411"/>
                  </a:lnTo>
                  <a:lnTo>
                    <a:pt x="230" y="22436"/>
                  </a:lnTo>
                  <a:lnTo>
                    <a:pt x="332" y="22411"/>
                  </a:lnTo>
                  <a:lnTo>
                    <a:pt x="408" y="22386"/>
                  </a:lnTo>
                  <a:lnTo>
                    <a:pt x="459" y="22309"/>
                  </a:lnTo>
                  <a:lnTo>
                    <a:pt x="485" y="22207"/>
                  </a:lnTo>
                  <a:lnTo>
                    <a:pt x="561" y="19453"/>
                  </a:lnTo>
                  <a:lnTo>
                    <a:pt x="638" y="16700"/>
                  </a:lnTo>
                  <a:lnTo>
                    <a:pt x="663" y="13946"/>
                  </a:lnTo>
                  <a:lnTo>
                    <a:pt x="689" y="11193"/>
                  </a:lnTo>
                  <a:lnTo>
                    <a:pt x="714" y="8439"/>
                  </a:lnTo>
                  <a:lnTo>
                    <a:pt x="740" y="5686"/>
                  </a:lnTo>
                  <a:lnTo>
                    <a:pt x="740" y="4283"/>
                  </a:lnTo>
                  <a:lnTo>
                    <a:pt x="714" y="2907"/>
                  </a:lnTo>
                  <a:lnTo>
                    <a:pt x="663" y="1530"/>
                  </a:lnTo>
                  <a:lnTo>
                    <a:pt x="587" y="179"/>
                  </a:lnTo>
                  <a:lnTo>
                    <a:pt x="561" y="102"/>
                  </a:lnTo>
                  <a:lnTo>
                    <a:pt x="510" y="2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166;p101">
              <a:extLst>
                <a:ext uri="{FF2B5EF4-FFF2-40B4-BE49-F238E27FC236}">
                  <a16:creationId xmlns:a16="http://schemas.microsoft.com/office/drawing/2014/main" id="{CF37F130-F558-EAA6-B3AA-A3C9E2212929}"/>
                </a:ext>
              </a:extLst>
            </p:cNvPr>
            <p:cNvSpPr/>
            <p:nvPr/>
          </p:nvSpPr>
          <p:spPr>
            <a:xfrm>
              <a:off x="1588438" y="2194815"/>
              <a:ext cx="209837" cy="286052"/>
            </a:xfrm>
            <a:custGeom>
              <a:avLst/>
              <a:gdLst/>
              <a:ahLst/>
              <a:cxnLst/>
              <a:rect l="l" t="t" r="r" b="b"/>
              <a:pathLst>
                <a:path w="12494" h="17032" extrusionOk="0">
                  <a:moveTo>
                    <a:pt x="255" y="357"/>
                  </a:moveTo>
                  <a:lnTo>
                    <a:pt x="408" y="383"/>
                  </a:lnTo>
                  <a:lnTo>
                    <a:pt x="434" y="408"/>
                  </a:lnTo>
                  <a:lnTo>
                    <a:pt x="459" y="434"/>
                  </a:lnTo>
                  <a:lnTo>
                    <a:pt x="1122" y="536"/>
                  </a:lnTo>
                  <a:lnTo>
                    <a:pt x="1785" y="587"/>
                  </a:lnTo>
                  <a:lnTo>
                    <a:pt x="2473" y="612"/>
                  </a:lnTo>
                  <a:lnTo>
                    <a:pt x="3162" y="612"/>
                  </a:lnTo>
                  <a:lnTo>
                    <a:pt x="4539" y="561"/>
                  </a:lnTo>
                  <a:lnTo>
                    <a:pt x="5890" y="536"/>
                  </a:lnTo>
                  <a:lnTo>
                    <a:pt x="11754" y="510"/>
                  </a:lnTo>
                  <a:lnTo>
                    <a:pt x="11830" y="4513"/>
                  </a:lnTo>
                  <a:lnTo>
                    <a:pt x="11881" y="8516"/>
                  </a:lnTo>
                  <a:lnTo>
                    <a:pt x="11932" y="10530"/>
                  </a:lnTo>
                  <a:lnTo>
                    <a:pt x="11983" y="12519"/>
                  </a:lnTo>
                  <a:lnTo>
                    <a:pt x="12060" y="14533"/>
                  </a:lnTo>
                  <a:lnTo>
                    <a:pt x="12187" y="16522"/>
                  </a:lnTo>
                  <a:lnTo>
                    <a:pt x="12085" y="16496"/>
                  </a:lnTo>
                  <a:lnTo>
                    <a:pt x="9179" y="16522"/>
                  </a:lnTo>
                  <a:lnTo>
                    <a:pt x="6247" y="16522"/>
                  </a:lnTo>
                  <a:lnTo>
                    <a:pt x="434" y="16547"/>
                  </a:lnTo>
                  <a:lnTo>
                    <a:pt x="459" y="12315"/>
                  </a:lnTo>
                  <a:lnTo>
                    <a:pt x="459" y="8108"/>
                  </a:lnTo>
                  <a:lnTo>
                    <a:pt x="459" y="6170"/>
                  </a:lnTo>
                  <a:lnTo>
                    <a:pt x="485" y="4233"/>
                  </a:lnTo>
                  <a:lnTo>
                    <a:pt x="459" y="3264"/>
                  </a:lnTo>
                  <a:lnTo>
                    <a:pt x="434" y="2295"/>
                  </a:lnTo>
                  <a:lnTo>
                    <a:pt x="383" y="1326"/>
                  </a:lnTo>
                  <a:lnTo>
                    <a:pt x="255" y="357"/>
                  </a:lnTo>
                  <a:close/>
                  <a:moveTo>
                    <a:pt x="306" y="0"/>
                  </a:moveTo>
                  <a:lnTo>
                    <a:pt x="255" y="26"/>
                  </a:lnTo>
                  <a:lnTo>
                    <a:pt x="179" y="77"/>
                  </a:lnTo>
                  <a:lnTo>
                    <a:pt x="128" y="179"/>
                  </a:lnTo>
                  <a:lnTo>
                    <a:pt x="128" y="255"/>
                  </a:lnTo>
                  <a:lnTo>
                    <a:pt x="128" y="281"/>
                  </a:lnTo>
                  <a:lnTo>
                    <a:pt x="51" y="1301"/>
                  </a:lnTo>
                  <a:lnTo>
                    <a:pt x="0" y="2321"/>
                  </a:lnTo>
                  <a:lnTo>
                    <a:pt x="0" y="3340"/>
                  </a:lnTo>
                  <a:lnTo>
                    <a:pt x="0" y="4360"/>
                  </a:lnTo>
                  <a:lnTo>
                    <a:pt x="77" y="6400"/>
                  </a:lnTo>
                  <a:lnTo>
                    <a:pt x="102" y="7445"/>
                  </a:lnTo>
                  <a:lnTo>
                    <a:pt x="102" y="8440"/>
                  </a:lnTo>
                  <a:lnTo>
                    <a:pt x="102" y="12519"/>
                  </a:lnTo>
                  <a:lnTo>
                    <a:pt x="77" y="16598"/>
                  </a:lnTo>
                  <a:lnTo>
                    <a:pt x="102" y="16700"/>
                  </a:lnTo>
                  <a:lnTo>
                    <a:pt x="102" y="16751"/>
                  </a:lnTo>
                  <a:lnTo>
                    <a:pt x="128" y="16828"/>
                  </a:lnTo>
                  <a:lnTo>
                    <a:pt x="179" y="16879"/>
                  </a:lnTo>
                  <a:lnTo>
                    <a:pt x="255" y="16904"/>
                  </a:lnTo>
                  <a:lnTo>
                    <a:pt x="1734" y="16955"/>
                  </a:lnTo>
                  <a:lnTo>
                    <a:pt x="3213" y="17006"/>
                  </a:lnTo>
                  <a:lnTo>
                    <a:pt x="4692" y="17032"/>
                  </a:lnTo>
                  <a:lnTo>
                    <a:pt x="9128" y="17032"/>
                  </a:lnTo>
                  <a:lnTo>
                    <a:pt x="12085" y="17006"/>
                  </a:lnTo>
                  <a:lnTo>
                    <a:pt x="12162" y="16981"/>
                  </a:lnTo>
                  <a:lnTo>
                    <a:pt x="12238" y="16955"/>
                  </a:lnTo>
                  <a:lnTo>
                    <a:pt x="12264" y="16904"/>
                  </a:lnTo>
                  <a:lnTo>
                    <a:pt x="12315" y="16828"/>
                  </a:lnTo>
                  <a:lnTo>
                    <a:pt x="12366" y="16828"/>
                  </a:lnTo>
                  <a:lnTo>
                    <a:pt x="12417" y="16802"/>
                  </a:lnTo>
                  <a:lnTo>
                    <a:pt x="12468" y="16751"/>
                  </a:lnTo>
                  <a:lnTo>
                    <a:pt x="12468" y="16700"/>
                  </a:lnTo>
                  <a:lnTo>
                    <a:pt x="12493" y="14661"/>
                  </a:lnTo>
                  <a:lnTo>
                    <a:pt x="12493" y="12621"/>
                  </a:lnTo>
                  <a:lnTo>
                    <a:pt x="12468" y="10556"/>
                  </a:lnTo>
                  <a:lnTo>
                    <a:pt x="12417" y="8516"/>
                  </a:lnTo>
                  <a:lnTo>
                    <a:pt x="12289" y="4437"/>
                  </a:lnTo>
                  <a:lnTo>
                    <a:pt x="12187" y="332"/>
                  </a:lnTo>
                  <a:lnTo>
                    <a:pt x="12187" y="255"/>
                  </a:lnTo>
                  <a:lnTo>
                    <a:pt x="12162" y="153"/>
                  </a:lnTo>
                  <a:lnTo>
                    <a:pt x="12085" y="77"/>
                  </a:lnTo>
                  <a:lnTo>
                    <a:pt x="12034" y="51"/>
                  </a:lnTo>
                  <a:lnTo>
                    <a:pt x="11983" y="51"/>
                  </a:lnTo>
                  <a:lnTo>
                    <a:pt x="5890" y="77"/>
                  </a:lnTo>
                  <a:lnTo>
                    <a:pt x="4666" y="77"/>
                  </a:lnTo>
                  <a:lnTo>
                    <a:pt x="3442" y="51"/>
                  </a:lnTo>
                  <a:lnTo>
                    <a:pt x="2193" y="51"/>
                  </a:lnTo>
                  <a:lnTo>
                    <a:pt x="1581" y="102"/>
                  </a:lnTo>
                  <a:lnTo>
                    <a:pt x="969" y="179"/>
                  </a:lnTo>
                  <a:lnTo>
                    <a:pt x="663" y="7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167;p101">
              <a:extLst>
                <a:ext uri="{FF2B5EF4-FFF2-40B4-BE49-F238E27FC236}">
                  <a16:creationId xmlns:a16="http://schemas.microsoft.com/office/drawing/2014/main" id="{762E1F9B-F2D8-4FAD-A7C6-4D3D1CCF60AF}"/>
                </a:ext>
              </a:extLst>
            </p:cNvPr>
            <p:cNvSpPr/>
            <p:nvPr/>
          </p:nvSpPr>
          <p:spPr>
            <a:xfrm>
              <a:off x="1592721" y="2200811"/>
              <a:ext cx="200415" cy="271928"/>
            </a:xfrm>
            <a:custGeom>
              <a:avLst/>
              <a:gdLst/>
              <a:ahLst/>
              <a:cxnLst/>
              <a:rect l="l" t="t" r="r" b="b"/>
              <a:pathLst>
                <a:path w="11933" h="16191" extrusionOk="0">
                  <a:moveTo>
                    <a:pt x="7063" y="689"/>
                  </a:moveTo>
                  <a:lnTo>
                    <a:pt x="8337" y="714"/>
                  </a:lnTo>
                  <a:lnTo>
                    <a:pt x="9612" y="765"/>
                  </a:lnTo>
                  <a:lnTo>
                    <a:pt x="10861" y="842"/>
                  </a:lnTo>
                  <a:lnTo>
                    <a:pt x="10887" y="842"/>
                  </a:lnTo>
                  <a:lnTo>
                    <a:pt x="10912" y="867"/>
                  </a:lnTo>
                  <a:lnTo>
                    <a:pt x="10938" y="918"/>
                  </a:lnTo>
                  <a:lnTo>
                    <a:pt x="10938" y="944"/>
                  </a:lnTo>
                  <a:lnTo>
                    <a:pt x="10938" y="995"/>
                  </a:lnTo>
                  <a:lnTo>
                    <a:pt x="11040" y="1887"/>
                  </a:lnTo>
                  <a:lnTo>
                    <a:pt x="11116" y="2779"/>
                  </a:lnTo>
                  <a:lnTo>
                    <a:pt x="11218" y="4590"/>
                  </a:lnTo>
                  <a:lnTo>
                    <a:pt x="11269" y="6400"/>
                  </a:lnTo>
                  <a:lnTo>
                    <a:pt x="11320" y="8210"/>
                  </a:lnTo>
                  <a:lnTo>
                    <a:pt x="11346" y="11856"/>
                  </a:lnTo>
                  <a:lnTo>
                    <a:pt x="11346" y="13666"/>
                  </a:lnTo>
                  <a:lnTo>
                    <a:pt x="11397" y="15451"/>
                  </a:lnTo>
                  <a:lnTo>
                    <a:pt x="11371" y="15502"/>
                  </a:lnTo>
                  <a:lnTo>
                    <a:pt x="11371" y="15553"/>
                  </a:lnTo>
                  <a:lnTo>
                    <a:pt x="11295" y="15604"/>
                  </a:lnTo>
                  <a:lnTo>
                    <a:pt x="11218" y="15604"/>
                  </a:lnTo>
                  <a:lnTo>
                    <a:pt x="11142" y="15553"/>
                  </a:lnTo>
                  <a:lnTo>
                    <a:pt x="8592" y="15629"/>
                  </a:lnTo>
                  <a:lnTo>
                    <a:pt x="6043" y="15680"/>
                  </a:lnTo>
                  <a:lnTo>
                    <a:pt x="3468" y="15680"/>
                  </a:lnTo>
                  <a:lnTo>
                    <a:pt x="2193" y="15655"/>
                  </a:lnTo>
                  <a:lnTo>
                    <a:pt x="944" y="15604"/>
                  </a:lnTo>
                  <a:lnTo>
                    <a:pt x="867" y="15604"/>
                  </a:lnTo>
                  <a:lnTo>
                    <a:pt x="842" y="15553"/>
                  </a:lnTo>
                  <a:lnTo>
                    <a:pt x="765" y="15527"/>
                  </a:lnTo>
                  <a:lnTo>
                    <a:pt x="740" y="15502"/>
                  </a:lnTo>
                  <a:lnTo>
                    <a:pt x="740" y="15451"/>
                  </a:lnTo>
                  <a:lnTo>
                    <a:pt x="638" y="13692"/>
                  </a:lnTo>
                  <a:lnTo>
                    <a:pt x="587" y="11907"/>
                  </a:lnTo>
                  <a:lnTo>
                    <a:pt x="536" y="10148"/>
                  </a:lnTo>
                  <a:lnTo>
                    <a:pt x="536" y="8363"/>
                  </a:lnTo>
                  <a:lnTo>
                    <a:pt x="561" y="4794"/>
                  </a:lnTo>
                  <a:lnTo>
                    <a:pt x="587" y="1250"/>
                  </a:lnTo>
                  <a:lnTo>
                    <a:pt x="612" y="1173"/>
                  </a:lnTo>
                  <a:lnTo>
                    <a:pt x="638" y="1148"/>
                  </a:lnTo>
                  <a:lnTo>
                    <a:pt x="638" y="1071"/>
                  </a:lnTo>
                  <a:lnTo>
                    <a:pt x="638" y="1020"/>
                  </a:lnTo>
                  <a:lnTo>
                    <a:pt x="689" y="969"/>
                  </a:lnTo>
                  <a:lnTo>
                    <a:pt x="765" y="944"/>
                  </a:lnTo>
                  <a:lnTo>
                    <a:pt x="2014" y="842"/>
                  </a:lnTo>
                  <a:lnTo>
                    <a:pt x="3264" y="765"/>
                  </a:lnTo>
                  <a:lnTo>
                    <a:pt x="4539" y="714"/>
                  </a:lnTo>
                  <a:lnTo>
                    <a:pt x="5813" y="689"/>
                  </a:lnTo>
                  <a:close/>
                  <a:moveTo>
                    <a:pt x="0" y="0"/>
                  </a:moveTo>
                  <a:lnTo>
                    <a:pt x="128" y="969"/>
                  </a:lnTo>
                  <a:lnTo>
                    <a:pt x="179" y="1938"/>
                  </a:lnTo>
                  <a:lnTo>
                    <a:pt x="204" y="2907"/>
                  </a:lnTo>
                  <a:lnTo>
                    <a:pt x="230" y="3876"/>
                  </a:lnTo>
                  <a:lnTo>
                    <a:pt x="204" y="5813"/>
                  </a:lnTo>
                  <a:lnTo>
                    <a:pt x="204" y="7751"/>
                  </a:lnTo>
                  <a:lnTo>
                    <a:pt x="204" y="11958"/>
                  </a:lnTo>
                  <a:lnTo>
                    <a:pt x="179" y="16190"/>
                  </a:lnTo>
                  <a:lnTo>
                    <a:pt x="5992" y="16165"/>
                  </a:lnTo>
                  <a:lnTo>
                    <a:pt x="8924" y="16165"/>
                  </a:lnTo>
                  <a:lnTo>
                    <a:pt x="11830" y="16139"/>
                  </a:lnTo>
                  <a:lnTo>
                    <a:pt x="11932" y="16165"/>
                  </a:lnTo>
                  <a:lnTo>
                    <a:pt x="11805" y="14176"/>
                  </a:lnTo>
                  <a:lnTo>
                    <a:pt x="11728" y="12162"/>
                  </a:lnTo>
                  <a:lnTo>
                    <a:pt x="11677" y="10173"/>
                  </a:lnTo>
                  <a:lnTo>
                    <a:pt x="11626" y="8159"/>
                  </a:lnTo>
                  <a:lnTo>
                    <a:pt x="11575" y="4156"/>
                  </a:lnTo>
                  <a:lnTo>
                    <a:pt x="11499" y="153"/>
                  </a:lnTo>
                  <a:lnTo>
                    <a:pt x="5635" y="179"/>
                  </a:lnTo>
                  <a:lnTo>
                    <a:pt x="4284" y="204"/>
                  </a:lnTo>
                  <a:lnTo>
                    <a:pt x="2907" y="255"/>
                  </a:lnTo>
                  <a:lnTo>
                    <a:pt x="2218" y="255"/>
                  </a:lnTo>
                  <a:lnTo>
                    <a:pt x="1530" y="230"/>
                  </a:lnTo>
                  <a:lnTo>
                    <a:pt x="867" y="179"/>
                  </a:lnTo>
                  <a:lnTo>
                    <a:pt x="204" y="77"/>
                  </a:lnTo>
                  <a:lnTo>
                    <a:pt x="179" y="51"/>
                  </a:lnTo>
                  <a:lnTo>
                    <a:pt x="15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168;p101">
              <a:extLst>
                <a:ext uri="{FF2B5EF4-FFF2-40B4-BE49-F238E27FC236}">
                  <a16:creationId xmlns:a16="http://schemas.microsoft.com/office/drawing/2014/main" id="{B104C456-4D7A-04A3-8C67-BBC0059ADC51}"/>
                </a:ext>
              </a:extLst>
            </p:cNvPr>
            <p:cNvSpPr/>
            <p:nvPr/>
          </p:nvSpPr>
          <p:spPr>
            <a:xfrm>
              <a:off x="1601706" y="2212365"/>
              <a:ext cx="182427" cy="251807"/>
            </a:xfrm>
            <a:custGeom>
              <a:avLst/>
              <a:gdLst/>
              <a:ahLst/>
              <a:cxnLst/>
              <a:rect l="l" t="t" r="r" b="b"/>
              <a:pathLst>
                <a:path w="10862" h="14993" extrusionOk="0">
                  <a:moveTo>
                    <a:pt x="10224" y="332"/>
                  </a:moveTo>
                  <a:lnTo>
                    <a:pt x="10173" y="1352"/>
                  </a:lnTo>
                  <a:lnTo>
                    <a:pt x="10148" y="2346"/>
                  </a:lnTo>
                  <a:lnTo>
                    <a:pt x="10148" y="3876"/>
                  </a:lnTo>
                  <a:lnTo>
                    <a:pt x="10173" y="5380"/>
                  </a:lnTo>
                  <a:lnTo>
                    <a:pt x="10224" y="6910"/>
                  </a:lnTo>
                  <a:lnTo>
                    <a:pt x="10275" y="8440"/>
                  </a:lnTo>
                  <a:lnTo>
                    <a:pt x="10428" y="11474"/>
                  </a:lnTo>
                  <a:lnTo>
                    <a:pt x="10505" y="13004"/>
                  </a:lnTo>
                  <a:lnTo>
                    <a:pt x="10556" y="14508"/>
                  </a:lnTo>
                  <a:lnTo>
                    <a:pt x="5482" y="14508"/>
                  </a:lnTo>
                  <a:lnTo>
                    <a:pt x="2933" y="14584"/>
                  </a:lnTo>
                  <a:lnTo>
                    <a:pt x="1658" y="14635"/>
                  </a:lnTo>
                  <a:lnTo>
                    <a:pt x="409" y="14686"/>
                  </a:lnTo>
                  <a:lnTo>
                    <a:pt x="409" y="11984"/>
                  </a:lnTo>
                  <a:lnTo>
                    <a:pt x="383" y="9256"/>
                  </a:lnTo>
                  <a:lnTo>
                    <a:pt x="332" y="6528"/>
                  </a:lnTo>
                  <a:lnTo>
                    <a:pt x="332" y="3800"/>
                  </a:lnTo>
                  <a:lnTo>
                    <a:pt x="307" y="2193"/>
                  </a:lnTo>
                  <a:lnTo>
                    <a:pt x="332" y="562"/>
                  </a:lnTo>
                  <a:lnTo>
                    <a:pt x="332" y="536"/>
                  </a:lnTo>
                  <a:lnTo>
                    <a:pt x="5278" y="460"/>
                  </a:lnTo>
                  <a:lnTo>
                    <a:pt x="7751" y="409"/>
                  </a:lnTo>
                  <a:lnTo>
                    <a:pt x="10224" y="332"/>
                  </a:lnTo>
                  <a:close/>
                  <a:moveTo>
                    <a:pt x="5278" y="1"/>
                  </a:moveTo>
                  <a:lnTo>
                    <a:pt x="4004" y="26"/>
                  </a:lnTo>
                  <a:lnTo>
                    <a:pt x="2729" y="77"/>
                  </a:lnTo>
                  <a:lnTo>
                    <a:pt x="1479" y="154"/>
                  </a:lnTo>
                  <a:lnTo>
                    <a:pt x="230" y="256"/>
                  </a:lnTo>
                  <a:lnTo>
                    <a:pt x="154" y="281"/>
                  </a:lnTo>
                  <a:lnTo>
                    <a:pt x="103" y="332"/>
                  </a:lnTo>
                  <a:lnTo>
                    <a:pt x="103" y="383"/>
                  </a:lnTo>
                  <a:lnTo>
                    <a:pt x="103" y="460"/>
                  </a:lnTo>
                  <a:lnTo>
                    <a:pt x="77" y="485"/>
                  </a:lnTo>
                  <a:lnTo>
                    <a:pt x="52" y="562"/>
                  </a:lnTo>
                  <a:lnTo>
                    <a:pt x="26" y="4106"/>
                  </a:lnTo>
                  <a:lnTo>
                    <a:pt x="1" y="7675"/>
                  </a:lnTo>
                  <a:lnTo>
                    <a:pt x="1" y="9460"/>
                  </a:lnTo>
                  <a:lnTo>
                    <a:pt x="52" y="11219"/>
                  </a:lnTo>
                  <a:lnTo>
                    <a:pt x="103" y="13004"/>
                  </a:lnTo>
                  <a:lnTo>
                    <a:pt x="205" y="14763"/>
                  </a:lnTo>
                  <a:lnTo>
                    <a:pt x="205" y="14814"/>
                  </a:lnTo>
                  <a:lnTo>
                    <a:pt x="230" y="14839"/>
                  </a:lnTo>
                  <a:lnTo>
                    <a:pt x="307" y="14865"/>
                  </a:lnTo>
                  <a:lnTo>
                    <a:pt x="332" y="14916"/>
                  </a:lnTo>
                  <a:lnTo>
                    <a:pt x="409" y="14916"/>
                  </a:lnTo>
                  <a:lnTo>
                    <a:pt x="1658" y="14967"/>
                  </a:lnTo>
                  <a:lnTo>
                    <a:pt x="2933" y="14992"/>
                  </a:lnTo>
                  <a:lnTo>
                    <a:pt x="5508" y="14992"/>
                  </a:lnTo>
                  <a:lnTo>
                    <a:pt x="8057" y="14941"/>
                  </a:lnTo>
                  <a:lnTo>
                    <a:pt x="10607" y="14865"/>
                  </a:lnTo>
                  <a:lnTo>
                    <a:pt x="10683" y="14916"/>
                  </a:lnTo>
                  <a:lnTo>
                    <a:pt x="10760" y="14916"/>
                  </a:lnTo>
                  <a:lnTo>
                    <a:pt x="10836" y="14865"/>
                  </a:lnTo>
                  <a:lnTo>
                    <a:pt x="10836" y="14814"/>
                  </a:lnTo>
                  <a:lnTo>
                    <a:pt x="10862" y="14763"/>
                  </a:lnTo>
                  <a:lnTo>
                    <a:pt x="10811" y="12978"/>
                  </a:lnTo>
                  <a:lnTo>
                    <a:pt x="10811" y="11168"/>
                  </a:lnTo>
                  <a:lnTo>
                    <a:pt x="10785" y="7522"/>
                  </a:lnTo>
                  <a:lnTo>
                    <a:pt x="10734" y="5712"/>
                  </a:lnTo>
                  <a:lnTo>
                    <a:pt x="10683" y="3902"/>
                  </a:lnTo>
                  <a:lnTo>
                    <a:pt x="10581" y="2091"/>
                  </a:lnTo>
                  <a:lnTo>
                    <a:pt x="10505" y="1199"/>
                  </a:lnTo>
                  <a:lnTo>
                    <a:pt x="10403" y="307"/>
                  </a:lnTo>
                  <a:lnTo>
                    <a:pt x="10403" y="256"/>
                  </a:lnTo>
                  <a:lnTo>
                    <a:pt x="10403" y="230"/>
                  </a:lnTo>
                  <a:lnTo>
                    <a:pt x="10377" y="179"/>
                  </a:lnTo>
                  <a:lnTo>
                    <a:pt x="10352" y="154"/>
                  </a:lnTo>
                  <a:lnTo>
                    <a:pt x="10326" y="154"/>
                  </a:lnTo>
                  <a:lnTo>
                    <a:pt x="9077" y="77"/>
                  </a:lnTo>
                  <a:lnTo>
                    <a:pt x="7802" y="26"/>
                  </a:lnTo>
                  <a:lnTo>
                    <a:pt x="652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169;p101">
              <a:extLst>
                <a:ext uri="{FF2B5EF4-FFF2-40B4-BE49-F238E27FC236}">
                  <a16:creationId xmlns:a16="http://schemas.microsoft.com/office/drawing/2014/main" id="{A385CDF5-0ED0-96E6-B523-A826D7420C1E}"/>
                </a:ext>
              </a:extLst>
            </p:cNvPr>
            <p:cNvSpPr/>
            <p:nvPr/>
          </p:nvSpPr>
          <p:spPr>
            <a:xfrm>
              <a:off x="1742579" y="2434173"/>
              <a:ext cx="17584" cy="5593"/>
            </a:xfrm>
            <a:custGeom>
              <a:avLst/>
              <a:gdLst/>
              <a:ahLst/>
              <a:cxnLst/>
              <a:rect l="l" t="t" r="r" b="b"/>
              <a:pathLst>
                <a:path w="1047" h="333" extrusionOk="0">
                  <a:moveTo>
                    <a:pt x="868" y="1"/>
                  </a:moveTo>
                  <a:lnTo>
                    <a:pt x="485" y="26"/>
                  </a:lnTo>
                  <a:lnTo>
                    <a:pt x="77" y="77"/>
                  </a:lnTo>
                  <a:lnTo>
                    <a:pt x="52" y="77"/>
                  </a:lnTo>
                  <a:lnTo>
                    <a:pt x="26" y="103"/>
                  </a:lnTo>
                  <a:lnTo>
                    <a:pt x="1" y="154"/>
                  </a:lnTo>
                  <a:lnTo>
                    <a:pt x="26" y="230"/>
                  </a:lnTo>
                  <a:lnTo>
                    <a:pt x="52" y="256"/>
                  </a:lnTo>
                  <a:lnTo>
                    <a:pt x="77" y="256"/>
                  </a:lnTo>
                  <a:lnTo>
                    <a:pt x="485" y="307"/>
                  </a:lnTo>
                  <a:lnTo>
                    <a:pt x="868" y="332"/>
                  </a:lnTo>
                  <a:lnTo>
                    <a:pt x="944" y="307"/>
                  </a:lnTo>
                  <a:lnTo>
                    <a:pt x="995" y="281"/>
                  </a:lnTo>
                  <a:lnTo>
                    <a:pt x="1021" y="230"/>
                  </a:lnTo>
                  <a:lnTo>
                    <a:pt x="1046" y="154"/>
                  </a:lnTo>
                  <a:lnTo>
                    <a:pt x="1021" y="103"/>
                  </a:lnTo>
                  <a:lnTo>
                    <a:pt x="995" y="5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170;p101">
              <a:extLst>
                <a:ext uri="{FF2B5EF4-FFF2-40B4-BE49-F238E27FC236}">
                  <a16:creationId xmlns:a16="http://schemas.microsoft.com/office/drawing/2014/main" id="{E92C1A8E-C281-4221-14AE-38C7B7A273CE}"/>
                </a:ext>
              </a:extLst>
            </p:cNvPr>
            <p:cNvSpPr/>
            <p:nvPr/>
          </p:nvSpPr>
          <p:spPr>
            <a:xfrm>
              <a:off x="1739589" y="2414053"/>
              <a:ext cx="19281" cy="6869"/>
            </a:xfrm>
            <a:custGeom>
              <a:avLst/>
              <a:gdLst/>
              <a:ahLst/>
              <a:cxnLst/>
              <a:rect l="l" t="t" r="r" b="b"/>
              <a:pathLst>
                <a:path w="1148" h="409" extrusionOk="0">
                  <a:moveTo>
                    <a:pt x="561" y="0"/>
                  </a:moveTo>
                  <a:lnTo>
                    <a:pt x="77" y="26"/>
                  </a:lnTo>
                  <a:lnTo>
                    <a:pt x="26" y="51"/>
                  </a:lnTo>
                  <a:lnTo>
                    <a:pt x="0" y="102"/>
                  </a:lnTo>
                  <a:lnTo>
                    <a:pt x="0" y="179"/>
                  </a:lnTo>
                  <a:lnTo>
                    <a:pt x="26" y="204"/>
                  </a:lnTo>
                  <a:lnTo>
                    <a:pt x="51" y="204"/>
                  </a:lnTo>
                  <a:lnTo>
                    <a:pt x="510" y="332"/>
                  </a:lnTo>
                  <a:lnTo>
                    <a:pt x="740" y="357"/>
                  </a:lnTo>
                  <a:lnTo>
                    <a:pt x="969" y="408"/>
                  </a:lnTo>
                  <a:lnTo>
                    <a:pt x="1020" y="383"/>
                  </a:lnTo>
                  <a:lnTo>
                    <a:pt x="1071" y="357"/>
                  </a:lnTo>
                  <a:lnTo>
                    <a:pt x="1122" y="306"/>
                  </a:lnTo>
                  <a:lnTo>
                    <a:pt x="1148" y="230"/>
                  </a:lnTo>
                  <a:lnTo>
                    <a:pt x="1148" y="179"/>
                  </a:lnTo>
                  <a:lnTo>
                    <a:pt x="1122" y="128"/>
                  </a:lnTo>
                  <a:lnTo>
                    <a:pt x="1071" y="77"/>
                  </a:lnTo>
                  <a:lnTo>
                    <a:pt x="1020" y="51"/>
                  </a:lnTo>
                  <a:lnTo>
                    <a:pt x="791" y="26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171;p101">
              <a:extLst>
                <a:ext uri="{FF2B5EF4-FFF2-40B4-BE49-F238E27FC236}">
                  <a16:creationId xmlns:a16="http://schemas.microsoft.com/office/drawing/2014/main" id="{00E7DB5E-9FEB-41B1-9B66-E80BA5B39A79}"/>
                </a:ext>
              </a:extLst>
            </p:cNvPr>
            <p:cNvSpPr/>
            <p:nvPr/>
          </p:nvSpPr>
          <p:spPr>
            <a:xfrm>
              <a:off x="1743872" y="2369093"/>
              <a:ext cx="14578" cy="6013"/>
            </a:xfrm>
            <a:custGeom>
              <a:avLst/>
              <a:gdLst/>
              <a:ahLst/>
              <a:cxnLst/>
              <a:rect l="l" t="t" r="r" b="b"/>
              <a:pathLst>
                <a:path w="868" h="358" extrusionOk="0">
                  <a:moveTo>
                    <a:pt x="408" y="0"/>
                  </a:moveTo>
                  <a:lnTo>
                    <a:pt x="204" y="26"/>
                  </a:lnTo>
                  <a:lnTo>
                    <a:pt x="51" y="77"/>
                  </a:lnTo>
                  <a:lnTo>
                    <a:pt x="26" y="102"/>
                  </a:lnTo>
                  <a:lnTo>
                    <a:pt x="0" y="153"/>
                  </a:lnTo>
                  <a:lnTo>
                    <a:pt x="26" y="179"/>
                  </a:lnTo>
                  <a:lnTo>
                    <a:pt x="51" y="204"/>
                  </a:lnTo>
                  <a:lnTo>
                    <a:pt x="204" y="281"/>
                  </a:lnTo>
                  <a:lnTo>
                    <a:pt x="357" y="332"/>
                  </a:lnTo>
                  <a:lnTo>
                    <a:pt x="536" y="357"/>
                  </a:lnTo>
                  <a:lnTo>
                    <a:pt x="765" y="357"/>
                  </a:lnTo>
                  <a:lnTo>
                    <a:pt x="816" y="306"/>
                  </a:lnTo>
                  <a:lnTo>
                    <a:pt x="867" y="255"/>
                  </a:lnTo>
                  <a:lnTo>
                    <a:pt x="867" y="204"/>
                  </a:lnTo>
                  <a:lnTo>
                    <a:pt x="867" y="153"/>
                  </a:lnTo>
                  <a:lnTo>
                    <a:pt x="867" y="77"/>
                  </a:lnTo>
                  <a:lnTo>
                    <a:pt x="816" y="51"/>
                  </a:lnTo>
                  <a:lnTo>
                    <a:pt x="765" y="26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172;p101">
              <a:extLst>
                <a:ext uri="{FF2B5EF4-FFF2-40B4-BE49-F238E27FC236}">
                  <a16:creationId xmlns:a16="http://schemas.microsoft.com/office/drawing/2014/main" id="{70CC7111-5112-1B45-79D6-AB9FF3BE0099}"/>
                </a:ext>
              </a:extLst>
            </p:cNvPr>
            <p:cNvSpPr/>
            <p:nvPr/>
          </p:nvSpPr>
          <p:spPr>
            <a:xfrm>
              <a:off x="1738733" y="2342121"/>
              <a:ext cx="18424" cy="6852"/>
            </a:xfrm>
            <a:custGeom>
              <a:avLst/>
              <a:gdLst/>
              <a:ahLst/>
              <a:cxnLst/>
              <a:rect l="l" t="t" r="r" b="b"/>
              <a:pathLst>
                <a:path w="1097" h="408" extrusionOk="0">
                  <a:moveTo>
                    <a:pt x="765" y="0"/>
                  </a:moveTo>
                  <a:lnTo>
                    <a:pt x="536" y="26"/>
                  </a:lnTo>
                  <a:lnTo>
                    <a:pt x="102" y="51"/>
                  </a:lnTo>
                  <a:lnTo>
                    <a:pt x="51" y="77"/>
                  </a:lnTo>
                  <a:lnTo>
                    <a:pt x="26" y="102"/>
                  </a:lnTo>
                  <a:lnTo>
                    <a:pt x="0" y="204"/>
                  </a:lnTo>
                  <a:lnTo>
                    <a:pt x="26" y="306"/>
                  </a:lnTo>
                  <a:lnTo>
                    <a:pt x="51" y="331"/>
                  </a:lnTo>
                  <a:lnTo>
                    <a:pt x="102" y="357"/>
                  </a:lnTo>
                  <a:lnTo>
                    <a:pt x="536" y="382"/>
                  </a:lnTo>
                  <a:lnTo>
                    <a:pt x="765" y="408"/>
                  </a:lnTo>
                  <a:lnTo>
                    <a:pt x="867" y="382"/>
                  </a:lnTo>
                  <a:lnTo>
                    <a:pt x="969" y="357"/>
                  </a:lnTo>
                  <a:lnTo>
                    <a:pt x="1020" y="331"/>
                  </a:lnTo>
                  <a:lnTo>
                    <a:pt x="1071" y="306"/>
                  </a:lnTo>
                  <a:lnTo>
                    <a:pt x="1097" y="255"/>
                  </a:lnTo>
                  <a:lnTo>
                    <a:pt x="1097" y="204"/>
                  </a:lnTo>
                  <a:lnTo>
                    <a:pt x="1097" y="153"/>
                  </a:lnTo>
                  <a:lnTo>
                    <a:pt x="1071" y="102"/>
                  </a:lnTo>
                  <a:lnTo>
                    <a:pt x="1020" y="77"/>
                  </a:lnTo>
                  <a:lnTo>
                    <a:pt x="969" y="2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173;p101">
              <a:extLst>
                <a:ext uri="{FF2B5EF4-FFF2-40B4-BE49-F238E27FC236}">
                  <a16:creationId xmlns:a16="http://schemas.microsoft.com/office/drawing/2014/main" id="{41796EAA-E11A-A5EE-14D5-7D33C57EA459}"/>
                </a:ext>
              </a:extLst>
            </p:cNvPr>
            <p:cNvSpPr/>
            <p:nvPr/>
          </p:nvSpPr>
          <p:spPr>
            <a:xfrm>
              <a:off x="1740865" y="2389650"/>
              <a:ext cx="16291" cy="5996"/>
            </a:xfrm>
            <a:custGeom>
              <a:avLst/>
              <a:gdLst/>
              <a:ahLst/>
              <a:cxnLst/>
              <a:rect l="l" t="t" r="r" b="b"/>
              <a:pathLst>
                <a:path w="970" h="357" extrusionOk="0">
                  <a:moveTo>
                    <a:pt x="791" y="0"/>
                  </a:moveTo>
                  <a:lnTo>
                    <a:pt x="103" y="77"/>
                  </a:lnTo>
                  <a:lnTo>
                    <a:pt x="52" y="102"/>
                  </a:lnTo>
                  <a:lnTo>
                    <a:pt x="26" y="128"/>
                  </a:lnTo>
                  <a:lnTo>
                    <a:pt x="1" y="179"/>
                  </a:lnTo>
                  <a:lnTo>
                    <a:pt x="26" y="255"/>
                  </a:lnTo>
                  <a:lnTo>
                    <a:pt x="52" y="281"/>
                  </a:lnTo>
                  <a:lnTo>
                    <a:pt x="103" y="281"/>
                  </a:lnTo>
                  <a:lnTo>
                    <a:pt x="791" y="357"/>
                  </a:lnTo>
                  <a:lnTo>
                    <a:pt x="868" y="357"/>
                  </a:lnTo>
                  <a:lnTo>
                    <a:pt x="919" y="306"/>
                  </a:lnTo>
                  <a:lnTo>
                    <a:pt x="970" y="255"/>
                  </a:lnTo>
                  <a:lnTo>
                    <a:pt x="970" y="179"/>
                  </a:lnTo>
                  <a:lnTo>
                    <a:pt x="970" y="102"/>
                  </a:lnTo>
                  <a:lnTo>
                    <a:pt x="919" y="51"/>
                  </a:lnTo>
                  <a:lnTo>
                    <a:pt x="868" y="26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174;p101">
              <a:extLst>
                <a:ext uri="{FF2B5EF4-FFF2-40B4-BE49-F238E27FC236}">
                  <a16:creationId xmlns:a16="http://schemas.microsoft.com/office/drawing/2014/main" id="{C6FB2AFC-C24C-B14C-ECC5-6DB980F57790}"/>
                </a:ext>
              </a:extLst>
            </p:cNvPr>
            <p:cNvSpPr/>
            <p:nvPr/>
          </p:nvSpPr>
          <p:spPr>
            <a:xfrm>
              <a:off x="1735726" y="2247483"/>
              <a:ext cx="19297" cy="8582"/>
            </a:xfrm>
            <a:custGeom>
              <a:avLst/>
              <a:gdLst/>
              <a:ahLst/>
              <a:cxnLst/>
              <a:rect l="l" t="t" r="r" b="b"/>
              <a:pathLst>
                <a:path w="1149" h="511" extrusionOk="0">
                  <a:moveTo>
                    <a:pt x="791" y="0"/>
                  </a:moveTo>
                  <a:lnTo>
                    <a:pt x="536" y="51"/>
                  </a:lnTo>
                  <a:lnTo>
                    <a:pt x="307" y="102"/>
                  </a:lnTo>
                  <a:lnTo>
                    <a:pt x="179" y="153"/>
                  </a:lnTo>
                  <a:lnTo>
                    <a:pt x="77" y="204"/>
                  </a:lnTo>
                  <a:lnTo>
                    <a:pt x="26" y="230"/>
                  </a:lnTo>
                  <a:lnTo>
                    <a:pt x="1" y="255"/>
                  </a:lnTo>
                  <a:lnTo>
                    <a:pt x="1" y="332"/>
                  </a:lnTo>
                  <a:lnTo>
                    <a:pt x="26" y="408"/>
                  </a:lnTo>
                  <a:lnTo>
                    <a:pt x="103" y="459"/>
                  </a:lnTo>
                  <a:lnTo>
                    <a:pt x="230" y="485"/>
                  </a:lnTo>
                  <a:lnTo>
                    <a:pt x="358" y="510"/>
                  </a:lnTo>
                  <a:lnTo>
                    <a:pt x="638" y="510"/>
                  </a:lnTo>
                  <a:lnTo>
                    <a:pt x="868" y="485"/>
                  </a:lnTo>
                  <a:lnTo>
                    <a:pt x="970" y="459"/>
                  </a:lnTo>
                  <a:lnTo>
                    <a:pt x="1072" y="383"/>
                  </a:lnTo>
                  <a:lnTo>
                    <a:pt x="1123" y="306"/>
                  </a:lnTo>
                  <a:lnTo>
                    <a:pt x="1148" y="230"/>
                  </a:lnTo>
                  <a:lnTo>
                    <a:pt x="1123" y="128"/>
                  </a:lnTo>
                  <a:lnTo>
                    <a:pt x="1046" y="51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175;p101">
              <a:extLst>
                <a:ext uri="{FF2B5EF4-FFF2-40B4-BE49-F238E27FC236}">
                  <a16:creationId xmlns:a16="http://schemas.microsoft.com/office/drawing/2014/main" id="{F1BBDE4A-C11B-22C9-922F-099E3EB6045E}"/>
                </a:ext>
              </a:extLst>
            </p:cNvPr>
            <p:cNvSpPr/>
            <p:nvPr/>
          </p:nvSpPr>
          <p:spPr>
            <a:xfrm>
              <a:off x="1734450" y="2318558"/>
              <a:ext cx="20137" cy="6869"/>
            </a:xfrm>
            <a:custGeom>
              <a:avLst/>
              <a:gdLst/>
              <a:ahLst/>
              <a:cxnLst/>
              <a:rect l="l" t="t" r="r" b="b"/>
              <a:pathLst>
                <a:path w="1199" h="409" extrusionOk="0">
                  <a:moveTo>
                    <a:pt x="816" y="1"/>
                  </a:moveTo>
                  <a:lnTo>
                    <a:pt x="561" y="26"/>
                  </a:lnTo>
                  <a:lnTo>
                    <a:pt x="102" y="77"/>
                  </a:lnTo>
                  <a:lnTo>
                    <a:pt x="51" y="103"/>
                  </a:lnTo>
                  <a:lnTo>
                    <a:pt x="26" y="128"/>
                  </a:lnTo>
                  <a:lnTo>
                    <a:pt x="0" y="205"/>
                  </a:lnTo>
                  <a:lnTo>
                    <a:pt x="26" y="281"/>
                  </a:lnTo>
                  <a:lnTo>
                    <a:pt x="51" y="307"/>
                  </a:lnTo>
                  <a:lnTo>
                    <a:pt x="102" y="332"/>
                  </a:lnTo>
                  <a:lnTo>
                    <a:pt x="561" y="383"/>
                  </a:lnTo>
                  <a:lnTo>
                    <a:pt x="816" y="409"/>
                  </a:lnTo>
                  <a:lnTo>
                    <a:pt x="944" y="409"/>
                  </a:lnTo>
                  <a:lnTo>
                    <a:pt x="1046" y="383"/>
                  </a:lnTo>
                  <a:lnTo>
                    <a:pt x="1122" y="358"/>
                  </a:lnTo>
                  <a:lnTo>
                    <a:pt x="1148" y="307"/>
                  </a:lnTo>
                  <a:lnTo>
                    <a:pt x="1173" y="256"/>
                  </a:lnTo>
                  <a:lnTo>
                    <a:pt x="1199" y="205"/>
                  </a:lnTo>
                  <a:lnTo>
                    <a:pt x="1173" y="154"/>
                  </a:lnTo>
                  <a:lnTo>
                    <a:pt x="1148" y="103"/>
                  </a:lnTo>
                  <a:lnTo>
                    <a:pt x="1122" y="52"/>
                  </a:lnTo>
                  <a:lnTo>
                    <a:pt x="1046" y="26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176;p101">
              <a:extLst>
                <a:ext uri="{FF2B5EF4-FFF2-40B4-BE49-F238E27FC236}">
                  <a16:creationId xmlns:a16="http://schemas.microsoft.com/office/drawing/2014/main" id="{B0D8EAD8-4BBC-5316-43F1-6E38FA3060A4}"/>
                </a:ext>
              </a:extLst>
            </p:cNvPr>
            <p:cNvSpPr/>
            <p:nvPr/>
          </p:nvSpPr>
          <p:spPr>
            <a:xfrm>
              <a:off x="1738733" y="2290310"/>
              <a:ext cx="14141" cy="7289"/>
            </a:xfrm>
            <a:custGeom>
              <a:avLst/>
              <a:gdLst/>
              <a:ahLst/>
              <a:cxnLst/>
              <a:rect l="l" t="t" r="r" b="b"/>
              <a:pathLst>
                <a:path w="842" h="434" extrusionOk="0">
                  <a:moveTo>
                    <a:pt x="485" y="0"/>
                  </a:moveTo>
                  <a:lnTo>
                    <a:pt x="383" y="26"/>
                  </a:lnTo>
                  <a:lnTo>
                    <a:pt x="255" y="51"/>
                  </a:lnTo>
                  <a:lnTo>
                    <a:pt x="153" y="77"/>
                  </a:lnTo>
                  <a:lnTo>
                    <a:pt x="77" y="153"/>
                  </a:lnTo>
                  <a:lnTo>
                    <a:pt x="26" y="229"/>
                  </a:lnTo>
                  <a:lnTo>
                    <a:pt x="0" y="280"/>
                  </a:lnTo>
                  <a:lnTo>
                    <a:pt x="0" y="357"/>
                  </a:lnTo>
                  <a:lnTo>
                    <a:pt x="51" y="408"/>
                  </a:lnTo>
                  <a:lnTo>
                    <a:pt x="102" y="433"/>
                  </a:lnTo>
                  <a:lnTo>
                    <a:pt x="230" y="433"/>
                  </a:lnTo>
                  <a:lnTo>
                    <a:pt x="383" y="408"/>
                  </a:lnTo>
                  <a:lnTo>
                    <a:pt x="638" y="408"/>
                  </a:lnTo>
                  <a:lnTo>
                    <a:pt x="714" y="382"/>
                  </a:lnTo>
                  <a:lnTo>
                    <a:pt x="791" y="331"/>
                  </a:lnTo>
                  <a:lnTo>
                    <a:pt x="842" y="255"/>
                  </a:lnTo>
                  <a:lnTo>
                    <a:pt x="842" y="179"/>
                  </a:lnTo>
                  <a:lnTo>
                    <a:pt x="816" y="128"/>
                  </a:lnTo>
                  <a:lnTo>
                    <a:pt x="791" y="102"/>
                  </a:lnTo>
                  <a:lnTo>
                    <a:pt x="689" y="51"/>
                  </a:lnTo>
                  <a:lnTo>
                    <a:pt x="612" y="26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177;p101">
              <a:extLst>
                <a:ext uri="{FF2B5EF4-FFF2-40B4-BE49-F238E27FC236}">
                  <a16:creationId xmlns:a16="http://schemas.microsoft.com/office/drawing/2014/main" id="{5F635927-3473-5BA4-ABFA-E860C1102881}"/>
                </a:ext>
              </a:extLst>
            </p:cNvPr>
            <p:cNvSpPr/>
            <p:nvPr/>
          </p:nvSpPr>
          <p:spPr>
            <a:xfrm>
              <a:off x="1735726" y="2270173"/>
              <a:ext cx="15015" cy="6869"/>
            </a:xfrm>
            <a:custGeom>
              <a:avLst/>
              <a:gdLst/>
              <a:ahLst/>
              <a:cxnLst/>
              <a:rect l="l" t="t" r="r" b="b"/>
              <a:pathLst>
                <a:path w="894" h="409" extrusionOk="0">
                  <a:moveTo>
                    <a:pt x="638" y="1"/>
                  </a:moveTo>
                  <a:lnTo>
                    <a:pt x="511" y="26"/>
                  </a:lnTo>
                  <a:lnTo>
                    <a:pt x="358" y="52"/>
                  </a:lnTo>
                  <a:lnTo>
                    <a:pt x="103" y="128"/>
                  </a:lnTo>
                  <a:lnTo>
                    <a:pt x="52" y="154"/>
                  </a:lnTo>
                  <a:lnTo>
                    <a:pt x="26" y="205"/>
                  </a:lnTo>
                  <a:lnTo>
                    <a:pt x="1" y="256"/>
                  </a:lnTo>
                  <a:lnTo>
                    <a:pt x="1" y="307"/>
                  </a:lnTo>
                  <a:lnTo>
                    <a:pt x="52" y="383"/>
                  </a:lnTo>
                  <a:lnTo>
                    <a:pt x="103" y="409"/>
                  </a:lnTo>
                  <a:lnTo>
                    <a:pt x="511" y="409"/>
                  </a:lnTo>
                  <a:lnTo>
                    <a:pt x="715" y="358"/>
                  </a:lnTo>
                  <a:lnTo>
                    <a:pt x="791" y="332"/>
                  </a:lnTo>
                  <a:lnTo>
                    <a:pt x="868" y="281"/>
                  </a:lnTo>
                  <a:lnTo>
                    <a:pt x="893" y="230"/>
                  </a:lnTo>
                  <a:lnTo>
                    <a:pt x="893" y="154"/>
                  </a:lnTo>
                  <a:lnTo>
                    <a:pt x="868" y="103"/>
                  </a:lnTo>
                  <a:lnTo>
                    <a:pt x="817" y="52"/>
                  </a:lnTo>
                  <a:lnTo>
                    <a:pt x="740" y="26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2178;p101">
              <a:extLst>
                <a:ext uri="{FF2B5EF4-FFF2-40B4-BE49-F238E27FC236}">
                  <a16:creationId xmlns:a16="http://schemas.microsoft.com/office/drawing/2014/main" id="{6310659C-3042-7702-AA79-1CA4167AC4E7}"/>
                </a:ext>
              </a:extLst>
            </p:cNvPr>
            <p:cNvSpPr/>
            <p:nvPr/>
          </p:nvSpPr>
          <p:spPr>
            <a:xfrm>
              <a:off x="1692917" y="1614188"/>
              <a:ext cx="47110" cy="37688"/>
            </a:xfrm>
            <a:custGeom>
              <a:avLst/>
              <a:gdLst/>
              <a:ahLst/>
              <a:cxnLst/>
              <a:rect l="l" t="t" r="r" b="b"/>
              <a:pathLst>
                <a:path w="2805" h="2244" extrusionOk="0">
                  <a:moveTo>
                    <a:pt x="0" y="0"/>
                  </a:moveTo>
                  <a:lnTo>
                    <a:pt x="459" y="561"/>
                  </a:lnTo>
                  <a:lnTo>
                    <a:pt x="510" y="663"/>
                  </a:lnTo>
                  <a:lnTo>
                    <a:pt x="510" y="765"/>
                  </a:lnTo>
                  <a:lnTo>
                    <a:pt x="485" y="842"/>
                  </a:lnTo>
                  <a:lnTo>
                    <a:pt x="434" y="867"/>
                  </a:lnTo>
                  <a:lnTo>
                    <a:pt x="383" y="893"/>
                  </a:lnTo>
                  <a:lnTo>
                    <a:pt x="204" y="943"/>
                  </a:lnTo>
                  <a:lnTo>
                    <a:pt x="179" y="969"/>
                  </a:lnTo>
                  <a:lnTo>
                    <a:pt x="510" y="1045"/>
                  </a:lnTo>
                  <a:lnTo>
                    <a:pt x="842" y="1147"/>
                  </a:lnTo>
                  <a:lnTo>
                    <a:pt x="1148" y="1275"/>
                  </a:lnTo>
                  <a:lnTo>
                    <a:pt x="1479" y="1402"/>
                  </a:lnTo>
                  <a:lnTo>
                    <a:pt x="1759" y="1581"/>
                  </a:lnTo>
                  <a:lnTo>
                    <a:pt x="2040" y="1785"/>
                  </a:lnTo>
                  <a:lnTo>
                    <a:pt x="2295" y="1989"/>
                  </a:lnTo>
                  <a:lnTo>
                    <a:pt x="2499" y="2244"/>
                  </a:lnTo>
                  <a:lnTo>
                    <a:pt x="2703" y="2040"/>
                  </a:lnTo>
                  <a:lnTo>
                    <a:pt x="2754" y="1963"/>
                  </a:lnTo>
                  <a:lnTo>
                    <a:pt x="2779" y="1887"/>
                  </a:lnTo>
                  <a:lnTo>
                    <a:pt x="2805" y="1708"/>
                  </a:lnTo>
                  <a:lnTo>
                    <a:pt x="2779" y="1530"/>
                  </a:lnTo>
                  <a:lnTo>
                    <a:pt x="2728" y="1351"/>
                  </a:lnTo>
                  <a:lnTo>
                    <a:pt x="2601" y="1198"/>
                  </a:lnTo>
                  <a:lnTo>
                    <a:pt x="2473" y="1071"/>
                  </a:lnTo>
                  <a:lnTo>
                    <a:pt x="2295" y="918"/>
                  </a:lnTo>
                  <a:lnTo>
                    <a:pt x="2116" y="791"/>
                  </a:lnTo>
                  <a:lnTo>
                    <a:pt x="1887" y="663"/>
                  </a:lnTo>
                  <a:lnTo>
                    <a:pt x="1428" y="459"/>
                  </a:lnTo>
                  <a:lnTo>
                    <a:pt x="918" y="281"/>
                  </a:lnTo>
                  <a:lnTo>
                    <a:pt x="434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2179;p101">
              <a:extLst>
                <a:ext uri="{FF2B5EF4-FFF2-40B4-BE49-F238E27FC236}">
                  <a16:creationId xmlns:a16="http://schemas.microsoft.com/office/drawing/2014/main" id="{A85A87E4-BEBA-4FCC-2425-9EBF243E9051}"/>
                </a:ext>
              </a:extLst>
            </p:cNvPr>
            <p:cNvSpPr/>
            <p:nvPr/>
          </p:nvSpPr>
          <p:spPr>
            <a:xfrm>
              <a:off x="1624395" y="2363518"/>
              <a:ext cx="97646" cy="11589"/>
            </a:xfrm>
            <a:custGeom>
              <a:avLst/>
              <a:gdLst/>
              <a:ahLst/>
              <a:cxnLst/>
              <a:rect l="l" t="t" r="r" b="b"/>
              <a:pathLst>
                <a:path w="5814" h="690" extrusionOk="0">
                  <a:moveTo>
                    <a:pt x="2168" y="1"/>
                  </a:moveTo>
                  <a:lnTo>
                    <a:pt x="1480" y="26"/>
                  </a:lnTo>
                  <a:lnTo>
                    <a:pt x="766" y="103"/>
                  </a:lnTo>
                  <a:lnTo>
                    <a:pt x="77" y="179"/>
                  </a:lnTo>
                  <a:lnTo>
                    <a:pt x="52" y="205"/>
                  </a:lnTo>
                  <a:lnTo>
                    <a:pt x="26" y="230"/>
                  </a:lnTo>
                  <a:lnTo>
                    <a:pt x="1" y="281"/>
                  </a:lnTo>
                  <a:lnTo>
                    <a:pt x="52" y="332"/>
                  </a:lnTo>
                  <a:lnTo>
                    <a:pt x="77" y="358"/>
                  </a:lnTo>
                  <a:lnTo>
                    <a:pt x="103" y="383"/>
                  </a:lnTo>
                  <a:lnTo>
                    <a:pt x="791" y="358"/>
                  </a:lnTo>
                  <a:lnTo>
                    <a:pt x="1505" y="383"/>
                  </a:lnTo>
                  <a:lnTo>
                    <a:pt x="2882" y="434"/>
                  </a:lnTo>
                  <a:lnTo>
                    <a:pt x="4259" y="562"/>
                  </a:lnTo>
                  <a:lnTo>
                    <a:pt x="5636" y="689"/>
                  </a:lnTo>
                  <a:lnTo>
                    <a:pt x="5712" y="689"/>
                  </a:lnTo>
                  <a:lnTo>
                    <a:pt x="5763" y="664"/>
                  </a:lnTo>
                  <a:lnTo>
                    <a:pt x="5788" y="613"/>
                  </a:lnTo>
                  <a:lnTo>
                    <a:pt x="5814" y="536"/>
                  </a:lnTo>
                  <a:lnTo>
                    <a:pt x="5814" y="460"/>
                  </a:lnTo>
                  <a:lnTo>
                    <a:pt x="5788" y="409"/>
                  </a:lnTo>
                  <a:lnTo>
                    <a:pt x="5763" y="332"/>
                  </a:lnTo>
                  <a:lnTo>
                    <a:pt x="5687" y="307"/>
                  </a:lnTo>
                  <a:lnTo>
                    <a:pt x="4998" y="179"/>
                  </a:lnTo>
                  <a:lnTo>
                    <a:pt x="4284" y="77"/>
                  </a:lnTo>
                  <a:lnTo>
                    <a:pt x="3596" y="26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2180;p101">
              <a:extLst>
                <a:ext uri="{FF2B5EF4-FFF2-40B4-BE49-F238E27FC236}">
                  <a16:creationId xmlns:a16="http://schemas.microsoft.com/office/drawing/2014/main" id="{97497995-8427-F3AF-B0CE-5312ECCC1EA2}"/>
                </a:ext>
              </a:extLst>
            </p:cNvPr>
            <p:cNvSpPr/>
            <p:nvPr/>
          </p:nvSpPr>
          <p:spPr>
            <a:xfrm>
              <a:off x="1624395" y="2247483"/>
              <a:ext cx="95933" cy="9859"/>
            </a:xfrm>
            <a:custGeom>
              <a:avLst/>
              <a:gdLst/>
              <a:ahLst/>
              <a:cxnLst/>
              <a:rect l="l" t="t" r="r" b="b"/>
              <a:pathLst>
                <a:path w="5712" h="587" extrusionOk="0">
                  <a:moveTo>
                    <a:pt x="2168" y="0"/>
                  </a:moveTo>
                  <a:lnTo>
                    <a:pt x="1480" y="26"/>
                  </a:lnTo>
                  <a:lnTo>
                    <a:pt x="791" y="77"/>
                  </a:lnTo>
                  <a:lnTo>
                    <a:pt x="103" y="128"/>
                  </a:lnTo>
                  <a:lnTo>
                    <a:pt x="52" y="153"/>
                  </a:lnTo>
                  <a:lnTo>
                    <a:pt x="26" y="179"/>
                  </a:lnTo>
                  <a:lnTo>
                    <a:pt x="1" y="255"/>
                  </a:lnTo>
                  <a:lnTo>
                    <a:pt x="1" y="281"/>
                  </a:lnTo>
                  <a:lnTo>
                    <a:pt x="26" y="332"/>
                  </a:lnTo>
                  <a:lnTo>
                    <a:pt x="52" y="357"/>
                  </a:lnTo>
                  <a:lnTo>
                    <a:pt x="1454" y="357"/>
                  </a:lnTo>
                  <a:lnTo>
                    <a:pt x="2831" y="408"/>
                  </a:lnTo>
                  <a:lnTo>
                    <a:pt x="4182" y="485"/>
                  </a:lnTo>
                  <a:lnTo>
                    <a:pt x="5534" y="587"/>
                  </a:lnTo>
                  <a:lnTo>
                    <a:pt x="5610" y="587"/>
                  </a:lnTo>
                  <a:lnTo>
                    <a:pt x="5661" y="536"/>
                  </a:lnTo>
                  <a:lnTo>
                    <a:pt x="5712" y="485"/>
                  </a:lnTo>
                  <a:lnTo>
                    <a:pt x="5712" y="408"/>
                  </a:lnTo>
                  <a:lnTo>
                    <a:pt x="5712" y="357"/>
                  </a:lnTo>
                  <a:lnTo>
                    <a:pt x="5712" y="281"/>
                  </a:lnTo>
                  <a:lnTo>
                    <a:pt x="5661" y="230"/>
                  </a:lnTo>
                  <a:lnTo>
                    <a:pt x="5585" y="204"/>
                  </a:lnTo>
                  <a:lnTo>
                    <a:pt x="4896" y="128"/>
                  </a:lnTo>
                  <a:lnTo>
                    <a:pt x="4233" y="77"/>
                  </a:lnTo>
                  <a:lnTo>
                    <a:pt x="3545" y="2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2181;p101">
              <a:extLst>
                <a:ext uri="{FF2B5EF4-FFF2-40B4-BE49-F238E27FC236}">
                  <a16:creationId xmlns:a16="http://schemas.microsoft.com/office/drawing/2014/main" id="{1B716EA9-2D6A-16CF-4215-72CC8405FC45}"/>
                </a:ext>
              </a:extLst>
            </p:cNvPr>
            <p:cNvSpPr/>
            <p:nvPr/>
          </p:nvSpPr>
          <p:spPr>
            <a:xfrm>
              <a:off x="1665945" y="1633452"/>
              <a:ext cx="65097" cy="34698"/>
            </a:xfrm>
            <a:custGeom>
              <a:avLst/>
              <a:gdLst/>
              <a:ahLst/>
              <a:cxnLst/>
              <a:rect l="l" t="t" r="r" b="b"/>
              <a:pathLst>
                <a:path w="3876" h="2066" extrusionOk="0">
                  <a:moveTo>
                    <a:pt x="1657" y="0"/>
                  </a:moveTo>
                  <a:lnTo>
                    <a:pt x="1632" y="77"/>
                  </a:lnTo>
                  <a:lnTo>
                    <a:pt x="1530" y="332"/>
                  </a:lnTo>
                  <a:lnTo>
                    <a:pt x="1479" y="612"/>
                  </a:lnTo>
                  <a:lnTo>
                    <a:pt x="1479" y="663"/>
                  </a:lnTo>
                  <a:lnTo>
                    <a:pt x="1428" y="689"/>
                  </a:lnTo>
                  <a:lnTo>
                    <a:pt x="1402" y="714"/>
                  </a:lnTo>
                  <a:lnTo>
                    <a:pt x="1351" y="714"/>
                  </a:lnTo>
                  <a:lnTo>
                    <a:pt x="1275" y="740"/>
                  </a:lnTo>
                  <a:lnTo>
                    <a:pt x="0" y="1097"/>
                  </a:lnTo>
                  <a:lnTo>
                    <a:pt x="408" y="1148"/>
                  </a:lnTo>
                  <a:lnTo>
                    <a:pt x="816" y="1199"/>
                  </a:lnTo>
                  <a:lnTo>
                    <a:pt x="1198" y="1275"/>
                  </a:lnTo>
                  <a:lnTo>
                    <a:pt x="1581" y="1377"/>
                  </a:lnTo>
                  <a:lnTo>
                    <a:pt x="1963" y="1505"/>
                  </a:lnTo>
                  <a:lnTo>
                    <a:pt x="2346" y="1658"/>
                  </a:lnTo>
                  <a:lnTo>
                    <a:pt x="2677" y="1836"/>
                  </a:lnTo>
                  <a:lnTo>
                    <a:pt x="3009" y="2066"/>
                  </a:lnTo>
                  <a:lnTo>
                    <a:pt x="3085" y="1989"/>
                  </a:lnTo>
                  <a:lnTo>
                    <a:pt x="3416" y="1683"/>
                  </a:lnTo>
                  <a:lnTo>
                    <a:pt x="3875" y="1301"/>
                  </a:lnTo>
                  <a:lnTo>
                    <a:pt x="3620" y="1097"/>
                  </a:lnTo>
                  <a:lnTo>
                    <a:pt x="3365" y="893"/>
                  </a:lnTo>
                  <a:lnTo>
                    <a:pt x="3111" y="689"/>
                  </a:lnTo>
                  <a:lnTo>
                    <a:pt x="2830" y="510"/>
                  </a:lnTo>
                  <a:lnTo>
                    <a:pt x="2550" y="357"/>
                  </a:lnTo>
                  <a:lnTo>
                    <a:pt x="2269" y="230"/>
                  </a:lnTo>
                  <a:lnTo>
                    <a:pt x="1963" y="10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2182;p101">
              <a:extLst>
                <a:ext uri="{FF2B5EF4-FFF2-40B4-BE49-F238E27FC236}">
                  <a16:creationId xmlns:a16="http://schemas.microsoft.com/office/drawing/2014/main" id="{97418072-77EB-95E4-326D-A91358175226}"/>
                </a:ext>
              </a:extLst>
            </p:cNvPr>
            <p:cNvSpPr/>
            <p:nvPr/>
          </p:nvSpPr>
          <p:spPr>
            <a:xfrm>
              <a:off x="1623119" y="2271886"/>
              <a:ext cx="96790" cy="8582"/>
            </a:xfrm>
            <a:custGeom>
              <a:avLst/>
              <a:gdLst/>
              <a:ahLst/>
              <a:cxnLst/>
              <a:rect l="l" t="t" r="r" b="b"/>
              <a:pathLst>
                <a:path w="5763" h="511" extrusionOk="0">
                  <a:moveTo>
                    <a:pt x="3544" y="1"/>
                  </a:moveTo>
                  <a:lnTo>
                    <a:pt x="2856" y="26"/>
                  </a:lnTo>
                  <a:lnTo>
                    <a:pt x="1454" y="77"/>
                  </a:lnTo>
                  <a:lnTo>
                    <a:pt x="77" y="179"/>
                  </a:lnTo>
                  <a:lnTo>
                    <a:pt x="51" y="179"/>
                  </a:lnTo>
                  <a:lnTo>
                    <a:pt x="26" y="205"/>
                  </a:lnTo>
                  <a:lnTo>
                    <a:pt x="0" y="256"/>
                  </a:lnTo>
                  <a:lnTo>
                    <a:pt x="26" y="307"/>
                  </a:lnTo>
                  <a:lnTo>
                    <a:pt x="51" y="332"/>
                  </a:lnTo>
                  <a:lnTo>
                    <a:pt x="77" y="358"/>
                  </a:lnTo>
                  <a:lnTo>
                    <a:pt x="1454" y="434"/>
                  </a:lnTo>
                  <a:lnTo>
                    <a:pt x="2856" y="511"/>
                  </a:lnTo>
                  <a:lnTo>
                    <a:pt x="4258" y="511"/>
                  </a:lnTo>
                  <a:lnTo>
                    <a:pt x="4947" y="460"/>
                  </a:lnTo>
                  <a:lnTo>
                    <a:pt x="5610" y="434"/>
                  </a:lnTo>
                  <a:lnTo>
                    <a:pt x="5686" y="409"/>
                  </a:lnTo>
                  <a:lnTo>
                    <a:pt x="5737" y="358"/>
                  </a:lnTo>
                  <a:lnTo>
                    <a:pt x="5763" y="307"/>
                  </a:lnTo>
                  <a:lnTo>
                    <a:pt x="5763" y="256"/>
                  </a:lnTo>
                  <a:lnTo>
                    <a:pt x="5763" y="205"/>
                  </a:lnTo>
                  <a:lnTo>
                    <a:pt x="5737" y="154"/>
                  </a:lnTo>
                  <a:lnTo>
                    <a:pt x="5686" y="103"/>
                  </a:lnTo>
                  <a:lnTo>
                    <a:pt x="5610" y="103"/>
                  </a:lnTo>
                  <a:lnTo>
                    <a:pt x="4947" y="52"/>
                  </a:lnTo>
                  <a:lnTo>
                    <a:pt x="4258" y="26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2183;p101">
              <a:extLst>
                <a:ext uri="{FF2B5EF4-FFF2-40B4-BE49-F238E27FC236}">
                  <a16:creationId xmlns:a16="http://schemas.microsoft.com/office/drawing/2014/main" id="{9E371F71-04D8-8350-623F-05AD708433E1}"/>
                </a:ext>
              </a:extLst>
            </p:cNvPr>
            <p:cNvSpPr/>
            <p:nvPr/>
          </p:nvSpPr>
          <p:spPr>
            <a:xfrm>
              <a:off x="1626545" y="2339115"/>
              <a:ext cx="93783" cy="10295"/>
            </a:xfrm>
            <a:custGeom>
              <a:avLst/>
              <a:gdLst/>
              <a:ahLst/>
              <a:cxnLst/>
              <a:rect l="l" t="t" r="r" b="b"/>
              <a:pathLst>
                <a:path w="5584" h="613" extrusionOk="0">
                  <a:moveTo>
                    <a:pt x="2015" y="1"/>
                  </a:moveTo>
                  <a:lnTo>
                    <a:pt x="1352" y="26"/>
                  </a:lnTo>
                  <a:lnTo>
                    <a:pt x="689" y="77"/>
                  </a:lnTo>
                  <a:lnTo>
                    <a:pt x="357" y="128"/>
                  </a:lnTo>
                  <a:lnTo>
                    <a:pt x="51" y="205"/>
                  </a:lnTo>
                  <a:lnTo>
                    <a:pt x="0" y="230"/>
                  </a:lnTo>
                  <a:lnTo>
                    <a:pt x="0" y="256"/>
                  </a:lnTo>
                  <a:lnTo>
                    <a:pt x="0" y="307"/>
                  </a:lnTo>
                  <a:lnTo>
                    <a:pt x="51" y="332"/>
                  </a:lnTo>
                  <a:lnTo>
                    <a:pt x="357" y="408"/>
                  </a:lnTo>
                  <a:lnTo>
                    <a:pt x="663" y="459"/>
                  </a:lnTo>
                  <a:lnTo>
                    <a:pt x="1326" y="561"/>
                  </a:lnTo>
                  <a:lnTo>
                    <a:pt x="2015" y="587"/>
                  </a:lnTo>
                  <a:lnTo>
                    <a:pt x="2703" y="612"/>
                  </a:lnTo>
                  <a:lnTo>
                    <a:pt x="4080" y="587"/>
                  </a:lnTo>
                  <a:lnTo>
                    <a:pt x="5406" y="536"/>
                  </a:lnTo>
                  <a:lnTo>
                    <a:pt x="5482" y="510"/>
                  </a:lnTo>
                  <a:lnTo>
                    <a:pt x="5559" y="485"/>
                  </a:lnTo>
                  <a:lnTo>
                    <a:pt x="5584" y="408"/>
                  </a:lnTo>
                  <a:lnTo>
                    <a:pt x="5584" y="357"/>
                  </a:lnTo>
                  <a:lnTo>
                    <a:pt x="5584" y="281"/>
                  </a:lnTo>
                  <a:lnTo>
                    <a:pt x="5559" y="230"/>
                  </a:lnTo>
                  <a:lnTo>
                    <a:pt x="5482" y="179"/>
                  </a:lnTo>
                  <a:lnTo>
                    <a:pt x="5406" y="154"/>
                  </a:lnTo>
                  <a:lnTo>
                    <a:pt x="4080" y="77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2184;p101">
              <a:extLst>
                <a:ext uri="{FF2B5EF4-FFF2-40B4-BE49-F238E27FC236}">
                  <a16:creationId xmlns:a16="http://schemas.microsoft.com/office/drawing/2014/main" id="{D1757035-9960-FBF9-6482-5EADDA45754B}"/>
                </a:ext>
              </a:extLst>
            </p:cNvPr>
            <p:cNvSpPr/>
            <p:nvPr/>
          </p:nvSpPr>
          <p:spPr>
            <a:xfrm>
              <a:off x="1624395" y="2293299"/>
              <a:ext cx="94657" cy="8146"/>
            </a:xfrm>
            <a:custGeom>
              <a:avLst/>
              <a:gdLst/>
              <a:ahLst/>
              <a:cxnLst/>
              <a:rect l="l" t="t" r="r" b="b"/>
              <a:pathLst>
                <a:path w="5636" h="485" extrusionOk="0">
                  <a:moveTo>
                    <a:pt x="4106" y="1"/>
                  </a:moveTo>
                  <a:lnTo>
                    <a:pt x="2780" y="26"/>
                  </a:lnTo>
                  <a:lnTo>
                    <a:pt x="1429" y="102"/>
                  </a:lnTo>
                  <a:lnTo>
                    <a:pt x="103" y="204"/>
                  </a:lnTo>
                  <a:lnTo>
                    <a:pt x="52" y="204"/>
                  </a:lnTo>
                  <a:lnTo>
                    <a:pt x="26" y="230"/>
                  </a:lnTo>
                  <a:lnTo>
                    <a:pt x="1" y="306"/>
                  </a:lnTo>
                  <a:lnTo>
                    <a:pt x="26" y="383"/>
                  </a:lnTo>
                  <a:lnTo>
                    <a:pt x="52" y="408"/>
                  </a:lnTo>
                  <a:lnTo>
                    <a:pt x="103" y="408"/>
                  </a:lnTo>
                  <a:lnTo>
                    <a:pt x="1429" y="459"/>
                  </a:lnTo>
                  <a:lnTo>
                    <a:pt x="2780" y="485"/>
                  </a:lnTo>
                  <a:lnTo>
                    <a:pt x="4131" y="434"/>
                  </a:lnTo>
                  <a:lnTo>
                    <a:pt x="5457" y="357"/>
                  </a:lnTo>
                  <a:lnTo>
                    <a:pt x="5534" y="357"/>
                  </a:lnTo>
                  <a:lnTo>
                    <a:pt x="5585" y="306"/>
                  </a:lnTo>
                  <a:lnTo>
                    <a:pt x="5610" y="255"/>
                  </a:lnTo>
                  <a:lnTo>
                    <a:pt x="5636" y="179"/>
                  </a:lnTo>
                  <a:lnTo>
                    <a:pt x="5610" y="128"/>
                  </a:lnTo>
                  <a:lnTo>
                    <a:pt x="5585" y="51"/>
                  </a:lnTo>
                  <a:lnTo>
                    <a:pt x="5534" y="26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2185;p101">
              <a:extLst>
                <a:ext uri="{FF2B5EF4-FFF2-40B4-BE49-F238E27FC236}">
                  <a16:creationId xmlns:a16="http://schemas.microsoft.com/office/drawing/2014/main" id="{288B78EA-793C-CF79-7675-3C795E432191}"/>
                </a:ext>
              </a:extLst>
            </p:cNvPr>
            <p:cNvSpPr/>
            <p:nvPr/>
          </p:nvSpPr>
          <p:spPr>
            <a:xfrm>
              <a:off x="1627402" y="2386644"/>
              <a:ext cx="89937" cy="8146"/>
            </a:xfrm>
            <a:custGeom>
              <a:avLst/>
              <a:gdLst/>
              <a:ahLst/>
              <a:cxnLst/>
              <a:rect l="l" t="t" r="r" b="b"/>
              <a:pathLst>
                <a:path w="5355" h="485" extrusionOk="0">
                  <a:moveTo>
                    <a:pt x="1377" y="1"/>
                  </a:moveTo>
                  <a:lnTo>
                    <a:pt x="102" y="52"/>
                  </a:lnTo>
                  <a:lnTo>
                    <a:pt x="51" y="52"/>
                  </a:lnTo>
                  <a:lnTo>
                    <a:pt x="26" y="77"/>
                  </a:lnTo>
                  <a:lnTo>
                    <a:pt x="0" y="154"/>
                  </a:lnTo>
                  <a:lnTo>
                    <a:pt x="26" y="230"/>
                  </a:lnTo>
                  <a:lnTo>
                    <a:pt x="51" y="256"/>
                  </a:lnTo>
                  <a:lnTo>
                    <a:pt x="102" y="256"/>
                  </a:lnTo>
                  <a:lnTo>
                    <a:pt x="2652" y="409"/>
                  </a:lnTo>
                  <a:lnTo>
                    <a:pt x="3927" y="460"/>
                  </a:lnTo>
                  <a:lnTo>
                    <a:pt x="5202" y="485"/>
                  </a:lnTo>
                  <a:lnTo>
                    <a:pt x="5278" y="485"/>
                  </a:lnTo>
                  <a:lnTo>
                    <a:pt x="5329" y="434"/>
                  </a:lnTo>
                  <a:lnTo>
                    <a:pt x="5355" y="383"/>
                  </a:lnTo>
                  <a:lnTo>
                    <a:pt x="5355" y="332"/>
                  </a:lnTo>
                  <a:lnTo>
                    <a:pt x="5355" y="256"/>
                  </a:lnTo>
                  <a:lnTo>
                    <a:pt x="5329" y="205"/>
                  </a:lnTo>
                  <a:lnTo>
                    <a:pt x="5253" y="154"/>
                  </a:lnTo>
                  <a:lnTo>
                    <a:pt x="5202" y="128"/>
                  </a:lnTo>
                  <a:lnTo>
                    <a:pt x="4564" y="77"/>
                  </a:lnTo>
                  <a:lnTo>
                    <a:pt x="3927" y="26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2186;p101">
              <a:extLst>
                <a:ext uri="{FF2B5EF4-FFF2-40B4-BE49-F238E27FC236}">
                  <a16:creationId xmlns:a16="http://schemas.microsoft.com/office/drawing/2014/main" id="{A9A472BD-7256-B77D-BFEF-5DA2F933999A}"/>
                </a:ext>
              </a:extLst>
            </p:cNvPr>
            <p:cNvSpPr/>
            <p:nvPr/>
          </p:nvSpPr>
          <p:spPr>
            <a:xfrm>
              <a:off x="1625689" y="2317282"/>
              <a:ext cx="90374" cy="10295"/>
            </a:xfrm>
            <a:custGeom>
              <a:avLst/>
              <a:gdLst/>
              <a:ahLst/>
              <a:cxnLst/>
              <a:rect l="l" t="t" r="r" b="b"/>
              <a:pathLst>
                <a:path w="5381" h="613" extrusionOk="0">
                  <a:moveTo>
                    <a:pt x="2677" y="0"/>
                  </a:moveTo>
                  <a:lnTo>
                    <a:pt x="2040" y="26"/>
                  </a:lnTo>
                  <a:lnTo>
                    <a:pt x="1377" y="51"/>
                  </a:lnTo>
                  <a:lnTo>
                    <a:pt x="740" y="77"/>
                  </a:lnTo>
                  <a:lnTo>
                    <a:pt x="102" y="153"/>
                  </a:lnTo>
                  <a:lnTo>
                    <a:pt x="51" y="153"/>
                  </a:lnTo>
                  <a:lnTo>
                    <a:pt x="26" y="179"/>
                  </a:lnTo>
                  <a:lnTo>
                    <a:pt x="0" y="255"/>
                  </a:lnTo>
                  <a:lnTo>
                    <a:pt x="26" y="332"/>
                  </a:lnTo>
                  <a:lnTo>
                    <a:pt x="51" y="357"/>
                  </a:lnTo>
                  <a:lnTo>
                    <a:pt x="102" y="357"/>
                  </a:lnTo>
                  <a:lnTo>
                    <a:pt x="1377" y="383"/>
                  </a:lnTo>
                  <a:lnTo>
                    <a:pt x="2652" y="434"/>
                  </a:lnTo>
                  <a:lnTo>
                    <a:pt x="3927" y="510"/>
                  </a:lnTo>
                  <a:lnTo>
                    <a:pt x="5202" y="612"/>
                  </a:lnTo>
                  <a:lnTo>
                    <a:pt x="5278" y="612"/>
                  </a:lnTo>
                  <a:lnTo>
                    <a:pt x="5329" y="561"/>
                  </a:lnTo>
                  <a:lnTo>
                    <a:pt x="5380" y="510"/>
                  </a:lnTo>
                  <a:lnTo>
                    <a:pt x="5380" y="434"/>
                  </a:lnTo>
                  <a:lnTo>
                    <a:pt x="5380" y="357"/>
                  </a:lnTo>
                  <a:lnTo>
                    <a:pt x="5355" y="306"/>
                  </a:lnTo>
                  <a:lnTo>
                    <a:pt x="5329" y="255"/>
                  </a:lnTo>
                  <a:lnTo>
                    <a:pt x="5253" y="230"/>
                  </a:lnTo>
                  <a:lnTo>
                    <a:pt x="4615" y="128"/>
                  </a:lnTo>
                  <a:lnTo>
                    <a:pt x="3978" y="77"/>
                  </a:lnTo>
                  <a:lnTo>
                    <a:pt x="3340" y="26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2187;p101">
              <a:extLst>
                <a:ext uri="{FF2B5EF4-FFF2-40B4-BE49-F238E27FC236}">
                  <a16:creationId xmlns:a16="http://schemas.microsoft.com/office/drawing/2014/main" id="{9C43AD2B-5346-5E74-E515-8FC7D3939551}"/>
                </a:ext>
              </a:extLst>
            </p:cNvPr>
            <p:cNvSpPr/>
            <p:nvPr/>
          </p:nvSpPr>
          <p:spPr>
            <a:xfrm>
              <a:off x="1628258" y="2410190"/>
              <a:ext cx="84378" cy="9019"/>
            </a:xfrm>
            <a:custGeom>
              <a:avLst/>
              <a:gdLst/>
              <a:ahLst/>
              <a:cxnLst/>
              <a:rect l="l" t="t" r="r" b="b"/>
              <a:pathLst>
                <a:path w="5024" h="537" extrusionOk="0">
                  <a:moveTo>
                    <a:pt x="2524" y="1"/>
                  </a:moveTo>
                  <a:lnTo>
                    <a:pt x="1326" y="52"/>
                  </a:lnTo>
                  <a:lnTo>
                    <a:pt x="128" y="77"/>
                  </a:lnTo>
                  <a:lnTo>
                    <a:pt x="77" y="103"/>
                  </a:lnTo>
                  <a:lnTo>
                    <a:pt x="26" y="128"/>
                  </a:lnTo>
                  <a:lnTo>
                    <a:pt x="0" y="179"/>
                  </a:lnTo>
                  <a:lnTo>
                    <a:pt x="0" y="205"/>
                  </a:lnTo>
                  <a:lnTo>
                    <a:pt x="0" y="256"/>
                  </a:lnTo>
                  <a:lnTo>
                    <a:pt x="26" y="307"/>
                  </a:lnTo>
                  <a:lnTo>
                    <a:pt x="77" y="332"/>
                  </a:lnTo>
                  <a:lnTo>
                    <a:pt x="128" y="358"/>
                  </a:lnTo>
                  <a:lnTo>
                    <a:pt x="1326" y="434"/>
                  </a:lnTo>
                  <a:lnTo>
                    <a:pt x="2524" y="511"/>
                  </a:lnTo>
                  <a:lnTo>
                    <a:pt x="3136" y="536"/>
                  </a:lnTo>
                  <a:lnTo>
                    <a:pt x="3723" y="536"/>
                  </a:lnTo>
                  <a:lnTo>
                    <a:pt x="4335" y="511"/>
                  </a:lnTo>
                  <a:lnTo>
                    <a:pt x="4921" y="460"/>
                  </a:lnTo>
                  <a:lnTo>
                    <a:pt x="4972" y="434"/>
                  </a:lnTo>
                  <a:lnTo>
                    <a:pt x="4998" y="409"/>
                  </a:lnTo>
                  <a:lnTo>
                    <a:pt x="5023" y="307"/>
                  </a:lnTo>
                  <a:lnTo>
                    <a:pt x="4998" y="205"/>
                  </a:lnTo>
                  <a:lnTo>
                    <a:pt x="4972" y="179"/>
                  </a:lnTo>
                  <a:lnTo>
                    <a:pt x="4921" y="154"/>
                  </a:lnTo>
                  <a:lnTo>
                    <a:pt x="4335" y="77"/>
                  </a:lnTo>
                  <a:lnTo>
                    <a:pt x="3748" y="26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2188;p101">
              <a:extLst>
                <a:ext uri="{FF2B5EF4-FFF2-40B4-BE49-F238E27FC236}">
                  <a16:creationId xmlns:a16="http://schemas.microsoft.com/office/drawing/2014/main" id="{B308682C-C489-EC22-C56F-4F352231364C}"/>
                </a:ext>
              </a:extLst>
            </p:cNvPr>
            <p:cNvSpPr/>
            <p:nvPr/>
          </p:nvSpPr>
          <p:spPr>
            <a:xfrm>
              <a:off x="1627821" y="2433316"/>
              <a:ext cx="84815" cy="7306"/>
            </a:xfrm>
            <a:custGeom>
              <a:avLst/>
              <a:gdLst/>
              <a:ahLst/>
              <a:cxnLst/>
              <a:rect l="l" t="t" r="r" b="b"/>
              <a:pathLst>
                <a:path w="5050" h="435" extrusionOk="0">
                  <a:moveTo>
                    <a:pt x="2500" y="1"/>
                  </a:moveTo>
                  <a:lnTo>
                    <a:pt x="1888" y="52"/>
                  </a:lnTo>
                  <a:lnTo>
                    <a:pt x="1276" y="103"/>
                  </a:lnTo>
                  <a:lnTo>
                    <a:pt x="664" y="179"/>
                  </a:lnTo>
                  <a:lnTo>
                    <a:pt x="52" y="281"/>
                  </a:lnTo>
                  <a:lnTo>
                    <a:pt x="1" y="307"/>
                  </a:lnTo>
                  <a:lnTo>
                    <a:pt x="1" y="358"/>
                  </a:lnTo>
                  <a:lnTo>
                    <a:pt x="26" y="409"/>
                  </a:lnTo>
                  <a:lnTo>
                    <a:pt x="77" y="434"/>
                  </a:lnTo>
                  <a:lnTo>
                    <a:pt x="1276" y="409"/>
                  </a:lnTo>
                  <a:lnTo>
                    <a:pt x="4947" y="409"/>
                  </a:lnTo>
                  <a:lnTo>
                    <a:pt x="4998" y="358"/>
                  </a:lnTo>
                  <a:lnTo>
                    <a:pt x="5024" y="332"/>
                  </a:lnTo>
                  <a:lnTo>
                    <a:pt x="5024" y="281"/>
                  </a:lnTo>
                  <a:lnTo>
                    <a:pt x="5049" y="230"/>
                  </a:lnTo>
                  <a:lnTo>
                    <a:pt x="5024" y="179"/>
                  </a:lnTo>
                  <a:lnTo>
                    <a:pt x="4998" y="154"/>
                  </a:lnTo>
                  <a:lnTo>
                    <a:pt x="4922" y="128"/>
                  </a:lnTo>
                  <a:lnTo>
                    <a:pt x="4335" y="5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2189;p101">
              <a:extLst>
                <a:ext uri="{FF2B5EF4-FFF2-40B4-BE49-F238E27FC236}">
                  <a16:creationId xmlns:a16="http://schemas.microsoft.com/office/drawing/2014/main" id="{17CE5635-540B-1678-C3A7-B03A8CB33F24}"/>
                </a:ext>
              </a:extLst>
            </p:cNvPr>
            <p:cNvSpPr/>
            <p:nvPr/>
          </p:nvSpPr>
          <p:spPr>
            <a:xfrm>
              <a:off x="1605989" y="1654865"/>
              <a:ext cx="107505" cy="31692"/>
            </a:xfrm>
            <a:custGeom>
              <a:avLst/>
              <a:gdLst/>
              <a:ahLst/>
              <a:cxnLst/>
              <a:rect l="l" t="t" r="r" b="b"/>
              <a:pathLst>
                <a:path w="6401" h="1887" extrusionOk="0">
                  <a:moveTo>
                    <a:pt x="3060" y="0"/>
                  </a:moveTo>
                  <a:lnTo>
                    <a:pt x="2270" y="255"/>
                  </a:lnTo>
                  <a:lnTo>
                    <a:pt x="1505" y="536"/>
                  </a:lnTo>
                  <a:lnTo>
                    <a:pt x="766" y="867"/>
                  </a:lnTo>
                  <a:lnTo>
                    <a:pt x="1" y="1224"/>
                  </a:lnTo>
                  <a:lnTo>
                    <a:pt x="1" y="1224"/>
                  </a:lnTo>
                  <a:lnTo>
                    <a:pt x="638" y="1122"/>
                  </a:lnTo>
                  <a:lnTo>
                    <a:pt x="1275" y="1097"/>
                  </a:lnTo>
                  <a:lnTo>
                    <a:pt x="1913" y="1122"/>
                  </a:lnTo>
                  <a:lnTo>
                    <a:pt x="2576" y="1199"/>
                  </a:lnTo>
                  <a:lnTo>
                    <a:pt x="2958" y="1275"/>
                  </a:lnTo>
                  <a:lnTo>
                    <a:pt x="3366" y="1428"/>
                  </a:lnTo>
                  <a:lnTo>
                    <a:pt x="3800" y="1581"/>
                  </a:lnTo>
                  <a:lnTo>
                    <a:pt x="4233" y="1734"/>
                  </a:lnTo>
                  <a:lnTo>
                    <a:pt x="4666" y="1836"/>
                  </a:lnTo>
                  <a:lnTo>
                    <a:pt x="4896" y="1861"/>
                  </a:lnTo>
                  <a:lnTo>
                    <a:pt x="5100" y="1887"/>
                  </a:lnTo>
                  <a:lnTo>
                    <a:pt x="5304" y="1861"/>
                  </a:lnTo>
                  <a:lnTo>
                    <a:pt x="5508" y="1836"/>
                  </a:lnTo>
                  <a:lnTo>
                    <a:pt x="5686" y="1759"/>
                  </a:lnTo>
                  <a:lnTo>
                    <a:pt x="5865" y="1657"/>
                  </a:lnTo>
                  <a:lnTo>
                    <a:pt x="6018" y="1556"/>
                  </a:lnTo>
                  <a:lnTo>
                    <a:pt x="6145" y="1403"/>
                  </a:lnTo>
                  <a:lnTo>
                    <a:pt x="6400" y="1020"/>
                  </a:lnTo>
                  <a:lnTo>
                    <a:pt x="5559" y="689"/>
                  </a:lnTo>
                  <a:lnTo>
                    <a:pt x="4743" y="408"/>
                  </a:lnTo>
                  <a:lnTo>
                    <a:pt x="4335" y="281"/>
                  </a:lnTo>
                  <a:lnTo>
                    <a:pt x="3927" y="153"/>
                  </a:lnTo>
                  <a:lnTo>
                    <a:pt x="3494" y="77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2190;p101">
              <a:extLst>
                <a:ext uri="{FF2B5EF4-FFF2-40B4-BE49-F238E27FC236}">
                  <a16:creationId xmlns:a16="http://schemas.microsoft.com/office/drawing/2014/main" id="{E344515A-D249-9754-F808-75E260F1AF76}"/>
                </a:ext>
              </a:extLst>
            </p:cNvPr>
            <p:cNvSpPr/>
            <p:nvPr/>
          </p:nvSpPr>
          <p:spPr>
            <a:xfrm>
              <a:off x="1589715" y="1631739"/>
              <a:ext cx="98503" cy="48840"/>
            </a:xfrm>
            <a:custGeom>
              <a:avLst/>
              <a:gdLst/>
              <a:ahLst/>
              <a:cxnLst/>
              <a:rect l="l" t="t" r="r" b="b"/>
              <a:pathLst>
                <a:path w="5865" h="2908" extrusionOk="0">
                  <a:moveTo>
                    <a:pt x="5865" y="0"/>
                  </a:moveTo>
                  <a:lnTo>
                    <a:pt x="5202" y="179"/>
                  </a:lnTo>
                  <a:lnTo>
                    <a:pt x="4565" y="383"/>
                  </a:lnTo>
                  <a:lnTo>
                    <a:pt x="3902" y="587"/>
                  </a:lnTo>
                  <a:lnTo>
                    <a:pt x="3264" y="816"/>
                  </a:lnTo>
                  <a:lnTo>
                    <a:pt x="2550" y="1097"/>
                  </a:lnTo>
                  <a:lnTo>
                    <a:pt x="1836" y="1428"/>
                  </a:lnTo>
                  <a:lnTo>
                    <a:pt x="1148" y="1734"/>
                  </a:lnTo>
                  <a:lnTo>
                    <a:pt x="791" y="1887"/>
                  </a:lnTo>
                  <a:lnTo>
                    <a:pt x="434" y="1989"/>
                  </a:lnTo>
                  <a:lnTo>
                    <a:pt x="409" y="2066"/>
                  </a:lnTo>
                  <a:lnTo>
                    <a:pt x="281" y="2295"/>
                  </a:lnTo>
                  <a:lnTo>
                    <a:pt x="179" y="2499"/>
                  </a:lnTo>
                  <a:lnTo>
                    <a:pt x="103" y="2703"/>
                  </a:lnTo>
                  <a:lnTo>
                    <a:pt x="1" y="2907"/>
                  </a:lnTo>
                  <a:lnTo>
                    <a:pt x="154" y="2805"/>
                  </a:lnTo>
                  <a:lnTo>
                    <a:pt x="128" y="2754"/>
                  </a:lnTo>
                  <a:lnTo>
                    <a:pt x="128" y="2678"/>
                  </a:lnTo>
                  <a:lnTo>
                    <a:pt x="154" y="2627"/>
                  </a:lnTo>
                  <a:lnTo>
                    <a:pt x="205" y="2576"/>
                  </a:lnTo>
                  <a:lnTo>
                    <a:pt x="281" y="2525"/>
                  </a:lnTo>
                  <a:lnTo>
                    <a:pt x="409" y="2525"/>
                  </a:lnTo>
                  <a:lnTo>
                    <a:pt x="485" y="2576"/>
                  </a:lnTo>
                  <a:lnTo>
                    <a:pt x="1072" y="2168"/>
                  </a:lnTo>
                  <a:lnTo>
                    <a:pt x="1684" y="1811"/>
                  </a:lnTo>
                  <a:lnTo>
                    <a:pt x="2321" y="1479"/>
                  </a:lnTo>
                  <a:lnTo>
                    <a:pt x="2958" y="1199"/>
                  </a:lnTo>
                  <a:lnTo>
                    <a:pt x="3621" y="944"/>
                  </a:lnTo>
                  <a:lnTo>
                    <a:pt x="4310" y="714"/>
                  </a:lnTo>
                  <a:lnTo>
                    <a:pt x="4998" y="561"/>
                  </a:lnTo>
                  <a:lnTo>
                    <a:pt x="5686" y="434"/>
                  </a:lnTo>
                  <a:lnTo>
                    <a:pt x="5814" y="434"/>
                  </a:lnTo>
                  <a:lnTo>
                    <a:pt x="5839" y="230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2191;p101">
              <a:extLst>
                <a:ext uri="{FF2B5EF4-FFF2-40B4-BE49-F238E27FC236}">
                  <a16:creationId xmlns:a16="http://schemas.microsoft.com/office/drawing/2014/main" id="{0C4AE13D-9550-DBEF-7EE1-7A5D1C2BF3E8}"/>
                </a:ext>
              </a:extLst>
            </p:cNvPr>
            <p:cNvSpPr/>
            <p:nvPr/>
          </p:nvSpPr>
          <p:spPr>
            <a:xfrm>
              <a:off x="1582862" y="1602617"/>
              <a:ext cx="109218" cy="58262"/>
            </a:xfrm>
            <a:custGeom>
              <a:avLst/>
              <a:gdLst/>
              <a:ahLst/>
              <a:cxnLst/>
              <a:rect l="l" t="t" r="r" b="b"/>
              <a:pathLst>
                <a:path w="6503" h="3469" extrusionOk="0">
                  <a:moveTo>
                    <a:pt x="5227" y="1"/>
                  </a:moveTo>
                  <a:lnTo>
                    <a:pt x="5227" y="205"/>
                  </a:lnTo>
                  <a:lnTo>
                    <a:pt x="5202" y="434"/>
                  </a:lnTo>
                  <a:lnTo>
                    <a:pt x="5100" y="638"/>
                  </a:lnTo>
                  <a:lnTo>
                    <a:pt x="4973" y="817"/>
                  </a:lnTo>
                  <a:lnTo>
                    <a:pt x="4820" y="944"/>
                  </a:lnTo>
                  <a:lnTo>
                    <a:pt x="4667" y="1046"/>
                  </a:lnTo>
                  <a:lnTo>
                    <a:pt x="4488" y="1123"/>
                  </a:lnTo>
                  <a:lnTo>
                    <a:pt x="4284" y="1174"/>
                  </a:lnTo>
                  <a:lnTo>
                    <a:pt x="4106" y="1199"/>
                  </a:lnTo>
                  <a:lnTo>
                    <a:pt x="3902" y="1174"/>
                  </a:lnTo>
                  <a:lnTo>
                    <a:pt x="3723" y="1123"/>
                  </a:lnTo>
                  <a:lnTo>
                    <a:pt x="3545" y="1046"/>
                  </a:lnTo>
                  <a:lnTo>
                    <a:pt x="3519" y="1327"/>
                  </a:lnTo>
                  <a:lnTo>
                    <a:pt x="3417" y="1582"/>
                  </a:lnTo>
                  <a:lnTo>
                    <a:pt x="3290" y="1811"/>
                  </a:lnTo>
                  <a:lnTo>
                    <a:pt x="3111" y="2015"/>
                  </a:lnTo>
                  <a:lnTo>
                    <a:pt x="2933" y="2219"/>
                  </a:lnTo>
                  <a:lnTo>
                    <a:pt x="2703" y="2372"/>
                  </a:lnTo>
                  <a:lnTo>
                    <a:pt x="2474" y="2499"/>
                  </a:lnTo>
                  <a:lnTo>
                    <a:pt x="2219" y="2576"/>
                  </a:lnTo>
                  <a:lnTo>
                    <a:pt x="1990" y="2627"/>
                  </a:lnTo>
                  <a:lnTo>
                    <a:pt x="1760" y="2627"/>
                  </a:lnTo>
                  <a:lnTo>
                    <a:pt x="1505" y="2601"/>
                  </a:lnTo>
                  <a:lnTo>
                    <a:pt x="1301" y="2550"/>
                  </a:lnTo>
                  <a:lnTo>
                    <a:pt x="1072" y="2474"/>
                  </a:lnTo>
                  <a:lnTo>
                    <a:pt x="868" y="2372"/>
                  </a:lnTo>
                  <a:lnTo>
                    <a:pt x="689" y="2244"/>
                  </a:lnTo>
                  <a:lnTo>
                    <a:pt x="511" y="2066"/>
                  </a:lnTo>
                  <a:lnTo>
                    <a:pt x="409" y="2244"/>
                  </a:lnTo>
                  <a:lnTo>
                    <a:pt x="281" y="2397"/>
                  </a:lnTo>
                  <a:lnTo>
                    <a:pt x="154" y="2525"/>
                  </a:lnTo>
                  <a:lnTo>
                    <a:pt x="1" y="2627"/>
                  </a:lnTo>
                  <a:lnTo>
                    <a:pt x="205" y="2805"/>
                  </a:lnTo>
                  <a:lnTo>
                    <a:pt x="409" y="3009"/>
                  </a:lnTo>
                  <a:lnTo>
                    <a:pt x="562" y="3213"/>
                  </a:lnTo>
                  <a:lnTo>
                    <a:pt x="715" y="3443"/>
                  </a:lnTo>
                  <a:lnTo>
                    <a:pt x="766" y="3468"/>
                  </a:lnTo>
                  <a:lnTo>
                    <a:pt x="1454" y="3111"/>
                  </a:lnTo>
                  <a:lnTo>
                    <a:pt x="2143" y="2754"/>
                  </a:lnTo>
                  <a:lnTo>
                    <a:pt x="2856" y="2448"/>
                  </a:lnTo>
                  <a:lnTo>
                    <a:pt x="3570" y="2142"/>
                  </a:lnTo>
                  <a:lnTo>
                    <a:pt x="4284" y="1887"/>
                  </a:lnTo>
                  <a:lnTo>
                    <a:pt x="5024" y="1658"/>
                  </a:lnTo>
                  <a:lnTo>
                    <a:pt x="5763" y="1429"/>
                  </a:lnTo>
                  <a:lnTo>
                    <a:pt x="6502" y="1250"/>
                  </a:lnTo>
                  <a:lnTo>
                    <a:pt x="6222" y="919"/>
                  </a:lnTo>
                  <a:lnTo>
                    <a:pt x="5916" y="587"/>
                  </a:lnTo>
                  <a:lnTo>
                    <a:pt x="5584" y="281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2192;p101">
              <a:extLst>
                <a:ext uri="{FF2B5EF4-FFF2-40B4-BE49-F238E27FC236}">
                  <a16:creationId xmlns:a16="http://schemas.microsoft.com/office/drawing/2014/main" id="{EB856542-B9AA-F1E9-326D-A0C1DAD22102}"/>
                </a:ext>
              </a:extLst>
            </p:cNvPr>
            <p:cNvSpPr/>
            <p:nvPr/>
          </p:nvSpPr>
          <p:spPr>
            <a:xfrm>
              <a:off x="1579017" y="1561940"/>
              <a:ext cx="88661" cy="77946"/>
            </a:xfrm>
            <a:custGeom>
              <a:avLst/>
              <a:gdLst/>
              <a:ahLst/>
              <a:cxnLst/>
              <a:rect l="l" t="t" r="r" b="b"/>
              <a:pathLst>
                <a:path w="5279" h="4641" extrusionOk="0">
                  <a:moveTo>
                    <a:pt x="3799" y="1"/>
                  </a:moveTo>
                  <a:lnTo>
                    <a:pt x="3825" y="409"/>
                  </a:lnTo>
                  <a:lnTo>
                    <a:pt x="3850" y="485"/>
                  </a:lnTo>
                  <a:lnTo>
                    <a:pt x="3850" y="562"/>
                  </a:lnTo>
                  <a:lnTo>
                    <a:pt x="3774" y="919"/>
                  </a:lnTo>
                  <a:lnTo>
                    <a:pt x="3672" y="1250"/>
                  </a:lnTo>
                  <a:lnTo>
                    <a:pt x="3544" y="1556"/>
                  </a:lnTo>
                  <a:lnTo>
                    <a:pt x="3391" y="1811"/>
                  </a:lnTo>
                  <a:lnTo>
                    <a:pt x="3187" y="2066"/>
                  </a:lnTo>
                  <a:lnTo>
                    <a:pt x="2983" y="2270"/>
                  </a:lnTo>
                  <a:lnTo>
                    <a:pt x="2754" y="2474"/>
                  </a:lnTo>
                  <a:lnTo>
                    <a:pt x="2499" y="2627"/>
                  </a:lnTo>
                  <a:lnTo>
                    <a:pt x="2219" y="2780"/>
                  </a:lnTo>
                  <a:lnTo>
                    <a:pt x="1938" y="2907"/>
                  </a:lnTo>
                  <a:lnTo>
                    <a:pt x="1632" y="3035"/>
                  </a:lnTo>
                  <a:lnTo>
                    <a:pt x="1301" y="3137"/>
                  </a:lnTo>
                  <a:lnTo>
                    <a:pt x="663" y="3290"/>
                  </a:lnTo>
                  <a:lnTo>
                    <a:pt x="0" y="3417"/>
                  </a:lnTo>
                  <a:lnTo>
                    <a:pt x="26" y="3494"/>
                  </a:lnTo>
                  <a:lnTo>
                    <a:pt x="51" y="3519"/>
                  </a:lnTo>
                  <a:lnTo>
                    <a:pt x="102" y="3545"/>
                  </a:lnTo>
                  <a:lnTo>
                    <a:pt x="204" y="3621"/>
                  </a:lnTo>
                  <a:lnTo>
                    <a:pt x="306" y="3698"/>
                  </a:lnTo>
                  <a:lnTo>
                    <a:pt x="434" y="3749"/>
                  </a:lnTo>
                  <a:lnTo>
                    <a:pt x="561" y="3774"/>
                  </a:lnTo>
                  <a:lnTo>
                    <a:pt x="689" y="3800"/>
                  </a:lnTo>
                  <a:lnTo>
                    <a:pt x="1046" y="3800"/>
                  </a:lnTo>
                  <a:lnTo>
                    <a:pt x="1148" y="3851"/>
                  </a:lnTo>
                  <a:lnTo>
                    <a:pt x="1199" y="3902"/>
                  </a:lnTo>
                  <a:lnTo>
                    <a:pt x="1199" y="4004"/>
                  </a:lnTo>
                  <a:lnTo>
                    <a:pt x="1173" y="4029"/>
                  </a:lnTo>
                  <a:lnTo>
                    <a:pt x="1122" y="4080"/>
                  </a:lnTo>
                  <a:lnTo>
                    <a:pt x="995" y="4131"/>
                  </a:lnTo>
                  <a:lnTo>
                    <a:pt x="842" y="4156"/>
                  </a:lnTo>
                  <a:lnTo>
                    <a:pt x="995" y="4284"/>
                  </a:lnTo>
                  <a:lnTo>
                    <a:pt x="1173" y="4411"/>
                  </a:lnTo>
                  <a:lnTo>
                    <a:pt x="1352" y="4488"/>
                  </a:lnTo>
                  <a:lnTo>
                    <a:pt x="1530" y="4564"/>
                  </a:lnTo>
                  <a:lnTo>
                    <a:pt x="1709" y="4615"/>
                  </a:lnTo>
                  <a:lnTo>
                    <a:pt x="1913" y="4641"/>
                  </a:lnTo>
                  <a:lnTo>
                    <a:pt x="2117" y="4615"/>
                  </a:lnTo>
                  <a:lnTo>
                    <a:pt x="2321" y="4590"/>
                  </a:lnTo>
                  <a:lnTo>
                    <a:pt x="2550" y="4488"/>
                  </a:lnTo>
                  <a:lnTo>
                    <a:pt x="2754" y="4386"/>
                  </a:lnTo>
                  <a:lnTo>
                    <a:pt x="2907" y="4233"/>
                  </a:lnTo>
                  <a:lnTo>
                    <a:pt x="3060" y="4054"/>
                  </a:lnTo>
                  <a:lnTo>
                    <a:pt x="3162" y="3876"/>
                  </a:lnTo>
                  <a:lnTo>
                    <a:pt x="3264" y="3672"/>
                  </a:lnTo>
                  <a:lnTo>
                    <a:pt x="3442" y="3264"/>
                  </a:lnTo>
                  <a:lnTo>
                    <a:pt x="3468" y="3239"/>
                  </a:lnTo>
                  <a:lnTo>
                    <a:pt x="3442" y="3162"/>
                  </a:lnTo>
                  <a:lnTo>
                    <a:pt x="3468" y="3086"/>
                  </a:lnTo>
                  <a:lnTo>
                    <a:pt x="3519" y="3035"/>
                  </a:lnTo>
                  <a:lnTo>
                    <a:pt x="3570" y="3035"/>
                  </a:lnTo>
                  <a:lnTo>
                    <a:pt x="3595" y="3060"/>
                  </a:lnTo>
                  <a:lnTo>
                    <a:pt x="3723" y="3137"/>
                  </a:lnTo>
                  <a:lnTo>
                    <a:pt x="3850" y="3213"/>
                  </a:lnTo>
                  <a:lnTo>
                    <a:pt x="4003" y="3239"/>
                  </a:lnTo>
                  <a:lnTo>
                    <a:pt x="4156" y="3264"/>
                  </a:lnTo>
                  <a:lnTo>
                    <a:pt x="4284" y="3264"/>
                  </a:lnTo>
                  <a:lnTo>
                    <a:pt x="4437" y="3239"/>
                  </a:lnTo>
                  <a:lnTo>
                    <a:pt x="4590" y="3188"/>
                  </a:lnTo>
                  <a:lnTo>
                    <a:pt x="4717" y="3137"/>
                  </a:lnTo>
                  <a:lnTo>
                    <a:pt x="4845" y="3009"/>
                  </a:lnTo>
                  <a:lnTo>
                    <a:pt x="4947" y="2856"/>
                  </a:lnTo>
                  <a:lnTo>
                    <a:pt x="5023" y="2703"/>
                  </a:lnTo>
                  <a:lnTo>
                    <a:pt x="5023" y="2525"/>
                  </a:lnTo>
                  <a:lnTo>
                    <a:pt x="5023" y="2423"/>
                  </a:lnTo>
                  <a:lnTo>
                    <a:pt x="4998" y="2321"/>
                  </a:lnTo>
                  <a:lnTo>
                    <a:pt x="4947" y="2244"/>
                  </a:lnTo>
                  <a:lnTo>
                    <a:pt x="4896" y="2193"/>
                  </a:lnTo>
                  <a:lnTo>
                    <a:pt x="4743" y="2091"/>
                  </a:lnTo>
                  <a:lnTo>
                    <a:pt x="4564" y="1989"/>
                  </a:lnTo>
                  <a:lnTo>
                    <a:pt x="4513" y="1938"/>
                  </a:lnTo>
                  <a:lnTo>
                    <a:pt x="4488" y="1913"/>
                  </a:lnTo>
                  <a:lnTo>
                    <a:pt x="4488" y="1811"/>
                  </a:lnTo>
                  <a:lnTo>
                    <a:pt x="4437" y="1734"/>
                  </a:lnTo>
                  <a:lnTo>
                    <a:pt x="4437" y="1683"/>
                  </a:lnTo>
                  <a:lnTo>
                    <a:pt x="4462" y="1632"/>
                  </a:lnTo>
                  <a:lnTo>
                    <a:pt x="4488" y="1607"/>
                  </a:lnTo>
                  <a:lnTo>
                    <a:pt x="4513" y="1581"/>
                  </a:lnTo>
                  <a:lnTo>
                    <a:pt x="4590" y="1556"/>
                  </a:lnTo>
                  <a:lnTo>
                    <a:pt x="4641" y="1556"/>
                  </a:lnTo>
                  <a:lnTo>
                    <a:pt x="4692" y="1581"/>
                  </a:lnTo>
                  <a:lnTo>
                    <a:pt x="4743" y="1632"/>
                  </a:lnTo>
                  <a:lnTo>
                    <a:pt x="4819" y="1658"/>
                  </a:lnTo>
                  <a:lnTo>
                    <a:pt x="4870" y="1658"/>
                  </a:lnTo>
                  <a:lnTo>
                    <a:pt x="4921" y="1632"/>
                  </a:lnTo>
                  <a:lnTo>
                    <a:pt x="4998" y="1581"/>
                  </a:lnTo>
                  <a:lnTo>
                    <a:pt x="5100" y="1479"/>
                  </a:lnTo>
                  <a:lnTo>
                    <a:pt x="5151" y="1377"/>
                  </a:lnTo>
                  <a:lnTo>
                    <a:pt x="5202" y="1250"/>
                  </a:lnTo>
                  <a:lnTo>
                    <a:pt x="5278" y="1020"/>
                  </a:lnTo>
                  <a:lnTo>
                    <a:pt x="5278" y="791"/>
                  </a:lnTo>
                  <a:lnTo>
                    <a:pt x="5253" y="587"/>
                  </a:lnTo>
                  <a:lnTo>
                    <a:pt x="5202" y="460"/>
                  </a:lnTo>
                  <a:lnTo>
                    <a:pt x="5151" y="383"/>
                  </a:lnTo>
                  <a:lnTo>
                    <a:pt x="5074" y="281"/>
                  </a:lnTo>
                  <a:lnTo>
                    <a:pt x="4998" y="205"/>
                  </a:lnTo>
                  <a:lnTo>
                    <a:pt x="4870" y="128"/>
                  </a:lnTo>
                  <a:lnTo>
                    <a:pt x="4717" y="77"/>
                  </a:lnTo>
                  <a:lnTo>
                    <a:pt x="4564" y="26"/>
                  </a:lnTo>
                  <a:lnTo>
                    <a:pt x="4411" y="26"/>
                  </a:lnTo>
                  <a:lnTo>
                    <a:pt x="4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2193;p101">
              <a:extLst>
                <a:ext uri="{FF2B5EF4-FFF2-40B4-BE49-F238E27FC236}">
                  <a16:creationId xmlns:a16="http://schemas.microsoft.com/office/drawing/2014/main" id="{3F01C73F-FCF5-8D0E-561A-8086DA91F1D6}"/>
                </a:ext>
              </a:extLst>
            </p:cNvPr>
            <p:cNvSpPr/>
            <p:nvPr/>
          </p:nvSpPr>
          <p:spPr>
            <a:xfrm>
              <a:off x="1540473" y="1679704"/>
              <a:ext cx="119496" cy="80515"/>
            </a:xfrm>
            <a:custGeom>
              <a:avLst/>
              <a:gdLst/>
              <a:ahLst/>
              <a:cxnLst/>
              <a:rect l="l" t="t" r="r" b="b"/>
              <a:pathLst>
                <a:path w="7115" h="4794" extrusionOk="0">
                  <a:moveTo>
                    <a:pt x="5661" y="280"/>
                  </a:moveTo>
                  <a:lnTo>
                    <a:pt x="5712" y="306"/>
                  </a:lnTo>
                  <a:lnTo>
                    <a:pt x="5737" y="357"/>
                  </a:lnTo>
                  <a:lnTo>
                    <a:pt x="5737" y="382"/>
                  </a:lnTo>
                  <a:lnTo>
                    <a:pt x="5737" y="433"/>
                  </a:lnTo>
                  <a:lnTo>
                    <a:pt x="5712" y="484"/>
                  </a:lnTo>
                  <a:lnTo>
                    <a:pt x="5686" y="510"/>
                  </a:lnTo>
                  <a:lnTo>
                    <a:pt x="5686" y="561"/>
                  </a:lnTo>
                  <a:lnTo>
                    <a:pt x="5712" y="612"/>
                  </a:lnTo>
                  <a:lnTo>
                    <a:pt x="5788" y="663"/>
                  </a:lnTo>
                  <a:lnTo>
                    <a:pt x="5839" y="688"/>
                  </a:lnTo>
                  <a:lnTo>
                    <a:pt x="5992" y="714"/>
                  </a:lnTo>
                  <a:lnTo>
                    <a:pt x="6196" y="714"/>
                  </a:lnTo>
                  <a:lnTo>
                    <a:pt x="6222" y="739"/>
                  </a:lnTo>
                  <a:lnTo>
                    <a:pt x="6273" y="816"/>
                  </a:lnTo>
                  <a:lnTo>
                    <a:pt x="6247" y="918"/>
                  </a:lnTo>
                  <a:lnTo>
                    <a:pt x="6222" y="943"/>
                  </a:lnTo>
                  <a:lnTo>
                    <a:pt x="6171" y="969"/>
                  </a:lnTo>
                  <a:lnTo>
                    <a:pt x="5992" y="994"/>
                  </a:lnTo>
                  <a:lnTo>
                    <a:pt x="5814" y="994"/>
                  </a:lnTo>
                  <a:lnTo>
                    <a:pt x="5737" y="969"/>
                  </a:lnTo>
                  <a:lnTo>
                    <a:pt x="5661" y="943"/>
                  </a:lnTo>
                  <a:lnTo>
                    <a:pt x="5584" y="892"/>
                  </a:lnTo>
                  <a:lnTo>
                    <a:pt x="5508" y="816"/>
                  </a:lnTo>
                  <a:lnTo>
                    <a:pt x="5431" y="688"/>
                  </a:lnTo>
                  <a:lnTo>
                    <a:pt x="5406" y="561"/>
                  </a:lnTo>
                  <a:lnTo>
                    <a:pt x="5457" y="433"/>
                  </a:lnTo>
                  <a:lnTo>
                    <a:pt x="5482" y="357"/>
                  </a:lnTo>
                  <a:lnTo>
                    <a:pt x="5533" y="306"/>
                  </a:lnTo>
                  <a:lnTo>
                    <a:pt x="5584" y="280"/>
                  </a:lnTo>
                  <a:close/>
                  <a:moveTo>
                    <a:pt x="6451" y="943"/>
                  </a:moveTo>
                  <a:lnTo>
                    <a:pt x="6579" y="969"/>
                  </a:lnTo>
                  <a:lnTo>
                    <a:pt x="6732" y="1020"/>
                  </a:lnTo>
                  <a:lnTo>
                    <a:pt x="6834" y="1122"/>
                  </a:lnTo>
                  <a:lnTo>
                    <a:pt x="6859" y="1173"/>
                  </a:lnTo>
                  <a:lnTo>
                    <a:pt x="6859" y="1224"/>
                  </a:lnTo>
                  <a:lnTo>
                    <a:pt x="6834" y="1300"/>
                  </a:lnTo>
                  <a:lnTo>
                    <a:pt x="6783" y="1351"/>
                  </a:lnTo>
                  <a:lnTo>
                    <a:pt x="6732" y="1351"/>
                  </a:lnTo>
                  <a:lnTo>
                    <a:pt x="6681" y="1326"/>
                  </a:lnTo>
                  <a:lnTo>
                    <a:pt x="6528" y="1249"/>
                  </a:lnTo>
                  <a:lnTo>
                    <a:pt x="6273" y="1249"/>
                  </a:lnTo>
                  <a:lnTo>
                    <a:pt x="6171" y="1300"/>
                  </a:lnTo>
                  <a:lnTo>
                    <a:pt x="6120" y="1351"/>
                  </a:lnTo>
                  <a:lnTo>
                    <a:pt x="6043" y="1428"/>
                  </a:lnTo>
                  <a:lnTo>
                    <a:pt x="6018" y="1453"/>
                  </a:lnTo>
                  <a:lnTo>
                    <a:pt x="5967" y="1479"/>
                  </a:lnTo>
                  <a:lnTo>
                    <a:pt x="5890" y="1479"/>
                  </a:lnTo>
                  <a:lnTo>
                    <a:pt x="5865" y="1428"/>
                  </a:lnTo>
                  <a:lnTo>
                    <a:pt x="5839" y="1402"/>
                  </a:lnTo>
                  <a:lnTo>
                    <a:pt x="5839" y="1351"/>
                  </a:lnTo>
                  <a:lnTo>
                    <a:pt x="5839" y="1300"/>
                  </a:lnTo>
                  <a:lnTo>
                    <a:pt x="5916" y="1173"/>
                  </a:lnTo>
                  <a:lnTo>
                    <a:pt x="6043" y="1096"/>
                  </a:lnTo>
                  <a:lnTo>
                    <a:pt x="6171" y="1020"/>
                  </a:lnTo>
                  <a:lnTo>
                    <a:pt x="6298" y="969"/>
                  </a:lnTo>
                  <a:lnTo>
                    <a:pt x="6451" y="943"/>
                  </a:lnTo>
                  <a:close/>
                  <a:moveTo>
                    <a:pt x="4539" y="0"/>
                  </a:moveTo>
                  <a:lnTo>
                    <a:pt x="3749" y="26"/>
                  </a:lnTo>
                  <a:lnTo>
                    <a:pt x="4055" y="331"/>
                  </a:lnTo>
                  <a:lnTo>
                    <a:pt x="4335" y="663"/>
                  </a:lnTo>
                  <a:lnTo>
                    <a:pt x="4641" y="1071"/>
                  </a:lnTo>
                  <a:lnTo>
                    <a:pt x="4896" y="1453"/>
                  </a:lnTo>
                  <a:lnTo>
                    <a:pt x="5023" y="1657"/>
                  </a:lnTo>
                  <a:lnTo>
                    <a:pt x="5100" y="1861"/>
                  </a:lnTo>
                  <a:lnTo>
                    <a:pt x="5176" y="2065"/>
                  </a:lnTo>
                  <a:lnTo>
                    <a:pt x="5253" y="2269"/>
                  </a:lnTo>
                  <a:lnTo>
                    <a:pt x="5278" y="2473"/>
                  </a:lnTo>
                  <a:lnTo>
                    <a:pt x="5278" y="2652"/>
                  </a:lnTo>
                  <a:lnTo>
                    <a:pt x="5227" y="2830"/>
                  </a:lnTo>
                  <a:lnTo>
                    <a:pt x="5176" y="2983"/>
                  </a:lnTo>
                  <a:lnTo>
                    <a:pt x="5125" y="3060"/>
                  </a:lnTo>
                  <a:lnTo>
                    <a:pt x="5049" y="3136"/>
                  </a:lnTo>
                  <a:lnTo>
                    <a:pt x="4870" y="3238"/>
                  </a:lnTo>
                  <a:lnTo>
                    <a:pt x="4667" y="3340"/>
                  </a:lnTo>
                  <a:lnTo>
                    <a:pt x="4412" y="3391"/>
                  </a:lnTo>
                  <a:lnTo>
                    <a:pt x="3927" y="3467"/>
                  </a:lnTo>
                  <a:lnTo>
                    <a:pt x="3570" y="3544"/>
                  </a:lnTo>
                  <a:lnTo>
                    <a:pt x="2652" y="3824"/>
                  </a:lnTo>
                  <a:lnTo>
                    <a:pt x="1760" y="4105"/>
                  </a:lnTo>
                  <a:lnTo>
                    <a:pt x="868" y="4436"/>
                  </a:lnTo>
                  <a:lnTo>
                    <a:pt x="1" y="4793"/>
                  </a:lnTo>
                  <a:lnTo>
                    <a:pt x="1" y="4793"/>
                  </a:lnTo>
                  <a:lnTo>
                    <a:pt x="1148" y="4717"/>
                  </a:lnTo>
                  <a:lnTo>
                    <a:pt x="1989" y="4666"/>
                  </a:lnTo>
                  <a:lnTo>
                    <a:pt x="2805" y="4589"/>
                  </a:lnTo>
                  <a:lnTo>
                    <a:pt x="3213" y="4538"/>
                  </a:lnTo>
                  <a:lnTo>
                    <a:pt x="3621" y="4462"/>
                  </a:lnTo>
                  <a:lnTo>
                    <a:pt x="4029" y="4385"/>
                  </a:lnTo>
                  <a:lnTo>
                    <a:pt x="4437" y="4258"/>
                  </a:lnTo>
                  <a:lnTo>
                    <a:pt x="4718" y="4156"/>
                  </a:lnTo>
                  <a:lnTo>
                    <a:pt x="5023" y="4028"/>
                  </a:lnTo>
                  <a:lnTo>
                    <a:pt x="5329" y="3875"/>
                  </a:lnTo>
                  <a:lnTo>
                    <a:pt x="5610" y="3697"/>
                  </a:lnTo>
                  <a:lnTo>
                    <a:pt x="5865" y="3493"/>
                  </a:lnTo>
                  <a:lnTo>
                    <a:pt x="6120" y="3263"/>
                  </a:lnTo>
                  <a:lnTo>
                    <a:pt x="6349" y="3034"/>
                  </a:lnTo>
                  <a:lnTo>
                    <a:pt x="6579" y="2779"/>
                  </a:lnTo>
                  <a:lnTo>
                    <a:pt x="6757" y="2499"/>
                  </a:lnTo>
                  <a:lnTo>
                    <a:pt x="6885" y="2218"/>
                  </a:lnTo>
                  <a:lnTo>
                    <a:pt x="7012" y="1912"/>
                  </a:lnTo>
                  <a:lnTo>
                    <a:pt x="7089" y="1606"/>
                  </a:lnTo>
                  <a:lnTo>
                    <a:pt x="7114" y="1275"/>
                  </a:lnTo>
                  <a:lnTo>
                    <a:pt x="7089" y="943"/>
                  </a:lnTo>
                  <a:lnTo>
                    <a:pt x="7038" y="612"/>
                  </a:lnTo>
                  <a:lnTo>
                    <a:pt x="6910" y="255"/>
                  </a:lnTo>
                  <a:lnTo>
                    <a:pt x="6502" y="178"/>
                  </a:lnTo>
                  <a:lnTo>
                    <a:pt x="6120" y="102"/>
                  </a:lnTo>
                  <a:lnTo>
                    <a:pt x="5737" y="51"/>
                  </a:lnTo>
                  <a:lnTo>
                    <a:pt x="5329" y="26"/>
                  </a:lnTo>
                  <a:lnTo>
                    <a:pt x="4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2194;p101">
              <a:extLst>
                <a:ext uri="{FF2B5EF4-FFF2-40B4-BE49-F238E27FC236}">
                  <a16:creationId xmlns:a16="http://schemas.microsoft.com/office/drawing/2014/main" id="{363967E0-3C34-6F9B-45CF-ED4694D74350}"/>
                </a:ext>
              </a:extLst>
            </p:cNvPr>
            <p:cNvSpPr/>
            <p:nvPr/>
          </p:nvSpPr>
          <p:spPr>
            <a:xfrm>
              <a:off x="1638536" y="1695542"/>
              <a:ext cx="17148" cy="9002"/>
            </a:xfrm>
            <a:custGeom>
              <a:avLst/>
              <a:gdLst/>
              <a:ahLst/>
              <a:cxnLst/>
              <a:rect l="l" t="t" r="r" b="b"/>
              <a:pathLst>
                <a:path w="1021" h="536" extrusionOk="0">
                  <a:moveTo>
                    <a:pt x="612" y="0"/>
                  </a:moveTo>
                  <a:lnTo>
                    <a:pt x="459" y="26"/>
                  </a:lnTo>
                  <a:lnTo>
                    <a:pt x="332" y="77"/>
                  </a:lnTo>
                  <a:lnTo>
                    <a:pt x="204" y="153"/>
                  </a:lnTo>
                  <a:lnTo>
                    <a:pt x="77" y="230"/>
                  </a:lnTo>
                  <a:lnTo>
                    <a:pt x="0" y="357"/>
                  </a:lnTo>
                  <a:lnTo>
                    <a:pt x="0" y="408"/>
                  </a:lnTo>
                  <a:lnTo>
                    <a:pt x="0" y="459"/>
                  </a:lnTo>
                  <a:lnTo>
                    <a:pt x="26" y="485"/>
                  </a:lnTo>
                  <a:lnTo>
                    <a:pt x="51" y="536"/>
                  </a:lnTo>
                  <a:lnTo>
                    <a:pt x="128" y="536"/>
                  </a:lnTo>
                  <a:lnTo>
                    <a:pt x="179" y="510"/>
                  </a:lnTo>
                  <a:lnTo>
                    <a:pt x="204" y="485"/>
                  </a:lnTo>
                  <a:lnTo>
                    <a:pt x="281" y="408"/>
                  </a:lnTo>
                  <a:lnTo>
                    <a:pt x="332" y="357"/>
                  </a:lnTo>
                  <a:lnTo>
                    <a:pt x="434" y="306"/>
                  </a:lnTo>
                  <a:lnTo>
                    <a:pt x="689" y="306"/>
                  </a:lnTo>
                  <a:lnTo>
                    <a:pt x="842" y="383"/>
                  </a:lnTo>
                  <a:lnTo>
                    <a:pt x="893" y="408"/>
                  </a:lnTo>
                  <a:lnTo>
                    <a:pt x="944" y="408"/>
                  </a:lnTo>
                  <a:lnTo>
                    <a:pt x="995" y="357"/>
                  </a:lnTo>
                  <a:lnTo>
                    <a:pt x="1020" y="281"/>
                  </a:lnTo>
                  <a:lnTo>
                    <a:pt x="1020" y="230"/>
                  </a:lnTo>
                  <a:lnTo>
                    <a:pt x="995" y="179"/>
                  </a:lnTo>
                  <a:lnTo>
                    <a:pt x="893" y="77"/>
                  </a:lnTo>
                  <a:lnTo>
                    <a:pt x="740" y="26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2195;p101">
              <a:extLst>
                <a:ext uri="{FF2B5EF4-FFF2-40B4-BE49-F238E27FC236}">
                  <a16:creationId xmlns:a16="http://schemas.microsoft.com/office/drawing/2014/main" id="{278D64EF-6694-6636-CABA-08D822E66F97}"/>
                </a:ext>
              </a:extLst>
            </p:cNvPr>
            <p:cNvSpPr/>
            <p:nvPr/>
          </p:nvSpPr>
          <p:spPr>
            <a:xfrm>
              <a:off x="1631248" y="1684407"/>
              <a:ext cx="14578" cy="12008"/>
            </a:xfrm>
            <a:custGeom>
              <a:avLst/>
              <a:gdLst/>
              <a:ahLst/>
              <a:cxnLst/>
              <a:rect l="l" t="t" r="r" b="b"/>
              <a:pathLst>
                <a:path w="868" h="715" extrusionOk="0">
                  <a:moveTo>
                    <a:pt x="179" y="0"/>
                  </a:moveTo>
                  <a:lnTo>
                    <a:pt x="128" y="26"/>
                  </a:lnTo>
                  <a:lnTo>
                    <a:pt x="77" y="77"/>
                  </a:lnTo>
                  <a:lnTo>
                    <a:pt x="52" y="153"/>
                  </a:lnTo>
                  <a:lnTo>
                    <a:pt x="1" y="281"/>
                  </a:lnTo>
                  <a:lnTo>
                    <a:pt x="26" y="408"/>
                  </a:lnTo>
                  <a:lnTo>
                    <a:pt x="103" y="536"/>
                  </a:lnTo>
                  <a:lnTo>
                    <a:pt x="179" y="612"/>
                  </a:lnTo>
                  <a:lnTo>
                    <a:pt x="256" y="663"/>
                  </a:lnTo>
                  <a:lnTo>
                    <a:pt x="332" y="689"/>
                  </a:lnTo>
                  <a:lnTo>
                    <a:pt x="409" y="714"/>
                  </a:lnTo>
                  <a:lnTo>
                    <a:pt x="587" y="714"/>
                  </a:lnTo>
                  <a:lnTo>
                    <a:pt x="766" y="689"/>
                  </a:lnTo>
                  <a:lnTo>
                    <a:pt x="817" y="663"/>
                  </a:lnTo>
                  <a:lnTo>
                    <a:pt x="842" y="638"/>
                  </a:lnTo>
                  <a:lnTo>
                    <a:pt x="868" y="536"/>
                  </a:lnTo>
                  <a:lnTo>
                    <a:pt x="817" y="459"/>
                  </a:lnTo>
                  <a:lnTo>
                    <a:pt x="791" y="434"/>
                  </a:lnTo>
                  <a:lnTo>
                    <a:pt x="587" y="434"/>
                  </a:lnTo>
                  <a:lnTo>
                    <a:pt x="434" y="408"/>
                  </a:lnTo>
                  <a:lnTo>
                    <a:pt x="383" y="383"/>
                  </a:lnTo>
                  <a:lnTo>
                    <a:pt x="307" y="332"/>
                  </a:lnTo>
                  <a:lnTo>
                    <a:pt x="281" y="281"/>
                  </a:lnTo>
                  <a:lnTo>
                    <a:pt x="281" y="230"/>
                  </a:lnTo>
                  <a:lnTo>
                    <a:pt x="307" y="204"/>
                  </a:lnTo>
                  <a:lnTo>
                    <a:pt x="332" y="153"/>
                  </a:lnTo>
                  <a:lnTo>
                    <a:pt x="332" y="102"/>
                  </a:lnTo>
                  <a:lnTo>
                    <a:pt x="332" y="77"/>
                  </a:lnTo>
                  <a:lnTo>
                    <a:pt x="307" y="2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2196;p101">
              <a:extLst>
                <a:ext uri="{FF2B5EF4-FFF2-40B4-BE49-F238E27FC236}">
                  <a16:creationId xmlns:a16="http://schemas.microsoft.com/office/drawing/2014/main" id="{5692BC8C-1D67-DAB3-4812-59DE0B9F6CD2}"/>
                </a:ext>
              </a:extLst>
            </p:cNvPr>
            <p:cNvSpPr/>
            <p:nvPr/>
          </p:nvSpPr>
          <p:spPr>
            <a:xfrm>
              <a:off x="1218471" y="1374393"/>
              <a:ext cx="416230" cy="246231"/>
            </a:xfrm>
            <a:custGeom>
              <a:avLst/>
              <a:gdLst/>
              <a:ahLst/>
              <a:cxnLst/>
              <a:rect l="l" t="t" r="r" b="b"/>
              <a:pathLst>
                <a:path w="24783" h="14661" extrusionOk="0">
                  <a:moveTo>
                    <a:pt x="14636" y="867"/>
                  </a:moveTo>
                  <a:lnTo>
                    <a:pt x="14891" y="969"/>
                  </a:lnTo>
                  <a:lnTo>
                    <a:pt x="15120" y="1071"/>
                  </a:lnTo>
                  <a:lnTo>
                    <a:pt x="15222" y="1173"/>
                  </a:lnTo>
                  <a:lnTo>
                    <a:pt x="15324" y="1250"/>
                  </a:lnTo>
                  <a:lnTo>
                    <a:pt x="15400" y="1352"/>
                  </a:lnTo>
                  <a:lnTo>
                    <a:pt x="15451" y="1479"/>
                  </a:lnTo>
                  <a:lnTo>
                    <a:pt x="15477" y="1556"/>
                  </a:lnTo>
                  <a:lnTo>
                    <a:pt x="15477" y="1658"/>
                  </a:lnTo>
                  <a:lnTo>
                    <a:pt x="15477" y="1862"/>
                  </a:lnTo>
                  <a:lnTo>
                    <a:pt x="15426" y="1964"/>
                  </a:lnTo>
                  <a:lnTo>
                    <a:pt x="15375" y="2040"/>
                  </a:lnTo>
                  <a:lnTo>
                    <a:pt x="15324" y="2117"/>
                  </a:lnTo>
                  <a:lnTo>
                    <a:pt x="15247" y="2193"/>
                  </a:lnTo>
                  <a:lnTo>
                    <a:pt x="15145" y="2244"/>
                  </a:lnTo>
                  <a:lnTo>
                    <a:pt x="14916" y="2244"/>
                  </a:lnTo>
                  <a:lnTo>
                    <a:pt x="14814" y="2193"/>
                  </a:lnTo>
                  <a:lnTo>
                    <a:pt x="14712" y="2142"/>
                  </a:lnTo>
                  <a:lnTo>
                    <a:pt x="14610" y="2066"/>
                  </a:lnTo>
                  <a:lnTo>
                    <a:pt x="14457" y="1913"/>
                  </a:lnTo>
                  <a:lnTo>
                    <a:pt x="14355" y="1683"/>
                  </a:lnTo>
                  <a:lnTo>
                    <a:pt x="14304" y="1479"/>
                  </a:lnTo>
                  <a:lnTo>
                    <a:pt x="14304" y="1224"/>
                  </a:lnTo>
                  <a:lnTo>
                    <a:pt x="14355" y="995"/>
                  </a:lnTo>
                  <a:lnTo>
                    <a:pt x="14381" y="944"/>
                  </a:lnTo>
                  <a:lnTo>
                    <a:pt x="14457" y="944"/>
                  </a:lnTo>
                  <a:lnTo>
                    <a:pt x="14483" y="918"/>
                  </a:lnTo>
                  <a:lnTo>
                    <a:pt x="14508" y="867"/>
                  </a:lnTo>
                  <a:close/>
                  <a:moveTo>
                    <a:pt x="5483" y="2372"/>
                  </a:moveTo>
                  <a:lnTo>
                    <a:pt x="5687" y="2397"/>
                  </a:lnTo>
                  <a:lnTo>
                    <a:pt x="5916" y="2448"/>
                  </a:lnTo>
                  <a:lnTo>
                    <a:pt x="6171" y="2550"/>
                  </a:lnTo>
                  <a:lnTo>
                    <a:pt x="6400" y="2678"/>
                  </a:lnTo>
                  <a:lnTo>
                    <a:pt x="6579" y="2856"/>
                  </a:lnTo>
                  <a:lnTo>
                    <a:pt x="6630" y="2933"/>
                  </a:lnTo>
                  <a:lnTo>
                    <a:pt x="6681" y="3035"/>
                  </a:lnTo>
                  <a:lnTo>
                    <a:pt x="6681" y="3136"/>
                  </a:lnTo>
                  <a:lnTo>
                    <a:pt x="6681" y="3238"/>
                  </a:lnTo>
                  <a:lnTo>
                    <a:pt x="6630" y="3340"/>
                  </a:lnTo>
                  <a:lnTo>
                    <a:pt x="6553" y="3442"/>
                  </a:lnTo>
                  <a:lnTo>
                    <a:pt x="6477" y="3493"/>
                  </a:lnTo>
                  <a:lnTo>
                    <a:pt x="6400" y="3544"/>
                  </a:lnTo>
                  <a:lnTo>
                    <a:pt x="6196" y="3595"/>
                  </a:lnTo>
                  <a:lnTo>
                    <a:pt x="6018" y="3595"/>
                  </a:lnTo>
                  <a:lnTo>
                    <a:pt x="5916" y="3570"/>
                  </a:lnTo>
                  <a:lnTo>
                    <a:pt x="5840" y="3519"/>
                  </a:lnTo>
                  <a:lnTo>
                    <a:pt x="5738" y="3442"/>
                  </a:lnTo>
                  <a:lnTo>
                    <a:pt x="5661" y="3366"/>
                  </a:lnTo>
                  <a:lnTo>
                    <a:pt x="5585" y="3264"/>
                  </a:lnTo>
                  <a:lnTo>
                    <a:pt x="5534" y="3136"/>
                  </a:lnTo>
                  <a:lnTo>
                    <a:pt x="5457" y="2907"/>
                  </a:lnTo>
                  <a:lnTo>
                    <a:pt x="5406" y="2652"/>
                  </a:lnTo>
                  <a:lnTo>
                    <a:pt x="5406" y="2601"/>
                  </a:lnTo>
                  <a:lnTo>
                    <a:pt x="5355" y="2550"/>
                  </a:lnTo>
                  <a:lnTo>
                    <a:pt x="5381" y="2474"/>
                  </a:lnTo>
                  <a:lnTo>
                    <a:pt x="5406" y="2423"/>
                  </a:lnTo>
                  <a:lnTo>
                    <a:pt x="5483" y="2372"/>
                  </a:lnTo>
                  <a:close/>
                  <a:moveTo>
                    <a:pt x="5228" y="3111"/>
                  </a:moveTo>
                  <a:lnTo>
                    <a:pt x="5253" y="3136"/>
                  </a:lnTo>
                  <a:lnTo>
                    <a:pt x="5279" y="3187"/>
                  </a:lnTo>
                  <a:lnTo>
                    <a:pt x="5304" y="3213"/>
                  </a:lnTo>
                  <a:lnTo>
                    <a:pt x="5304" y="3264"/>
                  </a:lnTo>
                  <a:lnTo>
                    <a:pt x="5279" y="3315"/>
                  </a:lnTo>
                  <a:lnTo>
                    <a:pt x="5228" y="3442"/>
                  </a:lnTo>
                  <a:lnTo>
                    <a:pt x="5177" y="3570"/>
                  </a:lnTo>
                  <a:lnTo>
                    <a:pt x="5100" y="3850"/>
                  </a:lnTo>
                  <a:lnTo>
                    <a:pt x="5075" y="3978"/>
                  </a:lnTo>
                  <a:lnTo>
                    <a:pt x="4998" y="4105"/>
                  </a:lnTo>
                  <a:lnTo>
                    <a:pt x="4922" y="4207"/>
                  </a:lnTo>
                  <a:lnTo>
                    <a:pt x="4820" y="4309"/>
                  </a:lnTo>
                  <a:lnTo>
                    <a:pt x="4718" y="4360"/>
                  </a:lnTo>
                  <a:lnTo>
                    <a:pt x="4641" y="4386"/>
                  </a:lnTo>
                  <a:lnTo>
                    <a:pt x="4539" y="4411"/>
                  </a:lnTo>
                  <a:lnTo>
                    <a:pt x="4437" y="4386"/>
                  </a:lnTo>
                  <a:lnTo>
                    <a:pt x="4361" y="4360"/>
                  </a:lnTo>
                  <a:lnTo>
                    <a:pt x="4259" y="4309"/>
                  </a:lnTo>
                  <a:lnTo>
                    <a:pt x="4182" y="4258"/>
                  </a:lnTo>
                  <a:lnTo>
                    <a:pt x="4131" y="4156"/>
                  </a:lnTo>
                  <a:lnTo>
                    <a:pt x="4080" y="4054"/>
                  </a:lnTo>
                  <a:lnTo>
                    <a:pt x="4055" y="3952"/>
                  </a:lnTo>
                  <a:lnTo>
                    <a:pt x="4029" y="3850"/>
                  </a:lnTo>
                  <a:lnTo>
                    <a:pt x="4055" y="3748"/>
                  </a:lnTo>
                  <a:lnTo>
                    <a:pt x="4055" y="3646"/>
                  </a:lnTo>
                  <a:lnTo>
                    <a:pt x="4106" y="3544"/>
                  </a:lnTo>
                  <a:lnTo>
                    <a:pt x="4157" y="3442"/>
                  </a:lnTo>
                  <a:lnTo>
                    <a:pt x="4233" y="3366"/>
                  </a:lnTo>
                  <a:lnTo>
                    <a:pt x="4335" y="3289"/>
                  </a:lnTo>
                  <a:lnTo>
                    <a:pt x="4437" y="3213"/>
                  </a:lnTo>
                  <a:lnTo>
                    <a:pt x="4641" y="3136"/>
                  </a:lnTo>
                  <a:lnTo>
                    <a:pt x="4871" y="3111"/>
                  </a:lnTo>
                  <a:close/>
                  <a:moveTo>
                    <a:pt x="5483" y="4029"/>
                  </a:moveTo>
                  <a:lnTo>
                    <a:pt x="5559" y="4054"/>
                  </a:lnTo>
                  <a:lnTo>
                    <a:pt x="5814" y="4182"/>
                  </a:lnTo>
                  <a:lnTo>
                    <a:pt x="6069" y="4360"/>
                  </a:lnTo>
                  <a:lnTo>
                    <a:pt x="6196" y="4462"/>
                  </a:lnTo>
                  <a:lnTo>
                    <a:pt x="6273" y="4590"/>
                  </a:lnTo>
                  <a:lnTo>
                    <a:pt x="6349" y="4717"/>
                  </a:lnTo>
                  <a:lnTo>
                    <a:pt x="6400" y="4870"/>
                  </a:lnTo>
                  <a:lnTo>
                    <a:pt x="6426" y="4998"/>
                  </a:lnTo>
                  <a:lnTo>
                    <a:pt x="6400" y="5100"/>
                  </a:lnTo>
                  <a:lnTo>
                    <a:pt x="6400" y="5202"/>
                  </a:lnTo>
                  <a:lnTo>
                    <a:pt x="6349" y="5329"/>
                  </a:lnTo>
                  <a:lnTo>
                    <a:pt x="6298" y="5406"/>
                  </a:lnTo>
                  <a:lnTo>
                    <a:pt x="6222" y="5508"/>
                  </a:lnTo>
                  <a:lnTo>
                    <a:pt x="6120" y="5559"/>
                  </a:lnTo>
                  <a:lnTo>
                    <a:pt x="6018" y="5610"/>
                  </a:lnTo>
                  <a:lnTo>
                    <a:pt x="5891" y="5635"/>
                  </a:lnTo>
                  <a:lnTo>
                    <a:pt x="5789" y="5635"/>
                  </a:lnTo>
                  <a:lnTo>
                    <a:pt x="5661" y="5610"/>
                  </a:lnTo>
                  <a:lnTo>
                    <a:pt x="5559" y="5559"/>
                  </a:lnTo>
                  <a:lnTo>
                    <a:pt x="5457" y="5482"/>
                  </a:lnTo>
                  <a:lnTo>
                    <a:pt x="5381" y="5406"/>
                  </a:lnTo>
                  <a:lnTo>
                    <a:pt x="5304" y="5304"/>
                  </a:lnTo>
                  <a:lnTo>
                    <a:pt x="5228" y="5202"/>
                  </a:lnTo>
                  <a:lnTo>
                    <a:pt x="5202" y="5100"/>
                  </a:lnTo>
                  <a:lnTo>
                    <a:pt x="5177" y="4972"/>
                  </a:lnTo>
                  <a:lnTo>
                    <a:pt x="5177" y="4870"/>
                  </a:lnTo>
                  <a:lnTo>
                    <a:pt x="5202" y="4768"/>
                  </a:lnTo>
                  <a:lnTo>
                    <a:pt x="5279" y="4539"/>
                  </a:lnTo>
                  <a:lnTo>
                    <a:pt x="5381" y="4335"/>
                  </a:lnTo>
                  <a:lnTo>
                    <a:pt x="5330" y="4284"/>
                  </a:lnTo>
                  <a:lnTo>
                    <a:pt x="5304" y="4233"/>
                  </a:lnTo>
                  <a:lnTo>
                    <a:pt x="5304" y="4182"/>
                  </a:lnTo>
                  <a:lnTo>
                    <a:pt x="5330" y="4131"/>
                  </a:lnTo>
                  <a:lnTo>
                    <a:pt x="5355" y="4080"/>
                  </a:lnTo>
                  <a:lnTo>
                    <a:pt x="5432" y="4054"/>
                  </a:lnTo>
                  <a:lnTo>
                    <a:pt x="5483" y="4029"/>
                  </a:lnTo>
                  <a:close/>
                  <a:moveTo>
                    <a:pt x="21749" y="5457"/>
                  </a:moveTo>
                  <a:lnTo>
                    <a:pt x="21800" y="5508"/>
                  </a:lnTo>
                  <a:lnTo>
                    <a:pt x="21800" y="5559"/>
                  </a:lnTo>
                  <a:lnTo>
                    <a:pt x="21800" y="5610"/>
                  </a:lnTo>
                  <a:lnTo>
                    <a:pt x="21825" y="5661"/>
                  </a:lnTo>
                  <a:lnTo>
                    <a:pt x="21825" y="5737"/>
                  </a:lnTo>
                  <a:lnTo>
                    <a:pt x="21800" y="5865"/>
                  </a:lnTo>
                  <a:lnTo>
                    <a:pt x="21800" y="5992"/>
                  </a:lnTo>
                  <a:lnTo>
                    <a:pt x="21800" y="6247"/>
                  </a:lnTo>
                  <a:lnTo>
                    <a:pt x="21800" y="6527"/>
                  </a:lnTo>
                  <a:lnTo>
                    <a:pt x="21774" y="6655"/>
                  </a:lnTo>
                  <a:lnTo>
                    <a:pt x="21723" y="6757"/>
                  </a:lnTo>
                  <a:lnTo>
                    <a:pt x="21647" y="6859"/>
                  </a:lnTo>
                  <a:lnTo>
                    <a:pt x="21570" y="6935"/>
                  </a:lnTo>
                  <a:lnTo>
                    <a:pt x="21494" y="7012"/>
                  </a:lnTo>
                  <a:lnTo>
                    <a:pt x="21392" y="7037"/>
                  </a:lnTo>
                  <a:lnTo>
                    <a:pt x="21290" y="7063"/>
                  </a:lnTo>
                  <a:lnTo>
                    <a:pt x="21162" y="7063"/>
                  </a:lnTo>
                  <a:lnTo>
                    <a:pt x="21060" y="7037"/>
                  </a:lnTo>
                  <a:lnTo>
                    <a:pt x="20958" y="6986"/>
                  </a:lnTo>
                  <a:lnTo>
                    <a:pt x="20831" y="6910"/>
                  </a:lnTo>
                  <a:lnTo>
                    <a:pt x="20755" y="6808"/>
                  </a:lnTo>
                  <a:lnTo>
                    <a:pt x="20704" y="6706"/>
                  </a:lnTo>
                  <a:lnTo>
                    <a:pt x="20653" y="6578"/>
                  </a:lnTo>
                  <a:lnTo>
                    <a:pt x="20653" y="6451"/>
                  </a:lnTo>
                  <a:lnTo>
                    <a:pt x="20653" y="6349"/>
                  </a:lnTo>
                  <a:lnTo>
                    <a:pt x="20678" y="6221"/>
                  </a:lnTo>
                  <a:lnTo>
                    <a:pt x="20729" y="6094"/>
                  </a:lnTo>
                  <a:lnTo>
                    <a:pt x="20806" y="5967"/>
                  </a:lnTo>
                  <a:lnTo>
                    <a:pt x="20908" y="5839"/>
                  </a:lnTo>
                  <a:lnTo>
                    <a:pt x="21009" y="5763"/>
                  </a:lnTo>
                  <a:lnTo>
                    <a:pt x="21137" y="5661"/>
                  </a:lnTo>
                  <a:lnTo>
                    <a:pt x="21417" y="5559"/>
                  </a:lnTo>
                  <a:lnTo>
                    <a:pt x="21698" y="5457"/>
                  </a:lnTo>
                  <a:close/>
                  <a:moveTo>
                    <a:pt x="10786" y="6706"/>
                  </a:moveTo>
                  <a:lnTo>
                    <a:pt x="11092" y="6757"/>
                  </a:lnTo>
                  <a:lnTo>
                    <a:pt x="11398" y="6859"/>
                  </a:lnTo>
                  <a:lnTo>
                    <a:pt x="11525" y="6910"/>
                  </a:lnTo>
                  <a:lnTo>
                    <a:pt x="11653" y="6986"/>
                  </a:lnTo>
                  <a:lnTo>
                    <a:pt x="11729" y="7063"/>
                  </a:lnTo>
                  <a:lnTo>
                    <a:pt x="11806" y="7139"/>
                  </a:lnTo>
                  <a:lnTo>
                    <a:pt x="11857" y="7241"/>
                  </a:lnTo>
                  <a:lnTo>
                    <a:pt x="11908" y="7343"/>
                  </a:lnTo>
                  <a:lnTo>
                    <a:pt x="11908" y="7445"/>
                  </a:lnTo>
                  <a:lnTo>
                    <a:pt x="11908" y="7573"/>
                  </a:lnTo>
                  <a:lnTo>
                    <a:pt x="11882" y="7675"/>
                  </a:lnTo>
                  <a:lnTo>
                    <a:pt x="11831" y="7777"/>
                  </a:lnTo>
                  <a:lnTo>
                    <a:pt x="11729" y="7853"/>
                  </a:lnTo>
                  <a:lnTo>
                    <a:pt x="11627" y="7904"/>
                  </a:lnTo>
                  <a:lnTo>
                    <a:pt x="11525" y="7930"/>
                  </a:lnTo>
                  <a:lnTo>
                    <a:pt x="11398" y="7930"/>
                  </a:lnTo>
                  <a:lnTo>
                    <a:pt x="11296" y="7904"/>
                  </a:lnTo>
                  <a:lnTo>
                    <a:pt x="11168" y="7879"/>
                  </a:lnTo>
                  <a:lnTo>
                    <a:pt x="10939" y="7777"/>
                  </a:lnTo>
                  <a:lnTo>
                    <a:pt x="10709" y="7649"/>
                  </a:lnTo>
                  <a:lnTo>
                    <a:pt x="10531" y="7471"/>
                  </a:lnTo>
                  <a:lnTo>
                    <a:pt x="10429" y="7394"/>
                  </a:lnTo>
                  <a:lnTo>
                    <a:pt x="10378" y="7267"/>
                  </a:lnTo>
                  <a:lnTo>
                    <a:pt x="10301" y="7165"/>
                  </a:lnTo>
                  <a:lnTo>
                    <a:pt x="10276" y="7037"/>
                  </a:lnTo>
                  <a:lnTo>
                    <a:pt x="10276" y="6986"/>
                  </a:lnTo>
                  <a:lnTo>
                    <a:pt x="10301" y="6961"/>
                  </a:lnTo>
                  <a:lnTo>
                    <a:pt x="10352" y="6910"/>
                  </a:lnTo>
                  <a:lnTo>
                    <a:pt x="10352" y="6833"/>
                  </a:lnTo>
                  <a:lnTo>
                    <a:pt x="10378" y="6782"/>
                  </a:lnTo>
                  <a:lnTo>
                    <a:pt x="10403" y="6731"/>
                  </a:lnTo>
                  <a:lnTo>
                    <a:pt x="10480" y="6706"/>
                  </a:lnTo>
                  <a:close/>
                  <a:moveTo>
                    <a:pt x="22310" y="6706"/>
                  </a:moveTo>
                  <a:lnTo>
                    <a:pt x="22386" y="6731"/>
                  </a:lnTo>
                  <a:lnTo>
                    <a:pt x="22437" y="6757"/>
                  </a:lnTo>
                  <a:lnTo>
                    <a:pt x="22437" y="6808"/>
                  </a:lnTo>
                  <a:lnTo>
                    <a:pt x="22463" y="6859"/>
                  </a:lnTo>
                  <a:lnTo>
                    <a:pt x="22514" y="6833"/>
                  </a:lnTo>
                  <a:lnTo>
                    <a:pt x="22565" y="6833"/>
                  </a:lnTo>
                  <a:lnTo>
                    <a:pt x="22667" y="6884"/>
                  </a:lnTo>
                  <a:lnTo>
                    <a:pt x="22794" y="6935"/>
                  </a:lnTo>
                  <a:lnTo>
                    <a:pt x="22998" y="7088"/>
                  </a:lnTo>
                  <a:lnTo>
                    <a:pt x="23177" y="7292"/>
                  </a:lnTo>
                  <a:lnTo>
                    <a:pt x="23304" y="7522"/>
                  </a:lnTo>
                  <a:lnTo>
                    <a:pt x="23355" y="7624"/>
                  </a:lnTo>
                  <a:lnTo>
                    <a:pt x="23381" y="7751"/>
                  </a:lnTo>
                  <a:lnTo>
                    <a:pt x="23381" y="7879"/>
                  </a:lnTo>
                  <a:lnTo>
                    <a:pt x="23381" y="7981"/>
                  </a:lnTo>
                  <a:lnTo>
                    <a:pt x="23355" y="8108"/>
                  </a:lnTo>
                  <a:lnTo>
                    <a:pt x="23279" y="8210"/>
                  </a:lnTo>
                  <a:lnTo>
                    <a:pt x="23202" y="8287"/>
                  </a:lnTo>
                  <a:lnTo>
                    <a:pt x="23075" y="8389"/>
                  </a:lnTo>
                  <a:lnTo>
                    <a:pt x="22973" y="8414"/>
                  </a:lnTo>
                  <a:lnTo>
                    <a:pt x="22871" y="8440"/>
                  </a:lnTo>
                  <a:lnTo>
                    <a:pt x="22769" y="8440"/>
                  </a:lnTo>
                  <a:lnTo>
                    <a:pt x="22667" y="8414"/>
                  </a:lnTo>
                  <a:lnTo>
                    <a:pt x="22565" y="8363"/>
                  </a:lnTo>
                  <a:lnTo>
                    <a:pt x="22488" y="8312"/>
                  </a:lnTo>
                  <a:lnTo>
                    <a:pt x="22386" y="8236"/>
                  </a:lnTo>
                  <a:lnTo>
                    <a:pt x="22335" y="8134"/>
                  </a:lnTo>
                  <a:lnTo>
                    <a:pt x="22259" y="7981"/>
                  </a:lnTo>
                  <a:lnTo>
                    <a:pt x="22208" y="7828"/>
                  </a:lnTo>
                  <a:lnTo>
                    <a:pt x="22182" y="7675"/>
                  </a:lnTo>
                  <a:lnTo>
                    <a:pt x="22182" y="7496"/>
                  </a:lnTo>
                  <a:lnTo>
                    <a:pt x="22208" y="7165"/>
                  </a:lnTo>
                  <a:lnTo>
                    <a:pt x="22208" y="6833"/>
                  </a:lnTo>
                  <a:lnTo>
                    <a:pt x="22233" y="6782"/>
                  </a:lnTo>
                  <a:lnTo>
                    <a:pt x="22233" y="6757"/>
                  </a:lnTo>
                  <a:lnTo>
                    <a:pt x="22310" y="6706"/>
                  </a:lnTo>
                  <a:close/>
                  <a:moveTo>
                    <a:pt x="2500" y="7114"/>
                  </a:moveTo>
                  <a:lnTo>
                    <a:pt x="2576" y="7139"/>
                  </a:lnTo>
                  <a:lnTo>
                    <a:pt x="2780" y="7318"/>
                  </a:lnTo>
                  <a:lnTo>
                    <a:pt x="2984" y="7547"/>
                  </a:lnTo>
                  <a:lnTo>
                    <a:pt x="3060" y="7649"/>
                  </a:lnTo>
                  <a:lnTo>
                    <a:pt x="3111" y="7777"/>
                  </a:lnTo>
                  <a:lnTo>
                    <a:pt x="3162" y="7930"/>
                  </a:lnTo>
                  <a:lnTo>
                    <a:pt x="3188" y="8057"/>
                  </a:lnTo>
                  <a:lnTo>
                    <a:pt x="3188" y="8159"/>
                  </a:lnTo>
                  <a:lnTo>
                    <a:pt x="3162" y="8287"/>
                  </a:lnTo>
                  <a:lnTo>
                    <a:pt x="3137" y="8389"/>
                  </a:lnTo>
                  <a:lnTo>
                    <a:pt x="3086" y="8491"/>
                  </a:lnTo>
                  <a:lnTo>
                    <a:pt x="3009" y="8593"/>
                  </a:lnTo>
                  <a:lnTo>
                    <a:pt x="2933" y="8669"/>
                  </a:lnTo>
                  <a:lnTo>
                    <a:pt x="2831" y="8720"/>
                  </a:lnTo>
                  <a:lnTo>
                    <a:pt x="2729" y="8771"/>
                  </a:lnTo>
                  <a:lnTo>
                    <a:pt x="2602" y="8771"/>
                  </a:lnTo>
                  <a:lnTo>
                    <a:pt x="2474" y="8746"/>
                  </a:lnTo>
                  <a:lnTo>
                    <a:pt x="2372" y="8720"/>
                  </a:lnTo>
                  <a:lnTo>
                    <a:pt x="2270" y="8644"/>
                  </a:lnTo>
                  <a:lnTo>
                    <a:pt x="2168" y="8567"/>
                  </a:lnTo>
                  <a:lnTo>
                    <a:pt x="2092" y="8465"/>
                  </a:lnTo>
                  <a:lnTo>
                    <a:pt x="2041" y="8363"/>
                  </a:lnTo>
                  <a:lnTo>
                    <a:pt x="1990" y="8261"/>
                  </a:lnTo>
                  <a:lnTo>
                    <a:pt x="1964" y="8134"/>
                  </a:lnTo>
                  <a:lnTo>
                    <a:pt x="1964" y="7981"/>
                  </a:lnTo>
                  <a:lnTo>
                    <a:pt x="1990" y="7853"/>
                  </a:lnTo>
                  <a:lnTo>
                    <a:pt x="2041" y="7726"/>
                  </a:lnTo>
                  <a:lnTo>
                    <a:pt x="2168" y="7471"/>
                  </a:lnTo>
                  <a:lnTo>
                    <a:pt x="2321" y="7267"/>
                  </a:lnTo>
                  <a:lnTo>
                    <a:pt x="2372" y="7190"/>
                  </a:lnTo>
                  <a:lnTo>
                    <a:pt x="2423" y="7139"/>
                  </a:lnTo>
                  <a:lnTo>
                    <a:pt x="2500" y="7114"/>
                  </a:lnTo>
                  <a:close/>
                  <a:moveTo>
                    <a:pt x="10225" y="7471"/>
                  </a:moveTo>
                  <a:lnTo>
                    <a:pt x="10276" y="7496"/>
                  </a:lnTo>
                  <a:lnTo>
                    <a:pt x="10327" y="7522"/>
                  </a:lnTo>
                  <a:lnTo>
                    <a:pt x="10480" y="7726"/>
                  </a:lnTo>
                  <a:lnTo>
                    <a:pt x="10633" y="7955"/>
                  </a:lnTo>
                  <a:lnTo>
                    <a:pt x="10684" y="8057"/>
                  </a:lnTo>
                  <a:lnTo>
                    <a:pt x="10709" y="8185"/>
                  </a:lnTo>
                  <a:lnTo>
                    <a:pt x="10735" y="8312"/>
                  </a:lnTo>
                  <a:lnTo>
                    <a:pt x="10735" y="8440"/>
                  </a:lnTo>
                  <a:lnTo>
                    <a:pt x="10709" y="8542"/>
                  </a:lnTo>
                  <a:lnTo>
                    <a:pt x="10684" y="8644"/>
                  </a:lnTo>
                  <a:lnTo>
                    <a:pt x="10582" y="8797"/>
                  </a:lnTo>
                  <a:lnTo>
                    <a:pt x="10429" y="8924"/>
                  </a:lnTo>
                  <a:lnTo>
                    <a:pt x="10327" y="8950"/>
                  </a:lnTo>
                  <a:lnTo>
                    <a:pt x="10250" y="8975"/>
                  </a:lnTo>
                  <a:lnTo>
                    <a:pt x="10148" y="9001"/>
                  </a:lnTo>
                  <a:lnTo>
                    <a:pt x="10046" y="8975"/>
                  </a:lnTo>
                  <a:lnTo>
                    <a:pt x="9970" y="8950"/>
                  </a:lnTo>
                  <a:lnTo>
                    <a:pt x="9893" y="8899"/>
                  </a:lnTo>
                  <a:lnTo>
                    <a:pt x="9817" y="8822"/>
                  </a:lnTo>
                  <a:lnTo>
                    <a:pt x="9766" y="8746"/>
                  </a:lnTo>
                  <a:lnTo>
                    <a:pt x="9740" y="8669"/>
                  </a:lnTo>
                  <a:lnTo>
                    <a:pt x="9715" y="8567"/>
                  </a:lnTo>
                  <a:lnTo>
                    <a:pt x="9715" y="8440"/>
                  </a:lnTo>
                  <a:lnTo>
                    <a:pt x="9715" y="8312"/>
                  </a:lnTo>
                  <a:lnTo>
                    <a:pt x="9766" y="8057"/>
                  </a:lnTo>
                  <a:lnTo>
                    <a:pt x="9970" y="7573"/>
                  </a:lnTo>
                  <a:lnTo>
                    <a:pt x="9995" y="7522"/>
                  </a:lnTo>
                  <a:lnTo>
                    <a:pt x="10046" y="7496"/>
                  </a:lnTo>
                  <a:lnTo>
                    <a:pt x="10097" y="7496"/>
                  </a:lnTo>
                  <a:lnTo>
                    <a:pt x="10148" y="7522"/>
                  </a:lnTo>
                  <a:lnTo>
                    <a:pt x="10174" y="7496"/>
                  </a:lnTo>
                  <a:lnTo>
                    <a:pt x="10225" y="7471"/>
                  </a:lnTo>
                  <a:close/>
                  <a:moveTo>
                    <a:pt x="22641" y="10862"/>
                  </a:moveTo>
                  <a:lnTo>
                    <a:pt x="22820" y="10913"/>
                  </a:lnTo>
                  <a:lnTo>
                    <a:pt x="22973" y="10989"/>
                  </a:lnTo>
                  <a:lnTo>
                    <a:pt x="23100" y="11091"/>
                  </a:lnTo>
                  <a:lnTo>
                    <a:pt x="23202" y="11244"/>
                  </a:lnTo>
                  <a:lnTo>
                    <a:pt x="23228" y="11346"/>
                  </a:lnTo>
                  <a:lnTo>
                    <a:pt x="23228" y="11448"/>
                  </a:lnTo>
                  <a:lnTo>
                    <a:pt x="23228" y="11550"/>
                  </a:lnTo>
                  <a:lnTo>
                    <a:pt x="23202" y="11652"/>
                  </a:lnTo>
                  <a:lnTo>
                    <a:pt x="23126" y="11805"/>
                  </a:lnTo>
                  <a:lnTo>
                    <a:pt x="23024" y="11958"/>
                  </a:lnTo>
                  <a:lnTo>
                    <a:pt x="22871" y="12060"/>
                  </a:lnTo>
                  <a:lnTo>
                    <a:pt x="22718" y="12111"/>
                  </a:lnTo>
                  <a:lnTo>
                    <a:pt x="22539" y="12111"/>
                  </a:lnTo>
                  <a:lnTo>
                    <a:pt x="22335" y="12086"/>
                  </a:lnTo>
                  <a:lnTo>
                    <a:pt x="22259" y="12035"/>
                  </a:lnTo>
                  <a:lnTo>
                    <a:pt x="22182" y="11984"/>
                  </a:lnTo>
                  <a:lnTo>
                    <a:pt x="22106" y="11907"/>
                  </a:lnTo>
                  <a:lnTo>
                    <a:pt x="22055" y="11831"/>
                  </a:lnTo>
                  <a:lnTo>
                    <a:pt x="22004" y="11729"/>
                  </a:lnTo>
                  <a:lnTo>
                    <a:pt x="21978" y="11652"/>
                  </a:lnTo>
                  <a:lnTo>
                    <a:pt x="21953" y="11550"/>
                  </a:lnTo>
                  <a:lnTo>
                    <a:pt x="21953" y="11448"/>
                  </a:lnTo>
                  <a:lnTo>
                    <a:pt x="21978" y="11346"/>
                  </a:lnTo>
                  <a:lnTo>
                    <a:pt x="22029" y="11244"/>
                  </a:lnTo>
                  <a:lnTo>
                    <a:pt x="22106" y="11142"/>
                  </a:lnTo>
                  <a:lnTo>
                    <a:pt x="22182" y="11066"/>
                  </a:lnTo>
                  <a:lnTo>
                    <a:pt x="22259" y="10989"/>
                  </a:lnTo>
                  <a:lnTo>
                    <a:pt x="22310" y="10938"/>
                  </a:lnTo>
                  <a:lnTo>
                    <a:pt x="22463" y="10887"/>
                  </a:lnTo>
                  <a:lnTo>
                    <a:pt x="22641" y="10862"/>
                  </a:lnTo>
                  <a:close/>
                  <a:moveTo>
                    <a:pt x="2908" y="11015"/>
                  </a:moveTo>
                  <a:lnTo>
                    <a:pt x="3060" y="11091"/>
                  </a:lnTo>
                  <a:lnTo>
                    <a:pt x="3213" y="11168"/>
                  </a:lnTo>
                  <a:lnTo>
                    <a:pt x="3315" y="11295"/>
                  </a:lnTo>
                  <a:lnTo>
                    <a:pt x="3366" y="11448"/>
                  </a:lnTo>
                  <a:lnTo>
                    <a:pt x="3392" y="11627"/>
                  </a:lnTo>
                  <a:lnTo>
                    <a:pt x="3392" y="11754"/>
                  </a:lnTo>
                  <a:lnTo>
                    <a:pt x="3341" y="11831"/>
                  </a:lnTo>
                  <a:lnTo>
                    <a:pt x="3315" y="11933"/>
                  </a:lnTo>
                  <a:lnTo>
                    <a:pt x="3264" y="12009"/>
                  </a:lnTo>
                  <a:lnTo>
                    <a:pt x="3111" y="12137"/>
                  </a:lnTo>
                  <a:lnTo>
                    <a:pt x="2933" y="12238"/>
                  </a:lnTo>
                  <a:lnTo>
                    <a:pt x="2755" y="12264"/>
                  </a:lnTo>
                  <a:lnTo>
                    <a:pt x="2551" y="12238"/>
                  </a:lnTo>
                  <a:lnTo>
                    <a:pt x="2474" y="12213"/>
                  </a:lnTo>
                  <a:lnTo>
                    <a:pt x="2372" y="12162"/>
                  </a:lnTo>
                  <a:lnTo>
                    <a:pt x="2296" y="12111"/>
                  </a:lnTo>
                  <a:lnTo>
                    <a:pt x="2219" y="12035"/>
                  </a:lnTo>
                  <a:lnTo>
                    <a:pt x="2117" y="11856"/>
                  </a:lnTo>
                  <a:lnTo>
                    <a:pt x="2041" y="11678"/>
                  </a:lnTo>
                  <a:lnTo>
                    <a:pt x="2041" y="11576"/>
                  </a:lnTo>
                  <a:lnTo>
                    <a:pt x="2066" y="11474"/>
                  </a:lnTo>
                  <a:lnTo>
                    <a:pt x="2092" y="11397"/>
                  </a:lnTo>
                  <a:lnTo>
                    <a:pt x="2143" y="11295"/>
                  </a:lnTo>
                  <a:lnTo>
                    <a:pt x="2194" y="11244"/>
                  </a:lnTo>
                  <a:lnTo>
                    <a:pt x="2270" y="11168"/>
                  </a:lnTo>
                  <a:lnTo>
                    <a:pt x="2347" y="11142"/>
                  </a:lnTo>
                  <a:lnTo>
                    <a:pt x="2423" y="11117"/>
                  </a:lnTo>
                  <a:lnTo>
                    <a:pt x="2576" y="11040"/>
                  </a:lnTo>
                  <a:lnTo>
                    <a:pt x="2755" y="11015"/>
                  </a:lnTo>
                  <a:close/>
                  <a:moveTo>
                    <a:pt x="13284" y="11882"/>
                  </a:moveTo>
                  <a:lnTo>
                    <a:pt x="13361" y="11907"/>
                  </a:lnTo>
                  <a:lnTo>
                    <a:pt x="13437" y="11933"/>
                  </a:lnTo>
                  <a:lnTo>
                    <a:pt x="13539" y="12035"/>
                  </a:lnTo>
                  <a:lnTo>
                    <a:pt x="13616" y="12137"/>
                  </a:lnTo>
                  <a:lnTo>
                    <a:pt x="13718" y="12366"/>
                  </a:lnTo>
                  <a:lnTo>
                    <a:pt x="13769" y="12595"/>
                  </a:lnTo>
                  <a:lnTo>
                    <a:pt x="13769" y="12850"/>
                  </a:lnTo>
                  <a:lnTo>
                    <a:pt x="13718" y="13080"/>
                  </a:lnTo>
                  <a:lnTo>
                    <a:pt x="13616" y="13309"/>
                  </a:lnTo>
                  <a:lnTo>
                    <a:pt x="13539" y="13386"/>
                  </a:lnTo>
                  <a:lnTo>
                    <a:pt x="13463" y="13488"/>
                  </a:lnTo>
                  <a:lnTo>
                    <a:pt x="13361" y="13564"/>
                  </a:lnTo>
                  <a:lnTo>
                    <a:pt x="13259" y="13641"/>
                  </a:lnTo>
                  <a:lnTo>
                    <a:pt x="13055" y="13692"/>
                  </a:lnTo>
                  <a:lnTo>
                    <a:pt x="12876" y="13717"/>
                  </a:lnTo>
                  <a:lnTo>
                    <a:pt x="12698" y="13717"/>
                  </a:lnTo>
                  <a:lnTo>
                    <a:pt x="12494" y="13666"/>
                  </a:lnTo>
                  <a:lnTo>
                    <a:pt x="12315" y="13590"/>
                  </a:lnTo>
                  <a:lnTo>
                    <a:pt x="12162" y="13488"/>
                  </a:lnTo>
                  <a:lnTo>
                    <a:pt x="12035" y="13360"/>
                  </a:lnTo>
                  <a:lnTo>
                    <a:pt x="11933" y="13207"/>
                  </a:lnTo>
                  <a:lnTo>
                    <a:pt x="11831" y="13309"/>
                  </a:lnTo>
                  <a:lnTo>
                    <a:pt x="11755" y="13386"/>
                  </a:lnTo>
                  <a:lnTo>
                    <a:pt x="11576" y="13488"/>
                  </a:lnTo>
                  <a:lnTo>
                    <a:pt x="11372" y="13539"/>
                  </a:lnTo>
                  <a:lnTo>
                    <a:pt x="11270" y="13539"/>
                  </a:lnTo>
                  <a:lnTo>
                    <a:pt x="11168" y="13513"/>
                  </a:lnTo>
                  <a:lnTo>
                    <a:pt x="11066" y="13488"/>
                  </a:lnTo>
                  <a:lnTo>
                    <a:pt x="10964" y="13462"/>
                  </a:lnTo>
                  <a:lnTo>
                    <a:pt x="10811" y="13335"/>
                  </a:lnTo>
                  <a:lnTo>
                    <a:pt x="10709" y="13182"/>
                  </a:lnTo>
                  <a:lnTo>
                    <a:pt x="10658" y="13003"/>
                  </a:lnTo>
                  <a:lnTo>
                    <a:pt x="10633" y="12825"/>
                  </a:lnTo>
                  <a:lnTo>
                    <a:pt x="10658" y="12672"/>
                  </a:lnTo>
                  <a:lnTo>
                    <a:pt x="10735" y="12493"/>
                  </a:lnTo>
                  <a:lnTo>
                    <a:pt x="10837" y="12366"/>
                  </a:lnTo>
                  <a:lnTo>
                    <a:pt x="11015" y="12264"/>
                  </a:lnTo>
                  <a:lnTo>
                    <a:pt x="11066" y="12238"/>
                  </a:lnTo>
                  <a:lnTo>
                    <a:pt x="11117" y="12289"/>
                  </a:lnTo>
                  <a:lnTo>
                    <a:pt x="11117" y="12315"/>
                  </a:lnTo>
                  <a:lnTo>
                    <a:pt x="11092" y="12366"/>
                  </a:lnTo>
                  <a:lnTo>
                    <a:pt x="11041" y="12442"/>
                  </a:lnTo>
                  <a:lnTo>
                    <a:pt x="10990" y="12544"/>
                  </a:lnTo>
                  <a:lnTo>
                    <a:pt x="10990" y="12646"/>
                  </a:lnTo>
                  <a:lnTo>
                    <a:pt x="10964" y="12748"/>
                  </a:lnTo>
                  <a:lnTo>
                    <a:pt x="10990" y="12850"/>
                  </a:lnTo>
                  <a:lnTo>
                    <a:pt x="11015" y="12952"/>
                  </a:lnTo>
                  <a:lnTo>
                    <a:pt x="11066" y="13054"/>
                  </a:lnTo>
                  <a:lnTo>
                    <a:pt x="11117" y="13131"/>
                  </a:lnTo>
                  <a:lnTo>
                    <a:pt x="11219" y="13156"/>
                  </a:lnTo>
                  <a:lnTo>
                    <a:pt x="11347" y="13182"/>
                  </a:lnTo>
                  <a:lnTo>
                    <a:pt x="11449" y="13131"/>
                  </a:lnTo>
                  <a:lnTo>
                    <a:pt x="11551" y="13080"/>
                  </a:lnTo>
                  <a:lnTo>
                    <a:pt x="11627" y="13003"/>
                  </a:lnTo>
                  <a:lnTo>
                    <a:pt x="11678" y="12901"/>
                  </a:lnTo>
                  <a:lnTo>
                    <a:pt x="11729" y="12672"/>
                  </a:lnTo>
                  <a:lnTo>
                    <a:pt x="11780" y="12595"/>
                  </a:lnTo>
                  <a:lnTo>
                    <a:pt x="11831" y="12570"/>
                  </a:lnTo>
                  <a:lnTo>
                    <a:pt x="11908" y="12544"/>
                  </a:lnTo>
                  <a:lnTo>
                    <a:pt x="11984" y="12570"/>
                  </a:lnTo>
                  <a:lnTo>
                    <a:pt x="12035" y="12595"/>
                  </a:lnTo>
                  <a:lnTo>
                    <a:pt x="12060" y="12621"/>
                  </a:lnTo>
                  <a:lnTo>
                    <a:pt x="12086" y="12672"/>
                  </a:lnTo>
                  <a:lnTo>
                    <a:pt x="12137" y="12825"/>
                  </a:lnTo>
                  <a:lnTo>
                    <a:pt x="12213" y="12952"/>
                  </a:lnTo>
                  <a:lnTo>
                    <a:pt x="12315" y="13080"/>
                  </a:lnTo>
                  <a:lnTo>
                    <a:pt x="12443" y="13207"/>
                  </a:lnTo>
                  <a:lnTo>
                    <a:pt x="12596" y="13258"/>
                  </a:lnTo>
                  <a:lnTo>
                    <a:pt x="12749" y="13309"/>
                  </a:lnTo>
                  <a:lnTo>
                    <a:pt x="12902" y="13309"/>
                  </a:lnTo>
                  <a:lnTo>
                    <a:pt x="13055" y="13233"/>
                  </a:lnTo>
                  <a:lnTo>
                    <a:pt x="13157" y="13156"/>
                  </a:lnTo>
                  <a:lnTo>
                    <a:pt x="13259" y="13029"/>
                  </a:lnTo>
                  <a:lnTo>
                    <a:pt x="13310" y="12901"/>
                  </a:lnTo>
                  <a:lnTo>
                    <a:pt x="13335" y="12774"/>
                  </a:lnTo>
                  <a:lnTo>
                    <a:pt x="13335" y="12621"/>
                  </a:lnTo>
                  <a:lnTo>
                    <a:pt x="13310" y="12468"/>
                  </a:lnTo>
                  <a:lnTo>
                    <a:pt x="13233" y="12340"/>
                  </a:lnTo>
                  <a:lnTo>
                    <a:pt x="13157" y="12238"/>
                  </a:lnTo>
                  <a:lnTo>
                    <a:pt x="13106" y="12162"/>
                  </a:lnTo>
                  <a:lnTo>
                    <a:pt x="13080" y="12086"/>
                  </a:lnTo>
                  <a:lnTo>
                    <a:pt x="13106" y="12009"/>
                  </a:lnTo>
                  <a:lnTo>
                    <a:pt x="13157" y="11958"/>
                  </a:lnTo>
                  <a:lnTo>
                    <a:pt x="13208" y="11907"/>
                  </a:lnTo>
                  <a:lnTo>
                    <a:pt x="13284" y="11882"/>
                  </a:lnTo>
                  <a:close/>
                  <a:moveTo>
                    <a:pt x="12417" y="1"/>
                  </a:moveTo>
                  <a:lnTo>
                    <a:pt x="11806" y="26"/>
                  </a:lnTo>
                  <a:lnTo>
                    <a:pt x="11245" y="51"/>
                  </a:lnTo>
                  <a:lnTo>
                    <a:pt x="10684" y="102"/>
                  </a:lnTo>
                  <a:lnTo>
                    <a:pt x="10123" y="179"/>
                  </a:lnTo>
                  <a:lnTo>
                    <a:pt x="9587" y="281"/>
                  </a:lnTo>
                  <a:lnTo>
                    <a:pt x="9052" y="383"/>
                  </a:lnTo>
                  <a:lnTo>
                    <a:pt x="8542" y="536"/>
                  </a:lnTo>
                  <a:lnTo>
                    <a:pt x="8032" y="689"/>
                  </a:lnTo>
                  <a:lnTo>
                    <a:pt x="7522" y="867"/>
                  </a:lnTo>
                  <a:lnTo>
                    <a:pt x="7038" y="1046"/>
                  </a:lnTo>
                  <a:lnTo>
                    <a:pt x="6579" y="1275"/>
                  </a:lnTo>
                  <a:lnTo>
                    <a:pt x="6120" y="1505"/>
                  </a:lnTo>
                  <a:lnTo>
                    <a:pt x="5661" y="1760"/>
                  </a:lnTo>
                  <a:lnTo>
                    <a:pt x="5228" y="2040"/>
                  </a:lnTo>
                  <a:lnTo>
                    <a:pt x="4794" y="2321"/>
                  </a:lnTo>
                  <a:lnTo>
                    <a:pt x="4386" y="2627"/>
                  </a:lnTo>
                  <a:lnTo>
                    <a:pt x="4004" y="2958"/>
                  </a:lnTo>
                  <a:lnTo>
                    <a:pt x="3621" y="3289"/>
                  </a:lnTo>
                  <a:lnTo>
                    <a:pt x="3264" y="3646"/>
                  </a:lnTo>
                  <a:lnTo>
                    <a:pt x="2933" y="4029"/>
                  </a:lnTo>
                  <a:lnTo>
                    <a:pt x="2602" y="4411"/>
                  </a:lnTo>
                  <a:lnTo>
                    <a:pt x="2296" y="4819"/>
                  </a:lnTo>
                  <a:lnTo>
                    <a:pt x="1990" y="5227"/>
                  </a:lnTo>
                  <a:lnTo>
                    <a:pt x="1709" y="5661"/>
                  </a:lnTo>
                  <a:lnTo>
                    <a:pt x="1454" y="6119"/>
                  </a:lnTo>
                  <a:lnTo>
                    <a:pt x="1225" y="6578"/>
                  </a:lnTo>
                  <a:lnTo>
                    <a:pt x="1021" y="7037"/>
                  </a:lnTo>
                  <a:lnTo>
                    <a:pt x="817" y="7522"/>
                  </a:lnTo>
                  <a:lnTo>
                    <a:pt x="638" y="8032"/>
                  </a:lnTo>
                  <a:lnTo>
                    <a:pt x="485" y="8542"/>
                  </a:lnTo>
                  <a:lnTo>
                    <a:pt x="358" y="9077"/>
                  </a:lnTo>
                  <a:lnTo>
                    <a:pt x="230" y="9612"/>
                  </a:lnTo>
                  <a:lnTo>
                    <a:pt x="154" y="10148"/>
                  </a:lnTo>
                  <a:lnTo>
                    <a:pt x="154" y="10250"/>
                  </a:lnTo>
                  <a:lnTo>
                    <a:pt x="128" y="10275"/>
                  </a:lnTo>
                  <a:lnTo>
                    <a:pt x="77" y="10785"/>
                  </a:lnTo>
                  <a:lnTo>
                    <a:pt x="52" y="11295"/>
                  </a:lnTo>
                  <a:lnTo>
                    <a:pt x="1" y="11372"/>
                  </a:lnTo>
                  <a:lnTo>
                    <a:pt x="77" y="11678"/>
                  </a:lnTo>
                  <a:lnTo>
                    <a:pt x="205" y="11984"/>
                  </a:lnTo>
                  <a:lnTo>
                    <a:pt x="358" y="12238"/>
                  </a:lnTo>
                  <a:lnTo>
                    <a:pt x="562" y="12493"/>
                  </a:lnTo>
                  <a:lnTo>
                    <a:pt x="817" y="12723"/>
                  </a:lnTo>
                  <a:lnTo>
                    <a:pt x="1097" y="12927"/>
                  </a:lnTo>
                  <a:lnTo>
                    <a:pt x="1403" y="13131"/>
                  </a:lnTo>
                  <a:lnTo>
                    <a:pt x="1760" y="13309"/>
                  </a:lnTo>
                  <a:lnTo>
                    <a:pt x="2117" y="13488"/>
                  </a:lnTo>
                  <a:lnTo>
                    <a:pt x="2525" y="13641"/>
                  </a:lnTo>
                  <a:lnTo>
                    <a:pt x="2933" y="13768"/>
                  </a:lnTo>
                  <a:lnTo>
                    <a:pt x="3366" y="13896"/>
                  </a:lnTo>
                  <a:lnTo>
                    <a:pt x="4310" y="14100"/>
                  </a:lnTo>
                  <a:lnTo>
                    <a:pt x="5279" y="14278"/>
                  </a:lnTo>
                  <a:lnTo>
                    <a:pt x="6247" y="14406"/>
                  </a:lnTo>
                  <a:lnTo>
                    <a:pt x="7242" y="14508"/>
                  </a:lnTo>
                  <a:lnTo>
                    <a:pt x="8211" y="14559"/>
                  </a:lnTo>
                  <a:lnTo>
                    <a:pt x="9103" y="14610"/>
                  </a:lnTo>
                  <a:lnTo>
                    <a:pt x="10709" y="14661"/>
                  </a:lnTo>
                  <a:lnTo>
                    <a:pt x="13412" y="14661"/>
                  </a:lnTo>
                  <a:lnTo>
                    <a:pt x="14992" y="14635"/>
                  </a:lnTo>
                  <a:lnTo>
                    <a:pt x="16573" y="14533"/>
                  </a:lnTo>
                  <a:lnTo>
                    <a:pt x="18128" y="14431"/>
                  </a:lnTo>
                  <a:lnTo>
                    <a:pt x="19939" y="14278"/>
                  </a:lnTo>
                  <a:lnTo>
                    <a:pt x="20958" y="14176"/>
                  </a:lnTo>
                  <a:lnTo>
                    <a:pt x="21494" y="14100"/>
                  </a:lnTo>
                  <a:lnTo>
                    <a:pt x="22004" y="13972"/>
                  </a:lnTo>
                  <a:lnTo>
                    <a:pt x="22488" y="13845"/>
                  </a:lnTo>
                  <a:lnTo>
                    <a:pt x="22947" y="13692"/>
                  </a:lnTo>
                  <a:lnTo>
                    <a:pt x="23381" y="13488"/>
                  </a:lnTo>
                  <a:lnTo>
                    <a:pt x="23789" y="13258"/>
                  </a:lnTo>
                  <a:lnTo>
                    <a:pt x="23967" y="13105"/>
                  </a:lnTo>
                  <a:lnTo>
                    <a:pt x="24120" y="12978"/>
                  </a:lnTo>
                  <a:lnTo>
                    <a:pt x="24273" y="12825"/>
                  </a:lnTo>
                  <a:lnTo>
                    <a:pt x="24426" y="12646"/>
                  </a:lnTo>
                  <a:lnTo>
                    <a:pt x="24528" y="12468"/>
                  </a:lnTo>
                  <a:lnTo>
                    <a:pt x="24630" y="12264"/>
                  </a:lnTo>
                  <a:lnTo>
                    <a:pt x="24732" y="12060"/>
                  </a:lnTo>
                  <a:lnTo>
                    <a:pt x="24783" y="11831"/>
                  </a:lnTo>
                  <a:lnTo>
                    <a:pt x="24757" y="11754"/>
                  </a:lnTo>
                  <a:lnTo>
                    <a:pt x="24732" y="11652"/>
                  </a:lnTo>
                  <a:lnTo>
                    <a:pt x="24655" y="11040"/>
                  </a:lnTo>
                  <a:lnTo>
                    <a:pt x="24604" y="10403"/>
                  </a:lnTo>
                  <a:lnTo>
                    <a:pt x="24502" y="9791"/>
                  </a:lnTo>
                  <a:lnTo>
                    <a:pt x="24400" y="9153"/>
                  </a:lnTo>
                  <a:lnTo>
                    <a:pt x="24273" y="8542"/>
                  </a:lnTo>
                  <a:lnTo>
                    <a:pt x="24120" y="7955"/>
                  </a:lnTo>
                  <a:lnTo>
                    <a:pt x="23941" y="7343"/>
                  </a:lnTo>
                  <a:lnTo>
                    <a:pt x="23738" y="6757"/>
                  </a:lnTo>
                  <a:lnTo>
                    <a:pt x="23508" y="6196"/>
                  </a:lnTo>
                  <a:lnTo>
                    <a:pt x="23253" y="5635"/>
                  </a:lnTo>
                  <a:lnTo>
                    <a:pt x="22973" y="5100"/>
                  </a:lnTo>
                  <a:lnTo>
                    <a:pt x="22641" y="4564"/>
                  </a:lnTo>
                  <a:lnTo>
                    <a:pt x="22284" y="4054"/>
                  </a:lnTo>
                  <a:lnTo>
                    <a:pt x="21902" y="3570"/>
                  </a:lnTo>
                  <a:lnTo>
                    <a:pt x="21468" y="3085"/>
                  </a:lnTo>
                  <a:lnTo>
                    <a:pt x="21009" y="2627"/>
                  </a:lnTo>
                  <a:lnTo>
                    <a:pt x="20525" y="2244"/>
                  </a:lnTo>
                  <a:lnTo>
                    <a:pt x="20041" y="1887"/>
                  </a:lnTo>
                  <a:lnTo>
                    <a:pt x="19505" y="1556"/>
                  </a:lnTo>
                  <a:lnTo>
                    <a:pt x="18970" y="1275"/>
                  </a:lnTo>
                  <a:lnTo>
                    <a:pt x="18434" y="1020"/>
                  </a:lnTo>
                  <a:lnTo>
                    <a:pt x="17848" y="816"/>
                  </a:lnTo>
                  <a:lnTo>
                    <a:pt x="17287" y="612"/>
                  </a:lnTo>
                  <a:lnTo>
                    <a:pt x="16675" y="459"/>
                  </a:lnTo>
                  <a:lnTo>
                    <a:pt x="16089" y="332"/>
                  </a:lnTo>
                  <a:lnTo>
                    <a:pt x="15477" y="230"/>
                  </a:lnTo>
                  <a:lnTo>
                    <a:pt x="14865" y="128"/>
                  </a:lnTo>
                  <a:lnTo>
                    <a:pt x="14253" y="77"/>
                  </a:lnTo>
                  <a:lnTo>
                    <a:pt x="13641" y="26"/>
                  </a:lnTo>
                  <a:lnTo>
                    <a:pt x="13029" y="26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2197;p101">
              <a:extLst>
                <a:ext uri="{FF2B5EF4-FFF2-40B4-BE49-F238E27FC236}">
                  <a16:creationId xmlns:a16="http://schemas.microsoft.com/office/drawing/2014/main" id="{151B541D-3CA3-3D9B-8CE8-82E28E109266}"/>
                </a:ext>
              </a:extLst>
            </p:cNvPr>
            <p:cNvSpPr/>
            <p:nvPr/>
          </p:nvSpPr>
          <p:spPr>
            <a:xfrm>
              <a:off x="1550331" y="1657435"/>
              <a:ext cx="65954" cy="74100"/>
            </a:xfrm>
            <a:custGeom>
              <a:avLst/>
              <a:gdLst/>
              <a:ahLst/>
              <a:cxnLst/>
              <a:rect l="l" t="t" r="r" b="b"/>
              <a:pathLst>
                <a:path w="3927" h="4412" extrusionOk="0">
                  <a:moveTo>
                    <a:pt x="536" y="0"/>
                  </a:moveTo>
                  <a:lnTo>
                    <a:pt x="434" y="128"/>
                  </a:lnTo>
                  <a:lnTo>
                    <a:pt x="306" y="281"/>
                  </a:lnTo>
                  <a:lnTo>
                    <a:pt x="179" y="408"/>
                  </a:lnTo>
                  <a:lnTo>
                    <a:pt x="0" y="510"/>
                  </a:lnTo>
                  <a:lnTo>
                    <a:pt x="281" y="689"/>
                  </a:lnTo>
                  <a:lnTo>
                    <a:pt x="536" y="867"/>
                  </a:lnTo>
                  <a:lnTo>
                    <a:pt x="1020" y="1250"/>
                  </a:lnTo>
                  <a:lnTo>
                    <a:pt x="1479" y="1683"/>
                  </a:lnTo>
                  <a:lnTo>
                    <a:pt x="1683" y="1912"/>
                  </a:lnTo>
                  <a:lnTo>
                    <a:pt x="1887" y="2167"/>
                  </a:lnTo>
                  <a:lnTo>
                    <a:pt x="2065" y="2422"/>
                  </a:lnTo>
                  <a:lnTo>
                    <a:pt x="2244" y="2677"/>
                  </a:lnTo>
                  <a:lnTo>
                    <a:pt x="2397" y="2958"/>
                  </a:lnTo>
                  <a:lnTo>
                    <a:pt x="2550" y="3238"/>
                  </a:lnTo>
                  <a:lnTo>
                    <a:pt x="2677" y="3519"/>
                  </a:lnTo>
                  <a:lnTo>
                    <a:pt x="2779" y="3799"/>
                  </a:lnTo>
                  <a:lnTo>
                    <a:pt x="2881" y="4105"/>
                  </a:lnTo>
                  <a:lnTo>
                    <a:pt x="2983" y="4411"/>
                  </a:lnTo>
                  <a:lnTo>
                    <a:pt x="3213" y="4335"/>
                  </a:lnTo>
                  <a:lnTo>
                    <a:pt x="3417" y="4258"/>
                  </a:lnTo>
                  <a:lnTo>
                    <a:pt x="3595" y="4156"/>
                  </a:lnTo>
                  <a:lnTo>
                    <a:pt x="3748" y="4029"/>
                  </a:lnTo>
                  <a:lnTo>
                    <a:pt x="3850" y="3876"/>
                  </a:lnTo>
                  <a:lnTo>
                    <a:pt x="3927" y="3672"/>
                  </a:lnTo>
                  <a:lnTo>
                    <a:pt x="3927" y="3442"/>
                  </a:lnTo>
                  <a:lnTo>
                    <a:pt x="3901" y="3162"/>
                  </a:lnTo>
                  <a:lnTo>
                    <a:pt x="3825" y="2907"/>
                  </a:lnTo>
                  <a:lnTo>
                    <a:pt x="3723" y="2677"/>
                  </a:lnTo>
                  <a:lnTo>
                    <a:pt x="3570" y="2422"/>
                  </a:lnTo>
                  <a:lnTo>
                    <a:pt x="3417" y="2193"/>
                  </a:lnTo>
                  <a:lnTo>
                    <a:pt x="3238" y="1989"/>
                  </a:lnTo>
                  <a:lnTo>
                    <a:pt x="3034" y="1785"/>
                  </a:lnTo>
                  <a:lnTo>
                    <a:pt x="2626" y="1428"/>
                  </a:lnTo>
                  <a:lnTo>
                    <a:pt x="2320" y="1606"/>
                  </a:lnTo>
                  <a:lnTo>
                    <a:pt x="2244" y="1606"/>
                  </a:lnTo>
                  <a:lnTo>
                    <a:pt x="2193" y="1555"/>
                  </a:lnTo>
                  <a:lnTo>
                    <a:pt x="2193" y="1683"/>
                  </a:lnTo>
                  <a:lnTo>
                    <a:pt x="2142" y="1759"/>
                  </a:lnTo>
                  <a:lnTo>
                    <a:pt x="2091" y="1785"/>
                  </a:lnTo>
                  <a:lnTo>
                    <a:pt x="2014" y="1785"/>
                  </a:lnTo>
                  <a:lnTo>
                    <a:pt x="1938" y="1759"/>
                  </a:lnTo>
                  <a:lnTo>
                    <a:pt x="1861" y="1632"/>
                  </a:lnTo>
                  <a:lnTo>
                    <a:pt x="1785" y="1504"/>
                  </a:lnTo>
                  <a:lnTo>
                    <a:pt x="1657" y="1250"/>
                  </a:lnTo>
                  <a:lnTo>
                    <a:pt x="1504" y="944"/>
                  </a:lnTo>
                  <a:lnTo>
                    <a:pt x="1300" y="663"/>
                  </a:lnTo>
                  <a:lnTo>
                    <a:pt x="1122" y="485"/>
                  </a:lnTo>
                  <a:lnTo>
                    <a:pt x="944" y="306"/>
                  </a:lnTo>
                  <a:lnTo>
                    <a:pt x="740" y="12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2198;p101">
              <a:extLst>
                <a:ext uri="{FF2B5EF4-FFF2-40B4-BE49-F238E27FC236}">
                  <a16:creationId xmlns:a16="http://schemas.microsoft.com/office/drawing/2014/main" id="{6182F824-DE1D-E054-F3D1-816C54F25A45}"/>
                </a:ext>
              </a:extLst>
            </p:cNvPr>
            <p:cNvSpPr/>
            <p:nvPr/>
          </p:nvSpPr>
          <p:spPr>
            <a:xfrm>
              <a:off x="1201358" y="1738788"/>
              <a:ext cx="449619" cy="59102"/>
            </a:xfrm>
            <a:custGeom>
              <a:avLst/>
              <a:gdLst/>
              <a:ahLst/>
              <a:cxnLst/>
              <a:rect l="l" t="t" r="r" b="b"/>
              <a:pathLst>
                <a:path w="26771" h="3519" extrusionOk="0">
                  <a:moveTo>
                    <a:pt x="26771" y="0"/>
                  </a:moveTo>
                  <a:lnTo>
                    <a:pt x="26567" y="153"/>
                  </a:lnTo>
                  <a:lnTo>
                    <a:pt x="26337" y="306"/>
                  </a:lnTo>
                  <a:lnTo>
                    <a:pt x="25853" y="561"/>
                  </a:lnTo>
                  <a:lnTo>
                    <a:pt x="25343" y="791"/>
                  </a:lnTo>
                  <a:lnTo>
                    <a:pt x="24757" y="995"/>
                  </a:lnTo>
                  <a:lnTo>
                    <a:pt x="24170" y="1173"/>
                  </a:lnTo>
                  <a:lnTo>
                    <a:pt x="23533" y="1301"/>
                  </a:lnTo>
                  <a:lnTo>
                    <a:pt x="22895" y="1428"/>
                  </a:lnTo>
                  <a:lnTo>
                    <a:pt x="22258" y="1530"/>
                  </a:lnTo>
                  <a:lnTo>
                    <a:pt x="21621" y="1607"/>
                  </a:lnTo>
                  <a:lnTo>
                    <a:pt x="21009" y="1683"/>
                  </a:lnTo>
                  <a:lnTo>
                    <a:pt x="19810" y="1760"/>
                  </a:lnTo>
                  <a:lnTo>
                    <a:pt x="18791" y="1811"/>
                  </a:lnTo>
                  <a:lnTo>
                    <a:pt x="18000" y="1836"/>
                  </a:lnTo>
                  <a:lnTo>
                    <a:pt x="15476" y="1938"/>
                  </a:lnTo>
                  <a:lnTo>
                    <a:pt x="12952" y="1989"/>
                  </a:lnTo>
                  <a:lnTo>
                    <a:pt x="10428" y="2015"/>
                  </a:lnTo>
                  <a:lnTo>
                    <a:pt x="7904" y="1964"/>
                  </a:lnTo>
                  <a:lnTo>
                    <a:pt x="6986" y="1964"/>
                  </a:lnTo>
                  <a:lnTo>
                    <a:pt x="6068" y="1938"/>
                  </a:lnTo>
                  <a:lnTo>
                    <a:pt x="5150" y="1862"/>
                  </a:lnTo>
                  <a:lnTo>
                    <a:pt x="4691" y="1811"/>
                  </a:lnTo>
                  <a:lnTo>
                    <a:pt x="4232" y="1760"/>
                  </a:lnTo>
                  <a:lnTo>
                    <a:pt x="3799" y="1683"/>
                  </a:lnTo>
                  <a:lnTo>
                    <a:pt x="3340" y="1581"/>
                  </a:lnTo>
                  <a:lnTo>
                    <a:pt x="2907" y="1454"/>
                  </a:lnTo>
                  <a:lnTo>
                    <a:pt x="2499" y="1301"/>
                  </a:lnTo>
                  <a:lnTo>
                    <a:pt x="2091" y="1122"/>
                  </a:lnTo>
                  <a:lnTo>
                    <a:pt x="1683" y="918"/>
                  </a:lnTo>
                  <a:lnTo>
                    <a:pt x="1300" y="663"/>
                  </a:lnTo>
                  <a:lnTo>
                    <a:pt x="918" y="383"/>
                  </a:lnTo>
                  <a:lnTo>
                    <a:pt x="791" y="714"/>
                  </a:lnTo>
                  <a:lnTo>
                    <a:pt x="740" y="816"/>
                  </a:lnTo>
                  <a:lnTo>
                    <a:pt x="663" y="867"/>
                  </a:lnTo>
                  <a:lnTo>
                    <a:pt x="561" y="867"/>
                  </a:lnTo>
                  <a:lnTo>
                    <a:pt x="459" y="842"/>
                  </a:lnTo>
                  <a:lnTo>
                    <a:pt x="0" y="612"/>
                  </a:lnTo>
                  <a:lnTo>
                    <a:pt x="77" y="867"/>
                  </a:lnTo>
                  <a:lnTo>
                    <a:pt x="153" y="1097"/>
                  </a:lnTo>
                  <a:lnTo>
                    <a:pt x="281" y="1301"/>
                  </a:lnTo>
                  <a:lnTo>
                    <a:pt x="408" y="1505"/>
                  </a:lnTo>
                  <a:lnTo>
                    <a:pt x="561" y="1683"/>
                  </a:lnTo>
                  <a:lnTo>
                    <a:pt x="714" y="1862"/>
                  </a:lnTo>
                  <a:lnTo>
                    <a:pt x="918" y="2015"/>
                  </a:lnTo>
                  <a:lnTo>
                    <a:pt x="1096" y="2142"/>
                  </a:lnTo>
                  <a:lnTo>
                    <a:pt x="1300" y="2295"/>
                  </a:lnTo>
                  <a:lnTo>
                    <a:pt x="1530" y="2397"/>
                  </a:lnTo>
                  <a:lnTo>
                    <a:pt x="2014" y="2601"/>
                  </a:lnTo>
                  <a:lnTo>
                    <a:pt x="2524" y="2779"/>
                  </a:lnTo>
                  <a:lnTo>
                    <a:pt x="3060" y="2907"/>
                  </a:lnTo>
                  <a:lnTo>
                    <a:pt x="3136" y="2856"/>
                  </a:lnTo>
                  <a:lnTo>
                    <a:pt x="3238" y="2856"/>
                  </a:lnTo>
                  <a:lnTo>
                    <a:pt x="3315" y="2907"/>
                  </a:lnTo>
                  <a:lnTo>
                    <a:pt x="3366" y="2958"/>
                  </a:lnTo>
                  <a:lnTo>
                    <a:pt x="3901" y="3060"/>
                  </a:lnTo>
                  <a:lnTo>
                    <a:pt x="4462" y="3111"/>
                  </a:lnTo>
                  <a:lnTo>
                    <a:pt x="5558" y="3213"/>
                  </a:lnTo>
                  <a:lnTo>
                    <a:pt x="6578" y="3264"/>
                  </a:lnTo>
                  <a:lnTo>
                    <a:pt x="7470" y="3315"/>
                  </a:lnTo>
                  <a:lnTo>
                    <a:pt x="9000" y="3391"/>
                  </a:lnTo>
                  <a:lnTo>
                    <a:pt x="10555" y="3468"/>
                  </a:lnTo>
                  <a:lnTo>
                    <a:pt x="12085" y="3493"/>
                  </a:lnTo>
                  <a:lnTo>
                    <a:pt x="13640" y="3519"/>
                  </a:lnTo>
                  <a:lnTo>
                    <a:pt x="15272" y="3468"/>
                  </a:lnTo>
                  <a:lnTo>
                    <a:pt x="16904" y="3417"/>
                  </a:lnTo>
                  <a:lnTo>
                    <a:pt x="18510" y="3315"/>
                  </a:lnTo>
                  <a:lnTo>
                    <a:pt x="20142" y="3162"/>
                  </a:lnTo>
                  <a:lnTo>
                    <a:pt x="21085" y="3085"/>
                  </a:lnTo>
                  <a:lnTo>
                    <a:pt x="22079" y="2983"/>
                  </a:lnTo>
                  <a:lnTo>
                    <a:pt x="22615" y="2907"/>
                  </a:lnTo>
                  <a:lnTo>
                    <a:pt x="23125" y="2830"/>
                  </a:lnTo>
                  <a:lnTo>
                    <a:pt x="23635" y="2728"/>
                  </a:lnTo>
                  <a:lnTo>
                    <a:pt x="24145" y="2576"/>
                  </a:lnTo>
                  <a:lnTo>
                    <a:pt x="24604" y="2423"/>
                  </a:lnTo>
                  <a:lnTo>
                    <a:pt x="25062" y="2219"/>
                  </a:lnTo>
                  <a:lnTo>
                    <a:pt x="25470" y="1964"/>
                  </a:lnTo>
                  <a:lnTo>
                    <a:pt x="25649" y="1836"/>
                  </a:lnTo>
                  <a:lnTo>
                    <a:pt x="25827" y="1683"/>
                  </a:lnTo>
                  <a:lnTo>
                    <a:pt x="26006" y="1530"/>
                  </a:lnTo>
                  <a:lnTo>
                    <a:pt x="26159" y="1352"/>
                  </a:lnTo>
                  <a:lnTo>
                    <a:pt x="26286" y="1173"/>
                  </a:lnTo>
                  <a:lnTo>
                    <a:pt x="26414" y="969"/>
                  </a:lnTo>
                  <a:lnTo>
                    <a:pt x="26541" y="740"/>
                  </a:lnTo>
                  <a:lnTo>
                    <a:pt x="26618" y="510"/>
                  </a:lnTo>
                  <a:lnTo>
                    <a:pt x="26694" y="255"/>
                  </a:lnTo>
                  <a:lnTo>
                    <a:pt x="26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2199;p101">
              <a:extLst>
                <a:ext uri="{FF2B5EF4-FFF2-40B4-BE49-F238E27FC236}">
                  <a16:creationId xmlns:a16="http://schemas.microsoft.com/office/drawing/2014/main" id="{43B17B29-6949-2020-434F-9A5F9D748B64}"/>
                </a:ext>
              </a:extLst>
            </p:cNvPr>
            <p:cNvSpPr/>
            <p:nvPr/>
          </p:nvSpPr>
          <p:spPr>
            <a:xfrm>
              <a:off x="1587145" y="1556801"/>
              <a:ext cx="21430" cy="21011"/>
            </a:xfrm>
            <a:custGeom>
              <a:avLst/>
              <a:gdLst/>
              <a:ahLst/>
              <a:cxnLst/>
              <a:rect l="l" t="t" r="r" b="b"/>
              <a:pathLst>
                <a:path w="1276" h="1251" extrusionOk="0">
                  <a:moveTo>
                    <a:pt x="689" y="1"/>
                  </a:moveTo>
                  <a:lnTo>
                    <a:pt x="511" y="26"/>
                  </a:lnTo>
                  <a:lnTo>
                    <a:pt x="358" y="77"/>
                  </a:lnTo>
                  <a:lnTo>
                    <a:pt x="307" y="128"/>
                  </a:lnTo>
                  <a:lnTo>
                    <a:pt x="230" y="205"/>
                  </a:lnTo>
                  <a:lnTo>
                    <a:pt x="154" y="281"/>
                  </a:lnTo>
                  <a:lnTo>
                    <a:pt x="77" y="383"/>
                  </a:lnTo>
                  <a:lnTo>
                    <a:pt x="26" y="485"/>
                  </a:lnTo>
                  <a:lnTo>
                    <a:pt x="1" y="587"/>
                  </a:lnTo>
                  <a:lnTo>
                    <a:pt x="1" y="689"/>
                  </a:lnTo>
                  <a:lnTo>
                    <a:pt x="26" y="791"/>
                  </a:lnTo>
                  <a:lnTo>
                    <a:pt x="52" y="868"/>
                  </a:lnTo>
                  <a:lnTo>
                    <a:pt x="103" y="970"/>
                  </a:lnTo>
                  <a:lnTo>
                    <a:pt x="154" y="1046"/>
                  </a:lnTo>
                  <a:lnTo>
                    <a:pt x="230" y="1123"/>
                  </a:lnTo>
                  <a:lnTo>
                    <a:pt x="307" y="1174"/>
                  </a:lnTo>
                  <a:lnTo>
                    <a:pt x="383" y="1225"/>
                  </a:lnTo>
                  <a:lnTo>
                    <a:pt x="587" y="1250"/>
                  </a:lnTo>
                  <a:lnTo>
                    <a:pt x="766" y="1250"/>
                  </a:lnTo>
                  <a:lnTo>
                    <a:pt x="919" y="1199"/>
                  </a:lnTo>
                  <a:lnTo>
                    <a:pt x="1072" y="1097"/>
                  </a:lnTo>
                  <a:lnTo>
                    <a:pt x="1174" y="944"/>
                  </a:lnTo>
                  <a:lnTo>
                    <a:pt x="1250" y="791"/>
                  </a:lnTo>
                  <a:lnTo>
                    <a:pt x="1276" y="689"/>
                  </a:lnTo>
                  <a:lnTo>
                    <a:pt x="1276" y="587"/>
                  </a:lnTo>
                  <a:lnTo>
                    <a:pt x="1276" y="485"/>
                  </a:lnTo>
                  <a:lnTo>
                    <a:pt x="1250" y="383"/>
                  </a:lnTo>
                  <a:lnTo>
                    <a:pt x="1148" y="230"/>
                  </a:lnTo>
                  <a:lnTo>
                    <a:pt x="1021" y="128"/>
                  </a:lnTo>
                  <a:lnTo>
                    <a:pt x="868" y="5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2200;p101">
              <a:extLst>
                <a:ext uri="{FF2B5EF4-FFF2-40B4-BE49-F238E27FC236}">
                  <a16:creationId xmlns:a16="http://schemas.microsoft.com/office/drawing/2014/main" id="{0EDF0649-FA4B-CD74-B3FE-2022CFDB40FE}"/>
                </a:ext>
              </a:extLst>
            </p:cNvPr>
            <p:cNvSpPr/>
            <p:nvPr/>
          </p:nvSpPr>
          <p:spPr>
            <a:xfrm>
              <a:off x="1591008" y="1487002"/>
              <a:ext cx="20137" cy="29139"/>
            </a:xfrm>
            <a:custGeom>
              <a:avLst/>
              <a:gdLst/>
              <a:ahLst/>
              <a:cxnLst/>
              <a:rect l="l" t="t" r="r" b="b"/>
              <a:pathLst>
                <a:path w="1199" h="1735" extrusionOk="0">
                  <a:moveTo>
                    <a:pt x="281" y="434"/>
                  </a:moveTo>
                  <a:lnTo>
                    <a:pt x="383" y="511"/>
                  </a:lnTo>
                  <a:lnTo>
                    <a:pt x="510" y="587"/>
                  </a:lnTo>
                  <a:lnTo>
                    <a:pt x="638" y="664"/>
                  </a:lnTo>
                  <a:lnTo>
                    <a:pt x="740" y="766"/>
                  </a:lnTo>
                  <a:lnTo>
                    <a:pt x="791" y="842"/>
                  </a:lnTo>
                  <a:lnTo>
                    <a:pt x="842" y="944"/>
                  </a:lnTo>
                  <a:lnTo>
                    <a:pt x="867" y="1046"/>
                  </a:lnTo>
                  <a:lnTo>
                    <a:pt x="867" y="1148"/>
                  </a:lnTo>
                  <a:lnTo>
                    <a:pt x="867" y="1225"/>
                  </a:lnTo>
                  <a:lnTo>
                    <a:pt x="842" y="1327"/>
                  </a:lnTo>
                  <a:lnTo>
                    <a:pt x="765" y="1378"/>
                  </a:lnTo>
                  <a:lnTo>
                    <a:pt x="663" y="1403"/>
                  </a:lnTo>
                  <a:lnTo>
                    <a:pt x="587" y="1429"/>
                  </a:lnTo>
                  <a:lnTo>
                    <a:pt x="536" y="1403"/>
                  </a:lnTo>
                  <a:lnTo>
                    <a:pt x="434" y="1352"/>
                  </a:lnTo>
                  <a:lnTo>
                    <a:pt x="383" y="1250"/>
                  </a:lnTo>
                  <a:lnTo>
                    <a:pt x="332" y="1097"/>
                  </a:lnTo>
                  <a:lnTo>
                    <a:pt x="306" y="944"/>
                  </a:lnTo>
                  <a:lnTo>
                    <a:pt x="281" y="766"/>
                  </a:lnTo>
                  <a:lnTo>
                    <a:pt x="281" y="434"/>
                  </a:lnTo>
                  <a:close/>
                  <a:moveTo>
                    <a:pt x="128" y="1"/>
                  </a:moveTo>
                  <a:lnTo>
                    <a:pt x="51" y="52"/>
                  </a:lnTo>
                  <a:lnTo>
                    <a:pt x="51" y="77"/>
                  </a:lnTo>
                  <a:lnTo>
                    <a:pt x="26" y="128"/>
                  </a:lnTo>
                  <a:lnTo>
                    <a:pt x="26" y="460"/>
                  </a:lnTo>
                  <a:lnTo>
                    <a:pt x="0" y="791"/>
                  </a:lnTo>
                  <a:lnTo>
                    <a:pt x="0" y="970"/>
                  </a:lnTo>
                  <a:lnTo>
                    <a:pt x="26" y="1123"/>
                  </a:lnTo>
                  <a:lnTo>
                    <a:pt x="77" y="1276"/>
                  </a:lnTo>
                  <a:lnTo>
                    <a:pt x="153" y="1429"/>
                  </a:lnTo>
                  <a:lnTo>
                    <a:pt x="204" y="1531"/>
                  </a:lnTo>
                  <a:lnTo>
                    <a:pt x="306" y="1607"/>
                  </a:lnTo>
                  <a:lnTo>
                    <a:pt x="383" y="1658"/>
                  </a:lnTo>
                  <a:lnTo>
                    <a:pt x="485" y="1709"/>
                  </a:lnTo>
                  <a:lnTo>
                    <a:pt x="587" y="1735"/>
                  </a:lnTo>
                  <a:lnTo>
                    <a:pt x="689" y="1735"/>
                  </a:lnTo>
                  <a:lnTo>
                    <a:pt x="791" y="1709"/>
                  </a:lnTo>
                  <a:lnTo>
                    <a:pt x="893" y="1684"/>
                  </a:lnTo>
                  <a:lnTo>
                    <a:pt x="1020" y="1582"/>
                  </a:lnTo>
                  <a:lnTo>
                    <a:pt x="1097" y="1505"/>
                  </a:lnTo>
                  <a:lnTo>
                    <a:pt x="1173" y="1403"/>
                  </a:lnTo>
                  <a:lnTo>
                    <a:pt x="1199" y="1276"/>
                  </a:lnTo>
                  <a:lnTo>
                    <a:pt x="1199" y="1174"/>
                  </a:lnTo>
                  <a:lnTo>
                    <a:pt x="1199" y="1046"/>
                  </a:lnTo>
                  <a:lnTo>
                    <a:pt x="1173" y="919"/>
                  </a:lnTo>
                  <a:lnTo>
                    <a:pt x="1122" y="817"/>
                  </a:lnTo>
                  <a:lnTo>
                    <a:pt x="995" y="587"/>
                  </a:lnTo>
                  <a:lnTo>
                    <a:pt x="816" y="383"/>
                  </a:lnTo>
                  <a:lnTo>
                    <a:pt x="612" y="230"/>
                  </a:lnTo>
                  <a:lnTo>
                    <a:pt x="485" y="179"/>
                  </a:lnTo>
                  <a:lnTo>
                    <a:pt x="383" y="128"/>
                  </a:lnTo>
                  <a:lnTo>
                    <a:pt x="332" y="128"/>
                  </a:lnTo>
                  <a:lnTo>
                    <a:pt x="281" y="154"/>
                  </a:lnTo>
                  <a:lnTo>
                    <a:pt x="255" y="103"/>
                  </a:lnTo>
                  <a:lnTo>
                    <a:pt x="255" y="52"/>
                  </a:lnTo>
                  <a:lnTo>
                    <a:pt x="204" y="2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2201;p101">
              <a:extLst>
                <a:ext uri="{FF2B5EF4-FFF2-40B4-BE49-F238E27FC236}">
                  <a16:creationId xmlns:a16="http://schemas.microsoft.com/office/drawing/2014/main" id="{2563350A-B8C6-5EF8-18D4-5EA914386A6C}"/>
                </a:ext>
              </a:extLst>
            </p:cNvPr>
            <p:cNvSpPr/>
            <p:nvPr/>
          </p:nvSpPr>
          <p:spPr>
            <a:xfrm>
              <a:off x="1595710" y="1494291"/>
              <a:ext cx="9875" cy="16711"/>
            </a:xfrm>
            <a:custGeom>
              <a:avLst/>
              <a:gdLst/>
              <a:ahLst/>
              <a:cxnLst/>
              <a:rect l="l" t="t" r="r" b="b"/>
              <a:pathLst>
                <a:path w="588" h="995" extrusionOk="0">
                  <a:moveTo>
                    <a:pt x="1" y="0"/>
                  </a:moveTo>
                  <a:lnTo>
                    <a:pt x="1" y="332"/>
                  </a:lnTo>
                  <a:lnTo>
                    <a:pt x="26" y="510"/>
                  </a:lnTo>
                  <a:lnTo>
                    <a:pt x="52" y="663"/>
                  </a:lnTo>
                  <a:lnTo>
                    <a:pt x="103" y="816"/>
                  </a:lnTo>
                  <a:lnTo>
                    <a:pt x="154" y="918"/>
                  </a:lnTo>
                  <a:lnTo>
                    <a:pt x="256" y="969"/>
                  </a:lnTo>
                  <a:lnTo>
                    <a:pt x="307" y="995"/>
                  </a:lnTo>
                  <a:lnTo>
                    <a:pt x="383" y="969"/>
                  </a:lnTo>
                  <a:lnTo>
                    <a:pt x="485" y="944"/>
                  </a:lnTo>
                  <a:lnTo>
                    <a:pt x="562" y="893"/>
                  </a:lnTo>
                  <a:lnTo>
                    <a:pt x="587" y="791"/>
                  </a:lnTo>
                  <a:lnTo>
                    <a:pt x="587" y="714"/>
                  </a:lnTo>
                  <a:lnTo>
                    <a:pt x="587" y="612"/>
                  </a:lnTo>
                  <a:lnTo>
                    <a:pt x="562" y="510"/>
                  </a:lnTo>
                  <a:lnTo>
                    <a:pt x="511" y="408"/>
                  </a:lnTo>
                  <a:lnTo>
                    <a:pt x="460" y="332"/>
                  </a:lnTo>
                  <a:lnTo>
                    <a:pt x="358" y="230"/>
                  </a:lnTo>
                  <a:lnTo>
                    <a:pt x="230" y="153"/>
                  </a:lnTo>
                  <a:lnTo>
                    <a:pt x="103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2202;p101">
              <a:extLst>
                <a:ext uri="{FF2B5EF4-FFF2-40B4-BE49-F238E27FC236}">
                  <a16:creationId xmlns:a16="http://schemas.microsoft.com/office/drawing/2014/main" id="{AA7659BE-325B-80E1-BB30-F7B6E1431064}"/>
                </a:ext>
              </a:extLst>
            </p:cNvPr>
            <p:cNvSpPr/>
            <p:nvPr/>
          </p:nvSpPr>
          <p:spPr>
            <a:xfrm>
              <a:off x="1580730" y="1792313"/>
              <a:ext cx="22287" cy="41551"/>
            </a:xfrm>
            <a:custGeom>
              <a:avLst/>
              <a:gdLst/>
              <a:ahLst/>
              <a:cxnLst/>
              <a:rect l="l" t="t" r="r" b="b"/>
              <a:pathLst>
                <a:path w="1327" h="2474" extrusionOk="0">
                  <a:moveTo>
                    <a:pt x="842" y="0"/>
                  </a:moveTo>
                  <a:lnTo>
                    <a:pt x="765" y="26"/>
                  </a:lnTo>
                  <a:lnTo>
                    <a:pt x="0" y="153"/>
                  </a:lnTo>
                  <a:lnTo>
                    <a:pt x="128" y="714"/>
                  </a:lnTo>
                  <a:lnTo>
                    <a:pt x="255" y="1275"/>
                  </a:lnTo>
                  <a:lnTo>
                    <a:pt x="459" y="2423"/>
                  </a:lnTo>
                  <a:lnTo>
                    <a:pt x="1326" y="2474"/>
                  </a:lnTo>
                  <a:lnTo>
                    <a:pt x="1122" y="1887"/>
                  </a:lnTo>
                  <a:lnTo>
                    <a:pt x="969" y="1250"/>
                  </a:lnTo>
                  <a:lnTo>
                    <a:pt x="918" y="944"/>
                  </a:lnTo>
                  <a:lnTo>
                    <a:pt x="867" y="638"/>
                  </a:lnTo>
                  <a:lnTo>
                    <a:pt x="842" y="306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2203;p101">
              <a:extLst>
                <a:ext uri="{FF2B5EF4-FFF2-40B4-BE49-F238E27FC236}">
                  <a16:creationId xmlns:a16="http://schemas.microsoft.com/office/drawing/2014/main" id="{AB6CFE9A-6891-C2A1-CDE6-707057C07BDB}"/>
                </a:ext>
              </a:extLst>
            </p:cNvPr>
            <p:cNvSpPr/>
            <p:nvPr/>
          </p:nvSpPr>
          <p:spPr>
            <a:xfrm>
              <a:off x="1519077" y="1668989"/>
              <a:ext cx="77089" cy="75376"/>
            </a:xfrm>
            <a:custGeom>
              <a:avLst/>
              <a:gdLst/>
              <a:ahLst/>
              <a:cxnLst/>
              <a:rect l="l" t="t" r="r" b="b"/>
              <a:pathLst>
                <a:path w="4590" h="4488" extrusionOk="0">
                  <a:moveTo>
                    <a:pt x="1555" y="1"/>
                  </a:moveTo>
                  <a:lnTo>
                    <a:pt x="1402" y="77"/>
                  </a:lnTo>
                  <a:lnTo>
                    <a:pt x="1377" y="281"/>
                  </a:lnTo>
                  <a:lnTo>
                    <a:pt x="1326" y="460"/>
                  </a:lnTo>
                  <a:lnTo>
                    <a:pt x="1402" y="460"/>
                  </a:lnTo>
                  <a:lnTo>
                    <a:pt x="1453" y="485"/>
                  </a:lnTo>
                  <a:lnTo>
                    <a:pt x="1504" y="511"/>
                  </a:lnTo>
                  <a:lnTo>
                    <a:pt x="1530" y="562"/>
                  </a:lnTo>
                  <a:lnTo>
                    <a:pt x="1555" y="715"/>
                  </a:lnTo>
                  <a:lnTo>
                    <a:pt x="1555" y="893"/>
                  </a:lnTo>
                  <a:lnTo>
                    <a:pt x="1530" y="1224"/>
                  </a:lnTo>
                  <a:lnTo>
                    <a:pt x="1504" y="1301"/>
                  </a:lnTo>
                  <a:lnTo>
                    <a:pt x="1453" y="1326"/>
                  </a:lnTo>
                  <a:lnTo>
                    <a:pt x="1402" y="1352"/>
                  </a:lnTo>
                  <a:lnTo>
                    <a:pt x="1351" y="1377"/>
                  </a:lnTo>
                  <a:lnTo>
                    <a:pt x="1351" y="1428"/>
                  </a:lnTo>
                  <a:lnTo>
                    <a:pt x="1300" y="1479"/>
                  </a:lnTo>
                  <a:lnTo>
                    <a:pt x="1249" y="1530"/>
                  </a:lnTo>
                  <a:lnTo>
                    <a:pt x="1198" y="1556"/>
                  </a:lnTo>
                  <a:lnTo>
                    <a:pt x="0" y="1709"/>
                  </a:lnTo>
                  <a:lnTo>
                    <a:pt x="459" y="1938"/>
                  </a:lnTo>
                  <a:lnTo>
                    <a:pt x="892" y="2193"/>
                  </a:lnTo>
                  <a:lnTo>
                    <a:pt x="1300" y="2499"/>
                  </a:lnTo>
                  <a:lnTo>
                    <a:pt x="1683" y="2831"/>
                  </a:lnTo>
                  <a:lnTo>
                    <a:pt x="2040" y="3188"/>
                  </a:lnTo>
                  <a:lnTo>
                    <a:pt x="2346" y="3596"/>
                  </a:lnTo>
                  <a:lnTo>
                    <a:pt x="2626" y="4029"/>
                  </a:lnTo>
                  <a:lnTo>
                    <a:pt x="2830" y="4462"/>
                  </a:lnTo>
                  <a:lnTo>
                    <a:pt x="2856" y="4488"/>
                  </a:lnTo>
                  <a:lnTo>
                    <a:pt x="3697" y="4131"/>
                  </a:lnTo>
                  <a:lnTo>
                    <a:pt x="4079" y="3978"/>
                  </a:lnTo>
                  <a:lnTo>
                    <a:pt x="4411" y="3850"/>
                  </a:lnTo>
                  <a:lnTo>
                    <a:pt x="4589" y="3799"/>
                  </a:lnTo>
                  <a:lnTo>
                    <a:pt x="4360" y="3213"/>
                  </a:lnTo>
                  <a:lnTo>
                    <a:pt x="4079" y="2652"/>
                  </a:lnTo>
                  <a:lnTo>
                    <a:pt x="3773" y="2117"/>
                  </a:lnTo>
                  <a:lnTo>
                    <a:pt x="3416" y="1632"/>
                  </a:lnTo>
                  <a:lnTo>
                    <a:pt x="3009" y="1173"/>
                  </a:lnTo>
                  <a:lnTo>
                    <a:pt x="2575" y="740"/>
                  </a:lnTo>
                  <a:lnTo>
                    <a:pt x="2091" y="358"/>
                  </a:lnTo>
                  <a:lnTo>
                    <a:pt x="1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2204;p101">
              <a:extLst>
                <a:ext uri="{FF2B5EF4-FFF2-40B4-BE49-F238E27FC236}">
                  <a16:creationId xmlns:a16="http://schemas.microsoft.com/office/drawing/2014/main" id="{6ADA4E10-F34B-DF6D-507E-C93321A19089}"/>
                </a:ext>
              </a:extLst>
            </p:cNvPr>
            <p:cNvSpPr/>
            <p:nvPr/>
          </p:nvSpPr>
          <p:spPr>
            <a:xfrm>
              <a:off x="1561466" y="1646720"/>
              <a:ext cx="28266" cy="29996"/>
            </a:xfrm>
            <a:custGeom>
              <a:avLst/>
              <a:gdLst/>
              <a:ahLst/>
              <a:cxnLst/>
              <a:rect l="l" t="t" r="r" b="b"/>
              <a:pathLst>
                <a:path w="1683" h="1786" extrusionOk="0">
                  <a:moveTo>
                    <a:pt x="51" y="1"/>
                  </a:moveTo>
                  <a:lnTo>
                    <a:pt x="51" y="179"/>
                  </a:lnTo>
                  <a:lnTo>
                    <a:pt x="0" y="383"/>
                  </a:lnTo>
                  <a:lnTo>
                    <a:pt x="255" y="511"/>
                  </a:lnTo>
                  <a:lnTo>
                    <a:pt x="510" y="689"/>
                  </a:lnTo>
                  <a:lnTo>
                    <a:pt x="739" y="868"/>
                  </a:lnTo>
                  <a:lnTo>
                    <a:pt x="943" y="1097"/>
                  </a:lnTo>
                  <a:lnTo>
                    <a:pt x="1198" y="1403"/>
                  </a:lnTo>
                  <a:lnTo>
                    <a:pt x="1326" y="1607"/>
                  </a:lnTo>
                  <a:lnTo>
                    <a:pt x="1428" y="1786"/>
                  </a:lnTo>
                  <a:lnTo>
                    <a:pt x="1530" y="1480"/>
                  </a:lnTo>
                  <a:lnTo>
                    <a:pt x="1606" y="1301"/>
                  </a:lnTo>
                  <a:lnTo>
                    <a:pt x="1683" y="1097"/>
                  </a:lnTo>
                  <a:lnTo>
                    <a:pt x="1300" y="613"/>
                  </a:lnTo>
                  <a:lnTo>
                    <a:pt x="1122" y="358"/>
                  </a:lnTo>
                  <a:lnTo>
                    <a:pt x="892" y="154"/>
                  </a:lnTo>
                  <a:lnTo>
                    <a:pt x="688" y="154"/>
                  </a:lnTo>
                  <a:lnTo>
                    <a:pt x="459" y="128"/>
                  </a:lnTo>
                  <a:lnTo>
                    <a:pt x="255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2205;p101">
              <a:extLst>
                <a:ext uri="{FF2B5EF4-FFF2-40B4-BE49-F238E27FC236}">
                  <a16:creationId xmlns:a16="http://schemas.microsoft.com/office/drawing/2014/main" id="{E61671DC-74A1-3410-0656-EFAB42542729}"/>
                </a:ext>
              </a:extLst>
            </p:cNvPr>
            <p:cNvSpPr/>
            <p:nvPr/>
          </p:nvSpPr>
          <p:spPr>
            <a:xfrm>
              <a:off x="1565312" y="1466025"/>
              <a:ext cx="19717" cy="26990"/>
            </a:xfrm>
            <a:custGeom>
              <a:avLst/>
              <a:gdLst/>
              <a:ahLst/>
              <a:cxnLst/>
              <a:rect l="l" t="t" r="r" b="b"/>
              <a:pathLst>
                <a:path w="1174" h="1607" extrusionOk="0">
                  <a:moveTo>
                    <a:pt x="867" y="307"/>
                  </a:moveTo>
                  <a:lnTo>
                    <a:pt x="816" y="460"/>
                  </a:lnTo>
                  <a:lnTo>
                    <a:pt x="791" y="638"/>
                  </a:lnTo>
                  <a:lnTo>
                    <a:pt x="791" y="944"/>
                  </a:lnTo>
                  <a:lnTo>
                    <a:pt x="765" y="1122"/>
                  </a:lnTo>
                  <a:lnTo>
                    <a:pt x="714" y="1173"/>
                  </a:lnTo>
                  <a:lnTo>
                    <a:pt x="663" y="1224"/>
                  </a:lnTo>
                  <a:lnTo>
                    <a:pt x="587" y="1250"/>
                  </a:lnTo>
                  <a:lnTo>
                    <a:pt x="510" y="1224"/>
                  </a:lnTo>
                  <a:lnTo>
                    <a:pt x="434" y="1173"/>
                  </a:lnTo>
                  <a:lnTo>
                    <a:pt x="383" y="1097"/>
                  </a:lnTo>
                  <a:lnTo>
                    <a:pt x="332" y="995"/>
                  </a:lnTo>
                  <a:lnTo>
                    <a:pt x="332" y="893"/>
                  </a:lnTo>
                  <a:lnTo>
                    <a:pt x="357" y="791"/>
                  </a:lnTo>
                  <a:lnTo>
                    <a:pt x="408" y="689"/>
                  </a:lnTo>
                  <a:lnTo>
                    <a:pt x="510" y="587"/>
                  </a:lnTo>
                  <a:lnTo>
                    <a:pt x="612" y="485"/>
                  </a:lnTo>
                  <a:lnTo>
                    <a:pt x="867" y="307"/>
                  </a:lnTo>
                  <a:close/>
                  <a:moveTo>
                    <a:pt x="1046" y="1"/>
                  </a:moveTo>
                  <a:lnTo>
                    <a:pt x="765" y="103"/>
                  </a:lnTo>
                  <a:lnTo>
                    <a:pt x="485" y="205"/>
                  </a:lnTo>
                  <a:lnTo>
                    <a:pt x="357" y="307"/>
                  </a:lnTo>
                  <a:lnTo>
                    <a:pt x="256" y="383"/>
                  </a:lnTo>
                  <a:lnTo>
                    <a:pt x="154" y="511"/>
                  </a:lnTo>
                  <a:lnTo>
                    <a:pt x="77" y="638"/>
                  </a:lnTo>
                  <a:lnTo>
                    <a:pt x="26" y="765"/>
                  </a:lnTo>
                  <a:lnTo>
                    <a:pt x="1" y="893"/>
                  </a:lnTo>
                  <a:lnTo>
                    <a:pt x="1" y="995"/>
                  </a:lnTo>
                  <a:lnTo>
                    <a:pt x="1" y="1122"/>
                  </a:lnTo>
                  <a:lnTo>
                    <a:pt x="52" y="1250"/>
                  </a:lnTo>
                  <a:lnTo>
                    <a:pt x="103" y="1352"/>
                  </a:lnTo>
                  <a:lnTo>
                    <a:pt x="179" y="1454"/>
                  </a:lnTo>
                  <a:lnTo>
                    <a:pt x="306" y="1530"/>
                  </a:lnTo>
                  <a:lnTo>
                    <a:pt x="408" y="1581"/>
                  </a:lnTo>
                  <a:lnTo>
                    <a:pt x="510" y="1607"/>
                  </a:lnTo>
                  <a:lnTo>
                    <a:pt x="638" y="1607"/>
                  </a:lnTo>
                  <a:lnTo>
                    <a:pt x="740" y="1581"/>
                  </a:lnTo>
                  <a:lnTo>
                    <a:pt x="842" y="1556"/>
                  </a:lnTo>
                  <a:lnTo>
                    <a:pt x="918" y="1479"/>
                  </a:lnTo>
                  <a:lnTo>
                    <a:pt x="995" y="1403"/>
                  </a:lnTo>
                  <a:lnTo>
                    <a:pt x="1071" y="1301"/>
                  </a:lnTo>
                  <a:lnTo>
                    <a:pt x="1122" y="1199"/>
                  </a:lnTo>
                  <a:lnTo>
                    <a:pt x="1148" y="1071"/>
                  </a:lnTo>
                  <a:lnTo>
                    <a:pt x="1148" y="791"/>
                  </a:lnTo>
                  <a:lnTo>
                    <a:pt x="1148" y="536"/>
                  </a:lnTo>
                  <a:lnTo>
                    <a:pt x="1148" y="409"/>
                  </a:lnTo>
                  <a:lnTo>
                    <a:pt x="1173" y="281"/>
                  </a:lnTo>
                  <a:lnTo>
                    <a:pt x="1173" y="205"/>
                  </a:lnTo>
                  <a:lnTo>
                    <a:pt x="1148" y="154"/>
                  </a:lnTo>
                  <a:lnTo>
                    <a:pt x="1148" y="103"/>
                  </a:lnTo>
                  <a:lnTo>
                    <a:pt x="1148" y="52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2206;p101">
              <a:extLst>
                <a:ext uri="{FF2B5EF4-FFF2-40B4-BE49-F238E27FC236}">
                  <a16:creationId xmlns:a16="http://schemas.microsoft.com/office/drawing/2014/main" id="{87C1ABC4-C8D5-9AAC-0C11-8CB38582AFA1}"/>
                </a:ext>
              </a:extLst>
            </p:cNvPr>
            <p:cNvSpPr/>
            <p:nvPr/>
          </p:nvSpPr>
          <p:spPr>
            <a:xfrm>
              <a:off x="1431712" y="1619327"/>
              <a:ext cx="154598" cy="50973"/>
            </a:xfrm>
            <a:custGeom>
              <a:avLst/>
              <a:gdLst/>
              <a:ahLst/>
              <a:cxnLst/>
              <a:rect l="l" t="t" r="r" b="b"/>
              <a:pathLst>
                <a:path w="9205" h="3035" extrusionOk="0">
                  <a:moveTo>
                    <a:pt x="8771" y="0"/>
                  </a:moveTo>
                  <a:lnTo>
                    <a:pt x="8083" y="102"/>
                  </a:lnTo>
                  <a:lnTo>
                    <a:pt x="7395" y="179"/>
                  </a:lnTo>
                  <a:lnTo>
                    <a:pt x="5559" y="383"/>
                  </a:lnTo>
                  <a:lnTo>
                    <a:pt x="3698" y="510"/>
                  </a:lnTo>
                  <a:lnTo>
                    <a:pt x="1862" y="587"/>
                  </a:lnTo>
                  <a:lnTo>
                    <a:pt x="919" y="612"/>
                  </a:lnTo>
                  <a:lnTo>
                    <a:pt x="1" y="612"/>
                  </a:lnTo>
                  <a:lnTo>
                    <a:pt x="52" y="816"/>
                  </a:lnTo>
                  <a:lnTo>
                    <a:pt x="154" y="1020"/>
                  </a:lnTo>
                  <a:lnTo>
                    <a:pt x="281" y="1198"/>
                  </a:lnTo>
                  <a:lnTo>
                    <a:pt x="434" y="1326"/>
                  </a:lnTo>
                  <a:lnTo>
                    <a:pt x="562" y="1402"/>
                  </a:lnTo>
                  <a:lnTo>
                    <a:pt x="689" y="1453"/>
                  </a:lnTo>
                  <a:lnTo>
                    <a:pt x="791" y="1479"/>
                  </a:lnTo>
                  <a:lnTo>
                    <a:pt x="919" y="1479"/>
                  </a:lnTo>
                  <a:lnTo>
                    <a:pt x="1148" y="1453"/>
                  </a:lnTo>
                  <a:lnTo>
                    <a:pt x="1403" y="1402"/>
                  </a:lnTo>
                  <a:lnTo>
                    <a:pt x="1250" y="1173"/>
                  </a:lnTo>
                  <a:lnTo>
                    <a:pt x="1250" y="1147"/>
                  </a:lnTo>
                  <a:lnTo>
                    <a:pt x="1250" y="1096"/>
                  </a:lnTo>
                  <a:lnTo>
                    <a:pt x="1301" y="1020"/>
                  </a:lnTo>
                  <a:lnTo>
                    <a:pt x="1429" y="1020"/>
                  </a:lnTo>
                  <a:lnTo>
                    <a:pt x="1454" y="1071"/>
                  </a:lnTo>
                  <a:lnTo>
                    <a:pt x="1556" y="1198"/>
                  </a:lnTo>
                  <a:lnTo>
                    <a:pt x="1658" y="1300"/>
                  </a:lnTo>
                  <a:lnTo>
                    <a:pt x="1760" y="1402"/>
                  </a:lnTo>
                  <a:lnTo>
                    <a:pt x="1913" y="1479"/>
                  </a:lnTo>
                  <a:lnTo>
                    <a:pt x="2041" y="1530"/>
                  </a:lnTo>
                  <a:lnTo>
                    <a:pt x="2168" y="1555"/>
                  </a:lnTo>
                  <a:lnTo>
                    <a:pt x="2295" y="1606"/>
                  </a:lnTo>
                  <a:lnTo>
                    <a:pt x="2423" y="1657"/>
                  </a:lnTo>
                  <a:lnTo>
                    <a:pt x="2474" y="1708"/>
                  </a:lnTo>
                  <a:lnTo>
                    <a:pt x="2474" y="1785"/>
                  </a:lnTo>
                  <a:lnTo>
                    <a:pt x="2474" y="1836"/>
                  </a:lnTo>
                  <a:lnTo>
                    <a:pt x="2423" y="1887"/>
                  </a:lnTo>
                  <a:lnTo>
                    <a:pt x="2346" y="1912"/>
                  </a:lnTo>
                  <a:lnTo>
                    <a:pt x="2270" y="1912"/>
                  </a:lnTo>
                  <a:lnTo>
                    <a:pt x="2092" y="1887"/>
                  </a:lnTo>
                  <a:lnTo>
                    <a:pt x="1939" y="1836"/>
                  </a:lnTo>
                  <a:lnTo>
                    <a:pt x="1786" y="1759"/>
                  </a:lnTo>
                  <a:lnTo>
                    <a:pt x="1786" y="1938"/>
                  </a:lnTo>
                  <a:lnTo>
                    <a:pt x="1786" y="2142"/>
                  </a:lnTo>
                  <a:lnTo>
                    <a:pt x="1837" y="2320"/>
                  </a:lnTo>
                  <a:lnTo>
                    <a:pt x="1913" y="2499"/>
                  </a:lnTo>
                  <a:lnTo>
                    <a:pt x="2015" y="2652"/>
                  </a:lnTo>
                  <a:lnTo>
                    <a:pt x="2143" y="2779"/>
                  </a:lnTo>
                  <a:lnTo>
                    <a:pt x="2295" y="2907"/>
                  </a:lnTo>
                  <a:lnTo>
                    <a:pt x="2474" y="2983"/>
                  </a:lnTo>
                  <a:lnTo>
                    <a:pt x="2703" y="3034"/>
                  </a:lnTo>
                  <a:lnTo>
                    <a:pt x="2933" y="3034"/>
                  </a:lnTo>
                  <a:lnTo>
                    <a:pt x="3137" y="2983"/>
                  </a:lnTo>
                  <a:lnTo>
                    <a:pt x="3341" y="2907"/>
                  </a:lnTo>
                  <a:lnTo>
                    <a:pt x="3519" y="2779"/>
                  </a:lnTo>
                  <a:lnTo>
                    <a:pt x="3698" y="2626"/>
                  </a:lnTo>
                  <a:lnTo>
                    <a:pt x="4055" y="2346"/>
                  </a:lnTo>
                  <a:lnTo>
                    <a:pt x="4055" y="2320"/>
                  </a:lnTo>
                  <a:lnTo>
                    <a:pt x="4080" y="2269"/>
                  </a:lnTo>
                  <a:lnTo>
                    <a:pt x="4131" y="2244"/>
                  </a:lnTo>
                  <a:lnTo>
                    <a:pt x="4208" y="2218"/>
                  </a:lnTo>
                  <a:lnTo>
                    <a:pt x="4259" y="2269"/>
                  </a:lnTo>
                  <a:lnTo>
                    <a:pt x="4437" y="2448"/>
                  </a:lnTo>
                  <a:lnTo>
                    <a:pt x="4641" y="2601"/>
                  </a:lnTo>
                  <a:lnTo>
                    <a:pt x="4871" y="2703"/>
                  </a:lnTo>
                  <a:lnTo>
                    <a:pt x="5100" y="2779"/>
                  </a:lnTo>
                  <a:lnTo>
                    <a:pt x="5329" y="2830"/>
                  </a:lnTo>
                  <a:lnTo>
                    <a:pt x="5584" y="2830"/>
                  </a:lnTo>
                  <a:lnTo>
                    <a:pt x="5814" y="2805"/>
                  </a:lnTo>
                  <a:lnTo>
                    <a:pt x="6094" y="2754"/>
                  </a:lnTo>
                  <a:lnTo>
                    <a:pt x="6349" y="2652"/>
                  </a:lnTo>
                  <a:lnTo>
                    <a:pt x="6604" y="2550"/>
                  </a:lnTo>
                  <a:lnTo>
                    <a:pt x="6808" y="2422"/>
                  </a:lnTo>
                  <a:lnTo>
                    <a:pt x="7012" y="2244"/>
                  </a:lnTo>
                  <a:lnTo>
                    <a:pt x="7191" y="2040"/>
                  </a:lnTo>
                  <a:lnTo>
                    <a:pt x="7242" y="1938"/>
                  </a:lnTo>
                  <a:lnTo>
                    <a:pt x="7293" y="1810"/>
                  </a:lnTo>
                  <a:lnTo>
                    <a:pt x="7318" y="1683"/>
                  </a:lnTo>
                  <a:lnTo>
                    <a:pt x="7344" y="1555"/>
                  </a:lnTo>
                  <a:lnTo>
                    <a:pt x="7344" y="1402"/>
                  </a:lnTo>
                  <a:lnTo>
                    <a:pt x="7318" y="1249"/>
                  </a:lnTo>
                  <a:lnTo>
                    <a:pt x="7318" y="1173"/>
                  </a:lnTo>
                  <a:lnTo>
                    <a:pt x="7344" y="1122"/>
                  </a:lnTo>
                  <a:lnTo>
                    <a:pt x="7395" y="1071"/>
                  </a:lnTo>
                  <a:lnTo>
                    <a:pt x="7420" y="1045"/>
                  </a:lnTo>
                  <a:lnTo>
                    <a:pt x="7548" y="1045"/>
                  </a:lnTo>
                  <a:lnTo>
                    <a:pt x="7599" y="1071"/>
                  </a:lnTo>
                  <a:lnTo>
                    <a:pt x="7650" y="1096"/>
                  </a:lnTo>
                  <a:lnTo>
                    <a:pt x="7701" y="1122"/>
                  </a:lnTo>
                  <a:lnTo>
                    <a:pt x="7803" y="1224"/>
                  </a:lnTo>
                  <a:lnTo>
                    <a:pt x="7930" y="1300"/>
                  </a:lnTo>
                  <a:lnTo>
                    <a:pt x="8058" y="1377"/>
                  </a:lnTo>
                  <a:lnTo>
                    <a:pt x="8211" y="1402"/>
                  </a:lnTo>
                  <a:lnTo>
                    <a:pt x="8211" y="1326"/>
                  </a:lnTo>
                  <a:lnTo>
                    <a:pt x="8236" y="1249"/>
                  </a:lnTo>
                  <a:lnTo>
                    <a:pt x="8312" y="1224"/>
                  </a:lnTo>
                  <a:lnTo>
                    <a:pt x="8363" y="1224"/>
                  </a:lnTo>
                  <a:lnTo>
                    <a:pt x="8389" y="1249"/>
                  </a:lnTo>
                  <a:lnTo>
                    <a:pt x="8618" y="1377"/>
                  </a:lnTo>
                  <a:lnTo>
                    <a:pt x="8771" y="1300"/>
                  </a:lnTo>
                  <a:lnTo>
                    <a:pt x="8848" y="1249"/>
                  </a:lnTo>
                  <a:lnTo>
                    <a:pt x="8924" y="1173"/>
                  </a:lnTo>
                  <a:lnTo>
                    <a:pt x="9052" y="1020"/>
                  </a:lnTo>
                  <a:lnTo>
                    <a:pt x="9205" y="663"/>
                  </a:lnTo>
                  <a:lnTo>
                    <a:pt x="9052" y="587"/>
                  </a:lnTo>
                  <a:lnTo>
                    <a:pt x="8924" y="510"/>
                  </a:lnTo>
                  <a:lnTo>
                    <a:pt x="8797" y="408"/>
                  </a:lnTo>
                  <a:lnTo>
                    <a:pt x="8695" y="306"/>
                  </a:lnTo>
                  <a:lnTo>
                    <a:pt x="8669" y="230"/>
                  </a:lnTo>
                  <a:lnTo>
                    <a:pt x="8669" y="153"/>
                  </a:lnTo>
                  <a:lnTo>
                    <a:pt x="8720" y="102"/>
                  </a:lnTo>
                  <a:lnTo>
                    <a:pt x="8797" y="77"/>
                  </a:lnTo>
                  <a:lnTo>
                    <a:pt x="8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2207;p101">
              <a:extLst>
                <a:ext uri="{FF2B5EF4-FFF2-40B4-BE49-F238E27FC236}">
                  <a16:creationId xmlns:a16="http://schemas.microsoft.com/office/drawing/2014/main" id="{BF775E26-C765-82A0-39F9-16B4E250DB06}"/>
                </a:ext>
              </a:extLst>
            </p:cNvPr>
            <p:cNvSpPr/>
            <p:nvPr/>
          </p:nvSpPr>
          <p:spPr>
            <a:xfrm>
              <a:off x="922602" y="1967011"/>
              <a:ext cx="657306" cy="513860"/>
            </a:xfrm>
            <a:custGeom>
              <a:avLst/>
              <a:gdLst/>
              <a:ahLst/>
              <a:cxnLst/>
              <a:rect l="l" t="t" r="r" b="b"/>
              <a:pathLst>
                <a:path w="39137" h="30596" extrusionOk="0">
                  <a:moveTo>
                    <a:pt x="19428" y="587"/>
                  </a:moveTo>
                  <a:lnTo>
                    <a:pt x="19326" y="1938"/>
                  </a:lnTo>
                  <a:lnTo>
                    <a:pt x="19275" y="3315"/>
                  </a:lnTo>
                  <a:lnTo>
                    <a:pt x="19250" y="4717"/>
                  </a:lnTo>
                  <a:lnTo>
                    <a:pt x="19224" y="6120"/>
                  </a:lnTo>
                  <a:lnTo>
                    <a:pt x="19250" y="7496"/>
                  </a:lnTo>
                  <a:lnTo>
                    <a:pt x="19275" y="8899"/>
                  </a:lnTo>
                  <a:lnTo>
                    <a:pt x="19352" y="11652"/>
                  </a:lnTo>
                  <a:lnTo>
                    <a:pt x="19250" y="12060"/>
                  </a:lnTo>
                  <a:lnTo>
                    <a:pt x="19097" y="12443"/>
                  </a:lnTo>
                  <a:lnTo>
                    <a:pt x="18918" y="12800"/>
                  </a:lnTo>
                  <a:lnTo>
                    <a:pt x="18816" y="12953"/>
                  </a:lnTo>
                  <a:lnTo>
                    <a:pt x="18689" y="13106"/>
                  </a:lnTo>
                  <a:lnTo>
                    <a:pt x="18561" y="13233"/>
                  </a:lnTo>
                  <a:lnTo>
                    <a:pt x="18408" y="13360"/>
                  </a:lnTo>
                  <a:lnTo>
                    <a:pt x="18230" y="13462"/>
                  </a:lnTo>
                  <a:lnTo>
                    <a:pt x="18077" y="13564"/>
                  </a:lnTo>
                  <a:lnTo>
                    <a:pt x="17873" y="13641"/>
                  </a:lnTo>
                  <a:lnTo>
                    <a:pt x="17669" y="13692"/>
                  </a:lnTo>
                  <a:lnTo>
                    <a:pt x="17440" y="13717"/>
                  </a:lnTo>
                  <a:lnTo>
                    <a:pt x="17210" y="13743"/>
                  </a:lnTo>
                  <a:lnTo>
                    <a:pt x="16981" y="13743"/>
                  </a:lnTo>
                  <a:lnTo>
                    <a:pt x="16777" y="13717"/>
                  </a:lnTo>
                  <a:lnTo>
                    <a:pt x="16573" y="13666"/>
                  </a:lnTo>
                  <a:lnTo>
                    <a:pt x="16394" y="13615"/>
                  </a:lnTo>
                  <a:lnTo>
                    <a:pt x="16216" y="13539"/>
                  </a:lnTo>
                  <a:lnTo>
                    <a:pt x="16037" y="13462"/>
                  </a:lnTo>
                  <a:lnTo>
                    <a:pt x="15884" y="13360"/>
                  </a:lnTo>
                  <a:lnTo>
                    <a:pt x="15731" y="13233"/>
                  </a:lnTo>
                  <a:lnTo>
                    <a:pt x="15578" y="13106"/>
                  </a:lnTo>
                  <a:lnTo>
                    <a:pt x="15451" y="12953"/>
                  </a:lnTo>
                  <a:lnTo>
                    <a:pt x="15247" y="12647"/>
                  </a:lnTo>
                  <a:lnTo>
                    <a:pt x="15068" y="12315"/>
                  </a:lnTo>
                  <a:lnTo>
                    <a:pt x="14915" y="11933"/>
                  </a:lnTo>
                  <a:lnTo>
                    <a:pt x="14941" y="11882"/>
                  </a:lnTo>
                  <a:lnTo>
                    <a:pt x="14966" y="11831"/>
                  </a:lnTo>
                  <a:lnTo>
                    <a:pt x="14966" y="9052"/>
                  </a:lnTo>
                  <a:lnTo>
                    <a:pt x="14966" y="6247"/>
                  </a:lnTo>
                  <a:lnTo>
                    <a:pt x="14966" y="3468"/>
                  </a:lnTo>
                  <a:lnTo>
                    <a:pt x="14941" y="2066"/>
                  </a:lnTo>
                  <a:lnTo>
                    <a:pt x="14890" y="689"/>
                  </a:lnTo>
                  <a:lnTo>
                    <a:pt x="17185" y="638"/>
                  </a:lnTo>
                  <a:lnTo>
                    <a:pt x="19428" y="587"/>
                  </a:lnTo>
                  <a:close/>
                  <a:moveTo>
                    <a:pt x="29040" y="868"/>
                  </a:moveTo>
                  <a:lnTo>
                    <a:pt x="30238" y="995"/>
                  </a:lnTo>
                  <a:lnTo>
                    <a:pt x="31411" y="1148"/>
                  </a:lnTo>
                  <a:lnTo>
                    <a:pt x="32609" y="1326"/>
                  </a:lnTo>
                  <a:lnTo>
                    <a:pt x="33808" y="1530"/>
                  </a:lnTo>
                  <a:lnTo>
                    <a:pt x="33706" y="6553"/>
                  </a:lnTo>
                  <a:lnTo>
                    <a:pt x="33629" y="9052"/>
                  </a:lnTo>
                  <a:lnTo>
                    <a:pt x="33553" y="11550"/>
                  </a:lnTo>
                  <a:lnTo>
                    <a:pt x="33553" y="11652"/>
                  </a:lnTo>
                  <a:lnTo>
                    <a:pt x="33604" y="11703"/>
                  </a:lnTo>
                  <a:lnTo>
                    <a:pt x="33604" y="11984"/>
                  </a:lnTo>
                  <a:lnTo>
                    <a:pt x="33604" y="12239"/>
                  </a:lnTo>
                  <a:lnTo>
                    <a:pt x="33553" y="12417"/>
                  </a:lnTo>
                  <a:lnTo>
                    <a:pt x="33502" y="12596"/>
                  </a:lnTo>
                  <a:lnTo>
                    <a:pt x="33400" y="12774"/>
                  </a:lnTo>
                  <a:lnTo>
                    <a:pt x="33323" y="12927"/>
                  </a:lnTo>
                  <a:lnTo>
                    <a:pt x="33196" y="13080"/>
                  </a:lnTo>
                  <a:lnTo>
                    <a:pt x="33068" y="13233"/>
                  </a:lnTo>
                  <a:lnTo>
                    <a:pt x="32941" y="13360"/>
                  </a:lnTo>
                  <a:lnTo>
                    <a:pt x="32788" y="13488"/>
                  </a:lnTo>
                  <a:lnTo>
                    <a:pt x="32635" y="13590"/>
                  </a:lnTo>
                  <a:lnTo>
                    <a:pt x="32482" y="13692"/>
                  </a:lnTo>
                  <a:lnTo>
                    <a:pt x="32304" y="13768"/>
                  </a:lnTo>
                  <a:lnTo>
                    <a:pt x="32125" y="13845"/>
                  </a:lnTo>
                  <a:lnTo>
                    <a:pt x="31921" y="13896"/>
                  </a:lnTo>
                  <a:lnTo>
                    <a:pt x="31717" y="13921"/>
                  </a:lnTo>
                  <a:lnTo>
                    <a:pt x="31539" y="13947"/>
                  </a:lnTo>
                  <a:lnTo>
                    <a:pt x="31335" y="13972"/>
                  </a:lnTo>
                  <a:lnTo>
                    <a:pt x="31105" y="13947"/>
                  </a:lnTo>
                  <a:lnTo>
                    <a:pt x="30876" y="13921"/>
                  </a:lnTo>
                  <a:lnTo>
                    <a:pt x="30672" y="13870"/>
                  </a:lnTo>
                  <a:lnTo>
                    <a:pt x="30493" y="13794"/>
                  </a:lnTo>
                  <a:lnTo>
                    <a:pt x="30289" y="13717"/>
                  </a:lnTo>
                  <a:lnTo>
                    <a:pt x="30111" y="13615"/>
                  </a:lnTo>
                  <a:lnTo>
                    <a:pt x="29958" y="13488"/>
                  </a:lnTo>
                  <a:lnTo>
                    <a:pt x="29805" y="13360"/>
                  </a:lnTo>
                  <a:lnTo>
                    <a:pt x="29652" y="13208"/>
                  </a:lnTo>
                  <a:lnTo>
                    <a:pt x="29525" y="13055"/>
                  </a:lnTo>
                  <a:lnTo>
                    <a:pt x="29397" y="12876"/>
                  </a:lnTo>
                  <a:lnTo>
                    <a:pt x="29295" y="12698"/>
                  </a:lnTo>
                  <a:lnTo>
                    <a:pt x="29193" y="12519"/>
                  </a:lnTo>
                  <a:lnTo>
                    <a:pt x="29117" y="12341"/>
                  </a:lnTo>
                  <a:lnTo>
                    <a:pt x="29015" y="11933"/>
                  </a:lnTo>
                  <a:lnTo>
                    <a:pt x="29015" y="11499"/>
                  </a:lnTo>
                  <a:lnTo>
                    <a:pt x="29015" y="11474"/>
                  </a:lnTo>
                  <a:lnTo>
                    <a:pt x="29091" y="8822"/>
                  </a:lnTo>
                  <a:lnTo>
                    <a:pt x="29142" y="6171"/>
                  </a:lnTo>
                  <a:lnTo>
                    <a:pt x="29168" y="4845"/>
                  </a:lnTo>
                  <a:lnTo>
                    <a:pt x="29142" y="3519"/>
                  </a:lnTo>
                  <a:lnTo>
                    <a:pt x="29117" y="2193"/>
                  </a:lnTo>
                  <a:lnTo>
                    <a:pt x="29040" y="868"/>
                  </a:lnTo>
                  <a:close/>
                  <a:moveTo>
                    <a:pt x="14609" y="689"/>
                  </a:moveTo>
                  <a:lnTo>
                    <a:pt x="14533" y="2040"/>
                  </a:lnTo>
                  <a:lnTo>
                    <a:pt x="14457" y="3366"/>
                  </a:lnTo>
                  <a:lnTo>
                    <a:pt x="14431" y="4717"/>
                  </a:lnTo>
                  <a:lnTo>
                    <a:pt x="14431" y="6043"/>
                  </a:lnTo>
                  <a:lnTo>
                    <a:pt x="14457" y="7394"/>
                  </a:lnTo>
                  <a:lnTo>
                    <a:pt x="14482" y="8746"/>
                  </a:lnTo>
                  <a:lnTo>
                    <a:pt x="14558" y="11423"/>
                  </a:lnTo>
                  <a:lnTo>
                    <a:pt x="14508" y="11474"/>
                  </a:lnTo>
                  <a:lnTo>
                    <a:pt x="14482" y="11576"/>
                  </a:lnTo>
                  <a:lnTo>
                    <a:pt x="14431" y="12035"/>
                  </a:lnTo>
                  <a:lnTo>
                    <a:pt x="14329" y="12468"/>
                  </a:lnTo>
                  <a:lnTo>
                    <a:pt x="14253" y="12672"/>
                  </a:lnTo>
                  <a:lnTo>
                    <a:pt x="14176" y="12876"/>
                  </a:lnTo>
                  <a:lnTo>
                    <a:pt x="14074" y="13080"/>
                  </a:lnTo>
                  <a:lnTo>
                    <a:pt x="13972" y="13259"/>
                  </a:lnTo>
                  <a:lnTo>
                    <a:pt x="13819" y="13411"/>
                  </a:lnTo>
                  <a:lnTo>
                    <a:pt x="13692" y="13564"/>
                  </a:lnTo>
                  <a:lnTo>
                    <a:pt x="13513" y="13692"/>
                  </a:lnTo>
                  <a:lnTo>
                    <a:pt x="13335" y="13819"/>
                  </a:lnTo>
                  <a:lnTo>
                    <a:pt x="13131" y="13896"/>
                  </a:lnTo>
                  <a:lnTo>
                    <a:pt x="12927" y="13972"/>
                  </a:lnTo>
                  <a:lnTo>
                    <a:pt x="12672" y="13998"/>
                  </a:lnTo>
                  <a:lnTo>
                    <a:pt x="12417" y="14023"/>
                  </a:lnTo>
                  <a:lnTo>
                    <a:pt x="12187" y="13998"/>
                  </a:lnTo>
                  <a:lnTo>
                    <a:pt x="11958" y="13972"/>
                  </a:lnTo>
                  <a:lnTo>
                    <a:pt x="11754" y="13921"/>
                  </a:lnTo>
                  <a:lnTo>
                    <a:pt x="11550" y="13845"/>
                  </a:lnTo>
                  <a:lnTo>
                    <a:pt x="11372" y="13768"/>
                  </a:lnTo>
                  <a:lnTo>
                    <a:pt x="11193" y="13641"/>
                  </a:lnTo>
                  <a:lnTo>
                    <a:pt x="11015" y="13539"/>
                  </a:lnTo>
                  <a:lnTo>
                    <a:pt x="10862" y="13386"/>
                  </a:lnTo>
                  <a:lnTo>
                    <a:pt x="10709" y="13259"/>
                  </a:lnTo>
                  <a:lnTo>
                    <a:pt x="10581" y="13080"/>
                  </a:lnTo>
                  <a:lnTo>
                    <a:pt x="10454" y="12927"/>
                  </a:lnTo>
                  <a:lnTo>
                    <a:pt x="10352" y="12749"/>
                  </a:lnTo>
                  <a:lnTo>
                    <a:pt x="10250" y="12545"/>
                  </a:lnTo>
                  <a:lnTo>
                    <a:pt x="10173" y="12366"/>
                  </a:lnTo>
                  <a:lnTo>
                    <a:pt x="10122" y="12137"/>
                  </a:lnTo>
                  <a:lnTo>
                    <a:pt x="10071" y="11933"/>
                  </a:lnTo>
                  <a:lnTo>
                    <a:pt x="10046" y="11652"/>
                  </a:lnTo>
                  <a:lnTo>
                    <a:pt x="10122" y="11576"/>
                  </a:lnTo>
                  <a:lnTo>
                    <a:pt x="10148" y="11474"/>
                  </a:lnTo>
                  <a:lnTo>
                    <a:pt x="10199" y="5890"/>
                  </a:lnTo>
                  <a:lnTo>
                    <a:pt x="10224" y="4641"/>
                  </a:lnTo>
                  <a:lnTo>
                    <a:pt x="10275" y="3392"/>
                  </a:lnTo>
                  <a:lnTo>
                    <a:pt x="10275" y="2780"/>
                  </a:lnTo>
                  <a:lnTo>
                    <a:pt x="10250" y="2142"/>
                  </a:lnTo>
                  <a:lnTo>
                    <a:pt x="10199" y="1530"/>
                  </a:lnTo>
                  <a:lnTo>
                    <a:pt x="10122" y="919"/>
                  </a:lnTo>
                  <a:lnTo>
                    <a:pt x="12366" y="791"/>
                  </a:lnTo>
                  <a:lnTo>
                    <a:pt x="14609" y="689"/>
                  </a:lnTo>
                  <a:close/>
                  <a:moveTo>
                    <a:pt x="21978" y="562"/>
                  </a:moveTo>
                  <a:lnTo>
                    <a:pt x="24298" y="587"/>
                  </a:lnTo>
                  <a:lnTo>
                    <a:pt x="24196" y="1862"/>
                  </a:lnTo>
                  <a:lnTo>
                    <a:pt x="24145" y="3137"/>
                  </a:lnTo>
                  <a:lnTo>
                    <a:pt x="24119" y="4437"/>
                  </a:lnTo>
                  <a:lnTo>
                    <a:pt x="24119" y="5712"/>
                  </a:lnTo>
                  <a:lnTo>
                    <a:pt x="24145" y="7012"/>
                  </a:lnTo>
                  <a:lnTo>
                    <a:pt x="24196" y="8287"/>
                  </a:lnTo>
                  <a:lnTo>
                    <a:pt x="24349" y="10862"/>
                  </a:lnTo>
                  <a:lnTo>
                    <a:pt x="24298" y="11244"/>
                  </a:lnTo>
                  <a:lnTo>
                    <a:pt x="24298" y="11627"/>
                  </a:lnTo>
                  <a:lnTo>
                    <a:pt x="24043" y="12468"/>
                  </a:lnTo>
                  <a:lnTo>
                    <a:pt x="23915" y="12851"/>
                  </a:lnTo>
                  <a:lnTo>
                    <a:pt x="23813" y="13055"/>
                  </a:lnTo>
                  <a:lnTo>
                    <a:pt x="23737" y="13208"/>
                  </a:lnTo>
                  <a:lnTo>
                    <a:pt x="23609" y="13386"/>
                  </a:lnTo>
                  <a:lnTo>
                    <a:pt x="23482" y="13513"/>
                  </a:lnTo>
                  <a:lnTo>
                    <a:pt x="23329" y="13641"/>
                  </a:lnTo>
                  <a:lnTo>
                    <a:pt x="23176" y="13768"/>
                  </a:lnTo>
                  <a:lnTo>
                    <a:pt x="22972" y="13870"/>
                  </a:lnTo>
                  <a:lnTo>
                    <a:pt x="22768" y="13947"/>
                  </a:lnTo>
                  <a:lnTo>
                    <a:pt x="22513" y="13998"/>
                  </a:lnTo>
                  <a:lnTo>
                    <a:pt x="22258" y="14023"/>
                  </a:lnTo>
                  <a:lnTo>
                    <a:pt x="22029" y="14023"/>
                  </a:lnTo>
                  <a:lnTo>
                    <a:pt x="21799" y="13998"/>
                  </a:lnTo>
                  <a:lnTo>
                    <a:pt x="21570" y="13972"/>
                  </a:lnTo>
                  <a:lnTo>
                    <a:pt x="21366" y="13921"/>
                  </a:lnTo>
                  <a:lnTo>
                    <a:pt x="21187" y="13845"/>
                  </a:lnTo>
                  <a:lnTo>
                    <a:pt x="20983" y="13768"/>
                  </a:lnTo>
                  <a:lnTo>
                    <a:pt x="20805" y="13666"/>
                  </a:lnTo>
                  <a:lnTo>
                    <a:pt x="20652" y="13539"/>
                  </a:lnTo>
                  <a:lnTo>
                    <a:pt x="20499" y="13411"/>
                  </a:lnTo>
                  <a:lnTo>
                    <a:pt x="20346" y="13259"/>
                  </a:lnTo>
                  <a:lnTo>
                    <a:pt x="20219" y="13106"/>
                  </a:lnTo>
                  <a:lnTo>
                    <a:pt x="20091" y="12953"/>
                  </a:lnTo>
                  <a:lnTo>
                    <a:pt x="19989" y="12774"/>
                  </a:lnTo>
                  <a:lnTo>
                    <a:pt x="19887" y="12596"/>
                  </a:lnTo>
                  <a:lnTo>
                    <a:pt x="19811" y="12392"/>
                  </a:lnTo>
                  <a:lnTo>
                    <a:pt x="19734" y="12213"/>
                  </a:lnTo>
                  <a:lnTo>
                    <a:pt x="19785" y="11984"/>
                  </a:lnTo>
                  <a:lnTo>
                    <a:pt x="19811" y="11729"/>
                  </a:lnTo>
                  <a:lnTo>
                    <a:pt x="19785" y="11499"/>
                  </a:lnTo>
                  <a:lnTo>
                    <a:pt x="19760" y="11270"/>
                  </a:lnTo>
                  <a:lnTo>
                    <a:pt x="19734" y="11219"/>
                  </a:lnTo>
                  <a:lnTo>
                    <a:pt x="19709" y="11193"/>
                  </a:lnTo>
                  <a:lnTo>
                    <a:pt x="19785" y="8542"/>
                  </a:lnTo>
                  <a:lnTo>
                    <a:pt x="19836" y="7216"/>
                  </a:lnTo>
                  <a:lnTo>
                    <a:pt x="19836" y="5865"/>
                  </a:lnTo>
                  <a:lnTo>
                    <a:pt x="19836" y="4539"/>
                  </a:lnTo>
                  <a:lnTo>
                    <a:pt x="19811" y="3213"/>
                  </a:lnTo>
                  <a:lnTo>
                    <a:pt x="19760" y="1887"/>
                  </a:lnTo>
                  <a:lnTo>
                    <a:pt x="19683" y="587"/>
                  </a:lnTo>
                  <a:lnTo>
                    <a:pt x="21978" y="562"/>
                  </a:lnTo>
                  <a:close/>
                  <a:moveTo>
                    <a:pt x="9969" y="944"/>
                  </a:moveTo>
                  <a:lnTo>
                    <a:pt x="9893" y="1556"/>
                  </a:lnTo>
                  <a:lnTo>
                    <a:pt x="9816" y="2168"/>
                  </a:lnTo>
                  <a:lnTo>
                    <a:pt x="9791" y="2780"/>
                  </a:lnTo>
                  <a:lnTo>
                    <a:pt x="9791" y="3392"/>
                  </a:lnTo>
                  <a:lnTo>
                    <a:pt x="9791" y="4641"/>
                  </a:lnTo>
                  <a:lnTo>
                    <a:pt x="9791" y="5890"/>
                  </a:lnTo>
                  <a:lnTo>
                    <a:pt x="9740" y="11117"/>
                  </a:lnTo>
                  <a:lnTo>
                    <a:pt x="9714" y="11168"/>
                  </a:lnTo>
                  <a:lnTo>
                    <a:pt x="9638" y="11525"/>
                  </a:lnTo>
                  <a:lnTo>
                    <a:pt x="9612" y="11856"/>
                  </a:lnTo>
                  <a:lnTo>
                    <a:pt x="9587" y="12213"/>
                  </a:lnTo>
                  <a:lnTo>
                    <a:pt x="9536" y="12545"/>
                  </a:lnTo>
                  <a:lnTo>
                    <a:pt x="9434" y="12876"/>
                  </a:lnTo>
                  <a:lnTo>
                    <a:pt x="9306" y="13157"/>
                  </a:lnTo>
                  <a:lnTo>
                    <a:pt x="9153" y="13386"/>
                  </a:lnTo>
                  <a:lnTo>
                    <a:pt x="8949" y="13615"/>
                  </a:lnTo>
                  <a:lnTo>
                    <a:pt x="8694" y="13768"/>
                  </a:lnTo>
                  <a:lnTo>
                    <a:pt x="8440" y="13896"/>
                  </a:lnTo>
                  <a:lnTo>
                    <a:pt x="8134" y="13998"/>
                  </a:lnTo>
                  <a:lnTo>
                    <a:pt x="7802" y="14049"/>
                  </a:lnTo>
                  <a:lnTo>
                    <a:pt x="7522" y="14074"/>
                  </a:lnTo>
                  <a:lnTo>
                    <a:pt x="7267" y="14049"/>
                  </a:lnTo>
                  <a:lnTo>
                    <a:pt x="7037" y="13998"/>
                  </a:lnTo>
                  <a:lnTo>
                    <a:pt x="6808" y="13947"/>
                  </a:lnTo>
                  <a:lnTo>
                    <a:pt x="6604" y="13845"/>
                  </a:lnTo>
                  <a:lnTo>
                    <a:pt x="6400" y="13717"/>
                  </a:lnTo>
                  <a:lnTo>
                    <a:pt x="6247" y="13590"/>
                  </a:lnTo>
                  <a:lnTo>
                    <a:pt x="6068" y="13437"/>
                  </a:lnTo>
                  <a:lnTo>
                    <a:pt x="5941" y="13259"/>
                  </a:lnTo>
                  <a:lnTo>
                    <a:pt x="5813" y="13080"/>
                  </a:lnTo>
                  <a:lnTo>
                    <a:pt x="5686" y="12876"/>
                  </a:lnTo>
                  <a:lnTo>
                    <a:pt x="5584" y="12672"/>
                  </a:lnTo>
                  <a:lnTo>
                    <a:pt x="5406" y="12213"/>
                  </a:lnTo>
                  <a:lnTo>
                    <a:pt x="5253" y="11729"/>
                  </a:lnTo>
                  <a:lnTo>
                    <a:pt x="5304" y="11678"/>
                  </a:lnTo>
                  <a:lnTo>
                    <a:pt x="5329" y="11652"/>
                  </a:lnTo>
                  <a:lnTo>
                    <a:pt x="5329" y="11601"/>
                  </a:lnTo>
                  <a:lnTo>
                    <a:pt x="5253" y="10964"/>
                  </a:lnTo>
                  <a:lnTo>
                    <a:pt x="5227" y="10326"/>
                  </a:lnTo>
                  <a:lnTo>
                    <a:pt x="5202" y="9077"/>
                  </a:lnTo>
                  <a:lnTo>
                    <a:pt x="5202" y="7802"/>
                  </a:lnTo>
                  <a:lnTo>
                    <a:pt x="5227" y="6528"/>
                  </a:lnTo>
                  <a:lnTo>
                    <a:pt x="5253" y="5278"/>
                  </a:lnTo>
                  <a:lnTo>
                    <a:pt x="5253" y="4004"/>
                  </a:lnTo>
                  <a:lnTo>
                    <a:pt x="5202" y="2729"/>
                  </a:lnTo>
                  <a:lnTo>
                    <a:pt x="5151" y="2091"/>
                  </a:lnTo>
                  <a:lnTo>
                    <a:pt x="5074" y="1454"/>
                  </a:lnTo>
                  <a:lnTo>
                    <a:pt x="6298" y="1301"/>
                  </a:lnTo>
                  <a:lnTo>
                    <a:pt x="7522" y="1148"/>
                  </a:lnTo>
                  <a:lnTo>
                    <a:pt x="8745" y="1046"/>
                  </a:lnTo>
                  <a:lnTo>
                    <a:pt x="9969" y="944"/>
                  </a:lnTo>
                  <a:close/>
                  <a:moveTo>
                    <a:pt x="34012" y="1556"/>
                  </a:moveTo>
                  <a:lnTo>
                    <a:pt x="35210" y="1811"/>
                  </a:lnTo>
                  <a:lnTo>
                    <a:pt x="36408" y="2091"/>
                  </a:lnTo>
                  <a:lnTo>
                    <a:pt x="37607" y="2423"/>
                  </a:lnTo>
                  <a:lnTo>
                    <a:pt x="38779" y="2754"/>
                  </a:lnTo>
                  <a:lnTo>
                    <a:pt x="38703" y="3800"/>
                  </a:lnTo>
                  <a:lnTo>
                    <a:pt x="38652" y="4819"/>
                  </a:lnTo>
                  <a:lnTo>
                    <a:pt x="38601" y="6910"/>
                  </a:lnTo>
                  <a:lnTo>
                    <a:pt x="38525" y="11040"/>
                  </a:lnTo>
                  <a:lnTo>
                    <a:pt x="38474" y="11117"/>
                  </a:lnTo>
                  <a:lnTo>
                    <a:pt x="38448" y="11142"/>
                  </a:lnTo>
                  <a:lnTo>
                    <a:pt x="38423" y="11219"/>
                  </a:lnTo>
                  <a:lnTo>
                    <a:pt x="38372" y="11805"/>
                  </a:lnTo>
                  <a:lnTo>
                    <a:pt x="38321" y="12086"/>
                  </a:lnTo>
                  <a:lnTo>
                    <a:pt x="38270" y="12366"/>
                  </a:lnTo>
                  <a:lnTo>
                    <a:pt x="38219" y="12647"/>
                  </a:lnTo>
                  <a:lnTo>
                    <a:pt x="38117" y="12927"/>
                  </a:lnTo>
                  <a:lnTo>
                    <a:pt x="37989" y="13182"/>
                  </a:lnTo>
                  <a:lnTo>
                    <a:pt x="37811" y="13411"/>
                  </a:lnTo>
                  <a:lnTo>
                    <a:pt x="37607" y="13641"/>
                  </a:lnTo>
                  <a:lnTo>
                    <a:pt x="37377" y="13819"/>
                  </a:lnTo>
                  <a:lnTo>
                    <a:pt x="37148" y="13972"/>
                  </a:lnTo>
                  <a:lnTo>
                    <a:pt x="36867" y="14074"/>
                  </a:lnTo>
                  <a:lnTo>
                    <a:pt x="36587" y="14151"/>
                  </a:lnTo>
                  <a:lnTo>
                    <a:pt x="36306" y="14202"/>
                  </a:lnTo>
                  <a:lnTo>
                    <a:pt x="36026" y="14202"/>
                  </a:lnTo>
                  <a:lnTo>
                    <a:pt x="35720" y="14151"/>
                  </a:lnTo>
                  <a:lnTo>
                    <a:pt x="35414" y="14074"/>
                  </a:lnTo>
                  <a:lnTo>
                    <a:pt x="35134" y="13947"/>
                  </a:lnTo>
                  <a:lnTo>
                    <a:pt x="34853" y="13768"/>
                  </a:lnTo>
                  <a:lnTo>
                    <a:pt x="34624" y="13564"/>
                  </a:lnTo>
                  <a:lnTo>
                    <a:pt x="34420" y="13310"/>
                  </a:lnTo>
                  <a:lnTo>
                    <a:pt x="34241" y="13055"/>
                  </a:lnTo>
                  <a:lnTo>
                    <a:pt x="34114" y="12774"/>
                  </a:lnTo>
                  <a:lnTo>
                    <a:pt x="33986" y="12494"/>
                  </a:lnTo>
                  <a:lnTo>
                    <a:pt x="34037" y="12213"/>
                  </a:lnTo>
                  <a:lnTo>
                    <a:pt x="34037" y="11933"/>
                  </a:lnTo>
                  <a:lnTo>
                    <a:pt x="34012" y="11627"/>
                  </a:lnTo>
                  <a:lnTo>
                    <a:pt x="33935" y="11346"/>
                  </a:lnTo>
                  <a:lnTo>
                    <a:pt x="34012" y="10123"/>
                  </a:lnTo>
                  <a:lnTo>
                    <a:pt x="34088" y="8899"/>
                  </a:lnTo>
                  <a:lnTo>
                    <a:pt x="34139" y="7675"/>
                  </a:lnTo>
                  <a:lnTo>
                    <a:pt x="34165" y="6451"/>
                  </a:lnTo>
                  <a:lnTo>
                    <a:pt x="34165" y="5227"/>
                  </a:lnTo>
                  <a:lnTo>
                    <a:pt x="34139" y="4004"/>
                  </a:lnTo>
                  <a:lnTo>
                    <a:pt x="34088" y="2780"/>
                  </a:lnTo>
                  <a:lnTo>
                    <a:pt x="34012" y="1556"/>
                  </a:lnTo>
                  <a:close/>
                  <a:moveTo>
                    <a:pt x="24578" y="587"/>
                  </a:moveTo>
                  <a:lnTo>
                    <a:pt x="25624" y="638"/>
                  </a:lnTo>
                  <a:lnTo>
                    <a:pt x="26669" y="689"/>
                  </a:lnTo>
                  <a:lnTo>
                    <a:pt x="27740" y="766"/>
                  </a:lnTo>
                  <a:lnTo>
                    <a:pt x="28785" y="842"/>
                  </a:lnTo>
                  <a:lnTo>
                    <a:pt x="28734" y="2168"/>
                  </a:lnTo>
                  <a:lnTo>
                    <a:pt x="28734" y="3494"/>
                  </a:lnTo>
                  <a:lnTo>
                    <a:pt x="28734" y="6120"/>
                  </a:lnTo>
                  <a:lnTo>
                    <a:pt x="28734" y="8771"/>
                  </a:lnTo>
                  <a:lnTo>
                    <a:pt x="28709" y="10097"/>
                  </a:lnTo>
                  <a:lnTo>
                    <a:pt x="28683" y="11397"/>
                  </a:lnTo>
                  <a:lnTo>
                    <a:pt x="28683" y="11423"/>
                  </a:lnTo>
                  <a:lnTo>
                    <a:pt x="28530" y="11907"/>
                  </a:lnTo>
                  <a:lnTo>
                    <a:pt x="28403" y="12443"/>
                  </a:lnTo>
                  <a:lnTo>
                    <a:pt x="28250" y="12953"/>
                  </a:lnTo>
                  <a:lnTo>
                    <a:pt x="28148" y="13208"/>
                  </a:lnTo>
                  <a:lnTo>
                    <a:pt x="28046" y="13437"/>
                  </a:lnTo>
                  <a:lnTo>
                    <a:pt x="27918" y="13666"/>
                  </a:lnTo>
                  <a:lnTo>
                    <a:pt x="27765" y="13845"/>
                  </a:lnTo>
                  <a:lnTo>
                    <a:pt x="27587" y="13998"/>
                  </a:lnTo>
                  <a:lnTo>
                    <a:pt x="27383" y="14125"/>
                  </a:lnTo>
                  <a:lnTo>
                    <a:pt x="27153" y="14202"/>
                  </a:lnTo>
                  <a:lnTo>
                    <a:pt x="26898" y="14253"/>
                  </a:lnTo>
                  <a:lnTo>
                    <a:pt x="26618" y="14227"/>
                  </a:lnTo>
                  <a:lnTo>
                    <a:pt x="26287" y="14176"/>
                  </a:lnTo>
                  <a:lnTo>
                    <a:pt x="26108" y="14100"/>
                  </a:lnTo>
                  <a:lnTo>
                    <a:pt x="25930" y="14049"/>
                  </a:lnTo>
                  <a:lnTo>
                    <a:pt x="25777" y="13947"/>
                  </a:lnTo>
                  <a:lnTo>
                    <a:pt x="25624" y="13845"/>
                  </a:lnTo>
                  <a:lnTo>
                    <a:pt x="25369" y="13615"/>
                  </a:lnTo>
                  <a:lnTo>
                    <a:pt x="25165" y="13360"/>
                  </a:lnTo>
                  <a:lnTo>
                    <a:pt x="24986" y="13055"/>
                  </a:lnTo>
                  <a:lnTo>
                    <a:pt x="24859" y="12749"/>
                  </a:lnTo>
                  <a:lnTo>
                    <a:pt x="24731" y="12392"/>
                  </a:lnTo>
                  <a:lnTo>
                    <a:pt x="24655" y="12060"/>
                  </a:lnTo>
                  <a:lnTo>
                    <a:pt x="24757" y="11601"/>
                  </a:lnTo>
                  <a:lnTo>
                    <a:pt x="24808" y="11142"/>
                  </a:lnTo>
                  <a:lnTo>
                    <a:pt x="24808" y="11066"/>
                  </a:lnTo>
                  <a:lnTo>
                    <a:pt x="24757" y="11015"/>
                  </a:lnTo>
                  <a:lnTo>
                    <a:pt x="24680" y="9715"/>
                  </a:lnTo>
                  <a:lnTo>
                    <a:pt x="24655" y="8414"/>
                  </a:lnTo>
                  <a:lnTo>
                    <a:pt x="24629" y="5788"/>
                  </a:lnTo>
                  <a:lnTo>
                    <a:pt x="24604" y="3188"/>
                  </a:lnTo>
                  <a:lnTo>
                    <a:pt x="24604" y="1887"/>
                  </a:lnTo>
                  <a:lnTo>
                    <a:pt x="24578" y="587"/>
                  </a:lnTo>
                  <a:close/>
                  <a:moveTo>
                    <a:pt x="4845" y="1505"/>
                  </a:moveTo>
                  <a:lnTo>
                    <a:pt x="4870" y="2754"/>
                  </a:lnTo>
                  <a:lnTo>
                    <a:pt x="4896" y="4004"/>
                  </a:lnTo>
                  <a:lnTo>
                    <a:pt x="4921" y="5253"/>
                  </a:lnTo>
                  <a:lnTo>
                    <a:pt x="4947" y="6502"/>
                  </a:lnTo>
                  <a:lnTo>
                    <a:pt x="4921" y="7777"/>
                  </a:lnTo>
                  <a:lnTo>
                    <a:pt x="4870" y="9052"/>
                  </a:lnTo>
                  <a:lnTo>
                    <a:pt x="4870" y="9689"/>
                  </a:lnTo>
                  <a:lnTo>
                    <a:pt x="4870" y="10326"/>
                  </a:lnTo>
                  <a:lnTo>
                    <a:pt x="4896" y="10964"/>
                  </a:lnTo>
                  <a:lnTo>
                    <a:pt x="4947" y="11601"/>
                  </a:lnTo>
                  <a:lnTo>
                    <a:pt x="4972" y="11652"/>
                  </a:lnTo>
                  <a:lnTo>
                    <a:pt x="4998" y="11729"/>
                  </a:lnTo>
                  <a:lnTo>
                    <a:pt x="4921" y="12417"/>
                  </a:lnTo>
                  <a:lnTo>
                    <a:pt x="4870" y="12749"/>
                  </a:lnTo>
                  <a:lnTo>
                    <a:pt x="4768" y="13080"/>
                  </a:lnTo>
                  <a:lnTo>
                    <a:pt x="4641" y="13310"/>
                  </a:lnTo>
                  <a:lnTo>
                    <a:pt x="4462" y="13539"/>
                  </a:lnTo>
                  <a:lnTo>
                    <a:pt x="4258" y="13717"/>
                  </a:lnTo>
                  <a:lnTo>
                    <a:pt x="4029" y="13896"/>
                  </a:lnTo>
                  <a:lnTo>
                    <a:pt x="3774" y="14023"/>
                  </a:lnTo>
                  <a:lnTo>
                    <a:pt x="3519" y="14125"/>
                  </a:lnTo>
                  <a:lnTo>
                    <a:pt x="3238" y="14227"/>
                  </a:lnTo>
                  <a:lnTo>
                    <a:pt x="2983" y="14278"/>
                  </a:lnTo>
                  <a:lnTo>
                    <a:pt x="2703" y="14329"/>
                  </a:lnTo>
                  <a:lnTo>
                    <a:pt x="2448" y="14329"/>
                  </a:lnTo>
                  <a:lnTo>
                    <a:pt x="2193" y="14304"/>
                  </a:lnTo>
                  <a:lnTo>
                    <a:pt x="1964" y="14253"/>
                  </a:lnTo>
                  <a:lnTo>
                    <a:pt x="1734" y="14176"/>
                  </a:lnTo>
                  <a:lnTo>
                    <a:pt x="1530" y="14074"/>
                  </a:lnTo>
                  <a:lnTo>
                    <a:pt x="1352" y="13947"/>
                  </a:lnTo>
                  <a:lnTo>
                    <a:pt x="1173" y="13794"/>
                  </a:lnTo>
                  <a:lnTo>
                    <a:pt x="1020" y="13615"/>
                  </a:lnTo>
                  <a:lnTo>
                    <a:pt x="893" y="13437"/>
                  </a:lnTo>
                  <a:lnTo>
                    <a:pt x="765" y="13233"/>
                  </a:lnTo>
                  <a:lnTo>
                    <a:pt x="663" y="13004"/>
                  </a:lnTo>
                  <a:lnTo>
                    <a:pt x="587" y="12774"/>
                  </a:lnTo>
                  <a:lnTo>
                    <a:pt x="510" y="12545"/>
                  </a:lnTo>
                  <a:lnTo>
                    <a:pt x="459" y="12315"/>
                  </a:lnTo>
                  <a:lnTo>
                    <a:pt x="434" y="12060"/>
                  </a:lnTo>
                  <a:lnTo>
                    <a:pt x="459" y="11984"/>
                  </a:lnTo>
                  <a:lnTo>
                    <a:pt x="485" y="11907"/>
                  </a:lnTo>
                  <a:lnTo>
                    <a:pt x="612" y="9536"/>
                  </a:lnTo>
                  <a:lnTo>
                    <a:pt x="663" y="8338"/>
                  </a:lnTo>
                  <a:lnTo>
                    <a:pt x="689" y="7140"/>
                  </a:lnTo>
                  <a:lnTo>
                    <a:pt x="689" y="5916"/>
                  </a:lnTo>
                  <a:lnTo>
                    <a:pt x="663" y="4717"/>
                  </a:lnTo>
                  <a:lnTo>
                    <a:pt x="612" y="3519"/>
                  </a:lnTo>
                  <a:lnTo>
                    <a:pt x="536" y="2346"/>
                  </a:lnTo>
                  <a:lnTo>
                    <a:pt x="587" y="2346"/>
                  </a:lnTo>
                  <a:lnTo>
                    <a:pt x="1658" y="2091"/>
                  </a:lnTo>
                  <a:lnTo>
                    <a:pt x="2703" y="1862"/>
                  </a:lnTo>
                  <a:lnTo>
                    <a:pt x="3774" y="1683"/>
                  </a:lnTo>
                  <a:lnTo>
                    <a:pt x="4845" y="1505"/>
                  </a:lnTo>
                  <a:close/>
                  <a:moveTo>
                    <a:pt x="6170" y="19607"/>
                  </a:moveTo>
                  <a:lnTo>
                    <a:pt x="6196" y="19632"/>
                  </a:lnTo>
                  <a:lnTo>
                    <a:pt x="6247" y="19683"/>
                  </a:lnTo>
                  <a:lnTo>
                    <a:pt x="6272" y="19734"/>
                  </a:lnTo>
                  <a:lnTo>
                    <a:pt x="6298" y="19887"/>
                  </a:lnTo>
                  <a:lnTo>
                    <a:pt x="6272" y="20142"/>
                  </a:lnTo>
                  <a:lnTo>
                    <a:pt x="6119" y="20142"/>
                  </a:lnTo>
                  <a:lnTo>
                    <a:pt x="5992" y="20168"/>
                  </a:lnTo>
                  <a:lnTo>
                    <a:pt x="5941" y="19964"/>
                  </a:lnTo>
                  <a:lnTo>
                    <a:pt x="5941" y="19862"/>
                  </a:lnTo>
                  <a:lnTo>
                    <a:pt x="5966" y="19760"/>
                  </a:lnTo>
                  <a:lnTo>
                    <a:pt x="5992" y="19683"/>
                  </a:lnTo>
                  <a:lnTo>
                    <a:pt x="6043" y="19632"/>
                  </a:lnTo>
                  <a:lnTo>
                    <a:pt x="6119" y="19607"/>
                  </a:lnTo>
                  <a:close/>
                  <a:moveTo>
                    <a:pt x="11830" y="20627"/>
                  </a:moveTo>
                  <a:lnTo>
                    <a:pt x="11881" y="20652"/>
                  </a:lnTo>
                  <a:lnTo>
                    <a:pt x="11983" y="20780"/>
                  </a:lnTo>
                  <a:lnTo>
                    <a:pt x="12034" y="20856"/>
                  </a:lnTo>
                  <a:lnTo>
                    <a:pt x="12060" y="20958"/>
                  </a:lnTo>
                  <a:lnTo>
                    <a:pt x="12085" y="21035"/>
                  </a:lnTo>
                  <a:lnTo>
                    <a:pt x="12060" y="21137"/>
                  </a:lnTo>
                  <a:lnTo>
                    <a:pt x="11805" y="21060"/>
                  </a:lnTo>
                  <a:lnTo>
                    <a:pt x="11525" y="21035"/>
                  </a:lnTo>
                  <a:lnTo>
                    <a:pt x="10938" y="21035"/>
                  </a:lnTo>
                  <a:lnTo>
                    <a:pt x="10658" y="21060"/>
                  </a:lnTo>
                  <a:lnTo>
                    <a:pt x="10377" y="21086"/>
                  </a:lnTo>
                  <a:lnTo>
                    <a:pt x="10097" y="21162"/>
                  </a:lnTo>
                  <a:lnTo>
                    <a:pt x="9867" y="21239"/>
                  </a:lnTo>
                  <a:lnTo>
                    <a:pt x="9867" y="21111"/>
                  </a:lnTo>
                  <a:lnTo>
                    <a:pt x="9893" y="20984"/>
                  </a:lnTo>
                  <a:lnTo>
                    <a:pt x="9944" y="20856"/>
                  </a:lnTo>
                  <a:lnTo>
                    <a:pt x="10071" y="20754"/>
                  </a:lnTo>
                  <a:lnTo>
                    <a:pt x="10148" y="20729"/>
                  </a:lnTo>
                  <a:lnTo>
                    <a:pt x="10250" y="20703"/>
                  </a:lnTo>
                  <a:lnTo>
                    <a:pt x="10454" y="20678"/>
                  </a:lnTo>
                  <a:lnTo>
                    <a:pt x="10862" y="20678"/>
                  </a:lnTo>
                  <a:lnTo>
                    <a:pt x="11626" y="20627"/>
                  </a:lnTo>
                  <a:close/>
                  <a:moveTo>
                    <a:pt x="6400" y="20474"/>
                  </a:moveTo>
                  <a:lnTo>
                    <a:pt x="6604" y="20525"/>
                  </a:lnTo>
                  <a:lnTo>
                    <a:pt x="6757" y="20576"/>
                  </a:lnTo>
                  <a:lnTo>
                    <a:pt x="6910" y="20652"/>
                  </a:lnTo>
                  <a:lnTo>
                    <a:pt x="7037" y="20754"/>
                  </a:lnTo>
                  <a:lnTo>
                    <a:pt x="7114" y="20907"/>
                  </a:lnTo>
                  <a:lnTo>
                    <a:pt x="7139" y="21060"/>
                  </a:lnTo>
                  <a:lnTo>
                    <a:pt x="7114" y="21239"/>
                  </a:lnTo>
                  <a:lnTo>
                    <a:pt x="6782" y="21213"/>
                  </a:lnTo>
                  <a:lnTo>
                    <a:pt x="6374" y="21188"/>
                  </a:lnTo>
                  <a:lnTo>
                    <a:pt x="6119" y="21188"/>
                  </a:lnTo>
                  <a:lnTo>
                    <a:pt x="5839" y="21213"/>
                  </a:lnTo>
                  <a:lnTo>
                    <a:pt x="5558" y="21239"/>
                  </a:lnTo>
                  <a:lnTo>
                    <a:pt x="5253" y="21315"/>
                  </a:lnTo>
                  <a:lnTo>
                    <a:pt x="5253" y="21264"/>
                  </a:lnTo>
                  <a:lnTo>
                    <a:pt x="5253" y="21086"/>
                  </a:lnTo>
                  <a:lnTo>
                    <a:pt x="5304" y="20933"/>
                  </a:lnTo>
                  <a:lnTo>
                    <a:pt x="5380" y="20805"/>
                  </a:lnTo>
                  <a:lnTo>
                    <a:pt x="5508" y="20678"/>
                  </a:lnTo>
                  <a:lnTo>
                    <a:pt x="5660" y="20601"/>
                  </a:lnTo>
                  <a:lnTo>
                    <a:pt x="5839" y="20525"/>
                  </a:lnTo>
                  <a:lnTo>
                    <a:pt x="6017" y="20499"/>
                  </a:lnTo>
                  <a:lnTo>
                    <a:pt x="6221" y="20474"/>
                  </a:lnTo>
                  <a:close/>
                  <a:moveTo>
                    <a:pt x="10913" y="21417"/>
                  </a:moveTo>
                  <a:lnTo>
                    <a:pt x="11117" y="21443"/>
                  </a:lnTo>
                  <a:lnTo>
                    <a:pt x="11448" y="21519"/>
                  </a:lnTo>
                  <a:lnTo>
                    <a:pt x="11728" y="21621"/>
                  </a:lnTo>
                  <a:lnTo>
                    <a:pt x="11958" y="21774"/>
                  </a:lnTo>
                  <a:lnTo>
                    <a:pt x="12162" y="21953"/>
                  </a:lnTo>
                  <a:lnTo>
                    <a:pt x="12289" y="22157"/>
                  </a:lnTo>
                  <a:lnTo>
                    <a:pt x="12417" y="22412"/>
                  </a:lnTo>
                  <a:lnTo>
                    <a:pt x="12493" y="22666"/>
                  </a:lnTo>
                  <a:lnTo>
                    <a:pt x="12544" y="22921"/>
                  </a:lnTo>
                  <a:lnTo>
                    <a:pt x="12570" y="23227"/>
                  </a:lnTo>
                  <a:lnTo>
                    <a:pt x="12570" y="23508"/>
                  </a:lnTo>
                  <a:lnTo>
                    <a:pt x="12544" y="24094"/>
                  </a:lnTo>
                  <a:lnTo>
                    <a:pt x="12468" y="25191"/>
                  </a:lnTo>
                  <a:lnTo>
                    <a:pt x="12366" y="26950"/>
                  </a:lnTo>
                  <a:lnTo>
                    <a:pt x="12238" y="28709"/>
                  </a:lnTo>
                  <a:lnTo>
                    <a:pt x="9281" y="28658"/>
                  </a:lnTo>
                  <a:lnTo>
                    <a:pt x="9306" y="27817"/>
                  </a:lnTo>
                  <a:lnTo>
                    <a:pt x="9306" y="26950"/>
                  </a:lnTo>
                  <a:lnTo>
                    <a:pt x="9255" y="25242"/>
                  </a:lnTo>
                  <a:lnTo>
                    <a:pt x="9230" y="24681"/>
                  </a:lnTo>
                  <a:lnTo>
                    <a:pt x="9204" y="24043"/>
                  </a:lnTo>
                  <a:lnTo>
                    <a:pt x="9230" y="23686"/>
                  </a:lnTo>
                  <a:lnTo>
                    <a:pt x="9230" y="23355"/>
                  </a:lnTo>
                  <a:lnTo>
                    <a:pt x="9281" y="23023"/>
                  </a:lnTo>
                  <a:lnTo>
                    <a:pt x="9332" y="22717"/>
                  </a:lnTo>
                  <a:lnTo>
                    <a:pt x="9408" y="22437"/>
                  </a:lnTo>
                  <a:lnTo>
                    <a:pt x="9536" y="22157"/>
                  </a:lnTo>
                  <a:lnTo>
                    <a:pt x="9689" y="21927"/>
                  </a:lnTo>
                  <a:lnTo>
                    <a:pt x="9893" y="21723"/>
                  </a:lnTo>
                  <a:lnTo>
                    <a:pt x="9995" y="21647"/>
                  </a:lnTo>
                  <a:lnTo>
                    <a:pt x="10122" y="21570"/>
                  </a:lnTo>
                  <a:lnTo>
                    <a:pt x="10250" y="21519"/>
                  </a:lnTo>
                  <a:lnTo>
                    <a:pt x="10403" y="21468"/>
                  </a:lnTo>
                  <a:lnTo>
                    <a:pt x="10556" y="21443"/>
                  </a:lnTo>
                  <a:lnTo>
                    <a:pt x="10734" y="21417"/>
                  </a:lnTo>
                  <a:close/>
                  <a:moveTo>
                    <a:pt x="6374" y="21545"/>
                  </a:moveTo>
                  <a:lnTo>
                    <a:pt x="6731" y="21621"/>
                  </a:lnTo>
                  <a:lnTo>
                    <a:pt x="7037" y="21698"/>
                  </a:lnTo>
                  <a:lnTo>
                    <a:pt x="7267" y="21825"/>
                  </a:lnTo>
                  <a:lnTo>
                    <a:pt x="7471" y="21978"/>
                  </a:lnTo>
                  <a:lnTo>
                    <a:pt x="7624" y="22157"/>
                  </a:lnTo>
                  <a:lnTo>
                    <a:pt x="7726" y="22361"/>
                  </a:lnTo>
                  <a:lnTo>
                    <a:pt x="7802" y="22590"/>
                  </a:lnTo>
                  <a:lnTo>
                    <a:pt x="7853" y="22819"/>
                  </a:lnTo>
                  <a:lnTo>
                    <a:pt x="7879" y="23074"/>
                  </a:lnTo>
                  <a:lnTo>
                    <a:pt x="7904" y="23329"/>
                  </a:lnTo>
                  <a:lnTo>
                    <a:pt x="7879" y="23890"/>
                  </a:lnTo>
                  <a:lnTo>
                    <a:pt x="7828" y="24426"/>
                  </a:lnTo>
                  <a:lnTo>
                    <a:pt x="7802" y="24987"/>
                  </a:lnTo>
                  <a:lnTo>
                    <a:pt x="7777" y="26822"/>
                  </a:lnTo>
                  <a:lnTo>
                    <a:pt x="7777" y="27740"/>
                  </a:lnTo>
                  <a:lnTo>
                    <a:pt x="7802" y="28658"/>
                  </a:lnTo>
                  <a:lnTo>
                    <a:pt x="6145" y="28683"/>
                  </a:lnTo>
                  <a:lnTo>
                    <a:pt x="4513" y="28760"/>
                  </a:lnTo>
                  <a:lnTo>
                    <a:pt x="4564" y="27842"/>
                  </a:lnTo>
                  <a:lnTo>
                    <a:pt x="4590" y="26924"/>
                  </a:lnTo>
                  <a:lnTo>
                    <a:pt x="4590" y="25089"/>
                  </a:lnTo>
                  <a:lnTo>
                    <a:pt x="4564" y="24528"/>
                  </a:lnTo>
                  <a:lnTo>
                    <a:pt x="4564" y="23916"/>
                  </a:lnTo>
                  <a:lnTo>
                    <a:pt x="4564" y="23278"/>
                  </a:lnTo>
                  <a:lnTo>
                    <a:pt x="4590" y="22998"/>
                  </a:lnTo>
                  <a:lnTo>
                    <a:pt x="4641" y="22717"/>
                  </a:lnTo>
                  <a:lnTo>
                    <a:pt x="4717" y="22437"/>
                  </a:lnTo>
                  <a:lnTo>
                    <a:pt x="4819" y="22208"/>
                  </a:lnTo>
                  <a:lnTo>
                    <a:pt x="4972" y="21978"/>
                  </a:lnTo>
                  <a:lnTo>
                    <a:pt x="5151" y="21800"/>
                  </a:lnTo>
                  <a:lnTo>
                    <a:pt x="5253" y="21723"/>
                  </a:lnTo>
                  <a:lnTo>
                    <a:pt x="5380" y="21672"/>
                  </a:lnTo>
                  <a:lnTo>
                    <a:pt x="5508" y="21621"/>
                  </a:lnTo>
                  <a:lnTo>
                    <a:pt x="5660" y="21570"/>
                  </a:lnTo>
                  <a:lnTo>
                    <a:pt x="5992" y="21545"/>
                  </a:lnTo>
                  <a:close/>
                  <a:moveTo>
                    <a:pt x="5227" y="12570"/>
                  </a:moveTo>
                  <a:lnTo>
                    <a:pt x="5406" y="13004"/>
                  </a:lnTo>
                  <a:lnTo>
                    <a:pt x="5609" y="13386"/>
                  </a:lnTo>
                  <a:lnTo>
                    <a:pt x="5737" y="13539"/>
                  </a:lnTo>
                  <a:lnTo>
                    <a:pt x="5864" y="13717"/>
                  </a:lnTo>
                  <a:lnTo>
                    <a:pt x="5992" y="13870"/>
                  </a:lnTo>
                  <a:lnTo>
                    <a:pt x="6170" y="13998"/>
                  </a:lnTo>
                  <a:lnTo>
                    <a:pt x="6323" y="14125"/>
                  </a:lnTo>
                  <a:lnTo>
                    <a:pt x="6502" y="14227"/>
                  </a:lnTo>
                  <a:lnTo>
                    <a:pt x="6706" y="14329"/>
                  </a:lnTo>
                  <a:lnTo>
                    <a:pt x="6910" y="14406"/>
                  </a:lnTo>
                  <a:lnTo>
                    <a:pt x="7114" y="14457"/>
                  </a:lnTo>
                  <a:lnTo>
                    <a:pt x="7343" y="14482"/>
                  </a:lnTo>
                  <a:lnTo>
                    <a:pt x="7853" y="14482"/>
                  </a:lnTo>
                  <a:lnTo>
                    <a:pt x="8057" y="14457"/>
                  </a:lnTo>
                  <a:lnTo>
                    <a:pt x="8261" y="14406"/>
                  </a:lnTo>
                  <a:lnTo>
                    <a:pt x="8440" y="14355"/>
                  </a:lnTo>
                  <a:lnTo>
                    <a:pt x="8618" y="14278"/>
                  </a:lnTo>
                  <a:lnTo>
                    <a:pt x="8796" y="14202"/>
                  </a:lnTo>
                  <a:lnTo>
                    <a:pt x="8949" y="14100"/>
                  </a:lnTo>
                  <a:lnTo>
                    <a:pt x="9255" y="13870"/>
                  </a:lnTo>
                  <a:lnTo>
                    <a:pt x="9510" y="13615"/>
                  </a:lnTo>
                  <a:lnTo>
                    <a:pt x="9714" y="13310"/>
                  </a:lnTo>
                  <a:lnTo>
                    <a:pt x="9893" y="12978"/>
                  </a:lnTo>
                  <a:lnTo>
                    <a:pt x="9995" y="12621"/>
                  </a:lnTo>
                  <a:lnTo>
                    <a:pt x="10071" y="12825"/>
                  </a:lnTo>
                  <a:lnTo>
                    <a:pt x="10148" y="13029"/>
                  </a:lnTo>
                  <a:lnTo>
                    <a:pt x="10250" y="13208"/>
                  </a:lnTo>
                  <a:lnTo>
                    <a:pt x="10352" y="13386"/>
                  </a:lnTo>
                  <a:lnTo>
                    <a:pt x="10479" y="13539"/>
                  </a:lnTo>
                  <a:lnTo>
                    <a:pt x="10607" y="13692"/>
                  </a:lnTo>
                  <a:lnTo>
                    <a:pt x="10760" y="13845"/>
                  </a:lnTo>
                  <a:lnTo>
                    <a:pt x="10913" y="13972"/>
                  </a:lnTo>
                  <a:lnTo>
                    <a:pt x="11066" y="14100"/>
                  </a:lnTo>
                  <a:lnTo>
                    <a:pt x="11244" y="14202"/>
                  </a:lnTo>
                  <a:lnTo>
                    <a:pt x="11448" y="14278"/>
                  </a:lnTo>
                  <a:lnTo>
                    <a:pt x="11652" y="14355"/>
                  </a:lnTo>
                  <a:lnTo>
                    <a:pt x="11856" y="14406"/>
                  </a:lnTo>
                  <a:lnTo>
                    <a:pt x="12085" y="14457"/>
                  </a:lnTo>
                  <a:lnTo>
                    <a:pt x="12723" y="14457"/>
                  </a:lnTo>
                  <a:lnTo>
                    <a:pt x="12927" y="14406"/>
                  </a:lnTo>
                  <a:lnTo>
                    <a:pt x="13284" y="14304"/>
                  </a:lnTo>
                  <a:lnTo>
                    <a:pt x="13615" y="14151"/>
                  </a:lnTo>
                  <a:lnTo>
                    <a:pt x="13947" y="13947"/>
                  </a:lnTo>
                  <a:lnTo>
                    <a:pt x="14227" y="13692"/>
                  </a:lnTo>
                  <a:lnTo>
                    <a:pt x="14482" y="13411"/>
                  </a:lnTo>
                  <a:lnTo>
                    <a:pt x="14686" y="13080"/>
                  </a:lnTo>
                  <a:lnTo>
                    <a:pt x="14762" y="12927"/>
                  </a:lnTo>
                  <a:lnTo>
                    <a:pt x="14839" y="12749"/>
                  </a:lnTo>
                  <a:lnTo>
                    <a:pt x="14992" y="13055"/>
                  </a:lnTo>
                  <a:lnTo>
                    <a:pt x="15196" y="13310"/>
                  </a:lnTo>
                  <a:lnTo>
                    <a:pt x="15451" y="13564"/>
                  </a:lnTo>
                  <a:lnTo>
                    <a:pt x="15706" y="13768"/>
                  </a:lnTo>
                  <a:lnTo>
                    <a:pt x="16012" y="13947"/>
                  </a:lnTo>
                  <a:lnTo>
                    <a:pt x="16343" y="14074"/>
                  </a:lnTo>
                  <a:lnTo>
                    <a:pt x="16700" y="14176"/>
                  </a:lnTo>
                  <a:lnTo>
                    <a:pt x="17057" y="14202"/>
                  </a:lnTo>
                  <a:lnTo>
                    <a:pt x="17261" y="14202"/>
                  </a:lnTo>
                  <a:lnTo>
                    <a:pt x="17465" y="14176"/>
                  </a:lnTo>
                  <a:lnTo>
                    <a:pt x="17822" y="14100"/>
                  </a:lnTo>
                  <a:lnTo>
                    <a:pt x="18204" y="13972"/>
                  </a:lnTo>
                  <a:lnTo>
                    <a:pt x="18536" y="13794"/>
                  </a:lnTo>
                  <a:lnTo>
                    <a:pt x="18867" y="13564"/>
                  </a:lnTo>
                  <a:lnTo>
                    <a:pt x="19148" y="13310"/>
                  </a:lnTo>
                  <a:lnTo>
                    <a:pt x="19377" y="13004"/>
                  </a:lnTo>
                  <a:lnTo>
                    <a:pt x="19581" y="12672"/>
                  </a:lnTo>
                  <a:lnTo>
                    <a:pt x="19734" y="13029"/>
                  </a:lnTo>
                  <a:lnTo>
                    <a:pt x="19938" y="13360"/>
                  </a:lnTo>
                  <a:lnTo>
                    <a:pt x="20168" y="13641"/>
                  </a:lnTo>
                  <a:lnTo>
                    <a:pt x="20448" y="13896"/>
                  </a:lnTo>
                  <a:lnTo>
                    <a:pt x="20779" y="14100"/>
                  </a:lnTo>
                  <a:lnTo>
                    <a:pt x="20958" y="14202"/>
                  </a:lnTo>
                  <a:lnTo>
                    <a:pt x="21136" y="14278"/>
                  </a:lnTo>
                  <a:lnTo>
                    <a:pt x="21315" y="14329"/>
                  </a:lnTo>
                  <a:lnTo>
                    <a:pt x="21519" y="14380"/>
                  </a:lnTo>
                  <a:lnTo>
                    <a:pt x="21723" y="14406"/>
                  </a:lnTo>
                  <a:lnTo>
                    <a:pt x="21952" y="14431"/>
                  </a:lnTo>
                  <a:lnTo>
                    <a:pt x="22437" y="14431"/>
                  </a:lnTo>
                  <a:lnTo>
                    <a:pt x="22666" y="14380"/>
                  </a:lnTo>
                  <a:lnTo>
                    <a:pt x="22870" y="14329"/>
                  </a:lnTo>
                  <a:lnTo>
                    <a:pt x="23049" y="14278"/>
                  </a:lnTo>
                  <a:lnTo>
                    <a:pt x="23253" y="14176"/>
                  </a:lnTo>
                  <a:lnTo>
                    <a:pt x="23406" y="14100"/>
                  </a:lnTo>
                  <a:lnTo>
                    <a:pt x="23558" y="13972"/>
                  </a:lnTo>
                  <a:lnTo>
                    <a:pt x="23711" y="13845"/>
                  </a:lnTo>
                  <a:lnTo>
                    <a:pt x="23864" y="13717"/>
                  </a:lnTo>
                  <a:lnTo>
                    <a:pt x="24094" y="13411"/>
                  </a:lnTo>
                  <a:lnTo>
                    <a:pt x="24298" y="13080"/>
                  </a:lnTo>
                  <a:lnTo>
                    <a:pt x="24451" y="12698"/>
                  </a:lnTo>
                  <a:lnTo>
                    <a:pt x="24578" y="13055"/>
                  </a:lnTo>
                  <a:lnTo>
                    <a:pt x="24731" y="13386"/>
                  </a:lnTo>
                  <a:lnTo>
                    <a:pt x="24910" y="13692"/>
                  </a:lnTo>
                  <a:lnTo>
                    <a:pt x="25139" y="13972"/>
                  </a:lnTo>
                  <a:lnTo>
                    <a:pt x="25394" y="14202"/>
                  </a:lnTo>
                  <a:lnTo>
                    <a:pt x="25700" y="14406"/>
                  </a:lnTo>
                  <a:lnTo>
                    <a:pt x="25853" y="14482"/>
                  </a:lnTo>
                  <a:lnTo>
                    <a:pt x="26032" y="14559"/>
                  </a:lnTo>
                  <a:lnTo>
                    <a:pt x="26210" y="14610"/>
                  </a:lnTo>
                  <a:lnTo>
                    <a:pt x="26414" y="14661"/>
                  </a:lnTo>
                  <a:lnTo>
                    <a:pt x="26669" y="14686"/>
                  </a:lnTo>
                  <a:lnTo>
                    <a:pt x="26898" y="14686"/>
                  </a:lnTo>
                  <a:lnTo>
                    <a:pt x="27128" y="14661"/>
                  </a:lnTo>
                  <a:lnTo>
                    <a:pt x="27357" y="14610"/>
                  </a:lnTo>
                  <a:lnTo>
                    <a:pt x="27536" y="14533"/>
                  </a:lnTo>
                  <a:lnTo>
                    <a:pt x="27740" y="14431"/>
                  </a:lnTo>
                  <a:lnTo>
                    <a:pt x="27918" y="14329"/>
                  </a:lnTo>
                  <a:lnTo>
                    <a:pt x="28071" y="14202"/>
                  </a:lnTo>
                  <a:lnTo>
                    <a:pt x="28224" y="14049"/>
                  </a:lnTo>
                  <a:lnTo>
                    <a:pt x="28352" y="13870"/>
                  </a:lnTo>
                  <a:lnTo>
                    <a:pt x="28479" y="13692"/>
                  </a:lnTo>
                  <a:lnTo>
                    <a:pt x="28581" y="13488"/>
                  </a:lnTo>
                  <a:lnTo>
                    <a:pt x="28760" y="13080"/>
                  </a:lnTo>
                  <a:lnTo>
                    <a:pt x="28887" y="12647"/>
                  </a:lnTo>
                  <a:lnTo>
                    <a:pt x="28989" y="12851"/>
                  </a:lnTo>
                  <a:lnTo>
                    <a:pt x="29091" y="13029"/>
                  </a:lnTo>
                  <a:lnTo>
                    <a:pt x="29193" y="13208"/>
                  </a:lnTo>
                  <a:lnTo>
                    <a:pt x="29346" y="13386"/>
                  </a:lnTo>
                  <a:lnTo>
                    <a:pt x="29474" y="13564"/>
                  </a:lnTo>
                  <a:lnTo>
                    <a:pt x="29626" y="13717"/>
                  </a:lnTo>
                  <a:lnTo>
                    <a:pt x="29805" y="13845"/>
                  </a:lnTo>
                  <a:lnTo>
                    <a:pt x="29983" y="13972"/>
                  </a:lnTo>
                  <a:lnTo>
                    <a:pt x="30162" y="14074"/>
                  </a:lnTo>
                  <a:lnTo>
                    <a:pt x="30366" y="14176"/>
                  </a:lnTo>
                  <a:lnTo>
                    <a:pt x="30570" y="14253"/>
                  </a:lnTo>
                  <a:lnTo>
                    <a:pt x="30799" y="14304"/>
                  </a:lnTo>
                  <a:lnTo>
                    <a:pt x="31003" y="14355"/>
                  </a:lnTo>
                  <a:lnTo>
                    <a:pt x="31233" y="14380"/>
                  </a:lnTo>
                  <a:lnTo>
                    <a:pt x="31462" y="14380"/>
                  </a:lnTo>
                  <a:lnTo>
                    <a:pt x="31717" y="14355"/>
                  </a:lnTo>
                  <a:lnTo>
                    <a:pt x="32023" y="14304"/>
                  </a:lnTo>
                  <a:lnTo>
                    <a:pt x="32329" y="14202"/>
                  </a:lnTo>
                  <a:lnTo>
                    <a:pt x="32635" y="14074"/>
                  </a:lnTo>
                  <a:lnTo>
                    <a:pt x="32915" y="13896"/>
                  </a:lnTo>
                  <a:lnTo>
                    <a:pt x="33170" y="13717"/>
                  </a:lnTo>
                  <a:lnTo>
                    <a:pt x="33400" y="13488"/>
                  </a:lnTo>
                  <a:lnTo>
                    <a:pt x="33604" y="13259"/>
                  </a:lnTo>
                  <a:lnTo>
                    <a:pt x="33782" y="13004"/>
                  </a:lnTo>
                  <a:lnTo>
                    <a:pt x="33884" y="13259"/>
                  </a:lnTo>
                  <a:lnTo>
                    <a:pt x="34037" y="13513"/>
                  </a:lnTo>
                  <a:lnTo>
                    <a:pt x="34190" y="13743"/>
                  </a:lnTo>
                  <a:lnTo>
                    <a:pt x="34394" y="13972"/>
                  </a:lnTo>
                  <a:lnTo>
                    <a:pt x="34598" y="14151"/>
                  </a:lnTo>
                  <a:lnTo>
                    <a:pt x="34853" y="14329"/>
                  </a:lnTo>
                  <a:lnTo>
                    <a:pt x="35108" y="14457"/>
                  </a:lnTo>
                  <a:lnTo>
                    <a:pt x="35389" y="14559"/>
                  </a:lnTo>
                  <a:lnTo>
                    <a:pt x="35440" y="16344"/>
                  </a:lnTo>
                  <a:lnTo>
                    <a:pt x="35465" y="18128"/>
                  </a:lnTo>
                  <a:lnTo>
                    <a:pt x="35516" y="21672"/>
                  </a:lnTo>
                  <a:lnTo>
                    <a:pt x="35516" y="25242"/>
                  </a:lnTo>
                  <a:lnTo>
                    <a:pt x="35491" y="28785"/>
                  </a:lnTo>
                  <a:lnTo>
                    <a:pt x="35465" y="28760"/>
                  </a:lnTo>
                  <a:lnTo>
                    <a:pt x="31360" y="28760"/>
                  </a:lnTo>
                  <a:lnTo>
                    <a:pt x="27332" y="28811"/>
                  </a:lnTo>
                  <a:lnTo>
                    <a:pt x="23304" y="28836"/>
                  </a:lnTo>
                  <a:lnTo>
                    <a:pt x="17643" y="28836"/>
                  </a:lnTo>
                  <a:lnTo>
                    <a:pt x="15986" y="28785"/>
                  </a:lnTo>
                  <a:lnTo>
                    <a:pt x="12646" y="28709"/>
                  </a:lnTo>
                  <a:lnTo>
                    <a:pt x="12774" y="27103"/>
                  </a:lnTo>
                  <a:lnTo>
                    <a:pt x="12876" y="25471"/>
                  </a:lnTo>
                  <a:lnTo>
                    <a:pt x="12952" y="24655"/>
                  </a:lnTo>
                  <a:lnTo>
                    <a:pt x="13029" y="23839"/>
                  </a:lnTo>
                  <a:lnTo>
                    <a:pt x="13029" y="23406"/>
                  </a:lnTo>
                  <a:lnTo>
                    <a:pt x="13054" y="22998"/>
                  </a:lnTo>
                  <a:lnTo>
                    <a:pt x="13029" y="22590"/>
                  </a:lnTo>
                  <a:lnTo>
                    <a:pt x="12978" y="22208"/>
                  </a:lnTo>
                  <a:lnTo>
                    <a:pt x="12927" y="22029"/>
                  </a:lnTo>
                  <a:lnTo>
                    <a:pt x="12876" y="21876"/>
                  </a:lnTo>
                  <a:lnTo>
                    <a:pt x="12825" y="21749"/>
                  </a:lnTo>
                  <a:lnTo>
                    <a:pt x="12748" y="21621"/>
                  </a:lnTo>
                  <a:lnTo>
                    <a:pt x="12646" y="21519"/>
                  </a:lnTo>
                  <a:lnTo>
                    <a:pt x="12570" y="21417"/>
                  </a:lnTo>
                  <a:lnTo>
                    <a:pt x="12340" y="21264"/>
                  </a:lnTo>
                  <a:lnTo>
                    <a:pt x="12391" y="21035"/>
                  </a:lnTo>
                  <a:lnTo>
                    <a:pt x="12366" y="20805"/>
                  </a:lnTo>
                  <a:lnTo>
                    <a:pt x="12366" y="20678"/>
                  </a:lnTo>
                  <a:lnTo>
                    <a:pt x="12315" y="20576"/>
                  </a:lnTo>
                  <a:lnTo>
                    <a:pt x="12264" y="20474"/>
                  </a:lnTo>
                  <a:lnTo>
                    <a:pt x="12162" y="20397"/>
                  </a:lnTo>
                  <a:lnTo>
                    <a:pt x="12009" y="20321"/>
                  </a:lnTo>
                  <a:lnTo>
                    <a:pt x="11856" y="20270"/>
                  </a:lnTo>
                  <a:lnTo>
                    <a:pt x="11346" y="20270"/>
                  </a:lnTo>
                  <a:lnTo>
                    <a:pt x="11397" y="20219"/>
                  </a:lnTo>
                  <a:lnTo>
                    <a:pt x="11397" y="20117"/>
                  </a:lnTo>
                  <a:lnTo>
                    <a:pt x="11270" y="19734"/>
                  </a:lnTo>
                  <a:lnTo>
                    <a:pt x="11219" y="19607"/>
                  </a:lnTo>
                  <a:lnTo>
                    <a:pt x="11193" y="19556"/>
                  </a:lnTo>
                  <a:lnTo>
                    <a:pt x="11142" y="19505"/>
                  </a:lnTo>
                  <a:lnTo>
                    <a:pt x="11040" y="19479"/>
                  </a:lnTo>
                  <a:lnTo>
                    <a:pt x="10811" y="19479"/>
                  </a:lnTo>
                  <a:lnTo>
                    <a:pt x="10709" y="19530"/>
                  </a:lnTo>
                  <a:lnTo>
                    <a:pt x="10607" y="19581"/>
                  </a:lnTo>
                  <a:lnTo>
                    <a:pt x="10530" y="19658"/>
                  </a:lnTo>
                  <a:lnTo>
                    <a:pt x="10479" y="19760"/>
                  </a:lnTo>
                  <a:lnTo>
                    <a:pt x="10428" y="19836"/>
                  </a:lnTo>
                  <a:lnTo>
                    <a:pt x="10403" y="19938"/>
                  </a:lnTo>
                  <a:lnTo>
                    <a:pt x="10403" y="20066"/>
                  </a:lnTo>
                  <a:lnTo>
                    <a:pt x="10428" y="20168"/>
                  </a:lnTo>
                  <a:lnTo>
                    <a:pt x="10454" y="20270"/>
                  </a:lnTo>
                  <a:lnTo>
                    <a:pt x="10479" y="20295"/>
                  </a:lnTo>
                  <a:lnTo>
                    <a:pt x="10581" y="20295"/>
                  </a:lnTo>
                  <a:lnTo>
                    <a:pt x="10632" y="20244"/>
                  </a:lnTo>
                  <a:lnTo>
                    <a:pt x="10658" y="20219"/>
                  </a:lnTo>
                  <a:lnTo>
                    <a:pt x="10658" y="20193"/>
                  </a:lnTo>
                  <a:lnTo>
                    <a:pt x="10632" y="20117"/>
                  </a:lnTo>
                  <a:lnTo>
                    <a:pt x="10632" y="20040"/>
                  </a:lnTo>
                  <a:lnTo>
                    <a:pt x="10658" y="19964"/>
                  </a:lnTo>
                  <a:lnTo>
                    <a:pt x="10709" y="19913"/>
                  </a:lnTo>
                  <a:lnTo>
                    <a:pt x="10760" y="19862"/>
                  </a:lnTo>
                  <a:lnTo>
                    <a:pt x="10811" y="19836"/>
                  </a:lnTo>
                  <a:lnTo>
                    <a:pt x="10887" y="19811"/>
                  </a:lnTo>
                  <a:lnTo>
                    <a:pt x="10938" y="19785"/>
                  </a:lnTo>
                  <a:lnTo>
                    <a:pt x="11015" y="20015"/>
                  </a:lnTo>
                  <a:lnTo>
                    <a:pt x="11066" y="20219"/>
                  </a:lnTo>
                  <a:lnTo>
                    <a:pt x="11117" y="20295"/>
                  </a:lnTo>
                  <a:lnTo>
                    <a:pt x="10403" y="20346"/>
                  </a:lnTo>
                  <a:lnTo>
                    <a:pt x="10122" y="20372"/>
                  </a:lnTo>
                  <a:lnTo>
                    <a:pt x="9867" y="20448"/>
                  </a:lnTo>
                  <a:lnTo>
                    <a:pt x="9740" y="20525"/>
                  </a:lnTo>
                  <a:lnTo>
                    <a:pt x="9638" y="20601"/>
                  </a:lnTo>
                  <a:lnTo>
                    <a:pt x="9536" y="20678"/>
                  </a:lnTo>
                  <a:lnTo>
                    <a:pt x="9485" y="20805"/>
                  </a:lnTo>
                  <a:lnTo>
                    <a:pt x="9459" y="20958"/>
                  </a:lnTo>
                  <a:lnTo>
                    <a:pt x="9459" y="21111"/>
                  </a:lnTo>
                  <a:lnTo>
                    <a:pt x="9510" y="21239"/>
                  </a:lnTo>
                  <a:lnTo>
                    <a:pt x="9612" y="21341"/>
                  </a:lnTo>
                  <a:lnTo>
                    <a:pt x="9459" y="21443"/>
                  </a:lnTo>
                  <a:lnTo>
                    <a:pt x="9332" y="21519"/>
                  </a:lnTo>
                  <a:lnTo>
                    <a:pt x="9204" y="21647"/>
                  </a:lnTo>
                  <a:lnTo>
                    <a:pt x="9102" y="21774"/>
                  </a:lnTo>
                  <a:lnTo>
                    <a:pt x="9000" y="21902"/>
                  </a:lnTo>
                  <a:lnTo>
                    <a:pt x="8924" y="22080"/>
                  </a:lnTo>
                  <a:lnTo>
                    <a:pt x="8873" y="22259"/>
                  </a:lnTo>
                  <a:lnTo>
                    <a:pt x="8822" y="22437"/>
                  </a:lnTo>
                  <a:lnTo>
                    <a:pt x="8771" y="22743"/>
                  </a:lnTo>
                  <a:lnTo>
                    <a:pt x="8745" y="23049"/>
                  </a:lnTo>
                  <a:lnTo>
                    <a:pt x="8771" y="23686"/>
                  </a:lnTo>
                  <a:lnTo>
                    <a:pt x="8822" y="24349"/>
                  </a:lnTo>
                  <a:lnTo>
                    <a:pt x="8873" y="24961"/>
                  </a:lnTo>
                  <a:lnTo>
                    <a:pt x="8898" y="26822"/>
                  </a:lnTo>
                  <a:lnTo>
                    <a:pt x="8949" y="27740"/>
                  </a:lnTo>
                  <a:lnTo>
                    <a:pt x="9026" y="28658"/>
                  </a:lnTo>
                  <a:lnTo>
                    <a:pt x="8210" y="28658"/>
                  </a:lnTo>
                  <a:lnTo>
                    <a:pt x="8261" y="27893"/>
                  </a:lnTo>
                  <a:lnTo>
                    <a:pt x="8287" y="27128"/>
                  </a:lnTo>
                  <a:lnTo>
                    <a:pt x="8287" y="25598"/>
                  </a:lnTo>
                  <a:lnTo>
                    <a:pt x="8261" y="24069"/>
                  </a:lnTo>
                  <a:lnTo>
                    <a:pt x="8185" y="22539"/>
                  </a:lnTo>
                  <a:lnTo>
                    <a:pt x="8159" y="22284"/>
                  </a:lnTo>
                  <a:lnTo>
                    <a:pt x="8108" y="22080"/>
                  </a:lnTo>
                  <a:lnTo>
                    <a:pt x="8057" y="21902"/>
                  </a:lnTo>
                  <a:lnTo>
                    <a:pt x="7955" y="21723"/>
                  </a:lnTo>
                  <a:lnTo>
                    <a:pt x="7853" y="21596"/>
                  </a:lnTo>
                  <a:lnTo>
                    <a:pt x="7726" y="21494"/>
                  </a:lnTo>
                  <a:lnTo>
                    <a:pt x="7598" y="21392"/>
                  </a:lnTo>
                  <a:lnTo>
                    <a:pt x="7420" y="21315"/>
                  </a:lnTo>
                  <a:lnTo>
                    <a:pt x="7445" y="21111"/>
                  </a:lnTo>
                  <a:lnTo>
                    <a:pt x="7420" y="20933"/>
                  </a:lnTo>
                  <a:lnTo>
                    <a:pt x="7343" y="20754"/>
                  </a:lnTo>
                  <a:lnTo>
                    <a:pt x="7241" y="20576"/>
                  </a:lnTo>
                  <a:lnTo>
                    <a:pt x="7088" y="20448"/>
                  </a:lnTo>
                  <a:lnTo>
                    <a:pt x="6935" y="20321"/>
                  </a:lnTo>
                  <a:lnTo>
                    <a:pt x="6731" y="20244"/>
                  </a:lnTo>
                  <a:lnTo>
                    <a:pt x="6527" y="20193"/>
                  </a:lnTo>
                  <a:lnTo>
                    <a:pt x="6578" y="20066"/>
                  </a:lnTo>
                  <a:lnTo>
                    <a:pt x="6578" y="19938"/>
                  </a:lnTo>
                  <a:lnTo>
                    <a:pt x="6578" y="19785"/>
                  </a:lnTo>
                  <a:lnTo>
                    <a:pt x="6553" y="19658"/>
                  </a:lnTo>
                  <a:lnTo>
                    <a:pt x="6502" y="19556"/>
                  </a:lnTo>
                  <a:lnTo>
                    <a:pt x="6425" y="19429"/>
                  </a:lnTo>
                  <a:lnTo>
                    <a:pt x="6323" y="19352"/>
                  </a:lnTo>
                  <a:lnTo>
                    <a:pt x="6196" y="19327"/>
                  </a:lnTo>
                  <a:lnTo>
                    <a:pt x="6068" y="19301"/>
                  </a:lnTo>
                  <a:lnTo>
                    <a:pt x="5915" y="19352"/>
                  </a:lnTo>
                  <a:lnTo>
                    <a:pt x="5788" y="19429"/>
                  </a:lnTo>
                  <a:lnTo>
                    <a:pt x="5711" y="19556"/>
                  </a:lnTo>
                  <a:lnTo>
                    <a:pt x="5635" y="19709"/>
                  </a:lnTo>
                  <a:lnTo>
                    <a:pt x="5609" y="19887"/>
                  </a:lnTo>
                  <a:lnTo>
                    <a:pt x="5635" y="20066"/>
                  </a:lnTo>
                  <a:lnTo>
                    <a:pt x="5686" y="20244"/>
                  </a:lnTo>
                  <a:lnTo>
                    <a:pt x="5508" y="20321"/>
                  </a:lnTo>
                  <a:lnTo>
                    <a:pt x="5355" y="20397"/>
                  </a:lnTo>
                  <a:lnTo>
                    <a:pt x="5202" y="20499"/>
                  </a:lnTo>
                  <a:lnTo>
                    <a:pt x="5100" y="20627"/>
                  </a:lnTo>
                  <a:lnTo>
                    <a:pt x="5023" y="20780"/>
                  </a:lnTo>
                  <a:lnTo>
                    <a:pt x="4972" y="20958"/>
                  </a:lnTo>
                  <a:lnTo>
                    <a:pt x="4972" y="21137"/>
                  </a:lnTo>
                  <a:lnTo>
                    <a:pt x="5023" y="21341"/>
                  </a:lnTo>
                  <a:lnTo>
                    <a:pt x="5049" y="21366"/>
                  </a:lnTo>
                  <a:lnTo>
                    <a:pt x="4819" y="21494"/>
                  </a:lnTo>
                  <a:lnTo>
                    <a:pt x="4590" y="21647"/>
                  </a:lnTo>
                  <a:lnTo>
                    <a:pt x="4488" y="21723"/>
                  </a:lnTo>
                  <a:lnTo>
                    <a:pt x="4411" y="21825"/>
                  </a:lnTo>
                  <a:lnTo>
                    <a:pt x="4335" y="21953"/>
                  </a:lnTo>
                  <a:lnTo>
                    <a:pt x="4284" y="22080"/>
                  </a:lnTo>
                  <a:lnTo>
                    <a:pt x="4207" y="22259"/>
                  </a:lnTo>
                  <a:lnTo>
                    <a:pt x="4182" y="22437"/>
                  </a:lnTo>
                  <a:lnTo>
                    <a:pt x="4105" y="22845"/>
                  </a:lnTo>
                  <a:lnTo>
                    <a:pt x="4105" y="23253"/>
                  </a:lnTo>
                  <a:lnTo>
                    <a:pt x="4131" y="23686"/>
                  </a:lnTo>
                  <a:lnTo>
                    <a:pt x="4182" y="24579"/>
                  </a:lnTo>
                  <a:lnTo>
                    <a:pt x="4207" y="24987"/>
                  </a:lnTo>
                  <a:lnTo>
                    <a:pt x="4233" y="25369"/>
                  </a:lnTo>
                  <a:lnTo>
                    <a:pt x="4233" y="27077"/>
                  </a:lnTo>
                  <a:lnTo>
                    <a:pt x="4258" y="27919"/>
                  </a:lnTo>
                  <a:lnTo>
                    <a:pt x="4309" y="28760"/>
                  </a:lnTo>
                  <a:lnTo>
                    <a:pt x="3289" y="28811"/>
                  </a:lnTo>
                  <a:lnTo>
                    <a:pt x="3315" y="25293"/>
                  </a:lnTo>
                  <a:lnTo>
                    <a:pt x="3315" y="21774"/>
                  </a:lnTo>
                  <a:lnTo>
                    <a:pt x="3315" y="20015"/>
                  </a:lnTo>
                  <a:lnTo>
                    <a:pt x="3289" y="18230"/>
                  </a:lnTo>
                  <a:lnTo>
                    <a:pt x="3213" y="16471"/>
                  </a:lnTo>
                  <a:lnTo>
                    <a:pt x="3085" y="14737"/>
                  </a:lnTo>
                  <a:lnTo>
                    <a:pt x="3315" y="14686"/>
                  </a:lnTo>
                  <a:lnTo>
                    <a:pt x="3570" y="14610"/>
                  </a:lnTo>
                  <a:lnTo>
                    <a:pt x="3799" y="14533"/>
                  </a:lnTo>
                  <a:lnTo>
                    <a:pt x="4003" y="14431"/>
                  </a:lnTo>
                  <a:lnTo>
                    <a:pt x="4233" y="14304"/>
                  </a:lnTo>
                  <a:lnTo>
                    <a:pt x="4437" y="14176"/>
                  </a:lnTo>
                  <a:lnTo>
                    <a:pt x="4615" y="14049"/>
                  </a:lnTo>
                  <a:lnTo>
                    <a:pt x="4768" y="13896"/>
                  </a:lnTo>
                  <a:lnTo>
                    <a:pt x="4896" y="13768"/>
                  </a:lnTo>
                  <a:lnTo>
                    <a:pt x="4972" y="13615"/>
                  </a:lnTo>
                  <a:lnTo>
                    <a:pt x="5049" y="13462"/>
                  </a:lnTo>
                  <a:lnTo>
                    <a:pt x="5125" y="13310"/>
                  </a:lnTo>
                  <a:lnTo>
                    <a:pt x="5202" y="12953"/>
                  </a:lnTo>
                  <a:lnTo>
                    <a:pt x="5227" y="12570"/>
                  </a:lnTo>
                  <a:close/>
                  <a:moveTo>
                    <a:pt x="22105" y="1"/>
                  </a:moveTo>
                  <a:lnTo>
                    <a:pt x="20881" y="26"/>
                  </a:lnTo>
                  <a:lnTo>
                    <a:pt x="19658" y="26"/>
                  </a:lnTo>
                  <a:lnTo>
                    <a:pt x="17236" y="103"/>
                  </a:lnTo>
                  <a:lnTo>
                    <a:pt x="14788" y="230"/>
                  </a:lnTo>
                  <a:lnTo>
                    <a:pt x="12340" y="383"/>
                  </a:lnTo>
                  <a:lnTo>
                    <a:pt x="9918" y="536"/>
                  </a:lnTo>
                  <a:lnTo>
                    <a:pt x="8720" y="638"/>
                  </a:lnTo>
                  <a:lnTo>
                    <a:pt x="7547" y="740"/>
                  </a:lnTo>
                  <a:lnTo>
                    <a:pt x="6349" y="842"/>
                  </a:lnTo>
                  <a:lnTo>
                    <a:pt x="5151" y="995"/>
                  </a:lnTo>
                  <a:lnTo>
                    <a:pt x="3978" y="1199"/>
                  </a:lnTo>
                  <a:lnTo>
                    <a:pt x="2805" y="1428"/>
                  </a:lnTo>
                  <a:lnTo>
                    <a:pt x="1658" y="1709"/>
                  </a:lnTo>
                  <a:lnTo>
                    <a:pt x="1071" y="1862"/>
                  </a:lnTo>
                  <a:lnTo>
                    <a:pt x="510" y="2040"/>
                  </a:lnTo>
                  <a:lnTo>
                    <a:pt x="459" y="2066"/>
                  </a:lnTo>
                  <a:lnTo>
                    <a:pt x="332" y="2066"/>
                  </a:lnTo>
                  <a:lnTo>
                    <a:pt x="281" y="2117"/>
                  </a:lnTo>
                  <a:lnTo>
                    <a:pt x="255" y="2168"/>
                  </a:lnTo>
                  <a:lnTo>
                    <a:pt x="153" y="3366"/>
                  </a:lnTo>
                  <a:lnTo>
                    <a:pt x="77" y="4590"/>
                  </a:lnTo>
                  <a:lnTo>
                    <a:pt x="26" y="5814"/>
                  </a:lnTo>
                  <a:lnTo>
                    <a:pt x="0" y="7038"/>
                  </a:lnTo>
                  <a:lnTo>
                    <a:pt x="0" y="8287"/>
                  </a:lnTo>
                  <a:lnTo>
                    <a:pt x="26" y="9511"/>
                  </a:lnTo>
                  <a:lnTo>
                    <a:pt x="128" y="11907"/>
                  </a:lnTo>
                  <a:lnTo>
                    <a:pt x="153" y="12009"/>
                  </a:lnTo>
                  <a:lnTo>
                    <a:pt x="204" y="12060"/>
                  </a:lnTo>
                  <a:lnTo>
                    <a:pt x="153" y="12264"/>
                  </a:lnTo>
                  <a:lnTo>
                    <a:pt x="153" y="12494"/>
                  </a:lnTo>
                  <a:lnTo>
                    <a:pt x="153" y="12698"/>
                  </a:lnTo>
                  <a:lnTo>
                    <a:pt x="204" y="12902"/>
                  </a:lnTo>
                  <a:lnTo>
                    <a:pt x="255" y="13080"/>
                  </a:lnTo>
                  <a:lnTo>
                    <a:pt x="306" y="13284"/>
                  </a:lnTo>
                  <a:lnTo>
                    <a:pt x="408" y="13462"/>
                  </a:lnTo>
                  <a:lnTo>
                    <a:pt x="510" y="13641"/>
                  </a:lnTo>
                  <a:lnTo>
                    <a:pt x="638" y="13819"/>
                  </a:lnTo>
                  <a:lnTo>
                    <a:pt x="765" y="13972"/>
                  </a:lnTo>
                  <a:lnTo>
                    <a:pt x="918" y="14125"/>
                  </a:lnTo>
                  <a:lnTo>
                    <a:pt x="1071" y="14253"/>
                  </a:lnTo>
                  <a:lnTo>
                    <a:pt x="1250" y="14380"/>
                  </a:lnTo>
                  <a:lnTo>
                    <a:pt x="1428" y="14482"/>
                  </a:lnTo>
                  <a:lnTo>
                    <a:pt x="1607" y="14584"/>
                  </a:lnTo>
                  <a:lnTo>
                    <a:pt x="1811" y="14661"/>
                  </a:lnTo>
                  <a:lnTo>
                    <a:pt x="1734" y="15630"/>
                  </a:lnTo>
                  <a:lnTo>
                    <a:pt x="1683" y="16598"/>
                  </a:lnTo>
                  <a:lnTo>
                    <a:pt x="1658" y="17567"/>
                  </a:lnTo>
                  <a:lnTo>
                    <a:pt x="1632" y="18536"/>
                  </a:lnTo>
                  <a:lnTo>
                    <a:pt x="1632" y="20499"/>
                  </a:lnTo>
                  <a:lnTo>
                    <a:pt x="1683" y="22463"/>
                  </a:lnTo>
                  <a:lnTo>
                    <a:pt x="1836" y="26389"/>
                  </a:lnTo>
                  <a:lnTo>
                    <a:pt x="1913" y="28327"/>
                  </a:lnTo>
                  <a:lnTo>
                    <a:pt x="1938" y="30264"/>
                  </a:lnTo>
                  <a:lnTo>
                    <a:pt x="1964" y="30315"/>
                  </a:lnTo>
                  <a:lnTo>
                    <a:pt x="1989" y="30366"/>
                  </a:lnTo>
                  <a:lnTo>
                    <a:pt x="2015" y="30417"/>
                  </a:lnTo>
                  <a:lnTo>
                    <a:pt x="2066" y="30443"/>
                  </a:lnTo>
                  <a:lnTo>
                    <a:pt x="2168" y="30443"/>
                  </a:lnTo>
                  <a:lnTo>
                    <a:pt x="2270" y="30417"/>
                  </a:lnTo>
                  <a:lnTo>
                    <a:pt x="2295" y="30417"/>
                  </a:lnTo>
                  <a:lnTo>
                    <a:pt x="4437" y="30519"/>
                  </a:lnTo>
                  <a:lnTo>
                    <a:pt x="6578" y="30570"/>
                  </a:lnTo>
                  <a:lnTo>
                    <a:pt x="8720" y="30596"/>
                  </a:lnTo>
                  <a:lnTo>
                    <a:pt x="10887" y="30596"/>
                  </a:lnTo>
                  <a:lnTo>
                    <a:pt x="15170" y="30570"/>
                  </a:lnTo>
                  <a:lnTo>
                    <a:pt x="19454" y="30545"/>
                  </a:lnTo>
                  <a:lnTo>
                    <a:pt x="23762" y="30545"/>
                  </a:lnTo>
                  <a:lnTo>
                    <a:pt x="28046" y="30494"/>
                  </a:lnTo>
                  <a:lnTo>
                    <a:pt x="36612" y="30417"/>
                  </a:lnTo>
                  <a:lnTo>
                    <a:pt x="36689" y="30417"/>
                  </a:lnTo>
                  <a:lnTo>
                    <a:pt x="36740" y="30392"/>
                  </a:lnTo>
                  <a:lnTo>
                    <a:pt x="36791" y="30341"/>
                  </a:lnTo>
                  <a:lnTo>
                    <a:pt x="36816" y="30290"/>
                  </a:lnTo>
                  <a:lnTo>
                    <a:pt x="36842" y="30188"/>
                  </a:lnTo>
                  <a:lnTo>
                    <a:pt x="36816" y="30086"/>
                  </a:lnTo>
                  <a:lnTo>
                    <a:pt x="36791" y="30035"/>
                  </a:lnTo>
                  <a:lnTo>
                    <a:pt x="36740" y="30009"/>
                  </a:lnTo>
                  <a:lnTo>
                    <a:pt x="36689" y="29984"/>
                  </a:lnTo>
                  <a:lnTo>
                    <a:pt x="36612" y="29958"/>
                  </a:lnTo>
                  <a:lnTo>
                    <a:pt x="32329" y="30009"/>
                  </a:lnTo>
                  <a:lnTo>
                    <a:pt x="28046" y="30035"/>
                  </a:lnTo>
                  <a:lnTo>
                    <a:pt x="19454" y="30060"/>
                  </a:lnTo>
                  <a:lnTo>
                    <a:pt x="17338" y="30086"/>
                  </a:lnTo>
                  <a:lnTo>
                    <a:pt x="15196" y="30060"/>
                  </a:lnTo>
                  <a:lnTo>
                    <a:pt x="10887" y="30035"/>
                  </a:lnTo>
                  <a:lnTo>
                    <a:pt x="6604" y="30035"/>
                  </a:lnTo>
                  <a:lnTo>
                    <a:pt x="4488" y="30060"/>
                  </a:lnTo>
                  <a:lnTo>
                    <a:pt x="2346" y="30137"/>
                  </a:lnTo>
                  <a:lnTo>
                    <a:pt x="2321" y="28225"/>
                  </a:lnTo>
                  <a:lnTo>
                    <a:pt x="2346" y="26287"/>
                  </a:lnTo>
                  <a:lnTo>
                    <a:pt x="2372" y="22412"/>
                  </a:lnTo>
                  <a:lnTo>
                    <a:pt x="2372" y="20474"/>
                  </a:lnTo>
                  <a:lnTo>
                    <a:pt x="2321" y="18536"/>
                  </a:lnTo>
                  <a:lnTo>
                    <a:pt x="2270" y="17593"/>
                  </a:lnTo>
                  <a:lnTo>
                    <a:pt x="2219" y="16624"/>
                  </a:lnTo>
                  <a:lnTo>
                    <a:pt x="2142" y="15681"/>
                  </a:lnTo>
                  <a:lnTo>
                    <a:pt x="2040" y="14737"/>
                  </a:lnTo>
                  <a:lnTo>
                    <a:pt x="2040" y="14737"/>
                  </a:lnTo>
                  <a:lnTo>
                    <a:pt x="2244" y="14763"/>
                  </a:lnTo>
                  <a:lnTo>
                    <a:pt x="2448" y="14788"/>
                  </a:lnTo>
                  <a:lnTo>
                    <a:pt x="2652" y="14788"/>
                  </a:lnTo>
                  <a:lnTo>
                    <a:pt x="2881" y="14763"/>
                  </a:lnTo>
                  <a:lnTo>
                    <a:pt x="2805" y="16522"/>
                  </a:lnTo>
                  <a:lnTo>
                    <a:pt x="2754" y="18281"/>
                  </a:lnTo>
                  <a:lnTo>
                    <a:pt x="2754" y="20040"/>
                  </a:lnTo>
                  <a:lnTo>
                    <a:pt x="2779" y="21800"/>
                  </a:lnTo>
                  <a:lnTo>
                    <a:pt x="2881" y="25344"/>
                  </a:lnTo>
                  <a:lnTo>
                    <a:pt x="2958" y="28862"/>
                  </a:lnTo>
                  <a:lnTo>
                    <a:pt x="2958" y="28938"/>
                  </a:lnTo>
                  <a:lnTo>
                    <a:pt x="3009" y="28989"/>
                  </a:lnTo>
                  <a:lnTo>
                    <a:pt x="3060" y="29015"/>
                  </a:lnTo>
                  <a:lnTo>
                    <a:pt x="3111" y="29015"/>
                  </a:lnTo>
                  <a:lnTo>
                    <a:pt x="3187" y="29066"/>
                  </a:lnTo>
                  <a:lnTo>
                    <a:pt x="4182" y="29142"/>
                  </a:lnTo>
                  <a:lnTo>
                    <a:pt x="5176" y="29219"/>
                  </a:lnTo>
                  <a:lnTo>
                    <a:pt x="6170" y="29295"/>
                  </a:lnTo>
                  <a:lnTo>
                    <a:pt x="7165" y="29346"/>
                  </a:lnTo>
                  <a:lnTo>
                    <a:pt x="9204" y="29397"/>
                  </a:lnTo>
                  <a:lnTo>
                    <a:pt x="13258" y="29397"/>
                  </a:lnTo>
                  <a:lnTo>
                    <a:pt x="15272" y="29372"/>
                  </a:lnTo>
                  <a:lnTo>
                    <a:pt x="19275" y="29321"/>
                  </a:lnTo>
                  <a:lnTo>
                    <a:pt x="27332" y="29295"/>
                  </a:lnTo>
                  <a:lnTo>
                    <a:pt x="31360" y="29244"/>
                  </a:lnTo>
                  <a:lnTo>
                    <a:pt x="33374" y="29193"/>
                  </a:lnTo>
                  <a:lnTo>
                    <a:pt x="35389" y="29142"/>
                  </a:lnTo>
                  <a:lnTo>
                    <a:pt x="35465" y="29117"/>
                  </a:lnTo>
                  <a:lnTo>
                    <a:pt x="35516" y="29091"/>
                  </a:lnTo>
                  <a:lnTo>
                    <a:pt x="35541" y="29040"/>
                  </a:lnTo>
                  <a:lnTo>
                    <a:pt x="35567" y="28989"/>
                  </a:lnTo>
                  <a:lnTo>
                    <a:pt x="35643" y="29015"/>
                  </a:lnTo>
                  <a:lnTo>
                    <a:pt x="35745" y="28989"/>
                  </a:lnTo>
                  <a:lnTo>
                    <a:pt x="35796" y="28938"/>
                  </a:lnTo>
                  <a:lnTo>
                    <a:pt x="35822" y="28862"/>
                  </a:lnTo>
                  <a:lnTo>
                    <a:pt x="35873" y="27077"/>
                  </a:lnTo>
                  <a:lnTo>
                    <a:pt x="35924" y="25318"/>
                  </a:lnTo>
                  <a:lnTo>
                    <a:pt x="35924" y="23533"/>
                  </a:lnTo>
                  <a:lnTo>
                    <a:pt x="35949" y="21774"/>
                  </a:lnTo>
                  <a:lnTo>
                    <a:pt x="35898" y="18205"/>
                  </a:lnTo>
                  <a:lnTo>
                    <a:pt x="35847" y="14661"/>
                  </a:lnTo>
                  <a:lnTo>
                    <a:pt x="35898" y="14661"/>
                  </a:lnTo>
                  <a:lnTo>
                    <a:pt x="36128" y="14686"/>
                  </a:lnTo>
                  <a:lnTo>
                    <a:pt x="36357" y="14686"/>
                  </a:lnTo>
                  <a:lnTo>
                    <a:pt x="36587" y="14661"/>
                  </a:lnTo>
                  <a:lnTo>
                    <a:pt x="36791" y="14635"/>
                  </a:lnTo>
                  <a:lnTo>
                    <a:pt x="36740" y="16547"/>
                  </a:lnTo>
                  <a:lnTo>
                    <a:pt x="36714" y="18460"/>
                  </a:lnTo>
                  <a:lnTo>
                    <a:pt x="36714" y="20397"/>
                  </a:lnTo>
                  <a:lnTo>
                    <a:pt x="36740" y="22310"/>
                  </a:lnTo>
                  <a:lnTo>
                    <a:pt x="36791" y="26159"/>
                  </a:lnTo>
                  <a:lnTo>
                    <a:pt x="36816" y="28072"/>
                  </a:lnTo>
                  <a:lnTo>
                    <a:pt x="36816" y="30009"/>
                  </a:lnTo>
                  <a:lnTo>
                    <a:pt x="36842" y="30086"/>
                  </a:lnTo>
                  <a:lnTo>
                    <a:pt x="36867" y="30137"/>
                  </a:lnTo>
                  <a:lnTo>
                    <a:pt x="36918" y="30162"/>
                  </a:lnTo>
                  <a:lnTo>
                    <a:pt x="36995" y="30188"/>
                  </a:lnTo>
                  <a:lnTo>
                    <a:pt x="37046" y="30188"/>
                  </a:lnTo>
                  <a:lnTo>
                    <a:pt x="37097" y="30162"/>
                  </a:lnTo>
                  <a:lnTo>
                    <a:pt x="37148" y="30137"/>
                  </a:lnTo>
                  <a:lnTo>
                    <a:pt x="37199" y="30060"/>
                  </a:lnTo>
                  <a:lnTo>
                    <a:pt x="37199" y="30009"/>
                  </a:lnTo>
                  <a:lnTo>
                    <a:pt x="37199" y="28072"/>
                  </a:lnTo>
                  <a:lnTo>
                    <a:pt x="37173" y="26134"/>
                  </a:lnTo>
                  <a:lnTo>
                    <a:pt x="37199" y="22284"/>
                  </a:lnTo>
                  <a:lnTo>
                    <a:pt x="37173" y="20346"/>
                  </a:lnTo>
                  <a:lnTo>
                    <a:pt x="37148" y="18409"/>
                  </a:lnTo>
                  <a:lnTo>
                    <a:pt x="37097" y="16496"/>
                  </a:lnTo>
                  <a:lnTo>
                    <a:pt x="37020" y="14559"/>
                  </a:lnTo>
                  <a:lnTo>
                    <a:pt x="37250" y="14482"/>
                  </a:lnTo>
                  <a:lnTo>
                    <a:pt x="37454" y="14380"/>
                  </a:lnTo>
                  <a:lnTo>
                    <a:pt x="37632" y="14253"/>
                  </a:lnTo>
                  <a:lnTo>
                    <a:pt x="37811" y="14100"/>
                  </a:lnTo>
                  <a:lnTo>
                    <a:pt x="37989" y="13947"/>
                  </a:lnTo>
                  <a:lnTo>
                    <a:pt x="38142" y="13768"/>
                  </a:lnTo>
                  <a:lnTo>
                    <a:pt x="38270" y="13590"/>
                  </a:lnTo>
                  <a:lnTo>
                    <a:pt x="38397" y="13386"/>
                  </a:lnTo>
                  <a:lnTo>
                    <a:pt x="38499" y="13182"/>
                  </a:lnTo>
                  <a:lnTo>
                    <a:pt x="38601" y="12953"/>
                  </a:lnTo>
                  <a:lnTo>
                    <a:pt x="38677" y="12723"/>
                  </a:lnTo>
                  <a:lnTo>
                    <a:pt x="38754" y="12494"/>
                  </a:lnTo>
                  <a:lnTo>
                    <a:pt x="38830" y="12009"/>
                  </a:lnTo>
                  <a:lnTo>
                    <a:pt x="38881" y="11499"/>
                  </a:lnTo>
                  <a:lnTo>
                    <a:pt x="38907" y="11448"/>
                  </a:lnTo>
                  <a:lnTo>
                    <a:pt x="38907" y="11397"/>
                  </a:lnTo>
                  <a:lnTo>
                    <a:pt x="38983" y="9230"/>
                  </a:lnTo>
                  <a:lnTo>
                    <a:pt x="39060" y="7063"/>
                  </a:lnTo>
                  <a:lnTo>
                    <a:pt x="39085" y="5992"/>
                  </a:lnTo>
                  <a:lnTo>
                    <a:pt x="39085" y="4896"/>
                  </a:lnTo>
                  <a:lnTo>
                    <a:pt x="39085" y="3825"/>
                  </a:lnTo>
                  <a:lnTo>
                    <a:pt x="39060" y="2754"/>
                  </a:lnTo>
                  <a:lnTo>
                    <a:pt x="39111" y="2652"/>
                  </a:lnTo>
                  <a:lnTo>
                    <a:pt x="39136" y="2525"/>
                  </a:lnTo>
                  <a:lnTo>
                    <a:pt x="39111" y="2474"/>
                  </a:lnTo>
                  <a:lnTo>
                    <a:pt x="39085" y="2423"/>
                  </a:lnTo>
                  <a:lnTo>
                    <a:pt x="39034" y="2397"/>
                  </a:lnTo>
                  <a:lnTo>
                    <a:pt x="38983" y="2346"/>
                  </a:lnTo>
                  <a:lnTo>
                    <a:pt x="37811" y="2015"/>
                  </a:lnTo>
                  <a:lnTo>
                    <a:pt x="36612" y="1683"/>
                  </a:lnTo>
                  <a:lnTo>
                    <a:pt x="35440" y="1403"/>
                  </a:lnTo>
                  <a:lnTo>
                    <a:pt x="34241" y="1148"/>
                  </a:lnTo>
                  <a:lnTo>
                    <a:pt x="33043" y="919"/>
                  </a:lnTo>
                  <a:lnTo>
                    <a:pt x="31845" y="715"/>
                  </a:lnTo>
                  <a:lnTo>
                    <a:pt x="30621" y="536"/>
                  </a:lnTo>
                  <a:lnTo>
                    <a:pt x="29423" y="409"/>
                  </a:lnTo>
                  <a:lnTo>
                    <a:pt x="28199" y="281"/>
                  </a:lnTo>
                  <a:lnTo>
                    <a:pt x="27000" y="179"/>
                  </a:lnTo>
                  <a:lnTo>
                    <a:pt x="25777" y="103"/>
                  </a:lnTo>
                  <a:lnTo>
                    <a:pt x="24553" y="52"/>
                  </a:lnTo>
                  <a:lnTo>
                    <a:pt x="23329" y="26"/>
                  </a:lnTo>
                  <a:lnTo>
                    <a:pt x="2210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2208;p101">
              <a:extLst>
                <a:ext uri="{FF2B5EF4-FFF2-40B4-BE49-F238E27FC236}">
                  <a16:creationId xmlns:a16="http://schemas.microsoft.com/office/drawing/2014/main" id="{98CC901C-8B58-C971-1564-D6603E896B3E}"/>
                </a:ext>
              </a:extLst>
            </p:cNvPr>
            <p:cNvSpPr/>
            <p:nvPr/>
          </p:nvSpPr>
          <p:spPr>
            <a:xfrm>
              <a:off x="1570871" y="1471165"/>
              <a:ext cx="9019" cy="15854"/>
            </a:xfrm>
            <a:custGeom>
              <a:avLst/>
              <a:gdLst/>
              <a:ahLst/>
              <a:cxnLst/>
              <a:rect l="l" t="t" r="r" b="b"/>
              <a:pathLst>
                <a:path w="537" h="944" extrusionOk="0">
                  <a:moveTo>
                    <a:pt x="536" y="1"/>
                  </a:moveTo>
                  <a:lnTo>
                    <a:pt x="281" y="179"/>
                  </a:lnTo>
                  <a:lnTo>
                    <a:pt x="179" y="281"/>
                  </a:lnTo>
                  <a:lnTo>
                    <a:pt x="77" y="383"/>
                  </a:lnTo>
                  <a:lnTo>
                    <a:pt x="26" y="485"/>
                  </a:lnTo>
                  <a:lnTo>
                    <a:pt x="1" y="587"/>
                  </a:lnTo>
                  <a:lnTo>
                    <a:pt x="1" y="689"/>
                  </a:lnTo>
                  <a:lnTo>
                    <a:pt x="52" y="791"/>
                  </a:lnTo>
                  <a:lnTo>
                    <a:pt x="103" y="867"/>
                  </a:lnTo>
                  <a:lnTo>
                    <a:pt x="179" y="918"/>
                  </a:lnTo>
                  <a:lnTo>
                    <a:pt x="256" y="944"/>
                  </a:lnTo>
                  <a:lnTo>
                    <a:pt x="332" y="918"/>
                  </a:lnTo>
                  <a:lnTo>
                    <a:pt x="383" y="867"/>
                  </a:lnTo>
                  <a:lnTo>
                    <a:pt x="434" y="816"/>
                  </a:lnTo>
                  <a:lnTo>
                    <a:pt x="460" y="638"/>
                  </a:lnTo>
                  <a:lnTo>
                    <a:pt x="460" y="332"/>
                  </a:lnTo>
                  <a:lnTo>
                    <a:pt x="485" y="15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2209;p101">
              <a:extLst>
                <a:ext uri="{FF2B5EF4-FFF2-40B4-BE49-F238E27FC236}">
                  <a16:creationId xmlns:a16="http://schemas.microsoft.com/office/drawing/2014/main" id="{F4071042-761E-2AC9-61BE-8E3CED09A58A}"/>
                </a:ext>
              </a:extLst>
            </p:cNvPr>
            <p:cNvSpPr/>
            <p:nvPr/>
          </p:nvSpPr>
          <p:spPr>
            <a:xfrm>
              <a:off x="1492525" y="1993127"/>
              <a:ext cx="81372" cy="212406"/>
            </a:xfrm>
            <a:custGeom>
              <a:avLst/>
              <a:gdLst/>
              <a:ahLst/>
              <a:cxnLst/>
              <a:rect l="l" t="t" r="r" b="b"/>
              <a:pathLst>
                <a:path w="4845" h="12647" extrusionOk="0">
                  <a:moveTo>
                    <a:pt x="77" y="1"/>
                  </a:moveTo>
                  <a:lnTo>
                    <a:pt x="153" y="1225"/>
                  </a:lnTo>
                  <a:lnTo>
                    <a:pt x="204" y="2449"/>
                  </a:lnTo>
                  <a:lnTo>
                    <a:pt x="230" y="3672"/>
                  </a:lnTo>
                  <a:lnTo>
                    <a:pt x="230" y="4896"/>
                  </a:lnTo>
                  <a:lnTo>
                    <a:pt x="204" y="6120"/>
                  </a:lnTo>
                  <a:lnTo>
                    <a:pt x="153" y="7344"/>
                  </a:lnTo>
                  <a:lnTo>
                    <a:pt x="77" y="8568"/>
                  </a:lnTo>
                  <a:lnTo>
                    <a:pt x="0" y="9791"/>
                  </a:lnTo>
                  <a:lnTo>
                    <a:pt x="77" y="10072"/>
                  </a:lnTo>
                  <a:lnTo>
                    <a:pt x="102" y="10378"/>
                  </a:lnTo>
                  <a:lnTo>
                    <a:pt x="102" y="10658"/>
                  </a:lnTo>
                  <a:lnTo>
                    <a:pt x="51" y="10939"/>
                  </a:lnTo>
                  <a:lnTo>
                    <a:pt x="179" y="11219"/>
                  </a:lnTo>
                  <a:lnTo>
                    <a:pt x="306" y="11500"/>
                  </a:lnTo>
                  <a:lnTo>
                    <a:pt x="485" y="11755"/>
                  </a:lnTo>
                  <a:lnTo>
                    <a:pt x="689" y="12009"/>
                  </a:lnTo>
                  <a:lnTo>
                    <a:pt x="918" y="12213"/>
                  </a:lnTo>
                  <a:lnTo>
                    <a:pt x="1199" y="12392"/>
                  </a:lnTo>
                  <a:lnTo>
                    <a:pt x="1479" y="12519"/>
                  </a:lnTo>
                  <a:lnTo>
                    <a:pt x="1785" y="12596"/>
                  </a:lnTo>
                  <a:lnTo>
                    <a:pt x="2091" y="12647"/>
                  </a:lnTo>
                  <a:lnTo>
                    <a:pt x="2371" y="12647"/>
                  </a:lnTo>
                  <a:lnTo>
                    <a:pt x="2652" y="12596"/>
                  </a:lnTo>
                  <a:lnTo>
                    <a:pt x="2932" y="12519"/>
                  </a:lnTo>
                  <a:lnTo>
                    <a:pt x="3213" y="12417"/>
                  </a:lnTo>
                  <a:lnTo>
                    <a:pt x="3442" y="12264"/>
                  </a:lnTo>
                  <a:lnTo>
                    <a:pt x="3672" y="12086"/>
                  </a:lnTo>
                  <a:lnTo>
                    <a:pt x="3876" y="11856"/>
                  </a:lnTo>
                  <a:lnTo>
                    <a:pt x="4054" y="11627"/>
                  </a:lnTo>
                  <a:lnTo>
                    <a:pt x="4182" y="11372"/>
                  </a:lnTo>
                  <a:lnTo>
                    <a:pt x="4284" y="11092"/>
                  </a:lnTo>
                  <a:lnTo>
                    <a:pt x="4335" y="10811"/>
                  </a:lnTo>
                  <a:lnTo>
                    <a:pt x="4386" y="10531"/>
                  </a:lnTo>
                  <a:lnTo>
                    <a:pt x="4437" y="10250"/>
                  </a:lnTo>
                  <a:lnTo>
                    <a:pt x="4488" y="9664"/>
                  </a:lnTo>
                  <a:lnTo>
                    <a:pt x="4513" y="9587"/>
                  </a:lnTo>
                  <a:lnTo>
                    <a:pt x="4539" y="9562"/>
                  </a:lnTo>
                  <a:lnTo>
                    <a:pt x="4590" y="9485"/>
                  </a:lnTo>
                  <a:lnTo>
                    <a:pt x="4666" y="5355"/>
                  </a:lnTo>
                  <a:lnTo>
                    <a:pt x="4717" y="3264"/>
                  </a:lnTo>
                  <a:lnTo>
                    <a:pt x="4768" y="2245"/>
                  </a:lnTo>
                  <a:lnTo>
                    <a:pt x="4844" y="1199"/>
                  </a:lnTo>
                  <a:lnTo>
                    <a:pt x="3672" y="868"/>
                  </a:lnTo>
                  <a:lnTo>
                    <a:pt x="2473" y="536"/>
                  </a:lnTo>
                  <a:lnTo>
                    <a:pt x="1275" y="25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2210;p101">
              <a:extLst>
                <a:ext uri="{FF2B5EF4-FFF2-40B4-BE49-F238E27FC236}">
                  <a16:creationId xmlns:a16="http://schemas.microsoft.com/office/drawing/2014/main" id="{DC062838-9A8A-131B-999C-B2A3E87BA065}"/>
                </a:ext>
              </a:extLst>
            </p:cNvPr>
            <p:cNvSpPr/>
            <p:nvPr/>
          </p:nvSpPr>
          <p:spPr>
            <a:xfrm>
              <a:off x="1478384" y="1698531"/>
              <a:ext cx="84815" cy="51829"/>
            </a:xfrm>
            <a:custGeom>
              <a:avLst/>
              <a:gdLst/>
              <a:ahLst/>
              <a:cxnLst/>
              <a:rect l="l" t="t" r="r" b="b"/>
              <a:pathLst>
                <a:path w="5050" h="3086" extrusionOk="0">
                  <a:moveTo>
                    <a:pt x="2015" y="1"/>
                  </a:moveTo>
                  <a:lnTo>
                    <a:pt x="995" y="154"/>
                  </a:lnTo>
                  <a:lnTo>
                    <a:pt x="1" y="358"/>
                  </a:lnTo>
                  <a:lnTo>
                    <a:pt x="383" y="460"/>
                  </a:lnTo>
                  <a:lnTo>
                    <a:pt x="715" y="613"/>
                  </a:lnTo>
                  <a:lnTo>
                    <a:pt x="1072" y="842"/>
                  </a:lnTo>
                  <a:lnTo>
                    <a:pt x="1429" y="1097"/>
                  </a:lnTo>
                  <a:lnTo>
                    <a:pt x="1684" y="1301"/>
                  </a:lnTo>
                  <a:lnTo>
                    <a:pt x="1913" y="1556"/>
                  </a:lnTo>
                  <a:lnTo>
                    <a:pt x="2398" y="2091"/>
                  </a:lnTo>
                  <a:lnTo>
                    <a:pt x="2627" y="2372"/>
                  </a:lnTo>
                  <a:lnTo>
                    <a:pt x="2882" y="2627"/>
                  </a:lnTo>
                  <a:lnTo>
                    <a:pt x="3137" y="2831"/>
                  </a:lnTo>
                  <a:lnTo>
                    <a:pt x="3366" y="2984"/>
                  </a:lnTo>
                  <a:lnTo>
                    <a:pt x="3545" y="3060"/>
                  </a:lnTo>
                  <a:lnTo>
                    <a:pt x="3749" y="3086"/>
                  </a:lnTo>
                  <a:lnTo>
                    <a:pt x="3927" y="3086"/>
                  </a:lnTo>
                  <a:lnTo>
                    <a:pt x="4157" y="3060"/>
                  </a:lnTo>
                  <a:lnTo>
                    <a:pt x="4361" y="3035"/>
                  </a:lnTo>
                  <a:lnTo>
                    <a:pt x="4590" y="2984"/>
                  </a:lnTo>
                  <a:lnTo>
                    <a:pt x="5049" y="2831"/>
                  </a:lnTo>
                  <a:lnTo>
                    <a:pt x="4743" y="2372"/>
                  </a:lnTo>
                  <a:lnTo>
                    <a:pt x="4437" y="1964"/>
                  </a:lnTo>
                  <a:lnTo>
                    <a:pt x="4106" y="1556"/>
                  </a:lnTo>
                  <a:lnTo>
                    <a:pt x="3723" y="1199"/>
                  </a:lnTo>
                  <a:lnTo>
                    <a:pt x="3341" y="842"/>
                  </a:lnTo>
                  <a:lnTo>
                    <a:pt x="2933" y="536"/>
                  </a:lnTo>
                  <a:lnTo>
                    <a:pt x="2499" y="256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2211;p101">
              <a:extLst>
                <a:ext uri="{FF2B5EF4-FFF2-40B4-BE49-F238E27FC236}">
                  <a16:creationId xmlns:a16="http://schemas.microsoft.com/office/drawing/2014/main" id="{8CB00732-2657-1A88-BF76-73EAC0447BB2}"/>
                </a:ext>
              </a:extLst>
            </p:cNvPr>
            <p:cNvSpPr/>
            <p:nvPr/>
          </p:nvSpPr>
          <p:spPr>
            <a:xfrm>
              <a:off x="956863" y="2212802"/>
              <a:ext cx="584500" cy="260356"/>
            </a:xfrm>
            <a:custGeom>
              <a:avLst/>
              <a:gdLst/>
              <a:ahLst/>
              <a:cxnLst/>
              <a:rect l="l" t="t" r="r" b="b"/>
              <a:pathLst>
                <a:path w="34802" h="15502" extrusionOk="0">
                  <a:moveTo>
                    <a:pt x="34751" y="0"/>
                  </a:moveTo>
                  <a:lnTo>
                    <a:pt x="34547" y="26"/>
                  </a:lnTo>
                  <a:lnTo>
                    <a:pt x="34317" y="51"/>
                  </a:lnTo>
                  <a:lnTo>
                    <a:pt x="34088" y="51"/>
                  </a:lnTo>
                  <a:lnTo>
                    <a:pt x="33858" y="26"/>
                  </a:lnTo>
                  <a:lnTo>
                    <a:pt x="33807" y="26"/>
                  </a:lnTo>
                  <a:lnTo>
                    <a:pt x="33858" y="3570"/>
                  </a:lnTo>
                  <a:lnTo>
                    <a:pt x="33909" y="7139"/>
                  </a:lnTo>
                  <a:lnTo>
                    <a:pt x="33884" y="8898"/>
                  </a:lnTo>
                  <a:lnTo>
                    <a:pt x="33884" y="10683"/>
                  </a:lnTo>
                  <a:lnTo>
                    <a:pt x="33833" y="12442"/>
                  </a:lnTo>
                  <a:lnTo>
                    <a:pt x="33782" y="14227"/>
                  </a:lnTo>
                  <a:lnTo>
                    <a:pt x="33756" y="14303"/>
                  </a:lnTo>
                  <a:lnTo>
                    <a:pt x="33705" y="14354"/>
                  </a:lnTo>
                  <a:lnTo>
                    <a:pt x="33603" y="14380"/>
                  </a:lnTo>
                  <a:lnTo>
                    <a:pt x="33527" y="14354"/>
                  </a:lnTo>
                  <a:lnTo>
                    <a:pt x="33501" y="14405"/>
                  </a:lnTo>
                  <a:lnTo>
                    <a:pt x="33476" y="14456"/>
                  </a:lnTo>
                  <a:lnTo>
                    <a:pt x="33425" y="14482"/>
                  </a:lnTo>
                  <a:lnTo>
                    <a:pt x="33349" y="14507"/>
                  </a:lnTo>
                  <a:lnTo>
                    <a:pt x="31334" y="14558"/>
                  </a:lnTo>
                  <a:lnTo>
                    <a:pt x="29320" y="14609"/>
                  </a:lnTo>
                  <a:lnTo>
                    <a:pt x="25292" y="14660"/>
                  </a:lnTo>
                  <a:lnTo>
                    <a:pt x="17235" y="14686"/>
                  </a:lnTo>
                  <a:lnTo>
                    <a:pt x="13232" y="14737"/>
                  </a:lnTo>
                  <a:lnTo>
                    <a:pt x="11218" y="14762"/>
                  </a:lnTo>
                  <a:lnTo>
                    <a:pt x="7164" y="14762"/>
                  </a:lnTo>
                  <a:lnTo>
                    <a:pt x="5125" y="14711"/>
                  </a:lnTo>
                  <a:lnTo>
                    <a:pt x="4130" y="14660"/>
                  </a:lnTo>
                  <a:lnTo>
                    <a:pt x="3136" y="14584"/>
                  </a:lnTo>
                  <a:lnTo>
                    <a:pt x="2142" y="14507"/>
                  </a:lnTo>
                  <a:lnTo>
                    <a:pt x="1147" y="14431"/>
                  </a:lnTo>
                  <a:lnTo>
                    <a:pt x="1071" y="14380"/>
                  </a:lnTo>
                  <a:lnTo>
                    <a:pt x="1020" y="14380"/>
                  </a:lnTo>
                  <a:lnTo>
                    <a:pt x="969" y="14354"/>
                  </a:lnTo>
                  <a:lnTo>
                    <a:pt x="918" y="14303"/>
                  </a:lnTo>
                  <a:lnTo>
                    <a:pt x="918" y="14227"/>
                  </a:lnTo>
                  <a:lnTo>
                    <a:pt x="841" y="10709"/>
                  </a:lnTo>
                  <a:lnTo>
                    <a:pt x="739" y="7165"/>
                  </a:lnTo>
                  <a:lnTo>
                    <a:pt x="714" y="5405"/>
                  </a:lnTo>
                  <a:lnTo>
                    <a:pt x="714" y="3646"/>
                  </a:lnTo>
                  <a:lnTo>
                    <a:pt x="765" y="1887"/>
                  </a:lnTo>
                  <a:lnTo>
                    <a:pt x="841" y="128"/>
                  </a:lnTo>
                  <a:lnTo>
                    <a:pt x="612" y="153"/>
                  </a:lnTo>
                  <a:lnTo>
                    <a:pt x="408" y="153"/>
                  </a:lnTo>
                  <a:lnTo>
                    <a:pt x="204" y="12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02" y="1046"/>
                  </a:lnTo>
                  <a:lnTo>
                    <a:pt x="179" y="1989"/>
                  </a:lnTo>
                  <a:lnTo>
                    <a:pt x="230" y="2958"/>
                  </a:lnTo>
                  <a:lnTo>
                    <a:pt x="281" y="3901"/>
                  </a:lnTo>
                  <a:lnTo>
                    <a:pt x="332" y="5839"/>
                  </a:lnTo>
                  <a:lnTo>
                    <a:pt x="332" y="7777"/>
                  </a:lnTo>
                  <a:lnTo>
                    <a:pt x="306" y="11652"/>
                  </a:lnTo>
                  <a:lnTo>
                    <a:pt x="281" y="13590"/>
                  </a:lnTo>
                  <a:lnTo>
                    <a:pt x="306" y="15502"/>
                  </a:lnTo>
                  <a:lnTo>
                    <a:pt x="2448" y="15425"/>
                  </a:lnTo>
                  <a:lnTo>
                    <a:pt x="4564" y="15400"/>
                  </a:lnTo>
                  <a:lnTo>
                    <a:pt x="8847" y="15400"/>
                  </a:lnTo>
                  <a:lnTo>
                    <a:pt x="13156" y="15425"/>
                  </a:lnTo>
                  <a:lnTo>
                    <a:pt x="15298" y="15451"/>
                  </a:lnTo>
                  <a:lnTo>
                    <a:pt x="17414" y="15425"/>
                  </a:lnTo>
                  <a:lnTo>
                    <a:pt x="26006" y="15400"/>
                  </a:lnTo>
                  <a:lnTo>
                    <a:pt x="30289" y="15374"/>
                  </a:lnTo>
                  <a:lnTo>
                    <a:pt x="34572" y="15323"/>
                  </a:lnTo>
                  <a:lnTo>
                    <a:pt x="34649" y="15349"/>
                  </a:lnTo>
                  <a:lnTo>
                    <a:pt x="34700" y="15374"/>
                  </a:lnTo>
                  <a:lnTo>
                    <a:pt x="34751" y="15400"/>
                  </a:lnTo>
                  <a:lnTo>
                    <a:pt x="34776" y="15451"/>
                  </a:lnTo>
                  <a:lnTo>
                    <a:pt x="34802" y="15451"/>
                  </a:lnTo>
                  <a:lnTo>
                    <a:pt x="34776" y="15374"/>
                  </a:lnTo>
                  <a:lnTo>
                    <a:pt x="34776" y="13437"/>
                  </a:lnTo>
                  <a:lnTo>
                    <a:pt x="34751" y="11524"/>
                  </a:lnTo>
                  <a:lnTo>
                    <a:pt x="34700" y="7675"/>
                  </a:lnTo>
                  <a:lnTo>
                    <a:pt x="34674" y="5762"/>
                  </a:lnTo>
                  <a:lnTo>
                    <a:pt x="34674" y="3825"/>
                  </a:lnTo>
                  <a:lnTo>
                    <a:pt x="34700" y="1912"/>
                  </a:lnTo>
                  <a:lnTo>
                    <a:pt x="34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2212;p101">
              <a:extLst>
                <a:ext uri="{FF2B5EF4-FFF2-40B4-BE49-F238E27FC236}">
                  <a16:creationId xmlns:a16="http://schemas.microsoft.com/office/drawing/2014/main" id="{67F4564A-F959-5254-3C4F-166983F31E22}"/>
                </a:ext>
              </a:extLst>
            </p:cNvPr>
            <p:cNvSpPr/>
            <p:nvPr/>
          </p:nvSpPr>
          <p:spPr>
            <a:xfrm>
              <a:off x="1385476" y="1682694"/>
              <a:ext cx="154161" cy="50973"/>
            </a:xfrm>
            <a:custGeom>
              <a:avLst/>
              <a:gdLst/>
              <a:ahLst/>
              <a:cxnLst/>
              <a:rect l="l" t="t" r="r" b="b"/>
              <a:pathLst>
                <a:path w="9179" h="3035" extrusionOk="0">
                  <a:moveTo>
                    <a:pt x="9153" y="0"/>
                  </a:moveTo>
                  <a:lnTo>
                    <a:pt x="8108" y="102"/>
                  </a:lnTo>
                  <a:lnTo>
                    <a:pt x="7088" y="204"/>
                  </a:lnTo>
                  <a:lnTo>
                    <a:pt x="6094" y="306"/>
                  </a:lnTo>
                  <a:lnTo>
                    <a:pt x="5099" y="459"/>
                  </a:lnTo>
                  <a:lnTo>
                    <a:pt x="4590" y="536"/>
                  </a:lnTo>
                  <a:lnTo>
                    <a:pt x="4105" y="663"/>
                  </a:lnTo>
                  <a:lnTo>
                    <a:pt x="3621" y="765"/>
                  </a:lnTo>
                  <a:lnTo>
                    <a:pt x="3162" y="918"/>
                  </a:lnTo>
                  <a:lnTo>
                    <a:pt x="2677" y="1097"/>
                  </a:lnTo>
                  <a:lnTo>
                    <a:pt x="2193" y="1301"/>
                  </a:lnTo>
                  <a:lnTo>
                    <a:pt x="1734" y="1530"/>
                  </a:lnTo>
                  <a:lnTo>
                    <a:pt x="1275" y="1811"/>
                  </a:lnTo>
                  <a:lnTo>
                    <a:pt x="995" y="2015"/>
                  </a:lnTo>
                  <a:lnTo>
                    <a:pt x="663" y="2244"/>
                  </a:lnTo>
                  <a:lnTo>
                    <a:pt x="357" y="2448"/>
                  </a:lnTo>
                  <a:lnTo>
                    <a:pt x="179" y="2525"/>
                  </a:lnTo>
                  <a:lnTo>
                    <a:pt x="0" y="2576"/>
                  </a:lnTo>
                  <a:lnTo>
                    <a:pt x="51" y="3034"/>
                  </a:lnTo>
                  <a:lnTo>
                    <a:pt x="561" y="2703"/>
                  </a:lnTo>
                  <a:lnTo>
                    <a:pt x="1097" y="2423"/>
                  </a:lnTo>
                  <a:lnTo>
                    <a:pt x="1632" y="2142"/>
                  </a:lnTo>
                  <a:lnTo>
                    <a:pt x="2167" y="1913"/>
                  </a:lnTo>
                  <a:lnTo>
                    <a:pt x="2728" y="1683"/>
                  </a:lnTo>
                  <a:lnTo>
                    <a:pt x="3289" y="1479"/>
                  </a:lnTo>
                  <a:lnTo>
                    <a:pt x="3850" y="1326"/>
                  </a:lnTo>
                  <a:lnTo>
                    <a:pt x="4411" y="1148"/>
                  </a:lnTo>
                  <a:lnTo>
                    <a:pt x="4997" y="1020"/>
                  </a:lnTo>
                  <a:lnTo>
                    <a:pt x="5584" y="893"/>
                  </a:lnTo>
                  <a:lnTo>
                    <a:pt x="6757" y="689"/>
                  </a:lnTo>
                  <a:lnTo>
                    <a:pt x="7955" y="536"/>
                  </a:lnTo>
                  <a:lnTo>
                    <a:pt x="9153" y="383"/>
                  </a:lnTo>
                  <a:lnTo>
                    <a:pt x="9179" y="383"/>
                  </a:lnTo>
                  <a:lnTo>
                    <a:pt x="91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2213;p101">
              <a:extLst>
                <a:ext uri="{FF2B5EF4-FFF2-40B4-BE49-F238E27FC236}">
                  <a16:creationId xmlns:a16="http://schemas.microsoft.com/office/drawing/2014/main" id="{2FD1F9FE-0BB9-E41E-7331-8DDCCE82EBE0}"/>
                </a:ext>
              </a:extLst>
            </p:cNvPr>
            <p:cNvSpPr/>
            <p:nvPr/>
          </p:nvSpPr>
          <p:spPr>
            <a:xfrm>
              <a:off x="1185504" y="1627456"/>
              <a:ext cx="351570" cy="89081"/>
            </a:xfrm>
            <a:custGeom>
              <a:avLst/>
              <a:gdLst/>
              <a:ahLst/>
              <a:cxnLst/>
              <a:rect l="l" t="t" r="r" b="b"/>
              <a:pathLst>
                <a:path w="20933" h="5304" extrusionOk="0">
                  <a:moveTo>
                    <a:pt x="1786" y="1"/>
                  </a:moveTo>
                  <a:lnTo>
                    <a:pt x="1607" y="153"/>
                  </a:lnTo>
                  <a:lnTo>
                    <a:pt x="1403" y="281"/>
                  </a:lnTo>
                  <a:lnTo>
                    <a:pt x="1199" y="383"/>
                  </a:lnTo>
                  <a:lnTo>
                    <a:pt x="944" y="434"/>
                  </a:lnTo>
                  <a:lnTo>
                    <a:pt x="715" y="459"/>
                  </a:lnTo>
                  <a:lnTo>
                    <a:pt x="460" y="434"/>
                  </a:lnTo>
                  <a:lnTo>
                    <a:pt x="230" y="383"/>
                  </a:lnTo>
                  <a:lnTo>
                    <a:pt x="1" y="306"/>
                  </a:lnTo>
                  <a:lnTo>
                    <a:pt x="2499" y="1403"/>
                  </a:lnTo>
                  <a:lnTo>
                    <a:pt x="3494" y="1836"/>
                  </a:lnTo>
                  <a:lnTo>
                    <a:pt x="4004" y="2066"/>
                  </a:lnTo>
                  <a:lnTo>
                    <a:pt x="4488" y="2321"/>
                  </a:lnTo>
                  <a:lnTo>
                    <a:pt x="4947" y="2576"/>
                  </a:lnTo>
                  <a:lnTo>
                    <a:pt x="5431" y="2882"/>
                  </a:lnTo>
                  <a:lnTo>
                    <a:pt x="5865" y="3188"/>
                  </a:lnTo>
                  <a:lnTo>
                    <a:pt x="6298" y="3544"/>
                  </a:lnTo>
                  <a:lnTo>
                    <a:pt x="6349" y="3519"/>
                  </a:lnTo>
                  <a:lnTo>
                    <a:pt x="6400" y="3519"/>
                  </a:lnTo>
                  <a:lnTo>
                    <a:pt x="6528" y="3264"/>
                  </a:lnTo>
                  <a:lnTo>
                    <a:pt x="6681" y="3060"/>
                  </a:lnTo>
                  <a:lnTo>
                    <a:pt x="6859" y="2856"/>
                  </a:lnTo>
                  <a:lnTo>
                    <a:pt x="7063" y="2703"/>
                  </a:lnTo>
                  <a:lnTo>
                    <a:pt x="7293" y="2601"/>
                  </a:lnTo>
                  <a:lnTo>
                    <a:pt x="7548" y="2525"/>
                  </a:lnTo>
                  <a:lnTo>
                    <a:pt x="7828" y="2499"/>
                  </a:lnTo>
                  <a:lnTo>
                    <a:pt x="8108" y="2525"/>
                  </a:lnTo>
                  <a:lnTo>
                    <a:pt x="8338" y="2601"/>
                  </a:lnTo>
                  <a:lnTo>
                    <a:pt x="8593" y="2729"/>
                  </a:lnTo>
                  <a:lnTo>
                    <a:pt x="8822" y="2907"/>
                  </a:lnTo>
                  <a:lnTo>
                    <a:pt x="9026" y="3111"/>
                  </a:lnTo>
                  <a:lnTo>
                    <a:pt x="9179" y="3340"/>
                  </a:lnTo>
                  <a:lnTo>
                    <a:pt x="9307" y="3595"/>
                  </a:lnTo>
                  <a:lnTo>
                    <a:pt x="9332" y="3723"/>
                  </a:lnTo>
                  <a:lnTo>
                    <a:pt x="9358" y="3850"/>
                  </a:lnTo>
                  <a:lnTo>
                    <a:pt x="9332" y="4003"/>
                  </a:lnTo>
                  <a:lnTo>
                    <a:pt x="9332" y="4131"/>
                  </a:lnTo>
                  <a:lnTo>
                    <a:pt x="9791" y="4360"/>
                  </a:lnTo>
                  <a:lnTo>
                    <a:pt x="10225" y="4615"/>
                  </a:lnTo>
                  <a:lnTo>
                    <a:pt x="10684" y="4870"/>
                  </a:lnTo>
                  <a:lnTo>
                    <a:pt x="11142" y="5074"/>
                  </a:lnTo>
                  <a:lnTo>
                    <a:pt x="11499" y="5202"/>
                  </a:lnTo>
                  <a:lnTo>
                    <a:pt x="11780" y="5278"/>
                  </a:lnTo>
                  <a:lnTo>
                    <a:pt x="11984" y="5304"/>
                  </a:lnTo>
                  <a:lnTo>
                    <a:pt x="12162" y="5253"/>
                  </a:lnTo>
                  <a:lnTo>
                    <a:pt x="12315" y="5176"/>
                  </a:lnTo>
                  <a:lnTo>
                    <a:pt x="12494" y="5074"/>
                  </a:lnTo>
                  <a:lnTo>
                    <a:pt x="12698" y="4921"/>
                  </a:lnTo>
                  <a:lnTo>
                    <a:pt x="12953" y="4743"/>
                  </a:lnTo>
                  <a:lnTo>
                    <a:pt x="13463" y="4437"/>
                  </a:lnTo>
                  <a:lnTo>
                    <a:pt x="13947" y="4182"/>
                  </a:lnTo>
                  <a:lnTo>
                    <a:pt x="14482" y="3952"/>
                  </a:lnTo>
                  <a:lnTo>
                    <a:pt x="14992" y="3748"/>
                  </a:lnTo>
                  <a:lnTo>
                    <a:pt x="15706" y="3519"/>
                  </a:lnTo>
                  <a:lnTo>
                    <a:pt x="16446" y="3340"/>
                  </a:lnTo>
                  <a:lnTo>
                    <a:pt x="17185" y="3213"/>
                  </a:lnTo>
                  <a:lnTo>
                    <a:pt x="17924" y="3111"/>
                  </a:lnTo>
                  <a:lnTo>
                    <a:pt x="18689" y="3035"/>
                  </a:lnTo>
                  <a:lnTo>
                    <a:pt x="19429" y="2984"/>
                  </a:lnTo>
                  <a:lnTo>
                    <a:pt x="20933" y="2933"/>
                  </a:lnTo>
                  <a:lnTo>
                    <a:pt x="20933" y="2652"/>
                  </a:lnTo>
                  <a:lnTo>
                    <a:pt x="20652" y="2729"/>
                  </a:lnTo>
                  <a:lnTo>
                    <a:pt x="20346" y="2754"/>
                  </a:lnTo>
                  <a:lnTo>
                    <a:pt x="20066" y="2754"/>
                  </a:lnTo>
                  <a:lnTo>
                    <a:pt x="19786" y="2729"/>
                  </a:lnTo>
                  <a:lnTo>
                    <a:pt x="19505" y="2652"/>
                  </a:lnTo>
                  <a:lnTo>
                    <a:pt x="19276" y="2525"/>
                  </a:lnTo>
                  <a:lnTo>
                    <a:pt x="19046" y="2372"/>
                  </a:lnTo>
                  <a:lnTo>
                    <a:pt x="18868" y="2193"/>
                  </a:lnTo>
                  <a:lnTo>
                    <a:pt x="18817" y="2295"/>
                  </a:lnTo>
                  <a:lnTo>
                    <a:pt x="18715" y="2423"/>
                  </a:lnTo>
                  <a:lnTo>
                    <a:pt x="18613" y="2525"/>
                  </a:lnTo>
                  <a:lnTo>
                    <a:pt x="18511" y="2601"/>
                  </a:lnTo>
                  <a:lnTo>
                    <a:pt x="18281" y="2780"/>
                  </a:lnTo>
                  <a:lnTo>
                    <a:pt x="18001" y="2882"/>
                  </a:lnTo>
                  <a:lnTo>
                    <a:pt x="17720" y="2933"/>
                  </a:lnTo>
                  <a:lnTo>
                    <a:pt x="17414" y="2958"/>
                  </a:lnTo>
                  <a:lnTo>
                    <a:pt x="17134" y="2933"/>
                  </a:lnTo>
                  <a:lnTo>
                    <a:pt x="16879" y="2831"/>
                  </a:lnTo>
                  <a:lnTo>
                    <a:pt x="16675" y="2729"/>
                  </a:lnTo>
                  <a:lnTo>
                    <a:pt x="16497" y="2576"/>
                  </a:lnTo>
                  <a:lnTo>
                    <a:pt x="16344" y="2397"/>
                  </a:lnTo>
                  <a:lnTo>
                    <a:pt x="16242" y="2193"/>
                  </a:lnTo>
                  <a:lnTo>
                    <a:pt x="16140" y="1964"/>
                  </a:lnTo>
                  <a:lnTo>
                    <a:pt x="16114" y="1734"/>
                  </a:lnTo>
                  <a:lnTo>
                    <a:pt x="16114" y="1505"/>
                  </a:lnTo>
                  <a:lnTo>
                    <a:pt x="16140" y="1301"/>
                  </a:lnTo>
                  <a:lnTo>
                    <a:pt x="15987" y="1352"/>
                  </a:lnTo>
                  <a:lnTo>
                    <a:pt x="15834" y="1377"/>
                  </a:lnTo>
                  <a:lnTo>
                    <a:pt x="15477" y="1377"/>
                  </a:lnTo>
                  <a:lnTo>
                    <a:pt x="15324" y="1352"/>
                  </a:lnTo>
                  <a:lnTo>
                    <a:pt x="15171" y="1301"/>
                  </a:lnTo>
                  <a:lnTo>
                    <a:pt x="15018" y="1224"/>
                  </a:lnTo>
                  <a:lnTo>
                    <a:pt x="14865" y="1148"/>
                  </a:lnTo>
                  <a:lnTo>
                    <a:pt x="14763" y="1046"/>
                  </a:lnTo>
                  <a:lnTo>
                    <a:pt x="14661" y="944"/>
                  </a:lnTo>
                  <a:lnTo>
                    <a:pt x="14584" y="816"/>
                  </a:lnTo>
                  <a:lnTo>
                    <a:pt x="14508" y="689"/>
                  </a:lnTo>
                  <a:lnTo>
                    <a:pt x="14457" y="561"/>
                  </a:lnTo>
                  <a:lnTo>
                    <a:pt x="14406" y="434"/>
                  </a:lnTo>
                  <a:lnTo>
                    <a:pt x="14406" y="281"/>
                  </a:lnTo>
                  <a:lnTo>
                    <a:pt x="14380" y="128"/>
                  </a:lnTo>
                  <a:lnTo>
                    <a:pt x="13972" y="128"/>
                  </a:lnTo>
                  <a:lnTo>
                    <a:pt x="13947" y="332"/>
                  </a:lnTo>
                  <a:lnTo>
                    <a:pt x="13896" y="510"/>
                  </a:lnTo>
                  <a:lnTo>
                    <a:pt x="13794" y="663"/>
                  </a:lnTo>
                  <a:lnTo>
                    <a:pt x="13718" y="791"/>
                  </a:lnTo>
                  <a:lnTo>
                    <a:pt x="13590" y="918"/>
                  </a:lnTo>
                  <a:lnTo>
                    <a:pt x="13437" y="1046"/>
                  </a:lnTo>
                  <a:lnTo>
                    <a:pt x="13310" y="1122"/>
                  </a:lnTo>
                  <a:lnTo>
                    <a:pt x="13131" y="1199"/>
                  </a:lnTo>
                  <a:lnTo>
                    <a:pt x="13259" y="1301"/>
                  </a:lnTo>
                  <a:lnTo>
                    <a:pt x="13361" y="1403"/>
                  </a:lnTo>
                  <a:lnTo>
                    <a:pt x="13463" y="1530"/>
                  </a:lnTo>
                  <a:lnTo>
                    <a:pt x="13514" y="1658"/>
                  </a:lnTo>
                  <a:lnTo>
                    <a:pt x="13565" y="1811"/>
                  </a:lnTo>
                  <a:lnTo>
                    <a:pt x="13590" y="1964"/>
                  </a:lnTo>
                  <a:lnTo>
                    <a:pt x="13590" y="2117"/>
                  </a:lnTo>
                  <a:lnTo>
                    <a:pt x="13590" y="2270"/>
                  </a:lnTo>
                  <a:lnTo>
                    <a:pt x="13539" y="2423"/>
                  </a:lnTo>
                  <a:lnTo>
                    <a:pt x="13488" y="2576"/>
                  </a:lnTo>
                  <a:lnTo>
                    <a:pt x="13437" y="2703"/>
                  </a:lnTo>
                  <a:lnTo>
                    <a:pt x="13361" y="2856"/>
                  </a:lnTo>
                  <a:lnTo>
                    <a:pt x="13259" y="2958"/>
                  </a:lnTo>
                  <a:lnTo>
                    <a:pt x="13131" y="3086"/>
                  </a:lnTo>
                  <a:lnTo>
                    <a:pt x="13004" y="3162"/>
                  </a:lnTo>
                  <a:lnTo>
                    <a:pt x="12851" y="3238"/>
                  </a:lnTo>
                  <a:lnTo>
                    <a:pt x="12698" y="3315"/>
                  </a:lnTo>
                  <a:lnTo>
                    <a:pt x="12519" y="3340"/>
                  </a:lnTo>
                  <a:lnTo>
                    <a:pt x="12188" y="3340"/>
                  </a:lnTo>
                  <a:lnTo>
                    <a:pt x="12035" y="3315"/>
                  </a:lnTo>
                  <a:lnTo>
                    <a:pt x="11882" y="3264"/>
                  </a:lnTo>
                  <a:lnTo>
                    <a:pt x="11754" y="3188"/>
                  </a:lnTo>
                  <a:lnTo>
                    <a:pt x="11601" y="3111"/>
                  </a:lnTo>
                  <a:lnTo>
                    <a:pt x="11499" y="3009"/>
                  </a:lnTo>
                  <a:lnTo>
                    <a:pt x="11397" y="2882"/>
                  </a:lnTo>
                  <a:lnTo>
                    <a:pt x="11295" y="2754"/>
                  </a:lnTo>
                  <a:lnTo>
                    <a:pt x="11219" y="2601"/>
                  </a:lnTo>
                  <a:lnTo>
                    <a:pt x="11168" y="2474"/>
                  </a:lnTo>
                  <a:lnTo>
                    <a:pt x="11142" y="2295"/>
                  </a:lnTo>
                  <a:lnTo>
                    <a:pt x="11117" y="2142"/>
                  </a:lnTo>
                  <a:lnTo>
                    <a:pt x="11117" y="1964"/>
                  </a:lnTo>
                  <a:lnTo>
                    <a:pt x="10989" y="1989"/>
                  </a:lnTo>
                  <a:lnTo>
                    <a:pt x="10837" y="2015"/>
                  </a:lnTo>
                  <a:lnTo>
                    <a:pt x="10658" y="2015"/>
                  </a:lnTo>
                  <a:lnTo>
                    <a:pt x="10505" y="1989"/>
                  </a:lnTo>
                  <a:lnTo>
                    <a:pt x="10352" y="1964"/>
                  </a:lnTo>
                  <a:lnTo>
                    <a:pt x="10199" y="1913"/>
                  </a:lnTo>
                  <a:lnTo>
                    <a:pt x="10046" y="1836"/>
                  </a:lnTo>
                  <a:lnTo>
                    <a:pt x="9893" y="1760"/>
                  </a:lnTo>
                  <a:lnTo>
                    <a:pt x="9817" y="1938"/>
                  </a:lnTo>
                  <a:lnTo>
                    <a:pt x="9715" y="2091"/>
                  </a:lnTo>
                  <a:lnTo>
                    <a:pt x="9587" y="2219"/>
                  </a:lnTo>
                  <a:lnTo>
                    <a:pt x="9460" y="2321"/>
                  </a:lnTo>
                  <a:lnTo>
                    <a:pt x="9307" y="2397"/>
                  </a:lnTo>
                  <a:lnTo>
                    <a:pt x="9154" y="2448"/>
                  </a:lnTo>
                  <a:lnTo>
                    <a:pt x="9001" y="2474"/>
                  </a:lnTo>
                  <a:lnTo>
                    <a:pt x="8822" y="2474"/>
                  </a:lnTo>
                  <a:lnTo>
                    <a:pt x="8669" y="2423"/>
                  </a:lnTo>
                  <a:lnTo>
                    <a:pt x="8516" y="2397"/>
                  </a:lnTo>
                  <a:lnTo>
                    <a:pt x="8389" y="2321"/>
                  </a:lnTo>
                  <a:lnTo>
                    <a:pt x="8236" y="2219"/>
                  </a:lnTo>
                  <a:lnTo>
                    <a:pt x="8134" y="2091"/>
                  </a:lnTo>
                  <a:lnTo>
                    <a:pt x="8032" y="1938"/>
                  </a:lnTo>
                  <a:lnTo>
                    <a:pt x="7981" y="1760"/>
                  </a:lnTo>
                  <a:lnTo>
                    <a:pt x="7930" y="1581"/>
                  </a:lnTo>
                  <a:lnTo>
                    <a:pt x="7854" y="1709"/>
                  </a:lnTo>
                  <a:lnTo>
                    <a:pt x="7777" y="1836"/>
                  </a:lnTo>
                  <a:lnTo>
                    <a:pt x="7675" y="1964"/>
                  </a:lnTo>
                  <a:lnTo>
                    <a:pt x="7548" y="2066"/>
                  </a:lnTo>
                  <a:lnTo>
                    <a:pt x="7420" y="2168"/>
                  </a:lnTo>
                  <a:lnTo>
                    <a:pt x="7267" y="2244"/>
                  </a:lnTo>
                  <a:lnTo>
                    <a:pt x="6961" y="2372"/>
                  </a:lnTo>
                  <a:lnTo>
                    <a:pt x="6655" y="2423"/>
                  </a:lnTo>
                  <a:lnTo>
                    <a:pt x="6324" y="2448"/>
                  </a:lnTo>
                  <a:lnTo>
                    <a:pt x="5992" y="2397"/>
                  </a:lnTo>
                  <a:lnTo>
                    <a:pt x="5865" y="2372"/>
                  </a:lnTo>
                  <a:lnTo>
                    <a:pt x="5712" y="2295"/>
                  </a:lnTo>
                  <a:lnTo>
                    <a:pt x="5457" y="2142"/>
                  </a:lnTo>
                  <a:lnTo>
                    <a:pt x="5227" y="1964"/>
                  </a:lnTo>
                  <a:lnTo>
                    <a:pt x="5049" y="1734"/>
                  </a:lnTo>
                  <a:lnTo>
                    <a:pt x="4921" y="1454"/>
                  </a:lnTo>
                  <a:lnTo>
                    <a:pt x="4820" y="1199"/>
                  </a:lnTo>
                  <a:lnTo>
                    <a:pt x="4769" y="893"/>
                  </a:lnTo>
                  <a:lnTo>
                    <a:pt x="4769" y="612"/>
                  </a:lnTo>
                  <a:lnTo>
                    <a:pt x="4820" y="332"/>
                  </a:lnTo>
                  <a:lnTo>
                    <a:pt x="4692" y="332"/>
                  </a:lnTo>
                  <a:lnTo>
                    <a:pt x="4667" y="510"/>
                  </a:lnTo>
                  <a:lnTo>
                    <a:pt x="4641" y="663"/>
                  </a:lnTo>
                  <a:lnTo>
                    <a:pt x="4565" y="816"/>
                  </a:lnTo>
                  <a:lnTo>
                    <a:pt x="4463" y="969"/>
                  </a:lnTo>
                  <a:lnTo>
                    <a:pt x="4335" y="1071"/>
                  </a:lnTo>
                  <a:lnTo>
                    <a:pt x="4182" y="1173"/>
                  </a:lnTo>
                  <a:lnTo>
                    <a:pt x="4029" y="1250"/>
                  </a:lnTo>
                  <a:lnTo>
                    <a:pt x="3876" y="1275"/>
                  </a:lnTo>
                  <a:lnTo>
                    <a:pt x="3698" y="1275"/>
                  </a:lnTo>
                  <a:lnTo>
                    <a:pt x="3545" y="1250"/>
                  </a:lnTo>
                  <a:lnTo>
                    <a:pt x="3392" y="1199"/>
                  </a:lnTo>
                  <a:lnTo>
                    <a:pt x="3264" y="1122"/>
                  </a:lnTo>
                  <a:lnTo>
                    <a:pt x="3137" y="1020"/>
                  </a:lnTo>
                  <a:lnTo>
                    <a:pt x="3035" y="893"/>
                  </a:lnTo>
                  <a:lnTo>
                    <a:pt x="2958" y="765"/>
                  </a:lnTo>
                  <a:lnTo>
                    <a:pt x="2882" y="612"/>
                  </a:lnTo>
                  <a:lnTo>
                    <a:pt x="2703" y="638"/>
                  </a:lnTo>
                  <a:lnTo>
                    <a:pt x="2525" y="638"/>
                  </a:lnTo>
                  <a:lnTo>
                    <a:pt x="2397" y="587"/>
                  </a:lnTo>
                  <a:lnTo>
                    <a:pt x="2270" y="561"/>
                  </a:lnTo>
                  <a:lnTo>
                    <a:pt x="2168" y="485"/>
                  </a:lnTo>
                  <a:lnTo>
                    <a:pt x="2066" y="408"/>
                  </a:lnTo>
                  <a:lnTo>
                    <a:pt x="1964" y="332"/>
                  </a:lnTo>
                  <a:lnTo>
                    <a:pt x="1913" y="230"/>
                  </a:lnTo>
                  <a:lnTo>
                    <a:pt x="1837" y="12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2214;p101">
              <a:extLst>
                <a:ext uri="{FF2B5EF4-FFF2-40B4-BE49-F238E27FC236}">
                  <a16:creationId xmlns:a16="http://schemas.microsoft.com/office/drawing/2014/main" id="{70BE36A9-5616-88AD-6E8B-E2B473687C48}"/>
                </a:ext>
              </a:extLst>
            </p:cNvPr>
            <p:cNvSpPr/>
            <p:nvPr/>
          </p:nvSpPr>
          <p:spPr>
            <a:xfrm>
              <a:off x="1349939" y="1707097"/>
              <a:ext cx="185853" cy="58262"/>
            </a:xfrm>
            <a:custGeom>
              <a:avLst/>
              <a:gdLst/>
              <a:ahLst/>
              <a:cxnLst/>
              <a:rect l="l" t="t" r="r" b="b"/>
              <a:pathLst>
                <a:path w="11066" h="3469" extrusionOk="0">
                  <a:moveTo>
                    <a:pt x="6808" y="689"/>
                  </a:moveTo>
                  <a:lnTo>
                    <a:pt x="6859" y="740"/>
                  </a:lnTo>
                  <a:lnTo>
                    <a:pt x="6884" y="766"/>
                  </a:lnTo>
                  <a:lnTo>
                    <a:pt x="6884" y="817"/>
                  </a:lnTo>
                  <a:lnTo>
                    <a:pt x="6884" y="893"/>
                  </a:lnTo>
                  <a:lnTo>
                    <a:pt x="6910" y="944"/>
                  </a:lnTo>
                  <a:lnTo>
                    <a:pt x="6935" y="995"/>
                  </a:lnTo>
                  <a:lnTo>
                    <a:pt x="7012" y="1046"/>
                  </a:lnTo>
                  <a:lnTo>
                    <a:pt x="7139" y="1097"/>
                  </a:lnTo>
                  <a:lnTo>
                    <a:pt x="7190" y="1072"/>
                  </a:lnTo>
                  <a:lnTo>
                    <a:pt x="7266" y="1072"/>
                  </a:lnTo>
                  <a:lnTo>
                    <a:pt x="7343" y="1046"/>
                  </a:lnTo>
                  <a:lnTo>
                    <a:pt x="7394" y="1097"/>
                  </a:lnTo>
                  <a:lnTo>
                    <a:pt x="7419" y="1148"/>
                  </a:lnTo>
                  <a:lnTo>
                    <a:pt x="7419" y="1199"/>
                  </a:lnTo>
                  <a:lnTo>
                    <a:pt x="7343" y="1276"/>
                  </a:lnTo>
                  <a:lnTo>
                    <a:pt x="7292" y="1301"/>
                  </a:lnTo>
                  <a:lnTo>
                    <a:pt x="7215" y="1352"/>
                  </a:lnTo>
                  <a:lnTo>
                    <a:pt x="7012" y="1352"/>
                  </a:lnTo>
                  <a:lnTo>
                    <a:pt x="6884" y="1276"/>
                  </a:lnTo>
                  <a:lnTo>
                    <a:pt x="6757" y="1174"/>
                  </a:lnTo>
                  <a:lnTo>
                    <a:pt x="6680" y="1072"/>
                  </a:lnTo>
                  <a:lnTo>
                    <a:pt x="6655" y="919"/>
                  </a:lnTo>
                  <a:lnTo>
                    <a:pt x="6655" y="842"/>
                  </a:lnTo>
                  <a:lnTo>
                    <a:pt x="6655" y="766"/>
                  </a:lnTo>
                  <a:lnTo>
                    <a:pt x="6680" y="715"/>
                  </a:lnTo>
                  <a:lnTo>
                    <a:pt x="6731" y="689"/>
                  </a:lnTo>
                  <a:close/>
                  <a:moveTo>
                    <a:pt x="7751" y="791"/>
                  </a:moveTo>
                  <a:lnTo>
                    <a:pt x="7878" y="842"/>
                  </a:lnTo>
                  <a:lnTo>
                    <a:pt x="7955" y="868"/>
                  </a:lnTo>
                  <a:lnTo>
                    <a:pt x="8006" y="944"/>
                  </a:lnTo>
                  <a:lnTo>
                    <a:pt x="8108" y="1097"/>
                  </a:lnTo>
                  <a:lnTo>
                    <a:pt x="8133" y="1250"/>
                  </a:lnTo>
                  <a:lnTo>
                    <a:pt x="8159" y="1429"/>
                  </a:lnTo>
                  <a:lnTo>
                    <a:pt x="8159" y="1480"/>
                  </a:lnTo>
                  <a:lnTo>
                    <a:pt x="8133" y="1505"/>
                  </a:lnTo>
                  <a:lnTo>
                    <a:pt x="8082" y="1530"/>
                  </a:lnTo>
                  <a:lnTo>
                    <a:pt x="8006" y="1505"/>
                  </a:lnTo>
                  <a:lnTo>
                    <a:pt x="7980" y="1480"/>
                  </a:lnTo>
                  <a:lnTo>
                    <a:pt x="7980" y="1454"/>
                  </a:lnTo>
                  <a:lnTo>
                    <a:pt x="7929" y="1276"/>
                  </a:lnTo>
                  <a:lnTo>
                    <a:pt x="7904" y="1174"/>
                  </a:lnTo>
                  <a:lnTo>
                    <a:pt x="7853" y="1097"/>
                  </a:lnTo>
                  <a:lnTo>
                    <a:pt x="7776" y="1046"/>
                  </a:lnTo>
                  <a:lnTo>
                    <a:pt x="7700" y="995"/>
                  </a:lnTo>
                  <a:lnTo>
                    <a:pt x="7623" y="995"/>
                  </a:lnTo>
                  <a:lnTo>
                    <a:pt x="7547" y="1046"/>
                  </a:lnTo>
                  <a:lnTo>
                    <a:pt x="7521" y="1072"/>
                  </a:lnTo>
                  <a:lnTo>
                    <a:pt x="7496" y="1072"/>
                  </a:lnTo>
                  <a:lnTo>
                    <a:pt x="7445" y="1046"/>
                  </a:lnTo>
                  <a:lnTo>
                    <a:pt x="7394" y="995"/>
                  </a:lnTo>
                  <a:lnTo>
                    <a:pt x="7394" y="970"/>
                  </a:lnTo>
                  <a:lnTo>
                    <a:pt x="7419" y="944"/>
                  </a:lnTo>
                  <a:lnTo>
                    <a:pt x="7496" y="842"/>
                  </a:lnTo>
                  <a:lnTo>
                    <a:pt x="7623" y="791"/>
                  </a:lnTo>
                  <a:close/>
                  <a:moveTo>
                    <a:pt x="8006" y="1836"/>
                  </a:moveTo>
                  <a:lnTo>
                    <a:pt x="8159" y="1887"/>
                  </a:lnTo>
                  <a:lnTo>
                    <a:pt x="8261" y="1964"/>
                  </a:lnTo>
                  <a:lnTo>
                    <a:pt x="8363" y="2066"/>
                  </a:lnTo>
                  <a:lnTo>
                    <a:pt x="8388" y="2142"/>
                  </a:lnTo>
                  <a:lnTo>
                    <a:pt x="8337" y="2219"/>
                  </a:lnTo>
                  <a:lnTo>
                    <a:pt x="8286" y="2244"/>
                  </a:lnTo>
                  <a:lnTo>
                    <a:pt x="8235" y="2244"/>
                  </a:lnTo>
                  <a:lnTo>
                    <a:pt x="8210" y="2219"/>
                  </a:lnTo>
                  <a:lnTo>
                    <a:pt x="8057" y="2142"/>
                  </a:lnTo>
                  <a:lnTo>
                    <a:pt x="7878" y="2117"/>
                  </a:lnTo>
                  <a:lnTo>
                    <a:pt x="7802" y="2117"/>
                  </a:lnTo>
                  <a:lnTo>
                    <a:pt x="7725" y="2142"/>
                  </a:lnTo>
                  <a:lnTo>
                    <a:pt x="7649" y="2193"/>
                  </a:lnTo>
                  <a:lnTo>
                    <a:pt x="7598" y="2270"/>
                  </a:lnTo>
                  <a:lnTo>
                    <a:pt x="7572" y="2295"/>
                  </a:lnTo>
                  <a:lnTo>
                    <a:pt x="7521" y="2321"/>
                  </a:lnTo>
                  <a:lnTo>
                    <a:pt x="7445" y="2295"/>
                  </a:lnTo>
                  <a:lnTo>
                    <a:pt x="7419" y="2270"/>
                  </a:lnTo>
                  <a:lnTo>
                    <a:pt x="7394" y="2244"/>
                  </a:lnTo>
                  <a:lnTo>
                    <a:pt x="7394" y="2193"/>
                  </a:lnTo>
                  <a:lnTo>
                    <a:pt x="7394" y="2142"/>
                  </a:lnTo>
                  <a:lnTo>
                    <a:pt x="7496" y="2040"/>
                  </a:lnTo>
                  <a:lnTo>
                    <a:pt x="7598" y="1938"/>
                  </a:lnTo>
                  <a:lnTo>
                    <a:pt x="7725" y="1887"/>
                  </a:lnTo>
                  <a:lnTo>
                    <a:pt x="7878" y="1836"/>
                  </a:lnTo>
                  <a:close/>
                  <a:moveTo>
                    <a:pt x="6910" y="1"/>
                  </a:moveTo>
                  <a:lnTo>
                    <a:pt x="6298" y="154"/>
                  </a:lnTo>
                  <a:lnTo>
                    <a:pt x="5711" y="332"/>
                  </a:lnTo>
                  <a:lnTo>
                    <a:pt x="5099" y="536"/>
                  </a:lnTo>
                  <a:lnTo>
                    <a:pt x="4513" y="740"/>
                  </a:lnTo>
                  <a:lnTo>
                    <a:pt x="3927" y="995"/>
                  </a:lnTo>
                  <a:lnTo>
                    <a:pt x="3340" y="1250"/>
                  </a:lnTo>
                  <a:lnTo>
                    <a:pt x="2779" y="1530"/>
                  </a:lnTo>
                  <a:lnTo>
                    <a:pt x="2193" y="1862"/>
                  </a:lnTo>
                  <a:lnTo>
                    <a:pt x="2193" y="1989"/>
                  </a:lnTo>
                  <a:lnTo>
                    <a:pt x="2193" y="2091"/>
                  </a:lnTo>
                  <a:lnTo>
                    <a:pt x="2116" y="2142"/>
                  </a:lnTo>
                  <a:lnTo>
                    <a:pt x="2040" y="2168"/>
                  </a:lnTo>
                  <a:lnTo>
                    <a:pt x="1963" y="2142"/>
                  </a:lnTo>
                  <a:lnTo>
                    <a:pt x="1224" y="1658"/>
                  </a:lnTo>
                  <a:lnTo>
                    <a:pt x="485" y="1174"/>
                  </a:lnTo>
                  <a:lnTo>
                    <a:pt x="102" y="1734"/>
                  </a:lnTo>
                  <a:lnTo>
                    <a:pt x="179" y="1836"/>
                  </a:lnTo>
                  <a:lnTo>
                    <a:pt x="230" y="1964"/>
                  </a:lnTo>
                  <a:lnTo>
                    <a:pt x="230" y="2117"/>
                  </a:lnTo>
                  <a:lnTo>
                    <a:pt x="179" y="2244"/>
                  </a:lnTo>
                  <a:lnTo>
                    <a:pt x="153" y="2270"/>
                  </a:lnTo>
                  <a:lnTo>
                    <a:pt x="128" y="2295"/>
                  </a:lnTo>
                  <a:lnTo>
                    <a:pt x="77" y="2295"/>
                  </a:lnTo>
                  <a:lnTo>
                    <a:pt x="0" y="2448"/>
                  </a:lnTo>
                  <a:lnTo>
                    <a:pt x="51" y="2474"/>
                  </a:lnTo>
                  <a:lnTo>
                    <a:pt x="77" y="2499"/>
                  </a:lnTo>
                  <a:lnTo>
                    <a:pt x="102" y="2525"/>
                  </a:lnTo>
                  <a:lnTo>
                    <a:pt x="77" y="2576"/>
                  </a:lnTo>
                  <a:lnTo>
                    <a:pt x="51" y="2652"/>
                  </a:lnTo>
                  <a:lnTo>
                    <a:pt x="51" y="2729"/>
                  </a:lnTo>
                  <a:lnTo>
                    <a:pt x="77" y="2805"/>
                  </a:lnTo>
                  <a:lnTo>
                    <a:pt x="153" y="2856"/>
                  </a:lnTo>
                  <a:lnTo>
                    <a:pt x="204" y="2882"/>
                  </a:lnTo>
                  <a:lnTo>
                    <a:pt x="281" y="2856"/>
                  </a:lnTo>
                  <a:lnTo>
                    <a:pt x="408" y="2805"/>
                  </a:lnTo>
                  <a:lnTo>
                    <a:pt x="459" y="2805"/>
                  </a:lnTo>
                  <a:lnTo>
                    <a:pt x="510" y="2831"/>
                  </a:lnTo>
                  <a:lnTo>
                    <a:pt x="561" y="2856"/>
                  </a:lnTo>
                  <a:lnTo>
                    <a:pt x="536" y="2933"/>
                  </a:lnTo>
                  <a:lnTo>
                    <a:pt x="485" y="3009"/>
                  </a:lnTo>
                  <a:lnTo>
                    <a:pt x="408" y="3086"/>
                  </a:lnTo>
                  <a:lnTo>
                    <a:pt x="332" y="3137"/>
                  </a:lnTo>
                  <a:lnTo>
                    <a:pt x="230" y="3137"/>
                  </a:lnTo>
                  <a:lnTo>
                    <a:pt x="230" y="3443"/>
                  </a:lnTo>
                  <a:lnTo>
                    <a:pt x="2830" y="3468"/>
                  </a:lnTo>
                  <a:lnTo>
                    <a:pt x="5431" y="3417"/>
                  </a:lnTo>
                  <a:lnTo>
                    <a:pt x="8261" y="3315"/>
                  </a:lnTo>
                  <a:lnTo>
                    <a:pt x="11065" y="3162"/>
                  </a:lnTo>
                  <a:lnTo>
                    <a:pt x="11014" y="3111"/>
                  </a:lnTo>
                  <a:lnTo>
                    <a:pt x="10632" y="2627"/>
                  </a:lnTo>
                  <a:lnTo>
                    <a:pt x="10198" y="2117"/>
                  </a:lnTo>
                  <a:lnTo>
                    <a:pt x="9740" y="1632"/>
                  </a:lnTo>
                  <a:lnTo>
                    <a:pt x="9255" y="1148"/>
                  </a:lnTo>
                  <a:lnTo>
                    <a:pt x="9000" y="944"/>
                  </a:lnTo>
                  <a:lnTo>
                    <a:pt x="8720" y="740"/>
                  </a:lnTo>
                  <a:lnTo>
                    <a:pt x="8439" y="562"/>
                  </a:lnTo>
                  <a:lnTo>
                    <a:pt x="8159" y="409"/>
                  </a:lnTo>
                  <a:lnTo>
                    <a:pt x="7878" y="256"/>
                  </a:lnTo>
                  <a:lnTo>
                    <a:pt x="7572" y="154"/>
                  </a:lnTo>
                  <a:lnTo>
                    <a:pt x="7266" y="77"/>
                  </a:lnTo>
                  <a:lnTo>
                    <a:pt x="6961" y="26"/>
                  </a:lnTo>
                  <a:lnTo>
                    <a:pt x="69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2215;p101">
              <a:extLst>
                <a:ext uri="{FF2B5EF4-FFF2-40B4-BE49-F238E27FC236}">
                  <a16:creationId xmlns:a16="http://schemas.microsoft.com/office/drawing/2014/main" id="{00F6CC69-B985-5D1B-FE42-A188202EEC85}"/>
                </a:ext>
              </a:extLst>
            </p:cNvPr>
            <p:cNvSpPr/>
            <p:nvPr/>
          </p:nvSpPr>
          <p:spPr>
            <a:xfrm>
              <a:off x="1474101" y="1737932"/>
              <a:ext cx="16728" cy="8146"/>
            </a:xfrm>
            <a:custGeom>
              <a:avLst/>
              <a:gdLst/>
              <a:ahLst/>
              <a:cxnLst/>
              <a:rect l="l" t="t" r="r" b="b"/>
              <a:pathLst>
                <a:path w="996" h="485" extrusionOk="0">
                  <a:moveTo>
                    <a:pt x="485" y="0"/>
                  </a:moveTo>
                  <a:lnTo>
                    <a:pt x="332" y="51"/>
                  </a:lnTo>
                  <a:lnTo>
                    <a:pt x="205" y="102"/>
                  </a:lnTo>
                  <a:lnTo>
                    <a:pt x="103" y="204"/>
                  </a:lnTo>
                  <a:lnTo>
                    <a:pt x="1" y="306"/>
                  </a:lnTo>
                  <a:lnTo>
                    <a:pt x="1" y="357"/>
                  </a:lnTo>
                  <a:lnTo>
                    <a:pt x="1" y="408"/>
                  </a:lnTo>
                  <a:lnTo>
                    <a:pt x="26" y="434"/>
                  </a:lnTo>
                  <a:lnTo>
                    <a:pt x="52" y="459"/>
                  </a:lnTo>
                  <a:lnTo>
                    <a:pt x="128" y="485"/>
                  </a:lnTo>
                  <a:lnTo>
                    <a:pt x="179" y="459"/>
                  </a:lnTo>
                  <a:lnTo>
                    <a:pt x="205" y="434"/>
                  </a:lnTo>
                  <a:lnTo>
                    <a:pt x="256" y="357"/>
                  </a:lnTo>
                  <a:lnTo>
                    <a:pt x="332" y="306"/>
                  </a:lnTo>
                  <a:lnTo>
                    <a:pt x="409" y="281"/>
                  </a:lnTo>
                  <a:lnTo>
                    <a:pt x="485" y="281"/>
                  </a:lnTo>
                  <a:lnTo>
                    <a:pt x="664" y="306"/>
                  </a:lnTo>
                  <a:lnTo>
                    <a:pt x="817" y="383"/>
                  </a:lnTo>
                  <a:lnTo>
                    <a:pt x="842" y="408"/>
                  </a:lnTo>
                  <a:lnTo>
                    <a:pt x="893" y="408"/>
                  </a:lnTo>
                  <a:lnTo>
                    <a:pt x="944" y="383"/>
                  </a:lnTo>
                  <a:lnTo>
                    <a:pt x="995" y="306"/>
                  </a:lnTo>
                  <a:lnTo>
                    <a:pt x="970" y="230"/>
                  </a:lnTo>
                  <a:lnTo>
                    <a:pt x="868" y="128"/>
                  </a:lnTo>
                  <a:lnTo>
                    <a:pt x="766" y="51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2216;p101">
              <a:extLst>
                <a:ext uri="{FF2B5EF4-FFF2-40B4-BE49-F238E27FC236}">
                  <a16:creationId xmlns:a16="http://schemas.microsoft.com/office/drawing/2014/main" id="{68DF3BB3-3593-D297-091D-21E214460D11}"/>
                </a:ext>
              </a:extLst>
            </p:cNvPr>
            <p:cNvSpPr/>
            <p:nvPr/>
          </p:nvSpPr>
          <p:spPr>
            <a:xfrm>
              <a:off x="1474101" y="1720381"/>
              <a:ext cx="12865" cy="12428"/>
            </a:xfrm>
            <a:custGeom>
              <a:avLst/>
              <a:gdLst/>
              <a:ahLst/>
              <a:cxnLst/>
              <a:rect l="l" t="t" r="r" b="b"/>
              <a:pathLst>
                <a:path w="766" h="740" extrusionOk="0">
                  <a:moveTo>
                    <a:pt x="230" y="0"/>
                  </a:moveTo>
                  <a:lnTo>
                    <a:pt x="103" y="51"/>
                  </a:lnTo>
                  <a:lnTo>
                    <a:pt x="26" y="153"/>
                  </a:lnTo>
                  <a:lnTo>
                    <a:pt x="1" y="179"/>
                  </a:lnTo>
                  <a:lnTo>
                    <a:pt x="1" y="204"/>
                  </a:lnTo>
                  <a:lnTo>
                    <a:pt x="52" y="255"/>
                  </a:lnTo>
                  <a:lnTo>
                    <a:pt x="103" y="281"/>
                  </a:lnTo>
                  <a:lnTo>
                    <a:pt x="128" y="281"/>
                  </a:lnTo>
                  <a:lnTo>
                    <a:pt x="154" y="255"/>
                  </a:lnTo>
                  <a:lnTo>
                    <a:pt x="230" y="204"/>
                  </a:lnTo>
                  <a:lnTo>
                    <a:pt x="307" y="204"/>
                  </a:lnTo>
                  <a:lnTo>
                    <a:pt x="383" y="255"/>
                  </a:lnTo>
                  <a:lnTo>
                    <a:pt x="460" y="306"/>
                  </a:lnTo>
                  <a:lnTo>
                    <a:pt x="511" y="383"/>
                  </a:lnTo>
                  <a:lnTo>
                    <a:pt x="536" y="485"/>
                  </a:lnTo>
                  <a:lnTo>
                    <a:pt x="587" y="663"/>
                  </a:lnTo>
                  <a:lnTo>
                    <a:pt x="587" y="689"/>
                  </a:lnTo>
                  <a:lnTo>
                    <a:pt x="613" y="714"/>
                  </a:lnTo>
                  <a:lnTo>
                    <a:pt x="689" y="739"/>
                  </a:lnTo>
                  <a:lnTo>
                    <a:pt x="740" y="714"/>
                  </a:lnTo>
                  <a:lnTo>
                    <a:pt x="766" y="689"/>
                  </a:lnTo>
                  <a:lnTo>
                    <a:pt x="766" y="638"/>
                  </a:lnTo>
                  <a:lnTo>
                    <a:pt x="740" y="459"/>
                  </a:lnTo>
                  <a:lnTo>
                    <a:pt x="715" y="306"/>
                  </a:lnTo>
                  <a:lnTo>
                    <a:pt x="613" y="153"/>
                  </a:lnTo>
                  <a:lnTo>
                    <a:pt x="562" y="77"/>
                  </a:lnTo>
                  <a:lnTo>
                    <a:pt x="485" y="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2217;p101">
              <a:extLst>
                <a:ext uri="{FF2B5EF4-FFF2-40B4-BE49-F238E27FC236}">
                  <a16:creationId xmlns:a16="http://schemas.microsoft.com/office/drawing/2014/main" id="{1758E66A-2562-58F7-AA62-CA4EBAB7D408}"/>
                </a:ext>
              </a:extLst>
            </p:cNvPr>
            <p:cNvSpPr/>
            <p:nvPr/>
          </p:nvSpPr>
          <p:spPr>
            <a:xfrm>
              <a:off x="1409879" y="1981572"/>
              <a:ext cx="80515" cy="220115"/>
            </a:xfrm>
            <a:custGeom>
              <a:avLst/>
              <a:gdLst/>
              <a:ahLst/>
              <a:cxnLst/>
              <a:rect l="l" t="t" r="r" b="b"/>
              <a:pathLst>
                <a:path w="4794" h="13106" extrusionOk="0">
                  <a:moveTo>
                    <a:pt x="26" y="1"/>
                  </a:moveTo>
                  <a:lnTo>
                    <a:pt x="103" y="1326"/>
                  </a:lnTo>
                  <a:lnTo>
                    <a:pt x="128" y="2652"/>
                  </a:lnTo>
                  <a:lnTo>
                    <a:pt x="154" y="3978"/>
                  </a:lnTo>
                  <a:lnTo>
                    <a:pt x="128" y="5304"/>
                  </a:lnTo>
                  <a:lnTo>
                    <a:pt x="77" y="7955"/>
                  </a:lnTo>
                  <a:lnTo>
                    <a:pt x="1" y="10607"/>
                  </a:lnTo>
                  <a:lnTo>
                    <a:pt x="1" y="10632"/>
                  </a:lnTo>
                  <a:lnTo>
                    <a:pt x="1" y="11066"/>
                  </a:lnTo>
                  <a:lnTo>
                    <a:pt x="103" y="11474"/>
                  </a:lnTo>
                  <a:lnTo>
                    <a:pt x="179" y="11652"/>
                  </a:lnTo>
                  <a:lnTo>
                    <a:pt x="281" y="11831"/>
                  </a:lnTo>
                  <a:lnTo>
                    <a:pt x="383" y="12009"/>
                  </a:lnTo>
                  <a:lnTo>
                    <a:pt x="511" y="12188"/>
                  </a:lnTo>
                  <a:lnTo>
                    <a:pt x="638" y="12341"/>
                  </a:lnTo>
                  <a:lnTo>
                    <a:pt x="791" y="12493"/>
                  </a:lnTo>
                  <a:lnTo>
                    <a:pt x="944" y="12621"/>
                  </a:lnTo>
                  <a:lnTo>
                    <a:pt x="1097" y="12748"/>
                  </a:lnTo>
                  <a:lnTo>
                    <a:pt x="1275" y="12850"/>
                  </a:lnTo>
                  <a:lnTo>
                    <a:pt x="1479" y="12927"/>
                  </a:lnTo>
                  <a:lnTo>
                    <a:pt x="1658" y="13003"/>
                  </a:lnTo>
                  <a:lnTo>
                    <a:pt x="1862" y="13054"/>
                  </a:lnTo>
                  <a:lnTo>
                    <a:pt x="2091" y="13080"/>
                  </a:lnTo>
                  <a:lnTo>
                    <a:pt x="2321" y="13105"/>
                  </a:lnTo>
                  <a:lnTo>
                    <a:pt x="2525" y="13080"/>
                  </a:lnTo>
                  <a:lnTo>
                    <a:pt x="2703" y="13054"/>
                  </a:lnTo>
                  <a:lnTo>
                    <a:pt x="2907" y="13029"/>
                  </a:lnTo>
                  <a:lnTo>
                    <a:pt x="3111" y="12978"/>
                  </a:lnTo>
                  <a:lnTo>
                    <a:pt x="3290" y="12901"/>
                  </a:lnTo>
                  <a:lnTo>
                    <a:pt x="3468" y="12825"/>
                  </a:lnTo>
                  <a:lnTo>
                    <a:pt x="3621" y="12723"/>
                  </a:lnTo>
                  <a:lnTo>
                    <a:pt x="3774" y="12621"/>
                  </a:lnTo>
                  <a:lnTo>
                    <a:pt x="3927" y="12493"/>
                  </a:lnTo>
                  <a:lnTo>
                    <a:pt x="4054" y="12366"/>
                  </a:lnTo>
                  <a:lnTo>
                    <a:pt x="4182" y="12213"/>
                  </a:lnTo>
                  <a:lnTo>
                    <a:pt x="4309" y="12060"/>
                  </a:lnTo>
                  <a:lnTo>
                    <a:pt x="4386" y="11907"/>
                  </a:lnTo>
                  <a:lnTo>
                    <a:pt x="4488" y="11729"/>
                  </a:lnTo>
                  <a:lnTo>
                    <a:pt x="4539" y="11550"/>
                  </a:lnTo>
                  <a:lnTo>
                    <a:pt x="4590" y="11372"/>
                  </a:lnTo>
                  <a:lnTo>
                    <a:pt x="4590" y="11117"/>
                  </a:lnTo>
                  <a:lnTo>
                    <a:pt x="4590" y="10836"/>
                  </a:lnTo>
                  <a:lnTo>
                    <a:pt x="4539" y="10785"/>
                  </a:lnTo>
                  <a:lnTo>
                    <a:pt x="4539" y="10683"/>
                  </a:lnTo>
                  <a:lnTo>
                    <a:pt x="4615" y="8185"/>
                  </a:lnTo>
                  <a:lnTo>
                    <a:pt x="4692" y="5686"/>
                  </a:lnTo>
                  <a:lnTo>
                    <a:pt x="4794" y="663"/>
                  </a:lnTo>
                  <a:lnTo>
                    <a:pt x="3595" y="459"/>
                  </a:lnTo>
                  <a:lnTo>
                    <a:pt x="2397" y="281"/>
                  </a:lnTo>
                  <a:lnTo>
                    <a:pt x="1224" y="12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2218;p101">
              <a:extLst>
                <a:ext uri="{FF2B5EF4-FFF2-40B4-BE49-F238E27FC236}">
                  <a16:creationId xmlns:a16="http://schemas.microsoft.com/office/drawing/2014/main" id="{DB085AA7-5E35-9092-796A-C14A3C1EB770}"/>
                </a:ext>
              </a:extLst>
            </p:cNvPr>
            <p:cNvSpPr/>
            <p:nvPr/>
          </p:nvSpPr>
          <p:spPr>
            <a:xfrm>
              <a:off x="1458700" y="1388954"/>
              <a:ext cx="19701" cy="23144"/>
            </a:xfrm>
            <a:custGeom>
              <a:avLst/>
              <a:gdLst/>
              <a:ahLst/>
              <a:cxnLst/>
              <a:rect l="l" t="t" r="r" b="b"/>
              <a:pathLst>
                <a:path w="1173" h="1378" extrusionOk="0">
                  <a:moveTo>
                    <a:pt x="179" y="306"/>
                  </a:moveTo>
                  <a:lnTo>
                    <a:pt x="255" y="332"/>
                  </a:lnTo>
                  <a:lnTo>
                    <a:pt x="510" y="434"/>
                  </a:lnTo>
                  <a:lnTo>
                    <a:pt x="637" y="510"/>
                  </a:lnTo>
                  <a:lnTo>
                    <a:pt x="765" y="587"/>
                  </a:lnTo>
                  <a:lnTo>
                    <a:pt x="816" y="689"/>
                  </a:lnTo>
                  <a:lnTo>
                    <a:pt x="867" y="816"/>
                  </a:lnTo>
                  <a:lnTo>
                    <a:pt x="867" y="944"/>
                  </a:lnTo>
                  <a:lnTo>
                    <a:pt x="816" y="995"/>
                  </a:lnTo>
                  <a:lnTo>
                    <a:pt x="790" y="1046"/>
                  </a:lnTo>
                  <a:lnTo>
                    <a:pt x="714" y="1071"/>
                  </a:lnTo>
                  <a:lnTo>
                    <a:pt x="663" y="1071"/>
                  </a:lnTo>
                  <a:lnTo>
                    <a:pt x="587" y="1046"/>
                  </a:lnTo>
                  <a:lnTo>
                    <a:pt x="510" y="995"/>
                  </a:lnTo>
                  <a:lnTo>
                    <a:pt x="383" y="893"/>
                  </a:lnTo>
                  <a:lnTo>
                    <a:pt x="306" y="791"/>
                  </a:lnTo>
                  <a:lnTo>
                    <a:pt x="255" y="663"/>
                  </a:lnTo>
                  <a:lnTo>
                    <a:pt x="204" y="561"/>
                  </a:lnTo>
                  <a:lnTo>
                    <a:pt x="179" y="434"/>
                  </a:lnTo>
                  <a:lnTo>
                    <a:pt x="179" y="306"/>
                  </a:lnTo>
                  <a:close/>
                  <a:moveTo>
                    <a:pt x="204" y="0"/>
                  </a:moveTo>
                  <a:lnTo>
                    <a:pt x="179" y="51"/>
                  </a:lnTo>
                  <a:lnTo>
                    <a:pt x="153" y="77"/>
                  </a:lnTo>
                  <a:lnTo>
                    <a:pt x="77" y="77"/>
                  </a:lnTo>
                  <a:lnTo>
                    <a:pt x="51" y="128"/>
                  </a:lnTo>
                  <a:lnTo>
                    <a:pt x="0" y="357"/>
                  </a:lnTo>
                  <a:lnTo>
                    <a:pt x="0" y="612"/>
                  </a:lnTo>
                  <a:lnTo>
                    <a:pt x="51" y="816"/>
                  </a:lnTo>
                  <a:lnTo>
                    <a:pt x="153" y="1046"/>
                  </a:lnTo>
                  <a:lnTo>
                    <a:pt x="306" y="1199"/>
                  </a:lnTo>
                  <a:lnTo>
                    <a:pt x="408" y="1275"/>
                  </a:lnTo>
                  <a:lnTo>
                    <a:pt x="510" y="1326"/>
                  </a:lnTo>
                  <a:lnTo>
                    <a:pt x="612" y="1377"/>
                  </a:lnTo>
                  <a:lnTo>
                    <a:pt x="841" y="1377"/>
                  </a:lnTo>
                  <a:lnTo>
                    <a:pt x="943" y="1326"/>
                  </a:lnTo>
                  <a:lnTo>
                    <a:pt x="1020" y="1250"/>
                  </a:lnTo>
                  <a:lnTo>
                    <a:pt x="1071" y="1173"/>
                  </a:lnTo>
                  <a:lnTo>
                    <a:pt x="1122" y="1097"/>
                  </a:lnTo>
                  <a:lnTo>
                    <a:pt x="1173" y="995"/>
                  </a:lnTo>
                  <a:lnTo>
                    <a:pt x="1173" y="791"/>
                  </a:lnTo>
                  <a:lnTo>
                    <a:pt x="1173" y="689"/>
                  </a:lnTo>
                  <a:lnTo>
                    <a:pt x="1147" y="612"/>
                  </a:lnTo>
                  <a:lnTo>
                    <a:pt x="1096" y="485"/>
                  </a:lnTo>
                  <a:lnTo>
                    <a:pt x="1020" y="383"/>
                  </a:lnTo>
                  <a:lnTo>
                    <a:pt x="918" y="306"/>
                  </a:lnTo>
                  <a:lnTo>
                    <a:pt x="816" y="204"/>
                  </a:lnTo>
                  <a:lnTo>
                    <a:pt x="587" y="10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2219;p101">
              <a:extLst>
                <a:ext uri="{FF2B5EF4-FFF2-40B4-BE49-F238E27FC236}">
                  <a16:creationId xmlns:a16="http://schemas.microsoft.com/office/drawing/2014/main" id="{F29A976B-5843-7992-0546-CC865D3689FF}"/>
                </a:ext>
              </a:extLst>
            </p:cNvPr>
            <p:cNvSpPr/>
            <p:nvPr/>
          </p:nvSpPr>
          <p:spPr>
            <a:xfrm>
              <a:off x="1461690" y="1718668"/>
              <a:ext cx="12865" cy="11152"/>
            </a:xfrm>
            <a:custGeom>
              <a:avLst/>
              <a:gdLst/>
              <a:ahLst/>
              <a:cxnLst/>
              <a:rect l="l" t="t" r="r" b="b"/>
              <a:pathLst>
                <a:path w="766" h="664" extrusionOk="0">
                  <a:moveTo>
                    <a:pt x="77" y="0"/>
                  </a:moveTo>
                  <a:lnTo>
                    <a:pt x="26" y="26"/>
                  </a:lnTo>
                  <a:lnTo>
                    <a:pt x="1" y="77"/>
                  </a:lnTo>
                  <a:lnTo>
                    <a:pt x="1" y="153"/>
                  </a:lnTo>
                  <a:lnTo>
                    <a:pt x="1" y="230"/>
                  </a:lnTo>
                  <a:lnTo>
                    <a:pt x="26" y="383"/>
                  </a:lnTo>
                  <a:lnTo>
                    <a:pt x="103" y="485"/>
                  </a:lnTo>
                  <a:lnTo>
                    <a:pt x="230" y="587"/>
                  </a:lnTo>
                  <a:lnTo>
                    <a:pt x="358" y="663"/>
                  </a:lnTo>
                  <a:lnTo>
                    <a:pt x="561" y="663"/>
                  </a:lnTo>
                  <a:lnTo>
                    <a:pt x="638" y="612"/>
                  </a:lnTo>
                  <a:lnTo>
                    <a:pt x="689" y="587"/>
                  </a:lnTo>
                  <a:lnTo>
                    <a:pt x="765" y="510"/>
                  </a:lnTo>
                  <a:lnTo>
                    <a:pt x="765" y="459"/>
                  </a:lnTo>
                  <a:lnTo>
                    <a:pt x="740" y="408"/>
                  </a:lnTo>
                  <a:lnTo>
                    <a:pt x="689" y="357"/>
                  </a:lnTo>
                  <a:lnTo>
                    <a:pt x="612" y="383"/>
                  </a:lnTo>
                  <a:lnTo>
                    <a:pt x="536" y="383"/>
                  </a:lnTo>
                  <a:lnTo>
                    <a:pt x="485" y="408"/>
                  </a:lnTo>
                  <a:lnTo>
                    <a:pt x="358" y="357"/>
                  </a:lnTo>
                  <a:lnTo>
                    <a:pt x="281" y="306"/>
                  </a:lnTo>
                  <a:lnTo>
                    <a:pt x="256" y="255"/>
                  </a:lnTo>
                  <a:lnTo>
                    <a:pt x="230" y="204"/>
                  </a:lnTo>
                  <a:lnTo>
                    <a:pt x="230" y="128"/>
                  </a:lnTo>
                  <a:lnTo>
                    <a:pt x="230" y="77"/>
                  </a:lnTo>
                  <a:lnTo>
                    <a:pt x="205" y="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2220;p101">
              <a:extLst>
                <a:ext uri="{FF2B5EF4-FFF2-40B4-BE49-F238E27FC236}">
                  <a16:creationId xmlns:a16="http://schemas.microsoft.com/office/drawing/2014/main" id="{9B2A2DE7-C0A1-281B-372C-68B1E33C44DD}"/>
                </a:ext>
              </a:extLst>
            </p:cNvPr>
            <p:cNvSpPr/>
            <p:nvPr/>
          </p:nvSpPr>
          <p:spPr>
            <a:xfrm>
              <a:off x="1461690" y="1394094"/>
              <a:ext cx="11572" cy="12865"/>
            </a:xfrm>
            <a:custGeom>
              <a:avLst/>
              <a:gdLst/>
              <a:ahLst/>
              <a:cxnLst/>
              <a:rect l="l" t="t" r="r" b="b"/>
              <a:pathLst>
                <a:path w="689" h="766" extrusionOk="0">
                  <a:moveTo>
                    <a:pt x="1" y="0"/>
                  </a:moveTo>
                  <a:lnTo>
                    <a:pt x="1" y="128"/>
                  </a:lnTo>
                  <a:lnTo>
                    <a:pt x="26" y="255"/>
                  </a:lnTo>
                  <a:lnTo>
                    <a:pt x="77" y="357"/>
                  </a:lnTo>
                  <a:lnTo>
                    <a:pt x="128" y="485"/>
                  </a:lnTo>
                  <a:lnTo>
                    <a:pt x="205" y="587"/>
                  </a:lnTo>
                  <a:lnTo>
                    <a:pt x="332" y="689"/>
                  </a:lnTo>
                  <a:lnTo>
                    <a:pt x="409" y="740"/>
                  </a:lnTo>
                  <a:lnTo>
                    <a:pt x="485" y="765"/>
                  </a:lnTo>
                  <a:lnTo>
                    <a:pt x="536" y="765"/>
                  </a:lnTo>
                  <a:lnTo>
                    <a:pt x="612" y="740"/>
                  </a:lnTo>
                  <a:lnTo>
                    <a:pt x="638" y="689"/>
                  </a:lnTo>
                  <a:lnTo>
                    <a:pt x="689" y="638"/>
                  </a:lnTo>
                  <a:lnTo>
                    <a:pt x="689" y="510"/>
                  </a:lnTo>
                  <a:lnTo>
                    <a:pt x="638" y="383"/>
                  </a:lnTo>
                  <a:lnTo>
                    <a:pt x="587" y="281"/>
                  </a:lnTo>
                  <a:lnTo>
                    <a:pt x="459" y="204"/>
                  </a:lnTo>
                  <a:lnTo>
                    <a:pt x="332" y="128"/>
                  </a:lnTo>
                  <a:lnTo>
                    <a:pt x="77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2221;p101">
              <a:extLst>
                <a:ext uri="{FF2B5EF4-FFF2-40B4-BE49-F238E27FC236}">
                  <a16:creationId xmlns:a16="http://schemas.microsoft.com/office/drawing/2014/main" id="{3BEB034B-4F54-54D8-A066-486068B16EE5}"/>
                </a:ext>
              </a:extLst>
            </p:cNvPr>
            <p:cNvSpPr/>
            <p:nvPr/>
          </p:nvSpPr>
          <p:spPr>
            <a:xfrm>
              <a:off x="1397031" y="1573931"/>
              <a:ext cx="52686" cy="30852"/>
            </a:xfrm>
            <a:custGeom>
              <a:avLst/>
              <a:gdLst/>
              <a:ahLst/>
              <a:cxnLst/>
              <a:rect l="l" t="t" r="r" b="b"/>
              <a:pathLst>
                <a:path w="3137" h="1837" extrusionOk="0">
                  <a:moveTo>
                    <a:pt x="2652" y="1"/>
                  </a:moveTo>
                  <a:lnTo>
                    <a:pt x="2576" y="26"/>
                  </a:lnTo>
                  <a:lnTo>
                    <a:pt x="2525" y="77"/>
                  </a:lnTo>
                  <a:lnTo>
                    <a:pt x="2474" y="128"/>
                  </a:lnTo>
                  <a:lnTo>
                    <a:pt x="2448" y="205"/>
                  </a:lnTo>
                  <a:lnTo>
                    <a:pt x="2474" y="281"/>
                  </a:lnTo>
                  <a:lnTo>
                    <a:pt x="2525" y="357"/>
                  </a:lnTo>
                  <a:lnTo>
                    <a:pt x="2601" y="459"/>
                  </a:lnTo>
                  <a:lnTo>
                    <a:pt x="2678" y="587"/>
                  </a:lnTo>
                  <a:lnTo>
                    <a:pt x="2703" y="740"/>
                  </a:lnTo>
                  <a:lnTo>
                    <a:pt x="2703" y="893"/>
                  </a:lnTo>
                  <a:lnTo>
                    <a:pt x="2678" y="1020"/>
                  </a:lnTo>
                  <a:lnTo>
                    <a:pt x="2627" y="1148"/>
                  </a:lnTo>
                  <a:lnTo>
                    <a:pt x="2525" y="1275"/>
                  </a:lnTo>
                  <a:lnTo>
                    <a:pt x="2423" y="1352"/>
                  </a:lnTo>
                  <a:lnTo>
                    <a:pt x="2270" y="1428"/>
                  </a:lnTo>
                  <a:lnTo>
                    <a:pt x="2117" y="1428"/>
                  </a:lnTo>
                  <a:lnTo>
                    <a:pt x="1964" y="1377"/>
                  </a:lnTo>
                  <a:lnTo>
                    <a:pt x="1811" y="1326"/>
                  </a:lnTo>
                  <a:lnTo>
                    <a:pt x="1683" y="1199"/>
                  </a:lnTo>
                  <a:lnTo>
                    <a:pt x="1581" y="1071"/>
                  </a:lnTo>
                  <a:lnTo>
                    <a:pt x="1505" y="944"/>
                  </a:lnTo>
                  <a:lnTo>
                    <a:pt x="1454" y="791"/>
                  </a:lnTo>
                  <a:lnTo>
                    <a:pt x="1428" y="740"/>
                  </a:lnTo>
                  <a:lnTo>
                    <a:pt x="1403" y="714"/>
                  </a:lnTo>
                  <a:lnTo>
                    <a:pt x="1352" y="689"/>
                  </a:lnTo>
                  <a:lnTo>
                    <a:pt x="1276" y="663"/>
                  </a:lnTo>
                  <a:lnTo>
                    <a:pt x="1199" y="689"/>
                  </a:lnTo>
                  <a:lnTo>
                    <a:pt x="1148" y="714"/>
                  </a:lnTo>
                  <a:lnTo>
                    <a:pt x="1097" y="791"/>
                  </a:lnTo>
                  <a:lnTo>
                    <a:pt x="1046" y="1020"/>
                  </a:lnTo>
                  <a:lnTo>
                    <a:pt x="995" y="1122"/>
                  </a:lnTo>
                  <a:lnTo>
                    <a:pt x="919" y="1199"/>
                  </a:lnTo>
                  <a:lnTo>
                    <a:pt x="817" y="1250"/>
                  </a:lnTo>
                  <a:lnTo>
                    <a:pt x="715" y="1301"/>
                  </a:lnTo>
                  <a:lnTo>
                    <a:pt x="587" y="1275"/>
                  </a:lnTo>
                  <a:lnTo>
                    <a:pt x="485" y="1250"/>
                  </a:lnTo>
                  <a:lnTo>
                    <a:pt x="434" y="1173"/>
                  </a:lnTo>
                  <a:lnTo>
                    <a:pt x="383" y="1071"/>
                  </a:lnTo>
                  <a:lnTo>
                    <a:pt x="358" y="969"/>
                  </a:lnTo>
                  <a:lnTo>
                    <a:pt x="332" y="867"/>
                  </a:lnTo>
                  <a:lnTo>
                    <a:pt x="358" y="765"/>
                  </a:lnTo>
                  <a:lnTo>
                    <a:pt x="358" y="663"/>
                  </a:lnTo>
                  <a:lnTo>
                    <a:pt x="409" y="561"/>
                  </a:lnTo>
                  <a:lnTo>
                    <a:pt x="460" y="485"/>
                  </a:lnTo>
                  <a:lnTo>
                    <a:pt x="485" y="434"/>
                  </a:lnTo>
                  <a:lnTo>
                    <a:pt x="485" y="408"/>
                  </a:lnTo>
                  <a:lnTo>
                    <a:pt x="434" y="357"/>
                  </a:lnTo>
                  <a:lnTo>
                    <a:pt x="383" y="383"/>
                  </a:lnTo>
                  <a:lnTo>
                    <a:pt x="205" y="485"/>
                  </a:lnTo>
                  <a:lnTo>
                    <a:pt x="103" y="612"/>
                  </a:lnTo>
                  <a:lnTo>
                    <a:pt x="26" y="791"/>
                  </a:lnTo>
                  <a:lnTo>
                    <a:pt x="1" y="944"/>
                  </a:lnTo>
                  <a:lnTo>
                    <a:pt x="26" y="1122"/>
                  </a:lnTo>
                  <a:lnTo>
                    <a:pt x="77" y="1301"/>
                  </a:lnTo>
                  <a:lnTo>
                    <a:pt x="179" y="1454"/>
                  </a:lnTo>
                  <a:lnTo>
                    <a:pt x="332" y="1581"/>
                  </a:lnTo>
                  <a:lnTo>
                    <a:pt x="434" y="1607"/>
                  </a:lnTo>
                  <a:lnTo>
                    <a:pt x="536" y="1632"/>
                  </a:lnTo>
                  <a:lnTo>
                    <a:pt x="638" y="1658"/>
                  </a:lnTo>
                  <a:lnTo>
                    <a:pt x="740" y="1658"/>
                  </a:lnTo>
                  <a:lnTo>
                    <a:pt x="944" y="1607"/>
                  </a:lnTo>
                  <a:lnTo>
                    <a:pt x="1123" y="1505"/>
                  </a:lnTo>
                  <a:lnTo>
                    <a:pt x="1199" y="1428"/>
                  </a:lnTo>
                  <a:lnTo>
                    <a:pt x="1301" y="1326"/>
                  </a:lnTo>
                  <a:lnTo>
                    <a:pt x="1403" y="1479"/>
                  </a:lnTo>
                  <a:lnTo>
                    <a:pt x="1530" y="1607"/>
                  </a:lnTo>
                  <a:lnTo>
                    <a:pt x="1683" y="1709"/>
                  </a:lnTo>
                  <a:lnTo>
                    <a:pt x="1862" y="1785"/>
                  </a:lnTo>
                  <a:lnTo>
                    <a:pt x="2066" y="1836"/>
                  </a:lnTo>
                  <a:lnTo>
                    <a:pt x="2244" y="1836"/>
                  </a:lnTo>
                  <a:lnTo>
                    <a:pt x="2423" y="1811"/>
                  </a:lnTo>
                  <a:lnTo>
                    <a:pt x="2627" y="1760"/>
                  </a:lnTo>
                  <a:lnTo>
                    <a:pt x="2729" y="1683"/>
                  </a:lnTo>
                  <a:lnTo>
                    <a:pt x="2831" y="1607"/>
                  </a:lnTo>
                  <a:lnTo>
                    <a:pt x="2907" y="1505"/>
                  </a:lnTo>
                  <a:lnTo>
                    <a:pt x="2984" y="1428"/>
                  </a:lnTo>
                  <a:lnTo>
                    <a:pt x="3086" y="1199"/>
                  </a:lnTo>
                  <a:lnTo>
                    <a:pt x="3137" y="969"/>
                  </a:lnTo>
                  <a:lnTo>
                    <a:pt x="3137" y="714"/>
                  </a:lnTo>
                  <a:lnTo>
                    <a:pt x="3086" y="485"/>
                  </a:lnTo>
                  <a:lnTo>
                    <a:pt x="2984" y="256"/>
                  </a:lnTo>
                  <a:lnTo>
                    <a:pt x="2907" y="154"/>
                  </a:lnTo>
                  <a:lnTo>
                    <a:pt x="2805" y="52"/>
                  </a:lnTo>
                  <a:lnTo>
                    <a:pt x="2729" y="26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2222;p101">
              <a:extLst>
                <a:ext uri="{FF2B5EF4-FFF2-40B4-BE49-F238E27FC236}">
                  <a16:creationId xmlns:a16="http://schemas.microsoft.com/office/drawing/2014/main" id="{231DFA4A-0A9A-254B-4A0C-B91BC868B931}"/>
                </a:ext>
              </a:extLst>
            </p:cNvPr>
            <p:cNvSpPr/>
            <p:nvPr/>
          </p:nvSpPr>
          <p:spPr>
            <a:xfrm>
              <a:off x="1409022" y="1805161"/>
              <a:ext cx="14578" cy="20994"/>
            </a:xfrm>
            <a:custGeom>
              <a:avLst/>
              <a:gdLst/>
              <a:ahLst/>
              <a:cxnLst/>
              <a:rect l="l" t="t" r="r" b="b"/>
              <a:pathLst>
                <a:path w="868" h="1250" extrusionOk="0">
                  <a:moveTo>
                    <a:pt x="816" y="0"/>
                  </a:moveTo>
                  <a:lnTo>
                    <a:pt x="77" y="26"/>
                  </a:lnTo>
                  <a:lnTo>
                    <a:pt x="77" y="153"/>
                  </a:lnTo>
                  <a:lnTo>
                    <a:pt x="77" y="306"/>
                  </a:lnTo>
                  <a:lnTo>
                    <a:pt x="26" y="612"/>
                  </a:lnTo>
                  <a:lnTo>
                    <a:pt x="26" y="918"/>
                  </a:lnTo>
                  <a:lnTo>
                    <a:pt x="1" y="1224"/>
                  </a:lnTo>
                  <a:lnTo>
                    <a:pt x="867" y="1250"/>
                  </a:lnTo>
                  <a:lnTo>
                    <a:pt x="816" y="944"/>
                  </a:lnTo>
                  <a:lnTo>
                    <a:pt x="791" y="612"/>
                  </a:lnTo>
                  <a:lnTo>
                    <a:pt x="791" y="306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2223;p101">
              <a:extLst>
                <a:ext uri="{FF2B5EF4-FFF2-40B4-BE49-F238E27FC236}">
                  <a16:creationId xmlns:a16="http://schemas.microsoft.com/office/drawing/2014/main" id="{23EBA2D7-93C0-D7D4-1596-FCD2733F8CE4}"/>
                </a:ext>
              </a:extLst>
            </p:cNvPr>
            <p:cNvSpPr/>
            <p:nvPr/>
          </p:nvSpPr>
          <p:spPr>
            <a:xfrm>
              <a:off x="1391035" y="1487002"/>
              <a:ext cx="27426" cy="20574"/>
            </a:xfrm>
            <a:custGeom>
              <a:avLst/>
              <a:gdLst/>
              <a:ahLst/>
              <a:cxnLst/>
              <a:rect l="l" t="t" r="r" b="b"/>
              <a:pathLst>
                <a:path w="1633" h="1225" extrusionOk="0">
                  <a:moveTo>
                    <a:pt x="256" y="307"/>
                  </a:moveTo>
                  <a:lnTo>
                    <a:pt x="613" y="332"/>
                  </a:lnTo>
                  <a:lnTo>
                    <a:pt x="791" y="358"/>
                  </a:lnTo>
                  <a:lnTo>
                    <a:pt x="970" y="409"/>
                  </a:lnTo>
                  <a:lnTo>
                    <a:pt x="1097" y="460"/>
                  </a:lnTo>
                  <a:lnTo>
                    <a:pt x="1250" y="562"/>
                  </a:lnTo>
                  <a:lnTo>
                    <a:pt x="1301" y="613"/>
                  </a:lnTo>
                  <a:lnTo>
                    <a:pt x="1352" y="689"/>
                  </a:lnTo>
                  <a:lnTo>
                    <a:pt x="1352" y="766"/>
                  </a:lnTo>
                  <a:lnTo>
                    <a:pt x="1327" y="842"/>
                  </a:lnTo>
                  <a:lnTo>
                    <a:pt x="1276" y="919"/>
                  </a:lnTo>
                  <a:lnTo>
                    <a:pt x="1199" y="944"/>
                  </a:lnTo>
                  <a:lnTo>
                    <a:pt x="1123" y="944"/>
                  </a:lnTo>
                  <a:lnTo>
                    <a:pt x="1021" y="919"/>
                  </a:lnTo>
                  <a:lnTo>
                    <a:pt x="817" y="842"/>
                  </a:lnTo>
                  <a:lnTo>
                    <a:pt x="664" y="766"/>
                  </a:lnTo>
                  <a:lnTo>
                    <a:pt x="536" y="664"/>
                  </a:lnTo>
                  <a:lnTo>
                    <a:pt x="409" y="587"/>
                  </a:lnTo>
                  <a:lnTo>
                    <a:pt x="307" y="460"/>
                  </a:lnTo>
                  <a:lnTo>
                    <a:pt x="256" y="307"/>
                  </a:lnTo>
                  <a:close/>
                  <a:moveTo>
                    <a:pt x="205" y="1"/>
                  </a:moveTo>
                  <a:lnTo>
                    <a:pt x="128" y="26"/>
                  </a:lnTo>
                  <a:lnTo>
                    <a:pt x="103" y="77"/>
                  </a:lnTo>
                  <a:lnTo>
                    <a:pt x="77" y="128"/>
                  </a:lnTo>
                  <a:lnTo>
                    <a:pt x="77" y="205"/>
                  </a:lnTo>
                  <a:lnTo>
                    <a:pt x="26" y="256"/>
                  </a:lnTo>
                  <a:lnTo>
                    <a:pt x="1" y="281"/>
                  </a:lnTo>
                  <a:lnTo>
                    <a:pt x="1" y="332"/>
                  </a:lnTo>
                  <a:lnTo>
                    <a:pt x="26" y="460"/>
                  </a:lnTo>
                  <a:lnTo>
                    <a:pt x="103" y="562"/>
                  </a:lnTo>
                  <a:lnTo>
                    <a:pt x="154" y="689"/>
                  </a:lnTo>
                  <a:lnTo>
                    <a:pt x="256" y="766"/>
                  </a:lnTo>
                  <a:lnTo>
                    <a:pt x="434" y="944"/>
                  </a:lnTo>
                  <a:lnTo>
                    <a:pt x="664" y="1072"/>
                  </a:lnTo>
                  <a:lnTo>
                    <a:pt x="893" y="1174"/>
                  </a:lnTo>
                  <a:lnTo>
                    <a:pt x="1021" y="1199"/>
                  </a:lnTo>
                  <a:lnTo>
                    <a:pt x="1123" y="1225"/>
                  </a:lnTo>
                  <a:lnTo>
                    <a:pt x="1250" y="1225"/>
                  </a:lnTo>
                  <a:lnTo>
                    <a:pt x="1352" y="1199"/>
                  </a:lnTo>
                  <a:lnTo>
                    <a:pt x="1454" y="1148"/>
                  </a:lnTo>
                  <a:lnTo>
                    <a:pt x="1556" y="1072"/>
                  </a:lnTo>
                  <a:lnTo>
                    <a:pt x="1607" y="970"/>
                  </a:lnTo>
                  <a:lnTo>
                    <a:pt x="1633" y="868"/>
                  </a:lnTo>
                  <a:lnTo>
                    <a:pt x="1633" y="740"/>
                  </a:lnTo>
                  <a:lnTo>
                    <a:pt x="1633" y="638"/>
                  </a:lnTo>
                  <a:lnTo>
                    <a:pt x="1582" y="536"/>
                  </a:lnTo>
                  <a:lnTo>
                    <a:pt x="1531" y="434"/>
                  </a:lnTo>
                  <a:lnTo>
                    <a:pt x="1454" y="358"/>
                  </a:lnTo>
                  <a:lnTo>
                    <a:pt x="1378" y="281"/>
                  </a:lnTo>
                  <a:lnTo>
                    <a:pt x="1250" y="205"/>
                  </a:lnTo>
                  <a:lnTo>
                    <a:pt x="1123" y="154"/>
                  </a:lnTo>
                  <a:lnTo>
                    <a:pt x="817" y="52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2224;p101">
              <a:extLst>
                <a:ext uri="{FF2B5EF4-FFF2-40B4-BE49-F238E27FC236}">
                  <a16:creationId xmlns:a16="http://schemas.microsoft.com/office/drawing/2014/main" id="{8DBAAEBC-7579-084D-1D1D-6737C8B4632C}"/>
                </a:ext>
              </a:extLst>
            </p:cNvPr>
            <p:cNvSpPr/>
            <p:nvPr/>
          </p:nvSpPr>
          <p:spPr>
            <a:xfrm>
              <a:off x="1395318" y="1492141"/>
              <a:ext cx="18441" cy="10732"/>
            </a:xfrm>
            <a:custGeom>
              <a:avLst/>
              <a:gdLst/>
              <a:ahLst/>
              <a:cxnLst/>
              <a:rect l="l" t="t" r="r" b="b"/>
              <a:pathLst>
                <a:path w="1098" h="639" extrusionOk="0">
                  <a:moveTo>
                    <a:pt x="1" y="1"/>
                  </a:moveTo>
                  <a:lnTo>
                    <a:pt x="52" y="154"/>
                  </a:lnTo>
                  <a:lnTo>
                    <a:pt x="154" y="281"/>
                  </a:lnTo>
                  <a:lnTo>
                    <a:pt x="281" y="358"/>
                  </a:lnTo>
                  <a:lnTo>
                    <a:pt x="409" y="460"/>
                  </a:lnTo>
                  <a:lnTo>
                    <a:pt x="562" y="536"/>
                  </a:lnTo>
                  <a:lnTo>
                    <a:pt x="766" y="613"/>
                  </a:lnTo>
                  <a:lnTo>
                    <a:pt x="868" y="638"/>
                  </a:lnTo>
                  <a:lnTo>
                    <a:pt x="944" y="638"/>
                  </a:lnTo>
                  <a:lnTo>
                    <a:pt x="1021" y="613"/>
                  </a:lnTo>
                  <a:lnTo>
                    <a:pt x="1072" y="536"/>
                  </a:lnTo>
                  <a:lnTo>
                    <a:pt x="1097" y="460"/>
                  </a:lnTo>
                  <a:lnTo>
                    <a:pt x="1097" y="383"/>
                  </a:lnTo>
                  <a:lnTo>
                    <a:pt x="1046" y="307"/>
                  </a:lnTo>
                  <a:lnTo>
                    <a:pt x="995" y="256"/>
                  </a:lnTo>
                  <a:lnTo>
                    <a:pt x="842" y="154"/>
                  </a:lnTo>
                  <a:lnTo>
                    <a:pt x="715" y="103"/>
                  </a:lnTo>
                  <a:lnTo>
                    <a:pt x="536" y="52"/>
                  </a:lnTo>
                  <a:lnTo>
                    <a:pt x="358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2225;p101">
              <a:extLst>
                <a:ext uri="{FF2B5EF4-FFF2-40B4-BE49-F238E27FC236}">
                  <a16:creationId xmlns:a16="http://schemas.microsoft.com/office/drawing/2014/main" id="{984C4084-03DB-7347-CE8C-52271A345ABA}"/>
                </a:ext>
              </a:extLst>
            </p:cNvPr>
            <p:cNvSpPr/>
            <p:nvPr/>
          </p:nvSpPr>
          <p:spPr>
            <a:xfrm>
              <a:off x="1389322" y="1656141"/>
              <a:ext cx="18441" cy="21867"/>
            </a:xfrm>
            <a:custGeom>
              <a:avLst/>
              <a:gdLst/>
              <a:ahLst/>
              <a:cxnLst/>
              <a:rect l="l" t="t" r="r" b="b"/>
              <a:pathLst>
                <a:path w="1098" h="1302" extrusionOk="0">
                  <a:moveTo>
                    <a:pt x="511" y="1"/>
                  </a:moveTo>
                  <a:lnTo>
                    <a:pt x="383" y="52"/>
                  </a:lnTo>
                  <a:lnTo>
                    <a:pt x="281" y="103"/>
                  </a:lnTo>
                  <a:lnTo>
                    <a:pt x="179" y="205"/>
                  </a:lnTo>
                  <a:lnTo>
                    <a:pt x="103" y="307"/>
                  </a:lnTo>
                  <a:lnTo>
                    <a:pt x="26" y="434"/>
                  </a:lnTo>
                  <a:lnTo>
                    <a:pt x="1" y="562"/>
                  </a:lnTo>
                  <a:lnTo>
                    <a:pt x="1" y="689"/>
                  </a:lnTo>
                  <a:lnTo>
                    <a:pt x="26" y="842"/>
                  </a:lnTo>
                  <a:lnTo>
                    <a:pt x="52" y="970"/>
                  </a:lnTo>
                  <a:lnTo>
                    <a:pt x="128" y="1072"/>
                  </a:lnTo>
                  <a:lnTo>
                    <a:pt x="205" y="1199"/>
                  </a:lnTo>
                  <a:lnTo>
                    <a:pt x="281" y="1301"/>
                  </a:lnTo>
                  <a:lnTo>
                    <a:pt x="460" y="1250"/>
                  </a:lnTo>
                  <a:lnTo>
                    <a:pt x="638" y="1174"/>
                  </a:lnTo>
                  <a:lnTo>
                    <a:pt x="791" y="1072"/>
                  </a:lnTo>
                  <a:lnTo>
                    <a:pt x="919" y="944"/>
                  </a:lnTo>
                  <a:lnTo>
                    <a:pt x="995" y="817"/>
                  </a:lnTo>
                  <a:lnTo>
                    <a:pt x="1072" y="664"/>
                  </a:lnTo>
                  <a:lnTo>
                    <a:pt x="1097" y="511"/>
                  </a:lnTo>
                  <a:lnTo>
                    <a:pt x="1097" y="332"/>
                  </a:lnTo>
                  <a:lnTo>
                    <a:pt x="1072" y="179"/>
                  </a:lnTo>
                  <a:lnTo>
                    <a:pt x="1021" y="26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2226;p101">
              <a:extLst>
                <a:ext uri="{FF2B5EF4-FFF2-40B4-BE49-F238E27FC236}">
                  <a16:creationId xmlns:a16="http://schemas.microsoft.com/office/drawing/2014/main" id="{D188C6D7-6B0D-A1C8-CEA8-45532EE999CE}"/>
                </a:ext>
              </a:extLst>
            </p:cNvPr>
            <p:cNvSpPr/>
            <p:nvPr/>
          </p:nvSpPr>
          <p:spPr>
            <a:xfrm>
              <a:off x="1335378" y="1976870"/>
              <a:ext cx="70673" cy="229520"/>
            </a:xfrm>
            <a:custGeom>
              <a:avLst/>
              <a:gdLst/>
              <a:ahLst/>
              <a:cxnLst/>
              <a:rect l="l" t="t" r="r" b="b"/>
              <a:pathLst>
                <a:path w="4208" h="13666" extrusionOk="0">
                  <a:moveTo>
                    <a:pt x="0" y="0"/>
                  </a:moveTo>
                  <a:lnTo>
                    <a:pt x="26" y="1300"/>
                  </a:lnTo>
                  <a:lnTo>
                    <a:pt x="26" y="2601"/>
                  </a:lnTo>
                  <a:lnTo>
                    <a:pt x="51" y="5201"/>
                  </a:lnTo>
                  <a:lnTo>
                    <a:pt x="77" y="7827"/>
                  </a:lnTo>
                  <a:lnTo>
                    <a:pt x="102" y="9128"/>
                  </a:lnTo>
                  <a:lnTo>
                    <a:pt x="179" y="10428"/>
                  </a:lnTo>
                  <a:lnTo>
                    <a:pt x="230" y="10479"/>
                  </a:lnTo>
                  <a:lnTo>
                    <a:pt x="230" y="10555"/>
                  </a:lnTo>
                  <a:lnTo>
                    <a:pt x="179" y="11014"/>
                  </a:lnTo>
                  <a:lnTo>
                    <a:pt x="77" y="11473"/>
                  </a:lnTo>
                  <a:lnTo>
                    <a:pt x="153" y="11805"/>
                  </a:lnTo>
                  <a:lnTo>
                    <a:pt x="281" y="12162"/>
                  </a:lnTo>
                  <a:lnTo>
                    <a:pt x="408" y="12468"/>
                  </a:lnTo>
                  <a:lnTo>
                    <a:pt x="587" y="12773"/>
                  </a:lnTo>
                  <a:lnTo>
                    <a:pt x="791" y="13028"/>
                  </a:lnTo>
                  <a:lnTo>
                    <a:pt x="1046" y="13258"/>
                  </a:lnTo>
                  <a:lnTo>
                    <a:pt x="1199" y="13360"/>
                  </a:lnTo>
                  <a:lnTo>
                    <a:pt x="1352" y="13462"/>
                  </a:lnTo>
                  <a:lnTo>
                    <a:pt x="1530" y="13513"/>
                  </a:lnTo>
                  <a:lnTo>
                    <a:pt x="1709" y="13589"/>
                  </a:lnTo>
                  <a:lnTo>
                    <a:pt x="2040" y="13640"/>
                  </a:lnTo>
                  <a:lnTo>
                    <a:pt x="2320" y="13666"/>
                  </a:lnTo>
                  <a:lnTo>
                    <a:pt x="2575" y="13615"/>
                  </a:lnTo>
                  <a:lnTo>
                    <a:pt x="2805" y="13538"/>
                  </a:lnTo>
                  <a:lnTo>
                    <a:pt x="3009" y="13411"/>
                  </a:lnTo>
                  <a:lnTo>
                    <a:pt x="3187" y="13258"/>
                  </a:lnTo>
                  <a:lnTo>
                    <a:pt x="3340" y="13079"/>
                  </a:lnTo>
                  <a:lnTo>
                    <a:pt x="3468" y="12850"/>
                  </a:lnTo>
                  <a:lnTo>
                    <a:pt x="3570" y="12621"/>
                  </a:lnTo>
                  <a:lnTo>
                    <a:pt x="3672" y="12366"/>
                  </a:lnTo>
                  <a:lnTo>
                    <a:pt x="3825" y="11856"/>
                  </a:lnTo>
                  <a:lnTo>
                    <a:pt x="3952" y="11320"/>
                  </a:lnTo>
                  <a:lnTo>
                    <a:pt x="4105" y="10836"/>
                  </a:lnTo>
                  <a:lnTo>
                    <a:pt x="4105" y="10810"/>
                  </a:lnTo>
                  <a:lnTo>
                    <a:pt x="4131" y="9510"/>
                  </a:lnTo>
                  <a:lnTo>
                    <a:pt x="4156" y="8184"/>
                  </a:lnTo>
                  <a:lnTo>
                    <a:pt x="4156" y="5533"/>
                  </a:lnTo>
                  <a:lnTo>
                    <a:pt x="4156" y="2907"/>
                  </a:lnTo>
                  <a:lnTo>
                    <a:pt x="4156" y="1581"/>
                  </a:lnTo>
                  <a:lnTo>
                    <a:pt x="4207" y="255"/>
                  </a:lnTo>
                  <a:lnTo>
                    <a:pt x="3162" y="179"/>
                  </a:lnTo>
                  <a:lnTo>
                    <a:pt x="2091" y="102"/>
                  </a:lnTo>
                  <a:lnTo>
                    <a:pt x="1046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2227;p101">
              <a:extLst>
                <a:ext uri="{FF2B5EF4-FFF2-40B4-BE49-F238E27FC236}">
                  <a16:creationId xmlns:a16="http://schemas.microsoft.com/office/drawing/2014/main" id="{6030545A-DFC4-DFB8-BEE7-F98612A8063D}"/>
                </a:ext>
              </a:extLst>
            </p:cNvPr>
            <p:cNvSpPr/>
            <p:nvPr/>
          </p:nvSpPr>
          <p:spPr>
            <a:xfrm>
              <a:off x="1376474" y="1645863"/>
              <a:ext cx="27426" cy="31709"/>
            </a:xfrm>
            <a:custGeom>
              <a:avLst/>
              <a:gdLst/>
              <a:ahLst/>
              <a:cxnLst/>
              <a:rect l="l" t="t" r="r" b="b"/>
              <a:pathLst>
                <a:path w="1633" h="1888" extrusionOk="0">
                  <a:moveTo>
                    <a:pt x="715" y="1"/>
                  </a:moveTo>
                  <a:lnTo>
                    <a:pt x="664" y="154"/>
                  </a:lnTo>
                  <a:lnTo>
                    <a:pt x="587" y="281"/>
                  </a:lnTo>
                  <a:lnTo>
                    <a:pt x="434" y="485"/>
                  </a:lnTo>
                  <a:lnTo>
                    <a:pt x="230" y="664"/>
                  </a:lnTo>
                  <a:lnTo>
                    <a:pt x="1" y="791"/>
                  </a:lnTo>
                  <a:lnTo>
                    <a:pt x="1" y="970"/>
                  </a:lnTo>
                  <a:lnTo>
                    <a:pt x="26" y="1174"/>
                  </a:lnTo>
                  <a:lnTo>
                    <a:pt x="103" y="1327"/>
                  </a:lnTo>
                  <a:lnTo>
                    <a:pt x="179" y="1480"/>
                  </a:lnTo>
                  <a:lnTo>
                    <a:pt x="307" y="1633"/>
                  </a:lnTo>
                  <a:lnTo>
                    <a:pt x="434" y="1735"/>
                  </a:lnTo>
                  <a:lnTo>
                    <a:pt x="587" y="1837"/>
                  </a:lnTo>
                  <a:lnTo>
                    <a:pt x="740" y="1888"/>
                  </a:lnTo>
                  <a:lnTo>
                    <a:pt x="740" y="1888"/>
                  </a:lnTo>
                  <a:lnTo>
                    <a:pt x="638" y="1760"/>
                  </a:lnTo>
                  <a:lnTo>
                    <a:pt x="562" y="1633"/>
                  </a:lnTo>
                  <a:lnTo>
                    <a:pt x="511" y="1480"/>
                  </a:lnTo>
                  <a:lnTo>
                    <a:pt x="460" y="1327"/>
                  </a:lnTo>
                  <a:lnTo>
                    <a:pt x="460" y="1174"/>
                  </a:lnTo>
                  <a:lnTo>
                    <a:pt x="485" y="1021"/>
                  </a:lnTo>
                  <a:lnTo>
                    <a:pt x="511" y="868"/>
                  </a:lnTo>
                  <a:lnTo>
                    <a:pt x="587" y="715"/>
                  </a:lnTo>
                  <a:lnTo>
                    <a:pt x="689" y="613"/>
                  </a:lnTo>
                  <a:lnTo>
                    <a:pt x="791" y="511"/>
                  </a:lnTo>
                  <a:lnTo>
                    <a:pt x="919" y="434"/>
                  </a:lnTo>
                  <a:lnTo>
                    <a:pt x="1046" y="358"/>
                  </a:lnTo>
                  <a:lnTo>
                    <a:pt x="1199" y="307"/>
                  </a:lnTo>
                  <a:lnTo>
                    <a:pt x="1352" y="281"/>
                  </a:lnTo>
                  <a:lnTo>
                    <a:pt x="1480" y="281"/>
                  </a:lnTo>
                  <a:lnTo>
                    <a:pt x="1633" y="307"/>
                  </a:lnTo>
                  <a:lnTo>
                    <a:pt x="1633" y="307"/>
                  </a:lnTo>
                  <a:lnTo>
                    <a:pt x="1531" y="154"/>
                  </a:lnTo>
                  <a:lnTo>
                    <a:pt x="1327" y="179"/>
                  </a:lnTo>
                  <a:lnTo>
                    <a:pt x="1123" y="154"/>
                  </a:lnTo>
                  <a:lnTo>
                    <a:pt x="919" y="10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2228;p101">
              <a:extLst>
                <a:ext uri="{FF2B5EF4-FFF2-40B4-BE49-F238E27FC236}">
                  <a16:creationId xmlns:a16="http://schemas.microsoft.com/office/drawing/2014/main" id="{808B432B-8070-7F4E-1B67-7530EC08B7C8}"/>
                </a:ext>
              </a:extLst>
            </p:cNvPr>
            <p:cNvSpPr/>
            <p:nvPr/>
          </p:nvSpPr>
          <p:spPr>
            <a:xfrm>
              <a:off x="1271139" y="1615465"/>
              <a:ext cx="141330" cy="47983"/>
            </a:xfrm>
            <a:custGeom>
              <a:avLst/>
              <a:gdLst/>
              <a:ahLst/>
              <a:cxnLst/>
              <a:rect l="l" t="t" r="r" b="b"/>
              <a:pathLst>
                <a:path w="8415" h="2857" extrusionOk="0">
                  <a:moveTo>
                    <a:pt x="103" y="1"/>
                  </a:moveTo>
                  <a:lnTo>
                    <a:pt x="1" y="562"/>
                  </a:lnTo>
                  <a:lnTo>
                    <a:pt x="52" y="587"/>
                  </a:lnTo>
                  <a:lnTo>
                    <a:pt x="103" y="613"/>
                  </a:lnTo>
                  <a:lnTo>
                    <a:pt x="154" y="664"/>
                  </a:lnTo>
                  <a:lnTo>
                    <a:pt x="154" y="715"/>
                  </a:lnTo>
                  <a:lnTo>
                    <a:pt x="154" y="791"/>
                  </a:lnTo>
                  <a:lnTo>
                    <a:pt x="77" y="1046"/>
                  </a:lnTo>
                  <a:lnTo>
                    <a:pt x="52" y="1301"/>
                  </a:lnTo>
                  <a:lnTo>
                    <a:pt x="52" y="1581"/>
                  </a:lnTo>
                  <a:lnTo>
                    <a:pt x="103" y="1836"/>
                  </a:lnTo>
                  <a:lnTo>
                    <a:pt x="179" y="2091"/>
                  </a:lnTo>
                  <a:lnTo>
                    <a:pt x="332" y="2295"/>
                  </a:lnTo>
                  <a:lnTo>
                    <a:pt x="511" y="2499"/>
                  </a:lnTo>
                  <a:lnTo>
                    <a:pt x="638" y="2576"/>
                  </a:lnTo>
                  <a:lnTo>
                    <a:pt x="740" y="2652"/>
                  </a:lnTo>
                  <a:lnTo>
                    <a:pt x="893" y="2703"/>
                  </a:lnTo>
                  <a:lnTo>
                    <a:pt x="1021" y="2754"/>
                  </a:lnTo>
                  <a:lnTo>
                    <a:pt x="1276" y="2780"/>
                  </a:lnTo>
                  <a:lnTo>
                    <a:pt x="1505" y="2754"/>
                  </a:lnTo>
                  <a:lnTo>
                    <a:pt x="1735" y="2678"/>
                  </a:lnTo>
                  <a:lnTo>
                    <a:pt x="1964" y="2576"/>
                  </a:lnTo>
                  <a:lnTo>
                    <a:pt x="2168" y="2423"/>
                  </a:lnTo>
                  <a:lnTo>
                    <a:pt x="2372" y="2270"/>
                  </a:lnTo>
                  <a:lnTo>
                    <a:pt x="2551" y="2066"/>
                  </a:lnTo>
                  <a:lnTo>
                    <a:pt x="2372" y="1938"/>
                  </a:lnTo>
                  <a:lnTo>
                    <a:pt x="2245" y="1760"/>
                  </a:lnTo>
                  <a:lnTo>
                    <a:pt x="2219" y="1709"/>
                  </a:lnTo>
                  <a:lnTo>
                    <a:pt x="2219" y="1683"/>
                  </a:lnTo>
                  <a:lnTo>
                    <a:pt x="2245" y="1632"/>
                  </a:lnTo>
                  <a:lnTo>
                    <a:pt x="2270" y="1607"/>
                  </a:lnTo>
                  <a:lnTo>
                    <a:pt x="2398" y="1607"/>
                  </a:lnTo>
                  <a:lnTo>
                    <a:pt x="2423" y="1632"/>
                  </a:lnTo>
                  <a:lnTo>
                    <a:pt x="2551" y="1785"/>
                  </a:lnTo>
                  <a:lnTo>
                    <a:pt x="2704" y="1887"/>
                  </a:lnTo>
                  <a:lnTo>
                    <a:pt x="2856" y="1964"/>
                  </a:lnTo>
                  <a:lnTo>
                    <a:pt x="3035" y="2015"/>
                  </a:lnTo>
                  <a:lnTo>
                    <a:pt x="3188" y="2040"/>
                  </a:lnTo>
                  <a:lnTo>
                    <a:pt x="3315" y="2015"/>
                  </a:lnTo>
                  <a:lnTo>
                    <a:pt x="3468" y="2015"/>
                  </a:lnTo>
                  <a:lnTo>
                    <a:pt x="3621" y="2040"/>
                  </a:lnTo>
                  <a:lnTo>
                    <a:pt x="3672" y="2066"/>
                  </a:lnTo>
                  <a:lnTo>
                    <a:pt x="3698" y="2117"/>
                  </a:lnTo>
                  <a:lnTo>
                    <a:pt x="3723" y="2193"/>
                  </a:lnTo>
                  <a:lnTo>
                    <a:pt x="3672" y="2244"/>
                  </a:lnTo>
                  <a:lnTo>
                    <a:pt x="3545" y="2321"/>
                  </a:lnTo>
                  <a:lnTo>
                    <a:pt x="3392" y="2346"/>
                  </a:lnTo>
                  <a:lnTo>
                    <a:pt x="3239" y="2346"/>
                  </a:lnTo>
                  <a:lnTo>
                    <a:pt x="3086" y="2321"/>
                  </a:lnTo>
                  <a:lnTo>
                    <a:pt x="3162" y="2448"/>
                  </a:lnTo>
                  <a:lnTo>
                    <a:pt x="3239" y="2576"/>
                  </a:lnTo>
                  <a:lnTo>
                    <a:pt x="3315" y="2652"/>
                  </a:lnTo>
                  <a:lnTo>
                    <a:pt x="3417" y="2729"/>
                  </a:lnTo>
                  <a:lnTo>
                    <a:pt x="3519" y="2805"/>
                  </a:lnTo>
                  <a:lnTo>
                    <a:pt x="3647" y="2831"/>
                  </a:lnTo>
                  <a:lnTo>
                    <a:pt x="3749" y="2856"/>
                  </a:lnTo>
                  <a:lnTo>
                    <a:pt x="3876" y="2856"/>
                  </a:lnTo>
                  <a:lnTo>
                    <a:pt x="3978" y="2831"/>
                  </a:lnTo>
                  <a:lnTo>
                    <a:pt x="4106" y="2805"/>
                  </a:lnTo>
                  <a:lnTo>
                    <a:pt x="4208" y="2754"/>
                  </a:lnTo>
                  <a:lnTo>
                    <a:pt x="4310" y="2678"/>
                  </a:lnTo>
                  <a:lnTo>
                    <a:pt x="4386" y="2576"/>
                  </a:lnTo>
                  <a:lnTo>
                    <a:pt x="4463" y="2474"/>
                  </a:lnTo>
                  <a:lnTo>
                    <a:pt x="4539" y="2321"/>
                  </a:lnTo>
                  <a:lnTo>
                    <a:pt x="4565" y="2193"/>
                  </a:lnTo>
                  <a:lnTo>
                    <a:pt x="4616" y="2117"/>
                  </a:lnTo>
                  <a:lnTo>
                    <a:pt x="4667" y="2091"/>
                  </a:lnTo>
                  <a:lnTo>
                    <a:pt x="4743" y="2091"/>
                  </a:lnTo>
                  <a:lnTo>
                    <a:pt x="4820" y="2117"/>
                  </a:lnTo>
                  <a:lnTo>
                    <a:pt x="4973" y="2219"/>
                  </a:lnTo>
                  <a:lnTo>
                    <a:pt x="5100" y="2295"/>
                  </a:lnTo>
                  <a:lnTo>
                    <a:pt x="5253" y="2372"/>
                  </a:lnTo>
                  <a:lnTo>
                    <a:pt x="5406" y="2397"/>
                  </a:lnTo>
                  <a:lnTo>
                    <a:pt x="5559" y="2423"/>
                  </a:lnTo>
                  <a:lnTo>
                    <a:pt x="5687" y="2397"/>
                  </a:lnTo>
                  <a:lnTo>
                    <a:pt x="5839" y="2397"/>
                  </a:lnTo>
                  <a:lnTo>
                    <a:pt x="5967" y="2346"/>
                  </a:lnTo>
                  <a:lnTo>
                    <a:pt x="6094" y="2295"/>
                  </a:lnTo>
                  <a:lnTo>
                    <a:pt x="6196" y="2219"/>
                  </a:lnTo>
                  <a:lnTo>
                    <a:pt x="6324" y="2117"/>
                  </a:lnTo>
                  <a:lnTo>
                    <a:pt x="6426" y="2015"/>
                  </a:lnTo>
                  <a:lnTo>
                    <a:pt x="6502" y="1887"/>
                  </a:lnTo>
                  <a:lnTo>
                    <a:pt x="6579" y="1760"/>
                  </a:lnTo>
                  <a:lnTo>
                    <a:pt x="6655" y="1632"/>
                  </a:lnTo>
                  <a:lnTo>
                    <a:pt x="6706" y="1479"/>
                  </a:lnTo>
                  <a:lnTo>
                    <a:pt x="6732" y="1403"/>
                  </a:lnTo>
                  <a:lnTo>
                    <a:pt x="6783" y="1377"/>
                  </a:lnTo>
                  <a:lnTo>
                    <a:pt x="6834" y="1352"/>
                  </a:lnTo>
                  <a:lnTo>
                    <a:pt x="6961" y="1352"/>
                  </a:lnTo>
                  <a:lnTo>
                    <a:pt x="7012" y="1403"/>
                  </a:lnTo>
                  <a:lnTo>
                    <a:pt x="7038" y="1454"/>
                  </a:lnTo>
                  <a:lnTo>
                    <a:pt x="7063" y="1505"/>
                  </a:lnTo>
                  <a:lnTo>
                    <a:pt x="7293" y="1581"/>
                  </a:lnTo>
                  <a:lnTo>
                    <a:pt x="7522" y="1632"/>
                  </a:lnTo>
                  <a:lnTo>
                    <a:pt x="7726" y="1607"/>
                  </a:lnTo>
                  <a:lnTo>
                    <a:pt x="7930" y="1556"/>
                  </a:lnTo>
                  <a:lnTo>
                    <a:pt x="8109" y="1428"/>
                  </a:lnTo>
                  <a:lnTo>
                    <a:pt x="8236" y="1275"/>
                  </a:lnTo>
                  <a:lnTo>
                    <a:pt x="8364" y="1071"/>
                  </a:lnTo>
                  <a:lnTo>
                    <a:pt x="8415" y="842"/>
                  </a:lnTo>
                  <a:lnTo>
                    <a:pt x="7063" y="791"/>
                  </a:lnTo>
                  <a:lnTo>
                    <a:pt x="5890" y="740"/>
                  </a:lnTo>
                  <a:lnTo>
                    <a:pt x="5075" y="689"/>
                  </a:lnTo>
                  <a:lnTo>
                    <a:pt x="4157" y="613"/>
                  </a:lnTo>
                  <a:lnTo>
                    <a:pt x="3162" y="511"/>
                  </a:lnTo>
                  <a:lnTo>
                    <a:pt x="2143" y="383"/>
                  </a:lnTo>
                  <a:lnTo>
                    <a:pt x="1097" y="205"/>
                  </a:lnTo>
                  <a:lnTo>
                    <a:pt x="587" y="103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2229;p101">
              <a:extLst>
                <a:ext uri="{FF2B5EF4-FFF2-40B4-BE49-F238E27FC236}">
                  <a16:creationId xmlns:a16="http://schemas.microsoft.com/office/drawing/2014/main" id="{241A5607-030D-2E47-19BD-F4BBAB04390A}"/>
                </a:ext>
              </a:extLst>
            </p:cNvPr>
            <p:cNvSpPr/>
            <p:nvPr/>
          </p:nvSpPr>
          <p:spPr>
            <a:xfrm>
              <a:off x="1381614" y="1499850"/>
              <a:ext cx="17148" cy="25713"/>
            </a:xfrm>
            <a:custGeom>
              <a:avLst/>
              <a:gdLst/>
              <a:ahLst/>
              <a:cxnLst/>
              <a:rect l="l" t="t" r="r" b="b"/>
              <a:pathLst>
                <a:path w="1021" h="1531" extrusionOk="0">
                  <a:moveTo>
                    <a:pt x="434" y="307"/>
                  </a:moveTo>
                  <a:lnTo>
                    <a:pt x="613" y="536"/>
                  </a:lnTo>
                  <a:lnTo>
                    <a:pt x="664" y="664"/>
                  </a:lnTo>
                  <a:lnTo>
                    <a:pt x="715" y="817"/>
                  </a:lnTo>
                  <a:lnTo>
                    <a:pt x="715" y="944"/>
                  </a:lnTo>
                  <a:lnTo>
                    <a:pt x="664" y="1072"/>
                  </a:lnTo>
                  <a:lnTo>
                    <a:pt x="613" y="1148"/>
                  </a:lnTo>
                  <a:lnTo>
                    <a:pt x="562" y="1174"/>
                  </a:lnTo>
                  <a:lnTo>
                    <a:pt x="511" y="1199"/>
                  </a:lnTo>
                  <a:lnTo>
                    <a:pt x="434" y="1199"/>
                  </a:lnTo>
                  <a:lnTo>
                    <a:pt x="358" y="1148"/>
                  </a:lnTo>
                  <a:lnTo>
                    <a:pt x="307" y="1072"/>
                  </a:lnTo>
                  <a:lnTo>
                    <a:pt x="307" y="970"/>
                  </a:lnTo>
                  <a:lnTo>
                    <a:pt x="307" y="842"/>
                  </a:lnTo>
                  <a:lnTo>
                    <a:pt x="358" y="562"/>
                  </a:lnTo>
                  <a:lnTo>
                    <a:pt x="434" y="307"/>
                  </a:lnTo>
                  <a:close/>
                  <a:moveTo>
                    <a:pt x="511" y="1"/>
                  </a:moveTo>
                  <a:lnTo>
                    <a:pt x="460" y="26"/>
                  </a:lnTo>
                  <a:lnTo>
                    <a:pt x="434" y="52"/>
                  </a:lnTo>
                  <a:lnTo>
                    <a:pt x="383" y="26"/>
                  </a:lnTo>
                  <a:lnTo>
                    <a:pt x="332" y="26"/>
                  </a:lnTo>
                  <a:lnTo>
                    <a:pt x="281" y="52"/>
                  </a:lnTo>
                  <a:lnTo>
                    <a:pt x="256" y="103"/>
                  </a:lnTo>
                  <a:lnTo>
                    <a:pt x="52" y="587"/>
                  </a:lnTo>
                  <a:lnTo>
                    <a:pt x="1" y="842"/>
                  </a:lnTo>
                  <a:lnTo>
                    <a:pt x="1" y="970"/>
                  </a:lnTo>
                  <a:lnTo>
                    <a:pt x="1" y="1097"/>
                  </a:lnTo>
                  <a:lnTo>
                    <a:pt x="26" y="1199"/>
                  </a:lnTo>
                  <a:lnTo>
                    <a:pt x="52" y="1276"/>
                  </a:lnTo>
                  <a:lnTo>
                    <a:pt x="103" y="1352"/>
                  </a:lnTo>
                  <a:lnTo>
                    <a:pt x="179" y="1429"/>
                  </a:lnTo>
                  <a:lnTo>
                    <a:pt x="256" y="1480"/>
                  </a:lnTo>
                  <a:lnTo>
                    <a:pt x="332" y="1505"/>
                  </a:lnTo>
                  <a:lnTo>
                    <a:pt x="434" y="1531"/>
                  </a:lnTo>
                  <a:lnTo>
                    <a:pt x="536" y="1505"/>
                  </a:lnTo>
                  <a:lnTo>
                    <a:pt x="613" y="1480"/>
                  </a:lnTo>
                  <a:lnTo>
                    <a:pt x="715" y="1454"/>
                  </a:lnTo>
                  <a:lnTo>
                    <a:pt x="868" y="1327"/>
                  </a:lnTo>
                  <a:lnTo>
                    <a:pt x="970" y="1174"/>
                  </a:lnTo>
                  <a:lnTo>
                    <a:pt x="995" y="1072"/>
                  </a:lnTo>
                  <a:lnTo>
                    <a:pt x="1021" y="970"/>
                  </a:lnTo>
                  <a:lnTo>
                    <a:pt x="1021" y="842"/>
                  </a:lnTo>
                  <a:lnTo>
                    <a:pt x="995" y="715"/>
                  </a:lnTo>
                  <a:lnTo>
                    <a:pt x="970" y="587"/>
                  </a:lnTo>
                  <a:lnTo>
                    <a:pt x="919" y="485"/>
                  </a:lnTo>
                  <a:lnTo>
                    <a:pt x="766" y="256"/>
                  </a:lnTo>
                  <a:lnTo>
                    <a:pt x="613" y="52"/>
                  </a:lnTo>
                  <a:lnTo>
                    <a:pt x="562" y="2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2230;p101">
              <a:extLst>
                <a:ext uri="{FF2B5EF4-FFF2-40B4-BE49-F238E27FC236}">
                  <a16:creationId xmlns:a16="http://schemas.microsoft.com/office/drawing/2014/main" id="{17323882-810B-C93C-23C6-D371441EBC05}"/>
                </a:ext>
              </a:extLst>
            </p:cNvPr>
            <p:cNvSpPr/>
            <p:nvPr/>
          </p:nvSpPr>
          <p:spPr>
            <a:xfrm>
              <a:off x="1386753" y="1504989"/>
              <a:ext cx="6869" cy="15015"/>
            </a:xfrm>
            <a:custGeom>
              <a:avLst/>
              <a:gdLst/>
              <a:ahLst/>
              <a:cxnLst/>
              <a:rect l="l" t="t" r="r" b="b"/>
              <a:pathLst>
                <a:path w="409" h="894" extrusionOk="0">
                  <a:moveTo>
                    <a:pt x="128" y="1"/>
                  </a:moveTo>
                  <a:lnTo>
                    <a:pt x="52" y="256"/>
                  </a:lnTo>
                  <a:lnTo>
                    <a:pt x="1" y="536"/>
                  </a:lnTo>
                  <a:lnTo>
                    <a:pt x="1" y="664"/>
                  </a:lnTo>
                  <a:lnTo>
                    <a:pt x="1" y="766"/>
                  </a:lnTo>
                  <a:lnTo>
                    <a:pt x="52" y="842"/>
                  </a:lnTo>
                  <a:lnTo>
                    <a:pt x="128" y="893"/>
                  </a:lnTo>
                  <a:lnTo>
                    <a:pt x="205" y="893"/>
                  </a:lnTo>
                  <a:lnTo>
                    <a:pt x="256" y="868"/>
                  </a:lnTo>
                  <a:lnTo>
                    <a:pt x="307" y="842"/>
                  </a:lnTo>
                  <a:lnTo>
                    <a:pt x="358" y="766"/>
                  </a:lnTo>
                  <a:lnTo>
                    <a:pt x="409" y="638"/>
                  </a:lnTo>
                  <a:lnTo>
                    <a:pt x="409" y="511"/>
                  </a:lnTo>
                  <a:lnTo>
                    <a:pt x="358" y="358"/>
                  </a:lnTo>
                  <a:lnTo>
                    <a:pt x="307" y="23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2231;p101">
              <a:extLst>
                <a:ext uri="{FF2B5EF4-FFF2-40B4-BE49-F238E27FC236}">
                  <a16:creationId xmlns:a16="http://schemas.microsoft.com/office/drawing/2014/main" id="{D033C36D-77B4-7733-354A-377C018CD005}"/>
                </a:ext>
              </a:extLst>
            </p:cNvPr>
            <p:cNvSpPr/>
            <p:nvPr/>
          </p:nvSpPr>
          <p:spPr>
            <a:xfrm>
              <a:off x="1340937" y="1701101"/>
              <a:ext cx="40274" cy="33422"/>
            </a:xfrm>
            <a:custGeom>
              <a:avLst/>
              <a:gdLst/>
              <a:ahLst/>
              <a:cxnLst/>
              <a:rect l="l" t="t" r="r" b="b"/>
              <a:pathLst>
                <a:path w="2398" h="1990" extrusionOk="0">
                  <a:moveTo>
                    <a:pt x="1" y="1"/>
                  </a:moveTo>
                  <a:lnTo>
                    <a:pt x="52" y="230"/>
                  </a:lnTo>
                  <a:lnTo>
                    <a:pt x="128" y="409"/>
                  </a:lnTo>
                  <a:lnTo>
                    <a:pt x="154" y="511"/>
                  </a:lnTo>
                  <a:lnTo>
                    <a:pt x="154" y="613"/>
                  </a:lnTo>
                  <a:lnTo>
                    <a:pt x="740" y="919"/>
                  </a:lnTo>
                  <a:lnTo>
                    <a:pt x="1301" y="1250"/>
                  </a:lnTo>
                  <a:lnTo>
                    <a:pt x="1862" y="1607"/>
                  </a:lnTo>
                  <a:lnTo>
                    <a:pt x="2397" y="1989"/>
                  </a:lnTo>
                  <a:lnTo>
                    <a:pt x="2372" y="1735"/>
                  </a:lnTo>
                  <a:lnTo>
                    <a:pt x="2346" y="1480"/>
                  </a:lnTo>
                  <a:lnTo>
                    <a:pt x="2066" y="1403"/>
                  </a:lnTo>
                  <a:lnTo>
                    <a:pt x="1760" y="1250"/>
                  </a:lnTo>
                  <a:lnTo>
                    <a:pt x="1429" y="1046"/>
                  </a:lnTo>
                  <a:lnTo>
                    <a:pt x="1097" y="817"/>
                  </a:lnTo>
                  <a:lnTo>
                    <a:pt x="485" y="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2232;p101">
              <a:extLst>
                <a:ext uri="{FF2B5EF4-FFF2-40B4-BE49-F238E27FC236}">
                  <a16:creationId xmlns:a16="http://schemas.microsoft.com/office/drawing/2014/main" id="{2B1B9E0B-6F65-2154-9813-F0514F40EB14}"/>
                </a:ext>
              </a:extLst>
            </p:cNvPr>
            <p:cNvSpPr/>
            <p:nvPr/>
          </p:nvSpPr>
          <p:spPr>
            <a:xfrm>
              <a:off x="1347369" y="1748210"/>
              <a:ext cx="12008" cy="11572"/>
            </a:xfrm>
            <a:custGeom>
              <a:avLst/>
              <a:gdLst/>
              <a:ahLst/>
              <a:cxnLst/>
              <a:rect l="l" t="t" r="r" b="b"/>
              <a:pathLst>
                <a:path w="715" h="689" extrusionOk="0">
                  <a:moveTo>
                    <a:pt x="153" y="0"/>
                  </a:moveTo>
                  <a:lnTo>
                    <a:pt x="102" y="26"/>
                  </a:lnTo>
                  <a:lnTo>
                    <a:pt x="51" y="102"/>
                  </a:lnTo>
                  <a:lnTo>
                    <a:pt x="26" y="179"/>
                  </a:lnTo>
                  <a:lnTo>
                    <a:pt x="0" y="255"/>
                  </a:lnTo>
                  <a:lnTo>
                    <a:pt x="0" y="332"/>
                  </a:lnTo>
                  <a:lnTo>
                    <a:pt x="0" y="408"/>
                  </a:lnTo>
                  <a:lnTo>
                    <a:pt x="26" y="485"/>
                  </a:lnTo>
                  <a:lnTo>
                    <a:pt x="77" y="561"/>
                  </a:lnTo>
                  <a:lnTo>
                    <a:pt x="128" y="612"/>
                  </a:lnTo>
                  <a:lnTo>
                    <a:pt x="255" y="663"/>
                  </a:lnTo>
                  <a:lnTo>
                    <a:pt x="383" y="689"/>
                  </a:lnTo>
                  <a:lnTo>
                    <a:pt x="485" y="689"/>
                  </a:lnTo>
                  <a:lnTo>
                    <a:pt x="561" y="638"/>
                  </a:lnTo>
                  <a:lnTo>
                    <a:pt x="638" y="561"/>
                  </a:lnTo>
                  <a:lnTo>
                    <a:pt x="689" y="485"/>
                  </a:lnTo>
                  <a:lnTo>
                    <a:pt x="714" y="408"/>
                  </a:lnTo>
                  <a:lnTo>
                    <a:pt x="663" y="383"/>
                  </a:lnTo>
                  <a:lnTo>
                    <a:pt x="612" y="357"/>
                  </a:lnTo>
                  <a:lnTo>
                    <a:pt x="561" y="357"/>
                  </a:lnTo>
                  <a:lnTo>
                    <a:pt x="434" y="408"/>
                  </a:lnTo>
                  <a:lnTo>
                    <a:pt x="357" y="434"/>
                  </a:lnTo>
                  <a:lnTo>
                    <a:pt x="306" y="408"/>
                  </a:lnTo>
                  <a:lnTo>
                    <a:pt x="230" y="357"/>
                  </a:lnTo>
                  <a:lnTo>
                    <a:pt x="204" y="281"/>
                  </a:lnTo>
                  <a:lnTo>
                    <a:pt x="204" y="204"/>
                  </a:lnTo>
                  <a:lnTo>
                    <a:pt x="230" y="128"/>
                  </a:lnTo>
                  <a:lnTo>
                    <a:pt x="255" y="77"/>
                  </a:lnTo>
                  <a:lnTo>
                    <a:pt x="230" y="51"/>
                  </a:lnTo>
                  <a:lnTo>
                    <a:pt x="204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2233;p101">
              <a:extLst>
                <a:ext uri="{FF2B5EF4-FFF2-40B4-BE49-F238E27FC236}">
                  <a16:creationId xmlns:a16="http://schemas.microsoft.com/office/drawing/2014/main" id="{DC328A37-C5AB-89BB-2734-1DB10F7E5BEB}"/>
                </a:ext>
              </a:extLst>
            </p:cNvPr>
            <p:cNvSpPr/>
            <p:nvPr/>
          </p:nvSpPr>
          <p:spPr>
            <a:xfrm>
              <a:off x="1218471" y="1685263"/>
              <a:ext cx="139617" cy="79659"/>
            </a:xfrm>
            <a:custGeom>
              <a:avLst/>
              <a:gdLst/>
              <a:ahLst/>
              <a:cxnLst/>
              <a:rect l="l" t="t" r="r" b="b"/>
              <a:pathLst>
                <a:path w="8313" h="4743" extrusionOk="0">
                  <a:moveTo>
                    <a:pt x="1837" y="1658"/>
                  </a:moveTo>
                  <a:lnTo>
                    <a:pt x="1862" y="1683"/>
                  </a:lnTo>
                  <a:lnTo>
                    <a:pt x="1888" y="1734"/>
                  </a:lnTo>
                  <a:lnTo>
                    <a:pt x="1913" y="1836"/>
                  </a:lnTo>
                  <a:lnTo>
                    <a:pt x="1964" y="1938"/>
                  </a:lnTo>
                  <a:lnTo>
                    <a:pt x="2041" y="2015"/>
                  </a:lnTo>
                  <a:lnTo>
                    <a:pt x="2143" y="2066"/>
                  </a:lnTo>
                  <a:lnTo>
                    <a:pt x="2245" y="2117"/>
                  </a:lnTo>
                  <a:lnTo>
                    <a:pt x="2449" y="2117"/>
                  </a:lnTo>
                  <a:lnTo>
                    <a:pt x="2576" y="2091"/>
                  </a:lnTo>
                  <a:lnTo>
                    <a:pt x="2627" y="2066"/>
                  </a:lnTo>
                  <a:lnTo>
                    <a:pt x="2653" y="2091"/>
                  </a:lnTo>
                  <a:lnTo>
                    <a:pt x="2704" y="2117"/>
                  </a:lnTo>
                  <a:lnTo>
                    <a:pt x="2729" y="2142"/>
                  </a:lnTo>
                  <a:lnTo>
                    <a:pt x="2729" y="2244"/>
                  </a:lnTo>
                  <a:lnTo>
                    <a:pt x="2704" y="2295"/>
                  </a:lnTo>
                  <a:lnTo>
                    <a:pt x="2678" y="2321"/>
                  </a:lnTo>
                  <a:lnTo>
                    <a:pt x="2602" y="2372"/>
                  </a:lnTo>
                  <a:lnTo>
                    <a:pt x="2525" y="2397"/>
                  </a:lnTo>
                  <a:lnTo>
                    <a:pt x="2347" y="2423"/>
                  </a:lnTo>
                  <a:lnTo>
                    <a:pt x="2168" y="2397"/>
                  </a:lnTo>
                  <a:lnTo>
                    <a:pt x="2015" y="2321"/>
                  </a:lnTo>
                  <a:lnTo>
                    <a:pt x="1888" y="2219"/>
                  </a:lnTo>
                  <a:lnTo>
                    <a:pt x="1760" y="2091"/>
                  </a:lnTo>
                  <a:lnTo>
                    <a:pt x="1709" y="1913"/>
                  </a:lnTo>
                  <a:lnTo>
                    <a:pt x="1684" y="1760"/>
                  </a:lnTo>
                  <a:lnTo>
                    <a:pt x="1709" y="1683"/>
                  </a:lnTo>
                  <a:lnTo>
                    <a:pt x="1786" y="1658"/>
                  </a:lnTo>
                  <a:close/>
                  <a:moveTo>
                    <a:pt x="1862" y="2601"/>
                  </a:moveTo>
                  <a:lnTo>
                    <a:pt x="1990" y="2652"/>
                  </a:lnTo>
                  <a:lnTo>
                    <a:pt x="2117" y="2754"/>
                  </a:lnTo>
                  <a:lnTo>
                    <a:pt x="2219" y="2881"/>
                  </a:lnTo>
                  <a:lnTo>
                    <a:pt x="2270" y="2958"/>
                  </a:lnTo>
                  <a:lnTo>
                    <a:pt x="2270" y="3034"/>
                  </a:lnTo>
                  <a:lnTo>
                    <a:pt x="2270" y="3111"/>
                  </a:lnTo>
                  <a:lnTo>
                    <a:pt x="2270" y="3187"/>
                  </a:lnTo>
                  <a:lnTo>
                    <a:pt x="2219" y="3238"/>
                  </a:lnTo>
                  <a:lnTo>
                    <a:pt x="2143" y="3264"/>
                  </a:lnTo>
                  <a:lnTo>
                    <a:pt x="2092" y="3238"/>
                  </a:lnTo>
                  <a:lnTo>
                    <a:pt x="2066" y="3162"/>
                  </a:lnTo>
                  <a:lnTo>
                    <a:pt x="2041" y="3060"/>
                  </a:lnTo>
                  <a:lnTo>
                    <a:pt x="2015" y="2983"/>
                  </a:lnTo>
                  <a:lnTo>
                    <a:pt x="1964" y="2907"/>
                  </a:lnTo>
                  <a:lnTo>
                    <a:pt x="1888" y="2830"/>
                  </a:lnTo>
                  <a:lnTo>
                    <a:pt x="1811" y="2780"/>
                  </a:lnTo>
                  <a:lnTo>
                    <a:pt x="1607" y="2780"/>
                  </a:lnTo>
                  <a:lnTo>
                    <a:pt x="1531" y="2830"/>
                  </a:lnTo>
                  <a:lnTo>
                    <a:pt x="1480" y="2830"/>
                  </a:lnTo>
                  <a:lnTo>
                    <a:pt x="1429" y="2805"/>
                  </a:lnTo>
                  <a:lnTo>
                    <a:pt x="1403" y="2754"/>
                  </a:lnTo>
                  <a:lnTo>
                    <a:pt x="1429" y="2703"/>
                  </a:lnTo>
                  <a:lnTo>
                    <a:pt x="1556" y="2627"/>
                  </a:lnTo>
                  <a:lnTo>
                    <a:pt x="1709" y="2601"/>
                  </a:lnTo>
                  <a:close/>
                  <a:moveTo>
                    <a:pt x="1199" y="2703"/>
                  </a:moveTo>
                  <a:lnTo>
                    <a:pt x="1250" y="2754"/>
                  </a:lnTo>
                  <a:lnTo>
                    <a:pt x="1276" y="2805"/>
                  </a:lnTo>
                  <a:lnTo>
                    <a:pt x="1276" y="2830"/>
                  </a:lnTo>
                  <a:lnTo>
                    <a:pt x="1250" y="2856"/>
                  </a:lnTo>
                  <a:lnTo>
                    <a:pt x="1174" y="2932"/>
                  </a:lnTo>
                  <a:lnTo>
                    <a:pt x="1148" y="3009"/>
                  </a:lnTo>
                  <a:lnTo>
                    <a:pt x="1148" y="3085"/>
                  </a:lnTo>
                  <a:lnTo>
                    <a:pt x="1148" y="3162"/>
                  </a:lnTo>
                  <a:lnTo>
                    <a:pt x="1199" y="3213"/>
                  </a:lnTo>
                  <a:lnTo>
                    <a:pt x="1276" y="3264"/>
                  </a:lnTo>
                  <a:lnTo>
                    <a:pt x="1352" y="3315"/>
                  </a:lnTo>
                  <a:lnTo>
                    <a:pt x="1454" y="3315"/>
                  </a:lnTo>
                  <a:lnTo>
                    <a:pt x="1505" y="3340"/>
                  </a:lnTo>
                  <a:lnTo>
                    <a:pt x="1531" y="3391"/>
                  </a:lnTo>
                  <a:lnTo>
                    <a:pt x="1531" y="3442"/>
                  </a:lnTo>
                  <a:lnTo>
                    <a:pt x="1480" y="3468"/>
                  </a:lnTo>
                  <a:lnTo>
                    <a:pt x="1403" y="3493"/>
                  </a:lnTo>
                  <a:lnTo>
                    <a:pt x="1327" y="3519"/>
                  </a:lnTo>
                  <a:lnTo>
                    <a:pt x="1250" y="3519"/>
                  </a:lnTo>
                  <a:lnTo>
                    <a:pt x="1174" y="3493"/>
                  </a:lnTo>
                  <a:lnTo>
                    <a:pt x="1097" y="3468"/>
                  </a:lnTo>
                  <a:lnTo>
                    <a:pt x="1046" y="3417"/>
                  </a:lnTo>
                  <a:lnTo>
                    <a:pt x="970" y="3340"/>
                  </a:lnTo>
                  <a:lnTo>
                    <a:pt x="944" y="3264"/>
                  </a:lnTo>
                  <a:lnTo>
                    <a:pt x="919" y="3187"/>
                  </a:lnTo>
                  <a:lnTo>
                    <a:pt x="893" y="3111"/>
                  </a:lnTo>
                  <a:lnTo>
                    <a:pt x="893" y="3034"/>
                  </a:lnTo>
                  <a:lnTo>
                    <a:pt x="919" y="2958"/>
                  </a:lnTo>
                  <a:lnTo>
                    <a:pt x="1021" y="2805"/>
                  </a:lnTo>
                  <a:lnTo>
                    <a:pt x="1148" y="2703"/>
                  </a:lnTo>
                  <a:close/>
                  <a:moveTo>
                    <a:pt x="6910" y="3799"/>
                  </a:moveTo>
                  <a:lnTo>
                    <a:pt x="6987" y="3850"/>
                  </a:lnTo>
                  <a:lnTo>
                    <a:pt x="7012" y="3927"/>
                  </a:lnTo>
                  <a:lnTo>
                    <a:pt x="7063" y="4029"/>
                  </a:lnTo>
                  <a:lnTo>
                    <a:pt x="7063" y="4182"/>
                  </a:lnTo>
                  <a:lnTo>
                    <a:pt x="7012" y="4284"/>
                  </a:lnTo>
                  <a:lnTo>
                    <a:pt x="6936" y="4386"/>
                  </a:lnTo>
                  <a:lnTo>
                    <a:pt x="6834" y="4462"/>
                  </a:lnTo>
                  <a:lnTo>
                    <a:pt x="6706" y="4462"/>
                  </a:lnTo>
                  <a:lnTo>
                    <a:pt x="6630" y="4437"/>
                  </a:lnTo>
                  <a:lnTo>
                    <a:pt x="6553" y="4411"/>
                  </a:lnTo>
                  <a:lnTo>
                    <a:pt x="6528" y="4386"/>
                  </a:lnTo>
                  <a:lnTo>
                    <a:pt x="6502" y="4335"/>
                  </a:lnTo>
                  <a:lnTo>
                    <a:pt x="6502" y="4258"/>
                  </a:lnTo>
                  <a:lnTo>
                    <a:pt x="6579" y="4207"/>
                  </a:lnTo>
                  <a:lnTo>
                    <a:pt x="6604" y="4182"/>
                  </a:lnTo>
                  <a:lnTo>
                    <a:pt x="6655" y="4182"/>
                  </a:lnTo>
                  <a:lnTo>
                    <a:pt x="6757" y="4207"/>
                  </a:lnTo>
                  <a:lnTo>
                    <a:pt x="6808" y="4182"/>
                  </a:lnTo>
                  <a:lnTo>
                    <a:pt x="6834" y="4182"/>
                  </a:lnTo>
                  <a:lnTo>
                    <a:pt x="6885" y="4105"/>
                  </a:lnTo>
                  <a:lnTo>
                    <a:pt x="6885" y="4054"/>
                  </a:lnTo>
                  <a:lnTo>
                    <a:pt x="6859" y="3978"/>
                  </a:lnTo>
                  <a:lnTo>
                    <a:pt x="6834" y="3927"/>
                  </a:lnTo>
                  <a:lnTo>
                    <a:pt x="6808" y="3876"/>
                  </a:lnTo>
                  <a:lnTo>
                    <a:pt x="6834" y="3825"/>
                  </a:lnTo>
                  <a:lnTo>
                    <a:pt x="6859" y="3799"/>
                  </a:lnTo>
                  <a:close/>
                  <a:moveTo>
                    <a:pt x="6808" y="0"/>
                  </a:moveTo>
                  <a:lnTo>
                    <a:pt x="6783" y="51"/>
                  </a:lnTo>
                  <a:lnTo>
                    <a:pt x="6757" y="51"/>
                  </a:lnTo>
                  <a:lnTo>
                    <a:pt x="6451" y="102"/>
                  </a:lnTo>
                  <a:lnTo>
                    <a:pt x="6145" y="102"/>
                  </a:lnTo>
                  <a:lnTo>
                    <a:pt x="5865" y="153"/>
                  </a:lnTo>
                  <a:lnTo>
                    <a:pt x="5712" y="204"/>
                  </a:lnTo>
                  <a:lnTo>
                    <a:pt x="5559" y="255"/>
                  </a:lnTo>
                  <a:lnTo>
                    <a:pt x="5304" y="408"/>
                  </a:lnTo>
                  <a:lnTo>
                    <a:pt x="5075" y="587"/>
                  </a:lnTo>
                  <a:lnTo>
                    <a:pt x="4871" y="816"/>
                  </a:lnTo>
                  <a:lnTo>
                    <a:pt x="4718" y="1046"/>
                  </a:lnTo>
                  <a:lnTo>
                    <a:pt x="4743" y="1122"/>
                  </a:lnTo>
                  <a:lnTo>
                    <a:pt x="4769" y="1122"/>
                  </a:lnTo>
                  <a:lnTo>
                    <a:pt x="4769" y="1148"/>
                  </a:lnTo>
                  <a:lnTo>
                    <a:pt x="4769" y="1173"/>
                  </a:lnTo>
                  <a:lnTo>
                    <a:pt x="4794" y="1199"/>
                  </a:lnTo>
                  <a:lnTo>
                    <a:pt x="4794" y="1250"/>
                  </a:lnTo>
                  <a:lnTo>
                    <a:pt x="4769" y="1301"/>
                  </a:lnTo>
                  <a:lnTo>
                    <a:pt x="4718" y="1352"/>
                  </a:lnTo>
                  <a:lnTo>
                    <a:pt x="4641" y="1352"/>
                  </a:lnTo>
                  <a:lnTo>
                    <a:pt x="3902" y="893"/>
                  </a:lnTo>
                  <a:lnTo>
                    <a:pt x="3188" y="485"/>
                  </a:lnTo>
                  <a:lnTo>
                    <a:pt x="3137" y="561"/>
                  </a:lnTo>
                  <a:lnTo>
                    <a:pt x="3060" y="638"/>
                  </a:lnTo>
                  <a:lnTo>
                    <a:pt x="2551" y="842"/>
                  </a:lnTo>
                  <a:lnTo>
                    <a:pt x="2092" y="1097"/>
                  </a:lnTo>
                  <a:lnTo>
                    <a:pt x="1658" y="1377"/>
                  </a:lnTo>
                  <a:lnTo>
                    <a:pt x="1250" y="1709"/>
                  </a:lnTo>
                  <a:lnTo>
                    <a:pt x="893" y="2066"/>
                  </a:lnTo>
                  <a:lnTo>
                    <a:pt x="562" y="2448"/>
                  </a:lnTo>
                  <a:lnTo>
                    <a:pt x="256" y="2881"/>
                  </a:lnTo>
                  <a:lnTo>
                    <a:pt x="1" y="3340"/>
                  </a:lnTo>
                  <a:lnTo>
                    <a:pt x="383" y="3570"/>
                  </a:lnTo>
                  <a:lnTo>
                    <a:pt x="766" y="3774"/>
                  </a:lnTo>
                  <a:lnTo>
                    <a:pt x="1148" y="3927"/>
                  </a:lnTo>
                  <a:lnTo>
                    <a:pt x="1556" y="4080"/>
                  </a:lnTo>
                  <a:lnTo>
                    <a:pt x="1939" y="4207"/>
                  </a:lnTo>
                  <a:lnTo>
                    <a:pt x="2347" y="4309"/>
                  </a:lnTo>
                  <a:lnTo>
                    <a:pt x="2755" y="4411"/>
                  </a:lnTo>
                  <a:lnTo>
                    <a:pt x="3162" y="4488"/>
                  </a:lnTo>
                  <a:lnTo>
                    <a:pt x="3978" y="4590"/>
                  </a:lnTo>
                  <a:lnTo>
                    <a:pt x="4820" y="4666"/>
                  </a:lnTo>
                  <a:lnTo>
                    <a:pt x="5687" y="4692"/>
                  </a:lnTo>
                  <a:lnTo>
                    <a:pt x="6528" y="4717"/>
                  </a:lnTo>
                  <a:lnTo>
                    <a:pt x="8058" y="4743"/>
                  </a:lnTo>
                  <a:lnTo>
                    <a:pt x="8058" y="4437"/>
                  </a:lnTo>
                  <a:lnTo>
                    <a:pt x="7930" y="4411"/>
                  </a:lnTo>
                  <a:lnTo>
                    <a:pt x="7803" y="4360"/>
                  </a:lnTo>
                  <a:lnTo>
                    <a:pt x="7752" y="4309"/>
                  </a:lnTo>
                  <a:lnTo>
                    <a:pt x="7701" y="4233"/>
                  </a:lnTo>
                  <a:lnTo>
                    <a:pt x="7675" y="4156"/>
                  </a:lnTo>
                  <a:lnTo>
                    <a:pt x="7675" y="4080"/>
                  </a:lnTo>
                  <a:lnTo>
                    <a:pt x="7675" y="4003"/>
                  </a:lnTo>
                  <a:lnTo>
                    <a:pt x="7701" y="3927"/>
                  </a:lnTo>
                  <a:lnTo>
                    <a:pt x="7726" y="3850"/>
                  </a:lnTo>
                  <a:lnTo>
                    <a:pt x="7777" y="3774"/>
                  </a:lnTo>
                  <a:lnTo>
                    <a:pt x="7828" y="3748"/>
                  </a:lnTo>
                  <a:lnTo>
                    <a:pt x="7905" y="3595"/>
                  </a:lnTo>
                  <a:lnTo>
                    <a:pt x="7854" y="3544"/>
                  </a:lnTo>
                  <a:lnTo>
                    <a:pt x="7828" y="3519"/>
                  </a:lnTo>
                  <a:lnTo>
                    <a:pt x="7828" y="3468"/>
                  </a:lnTo>
                  <a:lnTo>
                    <a:pt x="7828" y="3366"/>
                  </a:lnTo>
                  <a:lnTo>
                    <a:pt x="7803" y="3289"/>
                  </a:lnTo>
                  <a:lnTo>
                    <a:pt x="7777" y="3213"/>
                  </a:lnTo>
                  <a:lnTo>
                    <a:pt x="7701" y="3187"/>
                  </a:lnTo>
                  <a:lnTo>
                    <a:pt x="7624" y="3162"/>
                  </a:lnTo>
                  <a:lnTo>
                    <a:pt x="7548" y="3162"/>
                  </a:lnTo>
                  <a:lnTo>
                    <a:pt x="7471" y="3213"/>
                  </a:lnTo>
                  <a:lnTo>
                    <a:pt x="7420" y="3289"/>
                  </a:lnTo>
                  <a:lnTo>
                    <a:pt x="7395" y="3315"/>
                  </a:lnTo>
                  <a:lnTo>
                    <a:pt x="7369" y="3340"/>
                  </a:lnTo>
                  <a:lnTo>
                    <a:pt x="7293" y="3340"/>
                  </a:lnTo>
                  <a:lnTo>
                    <a:pt x="7242" y="3264"/>
                  </a:lnTo>
                  <a:lnTo>
                    <a:pt x="7242" y="3238"/>
                  </a:lnTo>
                  <a:lnTo>
                    <a:pt x="7242" y="3187"/>
                  </a:lnTo>
                  <a:lnTo>
                    <a:pt x="7293" y="3111"/>
                  </a:lnTo>
                  <a:lnTo>
                    <a:pt x="7344" y="3060"/>
                  </a:lnTo>
                  <a:lnTo>
                    <a:pt x="7420" y="3009"/>
                  </a:lnTo>
                  <a:lnTo>
                    <a:pt x="7497" y="2958"/>
                  </a:lnTo>
                  <a:lnTo>
                    <a:pt x="7573" y="2932"/>
                  </a:lnTo>
                  <a:lnTo>
                    <a:pt x="7726" y="2932"/>
                  </a:lnTo>
                  <a:lnTo>
                    <a:pt x="7828" y="2958"/>
                  </a:lnTo>
                  <a:lnTo>
                    <a:pt x="7930" y="3034"/>
                  </a:lnTo>
                  <a:lnTo>
                    <a:pt x="8313" y="2474"/>
                  </a:lnTo>
                  <a:lnTo>
                    <a:pt x="7293" y="1734"/>
                  </a:lnTo>
                  <a:lnTo>
                    <a:pt x="7267" y="1683"/>
                  </a:lnTo>
                  <a:lnTo>
                    <a:pt x="7242" y="1632"/>
                  </a:lnTo>
                  <a:lnTo>
                    <a:pt x="7165" y="1556"/>
                  </a:lnTo>
                  <a:lnTo>
                    <a:pt x="7114" y="1428"/>
                  </a:lnTo>
                  <a:lnTo>
                    <a:pt x="7063" y="1173"/>
                  </a:lnTo>
                  <a:lnTo>
                    <a:pt x="7038" y="944"/>
                  </a:lnTo>
                  <a:lnTo>
                    <a:pt x="7063" y="689"/>
                  </a:lnTo>
                  <a:lnTo>
                    <a:pt x="6961" y="332"/>
                  </a:lnTo>
                  <a:lnTo>
                    <a:pt x="6910" y="179"/>
                  </a:lnTo>
                  <a:lnTo>
                    <a:pt x="68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2234;p101">
              <a:extLst>
                <a:ext uri="{FF2B5EF4-FFF2-40B4-BE49-F238E27FC236}">
                  <a16:creationId xmlns:a16="http://schemas.microsoft.com/office/drawing/2014/main" id="{FA26754E-09FD-25E3-4A43-9A15E1D8219D}"/>
                </a:ext>
              </a:extLst>
            </p:cNvPr>
            <p:cNvSpPr/>
            <p:nvPr/>
          </p:nvSpPr>
          <p:spPr>
            <a:xfrm>
              <a:off x="1340081" y="1734506"/>
              <a:ext cx="13722" cy="11152"/>
            </a:xfrm>
            <a:custGeom>
              <a:avLst/>
              <a:gdLst/>
              <a:ahLst/>
              <a:cxnLst/>
              <a:rect l="l" t="t" r="r" b="b"/>
              <a:pathLst>
                <a:path w="817" h="664" extrusionOk="0">
                  <a:moveTo>
                    <a:pt x="332" y="0"/>
                  </a:moveTo>
                  <a:lnTo>
                    <a:pt x="256" y="26"/>
                  </a:lnTo>
                  <a:lnTo>
                    <a:pt x="179" y="77"/>
                  </a:lnTo>
                  <a:lnTo>
                    <a:pt x="103" y="128"/>
                  </a:lnTo>
                  <a:lnTo>
                    <a:pt x="52" y="179"/>
                  </a:lnTo>
                  <a:lnTo>
                    <a:pt x="1" y="255"/>
                  </a:lnTo>
                  <a:lnTo>
                    <a:pt x="1" y="306"/>
                  </a:lnTo>
                  <a:lnTo>
                    <a:pt x="1" y="332"/>
                  </a:lnTo>
                  <a:lnTo>
                    <a:pt x="52" y="408"/>
                  </a:lnTo>
                  <a:lnTo>
                    <a:pt x="128" y="408"/>
                  </a:lnTo>
                  <a:lnTo>
                    <a:pt x="154" y="383"/>
                  </a:lnTo>
                  <a:lnTo>
                    <a:pt x="179" y="357"/>
                  </a:lnTo>
                  <a:lnTo>
                    <a:pt x="230" y="281"/>
                  </a:lnTo>
                  <a:lnTo>
                    <a:pt x="307" y="230"/>
                  </a:lnTo>
                  <a:lnTo>
                    <a:pt x="383" y="230"/>
                  </a:lnTo>
                  <a:lnTo>
                    <a:pt x="460" y="255"/>
                  </a:lnTo>
                  <a:lnTo>
                    <a:pt x="536" y="281"/>
                  </a:lnTo>
                  <a:lnTo>
                    <a:pt x="562" y="357"/>
                  </a:lnTo>
                  <a:lnTo>
                    <a:pt x="587" y="434"/>
                  </a:lnTo>
                  <a:lnTo>
                    <a:pt x="587" y="536"/>
                  </a:lnTo>
                  <a:lnTo>
                    <a:pt x="587" y="587"/>
                  </a:lnTo>
                  <a:lnTo>
                    <a:pt x="613" y="612"/>
                  </a:lnTo>
                  <a:lnTo>
                    <a:pt x="664" y="663"/>
                  </a:lnTo>
                  <a:lnTo>
                    <a:pt x="715" y="663"/>
                  </a:lnTo>
                  <a:lnTo>
                    <a:pt x="740" y="638"/>
                  </a:lnTo>
                  <a:lnTo>
                    <a:pt x="766" y="612"/>
                  </a:lnTo>
                  <a:lnTo>
                    <a:pt x="817" y="485"/>
                  </a:lnTo>
                  <a:lnTo>
                    <a:pt x="817" y="332"/>
                  </a:lnTo>
                  <a:lnTo>
                    <a:pt x="766" y="204"/>
                  </a:lnTo>
                  <a:lnTo>
                    <a:pt x="689" y="102"/>
                  </a:lnTo>
                  <a:lnTo>
                    <a:pt x="587" y="26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2235;p101">
              <a:extLst>
                <a:ext uri="{FF2B5EF4-FFF2-40B4-BE49-F238E27FC236}">
                  <a16:creationId xmlns:a16="http://schemas.microsoft.com/office/drawing/2014/main" id="{7C900312-94BB-19B4-9AA5-5C95EC3FE202}"/>
                </a:ext>
              </a:extLst>
            </p:cNvPr>
            <p:cNvSpPr/>
            <p:nvPr/>
          </p:nvSpPr>
          <p:spPr>
            <a:xfrm>
              <a:off x="1327670" y="1749067"/>
              <a:ext cx="9439" cy="11152"/>
            </a:xfrm>
            <a:custGeom>
              <a:avLst/>
              <a:gdLst/>
              <a:ahLst/>
              <a:cxnLst/>
              <a:rect l="l" t="t" r="r" b="b"/>
              <a:pathLst>
                <a:path w="562" h="664" extrusionOk="0">
                  <a:moveTo>
                    <a:pt x="357" y="0"/>
                  </a:moveTo>
                  <a:lnTo>
                    <a:pt x="332" y="26"/>
                  </a:lnTo>
                  <a:lnTo>
                    <a:pt x="306" y="77"/>
                  </a:lnTo>
                  <a:lnTo>
                    <a:pt x="332" y="128"/>
                  </a:lnTo>
                  <a:lnTo>
                    <a:pt x="357" y="179"/>
                  </a:lnTo>
                  <a:lnTo>
                    <a:pt x="383" y="255"/>
                  </a:lnTo>
                  <a:lnTo>
                    <a:pt x="383" y="306"/>
                  </a:lnTo>
                  <a:lnTo>
                    <a:pt x="332" y="383"/>
                  </a:lnTo>
                  <a:lnTo>
                    <a:pt x="306" y="383"/>
                  </a:lnTo>
                  <a:lnTo>
                    <a:pt x="255" y="408"/>
                  </a:lnTo>
                  <a:lnTo>
                    <a:pt x="153" y="383"/>
                  </a:lnTo>
                  <a:lnTo>
                    <a:pt x="102" y="383"/>
                  </a:lnTo>
                  <a:lnTo>
                    <a:pt x="77" y="408"/>
                  </a:lnTo>
                  <a:lnTo>
                    <a:pt x="0" y="459"/>
                  </a:lnTo>
                  <a:lnTo>
                    <a:pt x="0" y="536"/>
                  </a:lnTo>
                  <a:lnTo>
                    <a:pt x="26" y="587"/>
                  </a:lnTo>
                  <a:lnTo>
                    <a:pt x="51" y="612"/>
                  </a:lnTo>
                  <a:lnTo>
                    <a:pt x="128" y="638"/>
                  </a:lnTo>
                  <a:lnTo>
                    <a:pt x="204" y="663"/>
                  </a:lnTo>
                  <a:lnTo>
                    <a:pt x="332" y="663"/>
                  </a:lnTo>
                  <a:lnTo>
                    <a:pt x="434" y="587"/>
                  </a:lnTo>
                  <a:lnTo>
                    <a:pt x="510" y="485"/>
                  </a:lnTo>
                  <a:lnTo>
                    <a:pt x="561" y="383"/>
                  </a:lnTo>
                  <a:lnTo>
                    <a:pt x="561" y="230"/>
                  </a:lnTo>
                  <a:lnTo>
                    <a:pt x="510" y="128"/>
                  </a:lnTo>
                  <a:lnTo>
                    <a:pt x="485" y="51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2236;p101">
              <a:extLst>
                <a:ext uri="{FF2B5EF4-FFF2-40B4-BE49-F238E27FC236}">
                  <a16:creationId xmlns:a16="http://schemas.microsoft.com/office/drawing/2014/main" id="{446BED89-A374-583F-6E2E-26BD3B283D25}"/>
                </a:ext>
              </a:extLst>
            </p:cNvPr>
            <p:cNvSpPr/>
            <p:nvPr/>
          </p:nvSpPr>
          <p:spPr>
            <a:xfrm>
              <a:off x="1253169" y="1976433"/>
              <a:ext cx="78365" cy="226111"/>
            </a:xfrm>
            <a:custGeom>
              <a:avLst/>
              <a:gdLst/>
              <a:ahLst/>
              <a:cxnLst/>
              <a:rect l="l" t="t" r="r" b="b"/>
              <a:pathLst>
                <a:path w="4666" h="13463" extrusionOk="0">
                  <a:moveTo>
                    <a:pt x="2295" y="1"/>
                  </a:moveTo>
                  <a:lnTo>
                    <a:pt x="0" y="26"/>
                  </a:lnTo>
                  <a:lnTo>
                    <a:pt x="77" y="1326"/>
                  </a:lnTo>
                  <a:lnTo>
                    <a:pt x="128" y="2652"/>
                  </a:lnTo>
                  <a:lnTo>
                    <a:pt x="153" y="3978"/>
                  </a:lnTo>
                  <a:lnTo>
                    <a:pt x="153" y="5304"/>
                  </a:lnTo>
                  <a:lnTo>
                    <a:pt x="153" y="6655"/>
                  </a:lnTo>
                  <a:lnTo>
                    <a:pt x="102" y="7981"/>
                  </a:lnTo>
                  <a:lnTo>
                    <a:pt x="26" y="10632"/>
                  </a:lnTo>
                  <a:lnTo>
                    <a:pt x="51" y="10658"/>
                  </a:lnTo>
                  <a:lnTo>
                    <a:pt x="77" y="10709"/>
                  </a:lnTo>
                  <a:lnTo>
                    <a:pt x="102" y="10938"/>
                  </a:lnTo>
                  <a:lnTo>
                    <a:pt x="128" y="11168"/>
                  </a:lnTo>
                  <a:lnTo>
                    <a:pt x="102" y="11423"/>
                  </a:lnTo>
                  <a:lnTo>
                    <a:pt x="51" y="11652"/>
                  </a:lnTo>
                  <a:lnTo>
                    <a:pt x="128" y="11831"/>
                  </a:lnTo>
                  <a:lnTo>
                    <a:pt x="204" y="12035"/>
                  </a:lnTo>
                  <a:lnTo>
                    <a:pt x="306" y="12213"/>
                  </a:lnTo>
                  <a:lnTo>
                    <a:pt x="408" y="12392"/>
                  </a:lnTo>
                  <a:lnTo>
                    <a:pt x="536" y="12545"/>
                  </a:lnTo>
                  <a:lnTo>
                    <a:pt x="663" y="12698"/>
                  </a:lnTo>
                  <a:lnTo>
                    <a:pt x="816" y="12850"/>
                  </a:lnTo>
                  <a:lnTo>
                    <a:pt x="969" y="12978"/>
                  </a:lnTo>
                  <a:lnTo>
                    <a:pt x="1122" y="13105"/>
                  </a:lnTo>
                  <a:lnTo>
                    <a:pt x="1300" y="13207"/>
                  </a:lnTo>
                  <a:lnTo>
                    <a:pt x="1504" y="13284"/>
                  </a:lnTo>
                  <a:lnTo>
                    <a:pt x="1683" y="13360"/>
                  </a:lnTo>
                  <a:lnTo>
                    <a:pt x="1887" y="13411"/>
                  </a:lnTo>
                  <a:lnTo>
                    <a:pt x="2116" y="13437"/>
                  </a:lnTo>
                  <a:lnTo>
                    <a:pt x="2346" y="13462"/>
                  </a:lnTo>
                  <a:lnTo>
                    <a:pt x="2575" y="13462"/>
                  </a:lnTo>
                  <a:lnTo>
                    <a:pt x="2830" y="13437"/>
                  </a:lnTo>
                  <a:lnTo>
                    <a:pt x="3085" y="13386"/>
                  </a:lnTo>
                  <a:lnTo>
                    <a:pt x="3289" y="13309"/>
                  </a:lnTo>
                  <a:lnTo>
                    <a:pt x="3493" y="13207"/>
                  </a:lnTo>
                  <a:lnTo>
                    <a:pt x="3646" y="13080"/>
                  </a:lnTo>
                  <a:lnTo>
                    <a:pt x="3799" y="12952"/>
                  </a:lnTo>
                  <a:lnTo>
                    <a:pt x="3926" y="12825"/>
                  </a:lnTo>
                  <a:lnTo>
                    <a:pt x="4054" y="12647"/>
                  </a:lnTo>
                  <a:lnTo>
                    <a:pt x="4130" y="12494"/>
                  </a:lnTo>
                  <a:lnTo>
                    <a:pt x="4232" y="12290"/>
                  </a:lnTo>
                  <a:lnTo>
                    <a:pt x="4360" y="11907"/>
                  </a:lnTo>
                  <a:lnTo>
                    <a:pt x="4615" y="11066"/>
                  </a:lnTo>
                  <a:lnTo>
                    <a:pt x="4615" y="10683"/>
                  </a:lnTo>
                  <a:lnTo>
                    <a:pt x="4666" y="10301"/>
                  </a:lnTo>
                  <a:lnTo>
                    <a:pt x="4513" y="7726"/>
                  </a:lnTo>
                  <a:lnTo>
                    <a:pt x="4462" y="6451"/>
                  </a:lnTo>
                  <a:lnTo>
                    <a:pt x="4436" y="5151"/>
                  </a:lnTo>
                  <a:lnTo>
                    <a:pt x="4436" y="3876"/>
                  </a:lnTo>
                  <a:lnTo>
                    <a:pt x="4462" y="2576"/>
                  </a:lnTo>
                  <a:lnTo>
                    <a:pt x="4513" y="1301"/>
                  </a:lnTo>
                  <a:lnTo>
                    <a:pt x="4615" y="26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2237;p101">
              <a:extLst>
                <a:ext uri="{FF2B5EF4-FFF2-40B4-BE49-F238E27FC236}">
                  <a16:creationId xmlns:a16="http://schemas.microsoft.com/office/drawing/2014/main" id="{6ECC7CF1-4FDA-2AB4-686C-1972E38B82BC}"/>
                </a:ext>
              </a:extLst>
            </p:cNvPr>
            <p:cNvSpPr/>
            <p:nvPr/>
          </p:nvSpPr>
          <p:spPr>
            <a:xfrm>
              <a:off x="1308406" y="1414214"/>
              <a:ext cx="22270" cy="20574"/>
            </a:xfrm>
            <a:custGeom>
              <a:avLst/>
              <a:gdLst/>
              <a:ahLst/>
              <a:cxnLst/>
              <a:rect l="l" t="t" r="r" b="b"/>
              <a:pathLst>
                <a:path w="1326" h="1225" extrusionOk="0">
                  <a:moveTo>
                    <a:pt x="281" y="307"/>
                  </a:moveTo>
                  <a:lnTo>
                    <a:pt x="510" y="358"/>
                  </a:lnTo>
                  <a:lnTo>
                    <a:pt x="739" y="460"/>
                  </a:lnTo>
                  <a:lnTo>
                    <a:pt x="867" y="536"/>
                  </a:lnTo>
                  <a:lnTo>
                    <a:pt x="969" y="638"/>
                  </a:lnTo>
                  <a:lnTo>
                    <a:pt x="1020" y="689"/>
                  </a:lnTo>
                  <a:lnTo>
                    <a:pt x="1045" y="765"/>
                  </a:lnTo>
                  <a:lnTo>
                    <a:pt x="1020" y="816"/>
                  </a:lnTo>
                  <a:lnTo>
                    <a:pt x="969" y="893"/>
                  </a:lnTo>
                  <a:lnTo>
                    <a:pt x="918" y="918"/>
                  </a:lnTo>
                  <a:lnTo>
                    <a:pt x="841" y="969"/>
                  </a:lnTo>
                  <a:lnTo>
                    <a:pt x="714" y="969"/>
                  </a:lnTo>
                  <a:lnTo>
                    <a:pt x="612" y="918"/>
                  </a:lnTo>
                  <a:lnTo>
                    <a:pt x="536" y="816"/>
                  </a:lnTo>
                  <a:lnTo>
                    <a:pt x="459" y="689"/>
                  </a:lnTo>
                  <a:lnTo>
                    <a:pt x="383" y="562"/>
                  </a:lnTo>
                  <a:lnTo>
                    <a:pt x="281" y="307"/>
                  </a:lnTo>
                  <a:close/>
                  <a:moveTo>
                    <a:pt x="128" y="1"/>
                  </a:moveTo>
                  <a:lnTo>
                    <a:pt x="51" y="52"/>
                  </a:lnTo>
                  <a:lnTo>
                    <a:pt x="26" y="103"/>
                  </a:lnTo>
                  <a:lnTo>
                    <a:pt x="0" y="179"/>
                  </a:lnTo>
                  <a:lnTo>
                    <a:pt x="51" y="230"/>
                  </a:lnTo>
                  <a:lnTo>
                    <a:pt x="51" y="281"/>
                  </a:lnTo>
                  <a:lnTo>
                    <a:pt x="102" y="536"/>
                  </a:lnTo>
                  <a:lnTo>
                    <a:pt x="179" y="765"/>
                  </a:lnTo>
                  <a:lnTo>
                    <a:pt x="230" y="893"/>
                  </a:lnTo>
                  <a:lnTo>
                    <a:pt x="306" y="995"/>
                  </a:lnTo>
                  <a:lnTo>
                    <a:pt x="383" y="1071"/>
                  </a:lnTo>
                  <a:lnTo>
                    <a:pt x="485" y="1148"/>
                  </a:lnTo>
                  <a:lnTo>
                    <a:pt x="561" y="1199"/>
                  </a:lnTo>
                  <a:lnTo>
                    <a:pt x="663" y="1224"/>
                  </a:lnTo>
                  <a:lnTo>
                    <a:pt x="841" y="1224"/>
                  </a:lnTo>
                  <a:lnTo>
                    <a:pt x="1045" y="1173"/>
                  </a:lnTo>
                  <a:lnTo>
                    <a:pt x="1122" y="1122"/>
                  </a:lnTo>
                  <a:lnTo>
                    <a:pt x="1198" y="1071"/>
                  </a:lnTo>
                  <a:lnTo>
                    <a:pt x="1275" y="969"/>
                  </a:lnTo>
                  <a:lnTo>
                    <a:pt x="1326" y="867"/>
                  </a:lnTo>
                  <a:lnTo>
                    <a:pt x="1326" y="765"/>
                  </a:lnTo>
                  <a:lnTo>
                    <a:pt x="1326" y="664"/>
                  </a:lnTo>
                  <a:lnTo>
                    <a:pt x="1275" y="562"/>
                  </a:lnTo>
                  <a:lnTo>
                    <a:pt x="1224" y="485"/>
                  </a:lnTo>
                  <a:lnTo>
                    <a:pt x="1045" y="307"/>
                  </a:lnTo>
                  <a:lnTo>
                    <a:pt x="816" y="179"/>
                  </a:lnTo>
                  <a:lnTo>
                    <a:pt x="561" y="77"/>
                  </a:lnTo>
                  <a:lnTo>
                    <a:pt x="332" y="2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2238;p101">
              <a:extLst>
                <a:ext uri="{FF2B5EF4-FFF2-40B4-BE49-F238E27FC236}">
                  <a16:creationId xmlns:a16="http://schemas.microsoft.com/office/drawing/2014/main" id="{166E5B82-7F04-3B76-0E49-C570DB288A5C}"/>
                </a:ext>
              </a:extLst>
            </p:cNvPr>
            <p:cNvSpPr/>
            <p:nvPr/>
          </p:nvSpPr>
          <p:spPr>
            <a:xfrm>
              <a:off x="1295558" y="1675422"/>
              <a:ext cx="34262" cy="22270"/>
            </a:xfrm>
            <a:custGeom>
              <a:avLst/>
              <a:gdLst/>
              <a:ahLst/>
              <a:cxnLst/>
              <a:rect l="l" t="t" r="r" b="b"/>
              <a:pathLst>
                <a:path w="2040" h="1326" extrusionOk="0">
                  <a:moveTo>
                    <a:pt x="1097" y="0"/>
                  </a:moveTo>
                  <a:lnTo>
                    <a:pt x="867" y="51"/>
                  </a:lnTo>
                  <a:lnTo>
                    <a:pt x="638" y="153"/>
                  </a:lnTo>
                  <a:lnTo>
                    <a:pt x="434" y="306"/>
                  </a:lnTo>
                  <a:lnTo>
                    <a:pt x="255" y="459"/>
                  </a:lnTo>
                  <a:lnTo>
                    <a:pt x="128" y="663"/>
                  </a:lnTo>
                  <a:lnTo>
                    <a:pt x="0" y="892"/>
                  </a:lnTo>
                  <a:lnTo>
                    <a:pt x="51" y="1224"/>
                  </a:lnTo>
                  <a:lnTo>
                    <a:pt x="51" y="1326"/>
                  </a:lnTo>
                  <a:lnTo>
                    <a:pt x="204" y="1096"/>
                  </a:lnTo>
                  <a:lnTo>
                    <a:pt x="357" y="867"/>
                  </a:lnTo>
                  <a:lnTo>
                    <a:pt x="561" y="688"/>
                  </a:lnTo>
                  <a:lnTo>
                    <a:pt x="791" y="535"/>
                  </a:lnTo>
                  <a:lnTo>
                    <a:pt x="1071" y="408"/>
                  </a:lnTo>
                  <a:lnTo>
                    <a:pt x="1402" y="332"/>
                  </a:lnTo>
                  <a:lnTo>
                    <a:pt x="1555" y="306"/>
                  </a:lnTo>
                  <a:lnTo>
                    <a:pt x="1734" y="281"/>
                  </a:lnTo>
                  <a:lnTo>
                    <a:pt x="1887" y="306"/>
                  </a:lnTo>
                  <a:lnTo>
                    <a:pt x="2040" y="332"/>
                  </a:lnTo>
                  <a:lnTo>
                    <a:pt x="1836" y="179"/>
                  </a:lnTo>
                  <a:lnTo>
                    <a:pt x="1734" y="102"/>
                  </a:lnTo>
                  <a:lnTo>
                    <a:pt x="1606" y="51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2239;p101">
              <a:extLst>
                <a:ext uri="{FF2B5EF4-FFF2-40B4-BE49-F238E27FC236}">
                  <a16:creationId xmlns:a16="http://schemas.microsoft.com/office/drawing/2014/main" id="{20E9DD53-6320-6629-24DB-51BC949B01BC}"/>
                </a:ext>
              </a:extLst>
            </p:cNvPr>
            <p:cNvSpPr/>
            <p:nvPr/>
          </p:nvSpPr>
          <p:spPr>
            <a:xfrm>
              <a:off x="1305400" y="1442043"/>
              <a:ext cx="20994" cy="27006"/>
            </a:xfrm>
            <a:custGeom>
              <a:avLst/>
              <a:gdLst/>
              <a:ahLst/>
              <a:cxnLst/>
              <a:rect l="l" t="t" r="r" b="b"/>
              <a:pathLst>
                <a:path w="1250" h="1608" extrusionOk="0">
                  <a:moveTo>
                    <a:pt x="358" y="383"/>
                  </a:moveTo>
                  <a:lnTo>
                    <a:pt x="587" y="511"/>
                  </a:lnTo>
                  <a:lnTo>
                    <a:pt x="689" y="587"/>
                  </a:lnTo>
                  <a:lnTo>
                    <a:pt x="791" y="664"/>
                  </a:lnTo>
                  <a:lnTo>
                    <a:pt x="867" y="791"/>
                  </a:lnTo>
                  <a:lnTo>
                    <a:pt x="918" y="970"/>
                  </a:lnTo>
                  <a:lnTo>
                    <a:pt x="918" y="1046"/>
                  </a:lnTo>
                  <a:lnTo>
                    <a:pt x="918" y="1123"/>
                  </a:lnTo>
                  <a:lnTo>
                    <a:pt x="867" y="1199"/>
                  </a:lnTo>
                  <a:lnTo>
                    <a:pt x="791" y="1250"/>
                  </a:lnTo>
                  <a:lnTo>
                    <a:pt x="740" y="1276"/>
                  </a:lnTo>
                  <a:lnTo>
                    <a:pt x="664" y="1301"/>
                  </a:lnTo>
                  <a:lnTo>
                    <a:pt x="587" y="1276"/>
                  </a:lnTo>
                  <a:lnTo>
                    <a:pt x="511" y="1250"/>
                  </a:lnTo>
                  <a:lnTo>
                    <a:pt x="383" y="1148"/>
                  </a:lnTo>
                  <a:lnTo>
                    <a:pt x="307" y="1021"/>
                  </a:lnTo>
                  <a:lnTo>
                    <a:pt x="281" y="868"/>
                  </a:lnTo>
                  <a:lnTo>
                    <a:pt x="281" y="689"/>
                  </a:lnTo>
                  <a:lnTo>
                    <a:pt x="307" y="536"/>
                  </a:lnTo>
                  <a:lnTo>
                    <a:pt x="358" y="383"/>
                  </a:lnTo>
                  <a:close/>
                  <a:moveTo>
                    <a:pt x="307" y="1"/>
                  </a:moveTo>
                  <a:lnTo>
                    <a:pt x="256" y="26"/>
                  </a:lnTo>
                  <a:lnTo>
                    <a:pt x="179" y="52"/>
                  </a:lnTo>
                  <a:lnTo>
                    <a:pt x="154" y="103"/>
                  </a:lnTo>
                  <a:lnTo>
                    <a:pt x="128" y="154"/>
                  </a:lnTo>
                  <a:lnTo>
                    <a:pt x="128" y="205"/>
                  </a:lnTo>
                  <a:lnTo>
                    <a:pt x="154" y="256"/>
                  </a:lnTo>
                  <a:lnTo>
                    <a:pt x="205" y="307"/>
                  </a:lnTo>
                  <a:lnTo>
                    <a:pt x="103" y="511"/>
                  </a:lnTo>
                  <a:lnTo>
                    <a:pt x="26" y="740"/>
                  </a:lnTo>
                  <a:lnTo>
                    <a:pt x="1" y="842"/>
                  </a:lnTo>
                  <a:lnTo>
                    <a:pt x="1" y="944"/>
                  </a:lnTo>
                  <a:lnTo>
                    <a:pt x="26" y="1072"/>
                  </a:lnTo>
                  <a:lnTo>
                    <a:pt x="52" y="1174"/>
                  </a:lnTo>
                  <a:lnTo>
                    <a:pt x="128" y="1276"/>
                  </a:lnTo>
                  <a:lnTo>
                    <a:pt x="205" y="1378"/>
                  </a:lnTo>
                  <a:lnTo>
                    <a:pt x="281" y="1454"/>
                  </a:lnTo>
                  <a:lnTo>
                    <a:pt x="383" y="1531"/>
                  </a:lnTo>
                  <a:lnTo>
                    <a:pt x="485" y="1582"/>
                  </a:lnTo>
                  <a:lnTo>
                    <a:pt x="613" y="1607"/>
                  </a:lnTo>
                  <a:lnTo>
                    <a:pt x="715" y="1607"/>
                  </a:lnTo>
                  <a:lnTo>
                    <a:pt x="842" y="1582"/>
                  </a:lnTo>
                  <a:lnTo>
                    <a:pt x="944" y="1531"/>
                  </a:lnTo>
                  <a:lnTo>
                    <a:pt x="1046" y="1480"/>
                  </a:lnTo>
                  <a:lnTo>
                    <a:pt x="1122" y="1378"/>
                  </a:lnTo>
                  <a:lnTo>
                    <a:pt x="1173" y="1301"/>
                  </a:lnTo>
                  <a:lnTo>
                    <a:pt x="1224" y="1174"/>
                  </a:lnTo>
                  <a:lnTo>
                    <a:pt x="1224" y="1072"/>
                  </a:lnTo>
                  <a:lnTo>
                    <a:pt x="1250" y="970"/>
                  </a:lnTo>
                  <a:lnTo>
                    <a:pt x="1224" y="842"/>
                  </a:lnTo>
                  <a:lnTo>
                    <a:pt x="1173" y="689"/>
                  </a:lnTo>
                  <a:lnTo>
                    <a:pt x="1097" y="562"/>
                  </a:lnTo>
                  <a:lnTo>
                    <a:pt x="1020" y="434"/>
                  </a:lnTo>
                  <a:lnTo>
                    <a:pt x="893" y="332"/>
                  </a:lnTo>
                  <a:lnTo>
                    <a:pt x="638" y="154"/>
                  </a:lnTo>
                  <a:lnTo>
                    <a:pt x="383" y="26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2240;p101">
              <a:extLst>
                <a:ext uri="{FF2B5EF4-FFF2-40B4-BE49-F238E27FC236}">
                  <a16:creationId xmlns:a16="http://schemas.microsoft.com/office/drawing/2014/main" id="{98BA6167-2E48-3D05-818A-AFB510300B3A}"/>
                </a:ext>
              </a:extLst>
            </p:cNvPr>
            <p:cNvSpPr/>
            <p:nvPr/>
          </p:nvSpPr>
          <p:spPr>
            <a:xfrm>
              <a:off x="1313109" y="1419353"/>
              <a:ext cx="12865" cy="11152"/>
            </a:xfrm>
            <a:custGeom>
              <a:avLst/>
              <a:gdLst/>
              <a:ahLst/>
              <a:cxnLst/>
              <a:rect l="l" t="t" r="r" b="b"/>
              <a:pathLst>
                <a:path w="766" h="664" extrusionOk="0">
                  <a:moveTo>
                    <a:pt x="1" y="1"/>
                  </a:moveTo>
                  <a:lnTo>
                    <a:pt x="103" y="256"/>
                  </a:lnTo>
                  <a:lnTo>
                    <a:pt x="179" y="383"/>
                  </a:lnTo>
                  <a:lnTo>
                    <a:pt x="256" y="510"/>
                  </a:lnTo>
                  <a:lnTo>
                    <a:pt x="332" y="612"/>
                  </a:lnTo>
                  <a:lnTo>
                    <a:pt x="434" y="663"/>
                  </a:lnTo>
                  <a:lnTo>
                    <a:pt x="561" y="663"/>
                  </a:lnTo>
                  <a:lnTo>
                    <a:pt x="638" y="612"/>
                  </a:lnTo>
                  <a:lnTo>
                    <a:pt x="689" y="587"/>
                  </a:lnTo>
                  <a:lnTo>
                    <a:pt x="740" y="510"/>
                  </a:lnTo>
                  <a:lnTo>
                    <a:pt x="765" y="459"/>
                  </a:lnTo>
                  <a:lnTo>
                    <a:pt x="740" y="383"/>
                  </a:lnTo>
                  <a:lnTo>
                    <a:pt x="689" y="332"/>
                  </a:lnTo>
                  <a:lnTo>
                    <a:pt x="587" y="230"/>
                  </a:lnTo>
                  <a:lnTo>
                    <a:pt x="459" y="154"/>
                  </a:lnTo>
                  <a:lnTo>
                    <a:pt x="230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2241;p101">
              <a:extLst>
                <a:ext uri="{FF2B5EF4-FFF2-40B4-BE49-F238E27FC236}">
                  <a16:creationId xmlns:a16="http://schemas.microsoft.com/office/drawing/2014/main" id="{2F3C0A47-7F0E-677F-48A9-A15ECE31F911}"/>
                </a:ext>
              </a:extLst>
            </p:cNvPr>
            <p:cNvSpPr/>
            <p:nvPr/>
          </p:nvSpPr>
          <p:spPr>
            <a:xfrm>
              <a:off x="1310119" y="1448475"/>
              <a:ext cx="10715" cy="15435"/>
            </a:xfrm>
            <a:custGeom>
              <a:avLst/>
              <a:gdLst/>
              <a:ahLst/>
              <a:cxnLst/>
              <a:rect l="l" t="t" r="r" b="b"/>
              <a:pathLst>
                <a:path w="638" h="919" extrusionOk="0">
                  <a:moveTo>
                    <a:pt x="77" y="0"/>
                  </a:moveTo>
                  <a:lnTo>
                    <a:pt x="26" y="153"/>
                  </a:lnTo>
                  <a:lnTo>
                    <a:pt x="0" y="306"/>
                  </a:lnTo>
                  <a:lnTo>
                    <a:pt x="0" y="485"/>
                  </a:lnTo>
                  <a:lnTo>
                    <a:pt x="26" y="638"/>
                  </a:lnTo>
                  <a:lnTo>
                    <a:pt x="102" y="765"/>
                  </a:lnTo>
                  <a:lnTo>
                    <a:pt x="230" y="867"/>
                  </a:lnTo>
                  <a:lnTo>
                    <a:pt x="306" y="893"/>
                  </a:lnTo>
                  <a:lnTo>
                    <a:pt x="383" y="918"/>
                  </a:lnTo>
                  <a:lnTo>
                    <a:pt x="459" y="893"/>
                  </a:lnTo>
                  <a:lnTo>
                    <a:pt x="510" y="867"/>
                  </a:lnTo>
                  <a:lnTo>
                    <a:pt x="586" y="816"/>
                  </a:lnTo>
                  <a:lnTo>
                    <a:pt x="637" y="740"/>
                  </a:lnTo>
                  <a:lnTo>
                    <a:pt x="637" y="663"/>
                  </a:lnTo>
                  <a:lnTo>
                    <a:pt x="637" y="587"/>
                  </a:lnTo>
                  <a:lnTo>
                    <a:pt x="586" y="408"/>
                  </a:lnTo>
                  <a:lnTo>
                    <a:pt x="510" y="281"/>
                  </a:lnTo>
                  <a:lnTo>
                    <a:pt x="408" y="204"/>
                  </a:lnTo>
                  <a:lnTo>
                    <a:pt x="306" y="12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2242;p101">
              <a:extLst>
                <a:ext uri="{FF2B5EF4-FFF2-40B4-BE49-F238E27FC236}">
                  <a16:creationId xmlns:a16="http://schemas.microsoft.com/office/drawing/2014/main" id="{630B0A53-6345-DE6A-8BCD-226B36E69846}"/>
                </a:ext>
              </a:extLst>
            </p:cNvPr>
            <p:cNvSpPr/>
            <p:nvPr/>
          </p:nvSpPr>
          <p:spPr>
            <a:xfrm>
              <a:off x="1286137" y="1426625"/>
              <a:ext cx="21430" cy="21867"/>
            </a:xfrm>
            <a:custGeom>
              <a:avLst/>
              <a:gdLst/>
              <a:ahLst/>
              <a:cxnLst/>
              <a:rect l="l" t="t" r="r" b="b"/>
              <a:pathLst>
                <a:path w="1276" h="1302" extrusionOk="0">
                  <a:moveTo>
                    <a:pt x="918" y="205"/>
                  </a:moveTo>
                  <a:lnTo>
                    <a:pt x="842" y="434"/>
                  </a:lnTo>
                  <a:lnTo>
                    <a:pt x="765" y="689"/>
                  </a:lnTo>
                  <a:lnTo>
                    <a:pt x="714" y="817"/>
                  </a:lnTo>
                  <a:lnTo>
                    <a:pt x="612" y="944"/>
                  </a:lnTo>
                  <a:lnTo>
                    <a:pt x="536" y="970"/>
                  </a:lnTo>
                  <a:lnTo>
                    <a:pt x="485" y="970"/>
                  </a:lnTo>
                  <a:lnTo>
                    <a:pt x="434" y="944"/>
                  </a:lnTo>
                  <a:lnTo>
                    <a:pt x="383" y="868"/>
                  </a:lnTo>
                  <a:lnTo>
                    <a:pt x="332" y="740"/>
                  </a:lnTo>
                  <a:lnTo>
                    <a:pt x="357" y="613"/>
                  </a:lnTo>
                  <a:lnTo>
                    <a:pt x="383" y="536"/>
                  </a:lnTo>
                  <a:lnTo>
                    <a:pt x="459" y="434"/>
                  </a:lnTo>
                  <a:lnTo>
                    <a:pt x="561" y="358"/>
                  </a:lnTo>
                  <a:lnTo>
                    <a:pt x="663" y="307"/>
                  </a:lnTo>
                  <a:lnTo>
                    <a:pt x="918" y="205"/>
                  </a:lnTo>
                  <a:close/>
                  <a:moveTo>
                    <a:pt x="842" y="1"/>
                  </a:moveTo>
                  <a:lnTo>
                    <a:pt x="612" y="26"/>
                  </a:lnTo>
                  <a:lnTo>
                    <a:pt x="408" y="103"/>
                  </a:lnTo>
                  <a:lnTo>
                    <a:pt x="306" y="179"/>
                  </a:lnTo>
                  <a:lnTo>
                    <a:pt x="204" y="256"/>
                  </a:lnTo>
                  <a:lnTo>
                    <a:pt x="128" y="332"/>
                  </a:lnTo>
                  <a:lnTo>
                    <a:pt x="77" y="434"/>
                  </a:lnTo>
                  <a:lnTo>
                    <a:pt x="26" y="536"/>
                  </a:lnTo>
                  <a:lnTo>
                    <a:pt x="26" y="638"/>
                  </a:lnTo>
                  <a:lnTo>
                    <a:pt x="0" y="740"/>
                  </a:lnTo>
                  <a:lnTo>
                    <a:pt x="26" y="842"/>
                  </a:lnTo>
                  <a:lnTo>
                    <a:pt x="51" y="944"/>
                  </a:lnTo>
                  <a:lnTo>
                    <a:pt x="102" y="1046"/>
                  </a:lnTo>
                  <a:lnTo>
                    <a:pt x="153" y="1148"/>
                  </a:lnTo>
                  <a:lnTo>
                    <a:pt x="230" y="1199"/>
                  </a:lnTo>
                  <a:lnTo>
                    <a:pt x="332" y="1250"/>
                  </a:lnTo>
                  <a:lnTo>
                    <a:pt x="408" y="1276"/>
                  </a:lnTo>
                  <a:lnTo>
                    <a:pt x="510" y="1301"/>
                  </a:lnTo>
                  <a:lnTo>
                    <a:pt x="612" y="1276"/>
                  </a:lnTo>
                  <a:lnTo>
                    <a:pt x="689" y="1250"/>
                  </a:lnTo>
                  <a:lnTo>
                    <a:pt x="791" y="1199"/>
                  </a:lnTo>
                  <a:lnTo>
                    <a:pt x="893" y="1097"/>
                  </a:lnTo>
                  <a:lnTo>
                    <a:pt x="969" y="995"/>
                  </a:lnTo>
                  <a:lnTo>
                    <a:pt x="1046" y="868"/>
                  </a:lnTo>
                  <a:lnTo>
                    <a:pt x="1071" y="740"/>
                  </a:lnTo>
                  <a:lnTo>
                    <a:pt x="1148" y="460"/>
                  </a:lnTo>
                  <a:lnTo>
                    <a:pt x="1199" y="332"/>
                  </a:lnTo>
                  <a:lnTo>
                    <a:pt x="1250" y="205"/>
                  </a:lnTo>
                  <a:lnTo>
                    <a:pt x="1275" y="154"/>
                  </a:lnTo>
                  <a:lnTo>
                    <a:pt x="1275" y="103"/>
                  </a:lnTo>
                  <a:lnTo>
                    <a:pt x="1250" y="77"/>
                  </a:lnTo>
                  <a:lnTo>
                    <a:pt x="1224" y="26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2243;p101">
              <a:extLst>
                <a:ext uri="{FF2B5EF4-FFF2-40B4-BE49-F238E27FC236}">
                  <a16:creationId xmlns:a16="http://schemas.microsoft.com/office/drawing/2014/main" id="{BEAEAEB9-17E6-0EFE-B5E7-3E5C31B2C95F}"/>
                </a:ext>
              </a:extLst>
            </p:cNvPr>
            <p:cNvSpPr/>
            <p:nvPr/>
          </p:nvSpPr>
          <p:spPr>
            <a:xfrm>
              <a:off x="1291696" y="1430051"/>
              <a:ext cx="9875" cy="12865"/>
            </a:xfrm>
            <a:custGeom>
              <a:avLst/>
              <a:gdLst/>
              <a:ahLst/>
              <a:cxnLst/>
              <a:rect l="l" t="t" r="r" b="b"/>
              <a:pathLst>
                <a:path w="588" h="766" extrusionOk="0">
                  <a:moveTo>
                    <a:pt x="587" y="1"/>
                  </a:moveTo>
                  <a:lnTo>
                    <a:pt x="332" y="103"/>
                  </a:lnTo>
                  <a:lnTo>
                    <a:pt x="230" y="154"/>
                  </a:lnTo>
                  <a:lnTo>
                    <a:pt x="128" y="230"/>
                  </a:lnTo>
                  <a:lnTo>
                    <a:pt x="52" y="332"/>
                  </a:lnTo>
                  <a:lnTo>
                    <a:pt x="26" y="409"/>
                  </a:lnTo>
                  <a:lnTo>
                    <a:pt x="1" y="536"/>
                  </a:lnTo>
                  <a:lnTo>
                    <a:pt x="52" y="664"/>
                  </a:lnTo>
                  <a:lnTo>
                    <a:pt x="103" y="740"/>
                  </a:lnTo>
                  <a:lnTo>
                    <a:pt x="154" y="766"/>
                  </a:lnTo>
                  <a:lnTo>
                    <a:pt x="205" y="766"/>
                  </a:lnTo>
                  <a:lnTo>
                    <a:pt x="281" y="740"/>
                  </a:lnTo>
                  <a:lnTo>
                    <a:pt x="383" y="613"/>
                  </a:lnTo>
                  <a:lnTo>
                    <a:pt x="434" y="485"/>
                  </a:lnTo>
                  <a:lnTo>
                    <a:pt x="511" y="230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2244;p101">
              <a:extLst>
                <a:ext uri="{FF2B5EF4-FFF2-40B4-BE49-F238E27FC236}">
                  <a16:creationId xmlns:a16="http://schemas.microsoft.com/office/drawing/2014/main" id="{2368DE52-0533-6406-BE50-F0C5E5FD6454}"/>
                </a:ext>
              </a:extLst>
            </p:cNvPr>
            <p:cNvSpPr/>
            <p:nvPr/>
          </p:nvSpPr>
          <p:spPr>
            <a:xfrm>
              <a:off x="1136262" y="1619327"/>
              <a:ext cx="155455" cy="80515"/>
            </a:xfrm>
            <a:custGeom>
              <a:avLst/>
              <a:gdLst/>
              <a:ahLst/>
              <a:cxnLst/>
              <a:rect l="l" t="t" r="r" b="b"/>
              <a:pathLst>
                <a:path w="9256" h="4794" extrusionOk="0">
                  <a:moveTo>
                    <a:pt x="1" y="0"/>
                  </a:moveTo>
                  <a:lnTo>
                    <a:pt x="154" y="281"/>
                  </a:lnTo>
                  <a:lnTo>
                    <a:pt x="307" y="536"/>
                  </a:lnTo>
                  <a:lnTo>
                    <a:pt x="358" y="663"/>
                  </a:lnTo>
                  <a:lnTo>
                    <a:pt x="409" y="790"/>
                  </a:lnTo>
                  <a:lnTo>
                    <a:pt x="2652" y="1581"/>
                  </a:lnTo>
                  <a:lnTo>
                    <a:pt x="3800" y="2014"/>
                  </a:lnTo>
                  <a:lnTo>
                    <a:pt x="4972" y="2473"/>
                  </a:lnTo>
                  <a:lnTo>
                    <a:pt x="6120" y="2983"/>
                  </a:lnTo>
                  <a:lnTo>
                    <a:pt x="6681" y="3238"/>
                  </a:lnTo>
                  <a:lnTo>
                    <a:pt x="7216" y="3519"/>
                  </a:lnTo>
                  <a:lnTo>
                    <a:pt x="7752" y="3824"/>
                  </a:lnTo>
                  <a:lnTo>
                    <a:pt x="8287" y="4130"/>
                  </a:lnTo>
                  <a:lnTo>
                    <a:pt x="8771" y="4462"/>
                  </a:lnTo>
                  <a:lnTo>
                    <a:pt x="9256" y="4793"/>
                  </a:lnTo>
                  <a:lnTo>
                    <a:pt x="9205" y="4538"/>
                  </a:lnTo>
                  <a:lnTo>
                    <a:pt x="9179" y="4334"/>
                  </a:lnTo>
                  <a:lnTo>
                    <a:pt x="8669" y="3952"/>
                  </a:lnTo>
                  <a:lnTo>
                    <a:pt x="8134" y="3621"/>
                  </a:lnTo>
                  <a:lnTo>
                    <a:pt x="7599" y="3289"/>
                  </a:lnTo>
                  <a:lnTo>
                    <a:pt x="7038" y="2983"/>
                  </a:lnTo>
                  <a:lnTo>
                    <a:pt x="6477" y="2703"/>
                  </a:lnTo>
                  <a:lnTo>
                    <a:pt x="5890" y="2448"/>
                  </a:lnTo>
                  <a:lnTo>
                    <a:pt x="4718" y="1963"/>
                  </a:lnTo>
                  <a:lnTo>
                    <a:pt x="2321" y="1020"/>
                  </a:lnTo>
                  <a:lnTo>
                    <a:pt x="1148" y="536"/>
                  </a:lnTo>
                  <a:lnTo>
                    <a:pt x="562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2245;p101">
              <a:extLst>
                <a:ext uri="{FF2B5EF4-FFF2-40B4-BE49-F238E27FC236}">
                  <a16:creationId xmlns:a16="http://schemas.microsoft.com/office/drawing/2014/main" id="{A28F3743-A5DA-A57B-6374-8FB2B213187C}"/>
                </a:ext>
              </a:extLst>
            </p:cNvPr>
            <p:cNvSpPr/>
            <p:nvPr/>
          </p:nvSpPr>
          <p:spPr>
            <a:xfrm>
              <a:off x="1072460" y="2614867"/>
              <a:ext cx="213263" cy="212406"/>
            </a:xfrm>
            <a:custGeom>
              <a:avLst/>
              <a:gdLst/>
              <a:ahLst/>
              <a:cxnLst/>
              <a:rect l="l" t="t" r="r" b="b"/>
              <a:pathLst>
                <a:path w="12698" h="12647" extrusionOk="0">
                  <a:moveTo>
                    <a:pt x="6834" y="2525"/>
                  </a:moveTo>
                  <a:lnTo>
                    <a:pt x="7216" y="2601"/>
                  </a:lnTo>
                  <a:lnTo>
                    <a:pt x="7573" y="2678"/>
                  </a:lnTo>
                  <a:lnTo>
                    <a:pt x="7930" y="2831"/>
                  </a:lnTo>
                  <a:lnTo>
                    <a:pt x="8236" y="2984"/>
                  </a:lnTo>
                  <a:lnTo>
                    <a:pt x="8542" y="3188"/>
                  </a:lnTo>
                  <a:lnTo>
                    <a:pt x="8848" y="3443"/>
                  </a:lnTo>
                  <a:lnTo>
                    <a:pt x="9103" y="3698"/>
                  </a:lnTo>
                  <a:lnTo>
                    <a:pt x="9332" y="3978"/>
                  </a:lnTo>
                  <a:lnTo>
                    <a:pt x="9536" y="4284"/>
                  </a:lnTo>
                  <a:lnTo>
                    <a:pt x="9740" y="4616"/>
                  </a:lnTo>
                  <a:lnTo>
                    <a:pt x="9893" y="4947"/>
                  </a:lnTo>
                  <a:lnTo>
                    <a:pt x="10021" y="5329"/>
                  </a:lnTo>
                  <a:lnTo>
                    <a:pt x="10123" y="5686"/>
                  </a:lnTo>
                  <a:lnTo>
                    <a:pt x="10199" y="6069"/>
                  </a:lnTo>
                  <a:lnTo>
                    <a:pt x="10225" y="6502"/>
                  </a:lnTo>
                  <a:lnTo>
                    <a:pt x="10225" y="6885"/>
                  </a:lnTo>
                  <a:lnTo>
                    <a:pt x="10148" y="7267"/>
                  </a:lnTo>
                  <a:lnTo>
                    <a:pt x="10046" y="7599"/>
                  </a:lnTo>
                  <a:lnTo>
                    <a:pt x="9919" y="7930"/>
                  </a:lnTo>
                  <a:lnTo>
                    <a:pt x="9740" y="8236"/>
                  </a:lnTo>
                  <a:lnTo>
                    <a:pt x="9511" y="8542"/>
                  </a:lnTo>
                  <a:lnTo>
                    <a:pt x="9281" y="8797"/>
                  </a:lnTo>
                  <a:lnTo>
                    <a:pt x="9001" y="9052"/>
                  </a:lnTo>
                  <a:lnTo>
                    <a:pt x="8720" y="9281"/>
                  </a:lnTo>
                  <a:lnTo>
                    <a:pt x="8415" y="9460"/>
                  </a:lnTo>
                  <a:lnTo>
                    <a:pt x="8058" y="9638"/>
                  </a:lnTo>
                  <a:lnTo>
                    <a:pt x="7726" y="9791"/>
                  </a:lnTo>
                  <a:lnTo>
                    <a:pt x="7344" y="9919"/>
                  </a:lnTo>
                  <a:lnTo>
                    <a:pt x="6987" y="10046"/>
                  </a:lnTo>
                  <a:lnTo>
                    <a:pt x="6604" y="10123"/>
                  </a:lnTo>
                  <a:lnTo>
                    <a:pt x="6528" y="10123"/>
                  </a:lnTo>
                  <a:lnTo>
                    <a:pt x="6451" y="10097"/>
                  </a:lnTo>
                  <a:lnTo>
                    <a:pt x="6400" y="10046"/>
                  </a:lnTo>
                  <a:lnTo>
                    <a:pt x="6375" y="9995"/>
                  </a:lnTo>
                  <a:lnTo>
                    <a:pt x="5992" y="9995"/>
                  </a:lnTo>
                  <a:lnTo>
                    <a:pt x="5635" y="9970"/>
                  </a:lnTo>
                  <a:lnTo>
                    <a:pt x="5304" y="9893"/>
                  </a:lnTo>
                  <a:lnTo>
                    <a:pt x="4973" y="9766"/>
                  </a:lnTo>
                  <a:lnTo>
                    <a:pt x="4667" y="9638"/>
                  </a:lnTo>
                  <a:lnTo>
                    <a:pt x="4412" y="9460"/>
                  </a:lnTo>
                  <a:lnTo>
                    <a:pt x="4157" y="9256"/>
                  </a:lnTo>
                  <a:lnTo>
                    <a:pt x="3902" y="9026"/>
                  </a:lnTo>
                  <a:lnTo>
                    <a:pt x="3698" y="8771"/>
                  </a:lnTo>
                  <a:lnTo>
                    <a:pt x="3519" y="8491"/>
                  </a:lnTo>
                  <a:lnTo>
                    <a:pt x="3366" y="8210"/>
                  </a:lnTo>
                  <a:lnTo>
                    <a:pt x="3213" y="7905"/>
                  </a:lnTo>
                  <a:lnTo>
                    <a:pt x="3111" y="7573"/>
                  </a:lnTo>
                  <a:lnTo>
                    <a:pt x="3009" y="7242"/>
                  </a:lnTo>
                  <a:lnTo>
                    <a:pt x="2958" y="6910"/>
                  </a:lnTo>
                  <a:lnTo>
                    <a:pt x="2907" y="6579"/>
                  </a:lnTo>
                  <a:lnTo>
                    <a:pt x="2882" y="6222"/>
                  </a:lnTo>
                  <a:lnTo>
                    <a:pt x="2907" y="5890"/>
                  </a:lnTo>
                  <a:lnTo>
                    <a:pt x="2933" y="5533"/>
                  </a:lnTo>
                  <a:lnTo>
                    <a:pt x="3009" y="5202"/>
                  </a:lnTo>
                  <a:lnTo>
                    <a:pt x="3111" y="4871"/>
                  </a:lnTo>
                  <a:lnTo>
                    <a:pt x="3213" y="4565"/>
                  </a:lnTo>
                  <a:lnTo>
                    <a:pt x="3366" y="4259"/>
                  </a:lnTo>
                  <a:lnTo>
                    <a:pt x="3545" y="3978"/>
                  </a:lnTo>
                  <a:lnTo>
                    <a:pt x="3749" y="3698"/>
                  </a:lnTo>
                  <a:lnTo>
                    <a:pt x="3978" y="3443"/>
                  </a:lnTo>
                  <a:lnTo>
                    <a:pt x="4259" y="3239"/>
                  </a:lnTo>
                  <a:lnTo>
                    <a:pt x="4539" y="3035"/>
                  </a:lnTo>
                  <a:lnTo>
                    <a:pt x="4871" y="2856"/>
                  </a:lnTo>
                  <a:lnTo>
                    <a:pt x="5228" y="2729"/>
                  </a:lnTo>
                  <a:lnTo>
                    <a:pt x="5610" y="2601"/>
                  </a:lnTo>
                  <a:lnTo>
                    <a:pt x="6018" y="2550"/>
                  </a:lnTo>
                  <a:lnTo>
                    <a:pt x="6426" y="2525"/>
                  </a:lnTo>
                  <a:close/>
                  <a:moveTo>
                    <a:pt x="6375" y="1"/>
                  </a:moveTo>
                  <a:lnTo>
                    <a:pt x="6043" y="26"/>
                  </a:lnTo>
                  <a:lnTo>
                    <a:pt x="5712" y="52"/>
                  </a:lnTo>
                  <a:lnTo>
                    <a:pt x="5381" y="77"/>
                  </a:lnTo>
                  <a:lnTo>
                    <a:pt x="5049" y="154"/>
                  </a:lnTo>
                  <a:lnTo>
                    <a:pt x="4743" y="230"/>
                  </a:lnTo>
                  <a:lnTo>
                    <a:pt x="4437" y="307"/>
                  </a:lnTo>
                  <a:lnTo>
                    <a:pt x="4131" y="409"/>
                  </a:lnTo>
                  <a:lnTo>
                    <a:pt x="3851" y="536"/>
                  </a:lnTo>
                  <a:lnTo>
                    <a:pt x="3545" y="664"/>
                  </a:lnTo>
                  <a:lnTo>
                    <a:pt x="3264" y="817"/>
                  </a:lnTo>
                  <a:lnTo>
                    <a:pt x="3009" y="970"/>
                  </a:lnTo>
                  <a:lnTo>
                    <a:pt x="2754" y="1148"/>
                  </a:lnTo>
                  <a:lnTo>
                    <a:pt x="2245" y="1531"/>
                  </a:lnTo>
                  <a:lnTo>
                    <a:pt x="1786" y="1964"/>
                  </a:lnTo>
                  <a:lnTo>
                    <a:pt x="1378" y="2423"/>
                  </a:lnTo>
                  <a:lnTo>
                    <a:pt x="1021" y="2933"/>
                  </a:lnTo>
                  <a:lnTo>
                    <a:pt x="868" y="3188"/>
                  </a:lnTo>
                  <a:lnTo>
                    <a:pt x="715" y="3468"/>
                  </a:lnTo>
                  <a:lnTo>
                    <a:pt x="562" y="3749"/>
                  </a:lnTo>
                  <a:lnTo>
                    <a:pt x="434" y="4029"/>
                  </a:lnTo>
                  <a:lnTo>
                    <a:pt x="332" y="4335"/>
                  </a:lnTo>
                  <a:lnTo>
                    <a:pt x="230" y="4641"/>
                  </a:lnTo>
                  <a:lnTo>
                    <a:pt x="154" y="4947"/>
                  </a:lnTo>
                  <a:lnTo>
                    <a:pt x="103" y="5278"/>
                  </a:lnTo>
                  <a:lnTo>
                    <a:pt x="52" y="5584"/>
                  </a:lnTo>
                  <a:lnTo>
                    <a:pt x="26" y="5916"/>
                  </a:lnTo>
                  <a:lnTo>
                    <a:pt x="1" y="6247"/>
                  </a:lnTo>
                  <a:lnTo>
                    <a:pt x="1" y="6579"/>
                  </a:lnTo>
                  <a:lnTo>
                    <a:pt x="26" y="6910"/>
                  </a:lnTo>
                  <a:lnTo>
                    <a:pt x="52" y="7242"/>
                  </a:lnTo>
                  <a:lnTo>
                    <a:pt x="103" y="7548"/>
                  </a:lnTo>
                  <a:lnTo>
                    <a:pt x="179" y="7854"/>
                  </a:lnTo>
                  <a:lnTo>
                    <a:pt x="256" y="8134"/>
                  </a:lnTo>
                  <a:lnTo>
                    <a:pt x="332" y="8414"/>
                  </a:lnTo>
                  <a:lnTo>
                    <a:pt x="460" y="8695"/>
                  </a:lnTo>
                  <a:lnTo>
                    <a:pt x="562" y="8975"/>
                  </a:lnTo>
                  <a:lnTo>
                    <a:pt x="842" y="9460"/>
                  </a:lnTo>
                  <a:lnTo>
                    <a:pt x="1174" y="9944"/>
                  </a:lnTo>
                  <a:lnTo>
                    <a:pt x="1531" y="10378"/>
                  </a:lnTo>
                  <a:lnTo>
                    <a:pt x="1939" y="10760"/>
                  </a:lnTo>
                  <a:lnTo>
                    <a:pt x="2398" y="11117"/>
                  </a:lnTo>
                  <a:lnTo>
                    <a:pt x="2856" y="11448"/>
                  </a:lnTo>
                  <a:lnTo>
                    <a:pt x="3366" y="11729"/>
                  </a:lnTo>
                  <a:lnTo>
                    <a:pt x="3902" y="11984"/>
                  </a:lnTo>
                  <a:lnTo>
                    <a:pt x="4463" y="12213"/>
                  </a:lnTo>
                  <a:lnTo>
                    <a:pt x="5024" y="12392"/>
                  </a:lnTo>
                  <a:lnTo>
                    <a:pt x="5635" y="12519"/>
                  </a:lnTo>
                  <a:lnTo>
                    <a:pt x="6222" y="12647"/>
                  </a:lnTo>
                  <a:lnTo>
                    <a:pt x="6732" y="12621"/>
                  </a:lnTo>
                  <a:lnTo>
                    <a:pt x="7216" y="12570"/>
                  </a:lnTo>
                  <a:lnTo>
                    <a:pt x="7701" y="12468"/>
                  </a:lnTo>
                  <a:lnTo>
                    <a:pt x="8160" y="12341"/>
                  </a:lnTo>
                  <a:lnTo>
                    <a:pt x="8619" y="12188"/>
                  </a:lnTo>
                  <a:lnTo>
                    <a:pt x="9077" y="12009"/>
                  </a:lnTo>
                  <a:lnTo>
                    <a:pt x="9485" y="11780"/>
                  </a:lnTo>
                  <a:lnTo>
                    <a:pt x="9893" y="11525"/>
                  </a:lnTo>
                  <a:lnTo>
                    <a:pt x="10301" y="11244"/>
                  </a:lnTo>
                  <a:lnTo>
                    <a:pt x="10658" y="10939"/>
                  </a:lnTo>
                  <a:lnTo>
                    <a:pt x="10990" y="10607"/>
                  </a:lnTo>
                  <a:lnTo>
                    <a:pt x="11321" y="10250"/>
                  </a:lnTo>
                  <a:lnTo>
                    <a:pt x="11602" y="9868"/>
                  </a:lnTo>
                  <a:lnTo>
                    <a:pt x="11856" y="9485"/>
                  </a:lnTo>
                  <a:lnTo>
                    <a:pt x="12086" y="9052"/>
                  </a:lnTo>
                  <a:lnTo>
                    <a:pt x="12290" y="8618"/>
                  </a:lnTo>
                  <a:lnTo>
                    <a:pt x="12315" y="8542"/>
                  </a:lnTo>
                  <a:lnTo>
                    <a:pt x="12443" y="8134"/>
                  </a:lnTo>
                  <a:lnTo>
                    <a:pt x="12545" y="7726"/>
                  </a:lnTo>
                  <a:lnTo>
                    <a:pt x="12621" y="7318"/>
                  </a:lnTo>
                  <a:lnTo>
                    <a:pt x="12672" y="6885"/>
                  </a:lnTo>
                  <a:lnTo>
                    <a:pt x="12698" y="6553"/>
                  </a:lnTo>
                  <a:lnTo>
                    <a:pt x="12698" y="6196"/>
                  </a:lnTo>
                  <a:lnTo>
                    <a:pt x="12672" y="5865"/>
                  </a:lnTo>
                  <a:lnTo>
                    <a:pt x="12647" y="5533"/>
                  </a:lnTo>
                  <a:lnTo>
                    <a:pt x="12596" y="5202"/>
                  </a:lnTo>
                  <a:lnTo>
                    <a:pt x="12519" y="4896"/>
                  </a:lnTo>
                  <a:lnTo>
                    <a:pt x="12443" y="4565"/>
                  </a:lnTo>
                  <a:lnTo>
                    <a:pt x="12341" y="4259"/>
                  </a:lnTo>
                  <a:lnTo>
                    <a:pt x="12239" y="3953"/>
                  </a:lnTo>
                  <a:lnTo>
                    <a:pt x="12086" y="3672"/>
                  </a:lnTo>
                  <a:lnTo>
                    <a:pt x="11958" y="3366"/>
                  </a:lnTo>
                  <a:lnTo>
                    <a:pt x="11805" y="3086"/>
                  </a:lnTo>
                  <a:lnTo>
                    <a:pt x="11627" y="2831"/>
                  </a:lnTo>
                  <a:lnTo>
                    <a:pt x="11449" y="2550"/>
                  </a:lnTo>
                  <a:lnTo>
                    <a:pt x="11245" y="2295"/>
                  </a:lnTo>
                  <a:lnTo>
                    <a:pt x="11041" y="2066"/>
                  </a:lnTo>
                  <a:lnTo>
                    <a:pt x="10811" y="1837"/>
                  </a:lnTo>
                  <a:lnTo>
                    <a:pt x="10582" y="1607"/>
                  </a:lnTo>
                  <a:lnTo>
                    <a:pt x="10327" y="1403"/>
                  </a:lnTo>
                  <a:lnTo>
                    <a:pt x="10072" y="1199"/>
                  </a:lnTo>
                  <a:lnTo>
                    <a:pt x="9817" y="1021"/>
                  </a:lnTo>
                  <a:lnTo>
                    <a:pt x="9536" y="868"/>
                  </a:lnTo>
                  <a:lnTo>
                    <a:pt x="9256" y="689"/>
                  </a:lnTo>
                  <a:lnTo>
                    <a:pt x="8975" y="562"/>
                  </a:lnTo>
                  <a:lnTo>
                    <a:pt x="8669" y="434"/>
                  </a:lnTo>
                  <a:lnTo>
                    <a:pt x="8364" y="332"/>
                  </a:lnTo>
                  <a:lnTo>
                    <a:pt x="8032" y="230"/>
                  </a:lnTo>
                  <a:lnTo>
                    <a:pt x="7726" y="154"/>
                  </a:lnTo>
                  <a:lnTo>
                    <a:pt x="7395" y="77"/>
                  </a:lnTo>
                  <a:lnTo>
                    <a:pt x="7063" y="52"/>
                  </a:lnTo>
                  <a:lnTo>
                    <a:pt x="6706" y="26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2246;p101">
              <a:extLst>
                <a:ext uri="{FF2B5EF4-FFF2-40B4-BE49-F238E27FC236}">
                  <a16:creationId xmlns:a16="http://schemas.microsoft.com/office/drawing/2014/main" id="{F29B6505-93B6-1732-E88D-5B4A279A6849}"/>
                </a:ext>
              </a:extLst>
            </p:cNvPr>
            <p:cNvSpPr/>
            <p:nvPr/>
          </p:nvSpPr>
          <p:spPr>
            <a:xfrm>
              <a:off x="1252732" y="1559370"/>
              <a:ext cx="22707" cy="20994"/>
            </a:xfrm>
            <a:custGeom>
              <a:avLst/>
              <a:gdLst/>
              <a:ahLst/>
              <a:cxnLst/>
              <a:rect l="l" t="t" r="r" b="b"/>
              <a:pathLst>
                <a:path w="1352" h="1250" extrusionOk="0">
                  <a:moveTo>
                    <a:pt x="715" y="1"/>
                  </a:moveTo>
                  <a:lnTo>
                    <a:pt x="536" y="26"/>
                  </a:lnTo>
                  <a:lnTo>
                    <a:pt x="383" y="103"/>
                  </a:lnTo>
                  <a:lnTo>
                    <a:pt x="307" y="128"/>
                  </a:lnTo>
                  <a:lnTo>
                    <a:pt x="230" y="154"/>
                  </a:lnTo>
                  <a:lnTo>
                    <a:pt x="154" y="230"/>
                  </a:lnTo>
                  <a:lnTo>
                    <a:pt x="103" y="281"/>
                  </a:lnTo>
                  <a:lnTo>
                    <a:pt x="52" y="383"/>
                  </a:lnTo>
                  <a:lnTo>
                    <a:pt x="26" y="460"/>
                  </a:lnTo>
                  <a:lnTo>
                    <a:pt x="1" y="562"/>
                  </a:lnTo>
                  <a:lnTo>
                    <a:pt x="1" y="664"/>
                  </a:lnTo>
                  <a:lnTo>
                    <a:pt x="77" y="842"/>
                  </a:lnTo>
                  <a:lnTo>
                    <a:pt x="179" y="1021"/>
                  </a:lnTo>
                  <a:lnTo>
                    <a:pt x="256" y="1097"/>
                  </a:lnTo>
                  <a:lnTo>
                    <a:pt x="332" y="1148"/>
                  </a:lnTo>
                  <a:lnTo>
                    <a:pt x="434" y="1199"/>
                  </a:lnTo>
                  <a:lnTo>
                    <a:pt x="511" y="1224"/>
                  </a:lnTo>
                  <a:lnTo>
                    <a:pt x="715" y="1250"/>
                  </a:lnTo>
                  <a:lnTo>
                    <a:pt x="893" y="1224"/>
                  </a:lnTo>
                  <a:lnTo>
                    <a:pt x="1071" y="1123"/>
                  </a:lnTo>
                  <a:lnTo>
                    <a:pt x="1224" y="995"/>
                  </a:lnTo>
                  <a:lnTo>
                    <a:pt x="1275" y="919"/>
                  </a:lnTo>
                  <a:lnTo>
                    <a:pt x="1301" y="817"/>
                  </a:lnTo>
                  <a:lnTo>
                    <a:pt x="1352" y="740"/>
                  </a:lnTo>
                  <a:lnTo>
                    <a:pt x="1352" y="613"/>
                  </a:lnTo>
                  <a:lnTo>
                    <a:pt x="1326" y="434"/>
                  </a:lnTo>
                  <a:lnTo>
                    <a:pt x="1275" y="281"/>
                  </a:lnTo>
                  <a:lnTo>
                    <a:pt x="1173" y="154"/>
                  </a:lnTo>
                  <a:lnTo>
                    <a:pt x="1020" y="7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2247;p101">
              <a:extLst>
                <a:ext uri="{FF2B5EF4-FFF2-40B4-BE49-F238E27FC236}">
                  <a16:creationId xmlns:a16="http://schemas.microsoft.com/office/drawing/2014/main" id="{587111E4-F8DE-992D-8E83-5A8E2F6FA4B8}"/>
                </a:ext>
              </a:extLst>
            </p:cNvPr>
            <p:cNvSpPr/>
            <p:nvPr/>
          </p:nvSpPr>
          <p:spPr>
            <a:xfrm>
              <a:off x="1176519" y="1552518"/>
              <a:ext cx="96353" cy="79659"/>
            </a:xfrm>
            <a:custGeom>
              <a:avLst/>
              <a:gdLst/>
              <a:ahLst/>
              <a:cxnLst/>
              <a:rect l="l" t="t" r="r" b="b"/>
              <a:pathLst>
                <a:path w="5737" h="4743" extrusionOk="0">
                  <a:moveTo>
                    <a:pt x="1224" y="1"/>
                  </a:moveTo>
                  <a:lnTo>
                    <a:pt x="1020" y="26"/>
                  </a:lnTo>
                  <a:lnTo>
                    <a:pt x="816" y="77"/>
                  </a:lnTo>
                  <a:lnTo>
                    <a:pt x="612" y="179"/>
                  </a:lnTo>
                  <a:lnTo>
                    <a:pt x="434" y="332"/>
                  </a:lnTo>
                  <a:lnTo>
                    <a:pt x="281" y="511"/>
                  </a:lnTo>
                  <a:lnTo>
                    <a:pt x="179" y="715"/>
                  </a:lnTo>
                  <a:lnTo>
                    <a:pt x="153" y="919"/>
                  </a:lnTo>
                  <a:lnTo>
                    <a:pt x="153" y="1123"/>
                  </a:lnTo>
                  <a:lnTo>
                    <a:pt x="230" y="1327"/>
                  </a:lnTo>
                  <a:lnTo>
                    <a:pt x="357" y="1505"/>
                  </a:lnTo>
                  <a:lnTo>
                    <a:pt x="510" y="1658"/>
                  </a:lnTo>
                  <a:lnTo>
                    <a:pt x="689" y="1785"/>
                  </a:lnTo>
                  <a:lnTo>
                    <a:pt x="714" y="1632"/>
                  </a:lnTo>
                  <a:lnTo>
                    <a:pt x="740" y="1480"/>
                  </a:lnTo>
                  <a:lnTo>
                    <a:pt x="765" y="1352"/>
                  </a:lnTo>
                  <a:lnTo>
                    <a:pt x="842" y="1225"/>
                  </a:lnTo>
                  <a:lnTo>
                    <a:pt x="867" y="1199"/>
                  </a:lnTo>
                  <a:lnTo>
                    <a:pt x="893" y="1174"/>
                  </a:lnTo>
                  <a:lnTo>
                    <a:pt x="995" y="1199"/>
                  </a:lnTo>
                  <a:lnTo>
                    <a:pt x="1046" y="1250"/>
                  </a:lnTo>
                  <a:lnTo>
                    <a:pt x="1071" y="1276"/>
                  </a:lnTo>
                  <a:lnTo>
                    <a:pt x="1046" y="1327"/>
                  </a:lnTo>
                  <a:lnTo>
                    <a:pt x="1020" y="1480"/>
                  </a:lnTo>
                  <a:lnTo>
                    <a:pt x="995" y="1607"/>
                  </a:lnTo>
                  <a:lnTo>
                    <a:pt x="995" y="1760"/>
                  </a:lnTo>
                  <a:lnTo>
                    <a:pt x="1020" y="1887"/>
                  </a:lnTo>
                  <a:lnTo>
                    <a:pt x="1071" y="2015"/>
                  </a:lnTo>
                  <a:lnTo>
                    <a:pt x="1148" y="2142"/>
                  </a:lnTo>
                  <a:lnTo>
                    <a:pt x="1275" y="2372"/>
                  </a:lnTo>
                  <a:lnTo>
                    <a:pt x="1301" y="2423"/>
                  </a:lnTo>
                  <a:lnTo>
                    <a:pt x="1301" y="2474"/>
                  </a:lnTo>
                  <a:lnTo>
                    <a:pt x="1250" y="2550"/>
                  </a:lnTo>
                  <a:lnTo>
                    <a:pt x="1173" y="2576"/>
                  </a:lnTo>
                  <a:lnTo>
                    <a:pt x="1071" y="2576"/>
                  </a:lnTo>
                  <a:lnTo>
                    <a:pt x="944" y="2474"/>
                  </a:lnTo>
                  <a:lnTo>
                    <a:pt x="842" y="2372"/>
                  </a:lnTo>
                  <a:lnTo>
                    <a:pt x="765" y="2244"/>
                  </a:lnTo>
                  <a:lnTo>
                    <a:pt x="714" y="2091"/>
                  </a:lnTo>
                  <a:lnTo>
                    <a:pt x="510" y="2295"/>
                  </a:lnTo>
                  <a:lnTo>
                    <a:pt x="306" y="2525"/>
                  </a:lnTo>
                  <a:lnTo>
                    <a:pt x="179" y="2754"/>
                  </a:lnTo>
                  <a:lnTo>
                    <a:pt x="51" y="3009"/>
                  </a:lnTo>
                  <a:lnTo>
                    <a:pt x="26" y="3137"/>
                  </a:lnTo>
                  <a:lnTo>
                    <a:pt x="0" y="3264"/>
                  </a:lnTo>
                  <a:lnTo>
                    <a:pt x="0" y="3392"/>
                  </a:lnTo>
                  <a:lnTo>
                    <a:pt x="26" y="3519"/>
                  </a:lnTo>
                  <a:lnTo>
                    <a:pt x="51" y="3647"/>
                  </a:lnTo>
                  <a:lnTo>
                    <a:pt x="102" y="3800"/>
                  </a:lnTo>
                  <a:lnTo>
                    <a:pt x="179" y="3927"/>
                  </a:lnTo>
                  <a:lnTo>
                    <a:pt x="281" y="4055"/>
                  </a:lnTo>
                  <a:lnTo>
                    <a:pt x="408" y="4182"/>
                  </a:lnTo>
                  <a:lnTo>
                    <a:pt x="510" y="4310"/>
                  </a:lnTo>
                  <a:lnTo>
                    <a:pt x="638" y="4386"/>
                  </a:lnTo>
                  <a:lnTo>
                    <a:pt x="765" y="4437"/>
                  </a:lnTo>
                  <a:lnTo>
                    <a:pt x="893" y="4488"/>
                  </a:lnTo>
                  <a:lnTo>
                    <a:pt x="1020" y="4514"/>
                  </a:lnTo>
                  <a:lnTo>
                    <a:pt x="1173" y="4539"/>
                  </a:lnTo>
                  <a:lnTo>
                    <a:pt x="1301" y="4539"/>
                  </a:lnTo>
                  <a:lnTo>
                    <a:pt x="1556" y="4463"/>
                  </a:lnTo>
                  <a:lnTo>
                    <a:pt x="1836" y="4361"/>
                  </a:lnTo>
                  <a:lnTo>
                    <a:pt x="2091" y="4208"/>
                  </a:lnTo>
                  <a:lnTo>
                    <a:pt x="2321" y="4029"/>
                  </a:lnTo>
                  <a:lnTo>
                    <a:pt x="2372" y="3876"/>
                  </a:lnTo>
                  <a:lnTo>
                    <a:pt x="2397" y="3851"/>
                  </a:lnTo>
                  <a:lnTo>
                    <a:pt x="2448" y="3825"/>
                  </a:lnTo>
                  <a:lnTo>
                    <a:pt x="2524" y="3825"/>
                  </a:lnTo>
                  <a:lnTo>
                    <a:pt x="2601" y="3902"/>
                  </a:lnTo>
                  <a:lnTo>
                    <a:pt x="2601" y="3927"/>
                  </a:lnTo>
                  <a:lnTo>
                    <a:pt x="2601" y="3978"/>
                  </a:lnTo>
                  <a:lnTo>
                    <a:pt x="2575" y="4131"/>
                  </a:lnTo>
                  <a:lnTo>
                    <a:pt x="2601" y="4284"/>
                  </a:lnTo>
                  <a:lnTo>
                    <a:pt x="2652" y="4412"/>
                  </a:lnTo>
                  <a:lnTo>
                    <a:pt x="2728" y="4539"/>
                  </a:lnTo>
                  <a:lnTo>
                    <a:pt x="2856" y="4641"/>
                  </a:lnTo>
                  <a:lnTo>
                    <a:pt x="2983" y="4692"/>
                  </a:lnTo>
                  <a:lnTo>
                    <a:pt x="3111" y="4743"/>
                  </a:lnTo>
                  <a:lnTo>
                    <a:pt x="3264" y="4743"/>
                  </a:lnTo>
                  <a:lnTo>
                    <a:pt x="3417" y="4717"/>
                  </a:lnTo>
                  <a:lnTo>
                    <a:pt x="3544" y="4641"/>
                  </a:lnTo>
                  <a:lnTo>
                    <a:pt x="3646" y="4565"/>
                  </a:lnTo>
                  <a:lnTo>
                    <a:pt x="3748" y="4463"/>
                  </a:lnTo>
                  <a:lnTo>
                    <a:pt x="3901" y="4208"/>
                  </a:lnTo>
                  <a:lnTo>
                    <a:pt x="4054" y="3978"/>
                  </a:lnTo>
                  <a:lnTo>
                    <a:pt x="4105" y="3927"/>
                  </a:lnTo>
                  <a:lnTo>
                    <a:pt x="4156" y="3902"/>
                  </a:lnTo>
                  <a:lnTo>
                    <a:pt x="4207" y="3927"/>
                  </a:lnTo>
                  <a:lnTo>
                    <a:pt x="4258" y="3953"/>
                  </a:lnTo>
                  <a:lnTo>
                    <a:pt x="4284" y="3978"/>
                  </a:lnTo>
                  <a:lnTo>
                    <a:pt x="4386" y="4157"/>
                  </a:lnTo>
                  <a:lnTo>
                    <a:pt x="4539" y="4284"/>
                  </a:lnTo>
                  <a:lnTo>
                    <a:pt x="4692" y="4386"/>
                  </a:lnTo>
                  <a:lnTo>
                    <a:pt x="4870" y="4463"/>
                  </a:lnTo>
                  <a:lnTo>
                    <a:pt x="5074" y="4463"/>
                  </a:lnTo>
                  <a:lnTo>
                    <a:pt x="5227" y="4437"/>
                  </a:lnTo>
                  <a:lnTo>
                    <a:pt x="5584" y="4335"/>
                  </a:lnTo>
                  <a:lnTo>
                    <a:pt x="5635" y="4310"/>
                  </a:lnTo>
                  <a:lnTo>
                    <a:pt x="5737" y="3749"/>
                  </a:lnTo>
                  <a:lnTo>
                    <a:pt x="4896" y="3494"/>
                  </a:lnTo>
                  <a:lnTo>
                    <a:pt x="4513" y="3366"/>
                  </a:lnTo>
                  <a:lnTo>
                    <a:pt x="4131" y="3213"/>
                  </a:lnTo>
                  <a:lnTo>
                    <a:pt x="3774" y="3035"/>
                  </a:lnTo>
                  <a:lnTo>
                    <a:pt x="3442" y="2882"/>
                  </a:lnTo>
                  <a:lnTo>
                    <a:pt x="3136" y="2678"/>
                  </a:lnTo>
                  <a:lnTo>
                    <a:pt x="2881" y="2474"/>
                  </a:lnTo>
                  <a:lnTo>
                    <a:pt x="2626" y="2270"/>
                  </a:lnTo>
                  <a:lnTo>
                    <a:pt x="2423" y="2015"/>
                  </a:lnTo>
                  <a:lnTo>
                    <a:pt x="2270" y="1785"/>
                  </a:lnTo>
                  <a:lnTo>
                    <a:pt x="2142" y="1505"/>
                  </a:lnTo>
                  <a:lnTo>
                    <a:pt x="2066" y="1225"/>
                  </a:lnTo>
                  <a:lnTo>
                    <a:pt x="2015" y="919"/>
                  </a:lnTo>
                  <a:lnTo>
                    <a:pt x="2040" y="587"/>
                  </a:lnTo>
                  <a:lnTo>
                    <a:pt x="2091" y="256"/>
                  </a:lnTo>
                  <a:lnTo>
                    <a:pt x="1887" y="154"/>
                  </a:lnTo>
                  <a:lnTo>
                    <a:pt x="1683" y="77"/>
                  </a:lnTo>
                  <a:lnTo>
                    <a:pt x="1454" y="26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2248;p101">
              <a:extLst>
                <a:ext uri="{FF2B5EF4-FFF2-40B4-BE49-F238E27FC236}">
                  <a16:creationId xmlns:a16="http://schemas.microsoft.com/office/drawing/2014/main" id="{C615845E-35DC-CA3B-4CD2-55AD0D5E911E}"/>
                </a:ext>
              </a:extLst>
            </p:cNvPr>
            <p:cNvSpPr/>
            <p:nvPr/>
          </p:nvSpPr>
          <p:spPr>
            <a:xfrm>
              <a:off x="1251456" y="1493854"/>
              <a:ext cx="20557" cy="27863"/>
            </a:xfrm>
            <a:custGeom>
              <a:avLst/>
              <a:gdLst/>
              <a:ahLst/>
              <a:cxnLst/>
              <a:rect l="l" t="t" r="r" b="b"/>
              <a:pathLst>
                <a:path w="1224" h="1659" extrusionOk="0">
                  <a:moveTo>
                    <a:pt x="459" y="358"/>
                  </a:moveTo>
                  <a:lnTo>
                    <a:pt x="638" y="562"/>
                  </a:lnTo>
                  <a:lnTo>
                    <a:pt x="740" y="664"/>
                  </a:lnTo>
                  <a:lnTo>
                    <a:pt x="816" y="766"/>
                  </a:lnTo>
                  <a:lnTo>
                    <a:pt x="842" y="893"/>
                  </a:lnTo>
                  <a:lnTo>
                    <a:pt x="867" y="1072"/>
                  </a:lnTo>
                  <a:lnTo>
                    <a:pt x="842" y="1148"/>
                  </a:lnTo>
                  <a:lnTo>
                    <a:pt x="816" y="1199"/>
                  </a:lnTo>
                  <a:lnTo>
                    <a:pt x="765" y="1250"/>
                  </a:lnTo>
                  <a:lnTo>
                    <a:pt x="689" y="1301"/>
                  </a:lnTo>
                  <a:lnTo>
                    <a:pt x="587" y="1301"/>
                  </a:lnTo>
                  <a:lnTo>
                    <a:pt x="510" y="1276"/>
                  </a:lnTo>
                  <a:lnTo>
                    <a:pt x="459" y="1225"/>
                  </a:lnTo>
                  <a:lnTo>
                    <a:pt x="408" y="1148"/>
                  </a:lnTo>
                  <a:lnTo>
                    <a:pt x="357" y="995"/>
                  </a:lnTo>
                  <a:lnTo>
                    <a:pt x="332" y="817"/>
                  </a:lnTo>
                  <a:lnTo>
                    <a:pt x="383" y="587"/>
                  </a:lnTo>
                  <a:lnTo>
                    <a:pt x="459" y="358"/>
                  </a:lnTo>
                  <a:close/>
                  <a:moveTo>
                    <a:pt x="536" y="1"/>
                  </a:moveTo>
                  <a:lnTo>
                    <a:pt x="459" y="26"/>
                  </a:lnTo>
                  <a:lnTo>
                    <a:pt x="408" y="77"/>
                  </a:lnTo>
                  <a:lnTo>
                    <a:pt x="357" y="154"/>
                  </a:lnTo>
                  <a:lnTo>
                    <a:pt x="204" y="358"/>
                  </a:lnTo>
                  <a:lnTo>
                    <a:pt x="77" y="613"/>
                  </a:lnTo>
                  <a:lnTo>
                    <a:pt x="26" y="740"/>
                  </a:lnTo>
                  <a:lnTo>
                    <a:pt x="0" y="868"/>
                  </a:lnTo>
                  <a:lnTo>
                    <a:pt x="0" y="1021"/>
                  </a:lnTo>
                  <a:lnTo>
                    <a:pt x="26" y="1148"/>
                  </a:lnTo>
                  <a:lnTo>
                    <a:pt x="77" y="1250"/>
                  </a:lnTo>
                  <a:lnTo>
                    <a:pt x="128" y="1352"/>
                  </a:lnTo>
                  <a:lnTo>
                    <a:pt x="204" y="1454"/>
                  </a:lnTo>
                  <a:lnTo>
                    <a:pt x="306" y="1531"/>
                  </a:lnTo>
                  <a:lnTo>
                    <a:pt x="408" y="1607"/>
                  </a:lnTo>
                  <a:lnTo>
                    <a:pt x="510" y="1633"/>
                  </a:lnTo>
                  <a:lnTo>
                    <a:pt x="638" y="1658"/>
                  </a:lnTo>
                  <a:lnTo>
                    <a:pt x="765" y="1658"/>
                  </a:lnTo>
                  <a:lnTo>
                    <a:pt x="867" y="1607"/>
                  </a:lnTo>
                  <a:lnTo>
                    <a:pt x="969" y="1556"/>
                  </a:lnTo>
                  <a:lnTo>
                    <a:pt x="1045" y="1480"/>
                  </a:lnTo>
                  <a:lnTo>
                    <a:pt x="1122" y="1378"/>
                  </a:lnTo>
                  <a:lnTo>
                    <a:pt x="1173" y="1276"/>
                  </a:lnTo>
                  <a:lnTo>
                    <a:pt x="1198" y="1174"/>
                  </a:lnTo>
                  <a:lnTo>
                    <a:pt x="1224" y="1046"/>
                  </a:lnTo>
                  <a:lnTo>
                    <a:pt x="1224" y="944"/>
                  </a:lnTo>
                  <a:lnTo>
                    <a:pt x="1198" y="817"/>
                  </a:lnTo>
                  <a:lnTo>
                    <a:pt x="1147" y="664"/>
                  </a:lnTo>
                  <a:lnTo>
                    <a:pt x="1096" y="536"/>
                  </a:lnTo>
                  <a:lnTo>
                    <a:pt x="1020" y="434"/>
                  </a:lnTo>
                  <a:lnTo>
                    <a:pt x="816" y="205"/>
                  </a:lnTo>
                  <a:lnTo>
                    <a:pt x="612" y="2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2249;p101">
              <a:extLst>
                <a:ext uri="{FF2B5EF4-FFF2-40B4-BE49-F238E27FC236}">
                  <a16:creationId xmlns:a16="http://schemas.microsoft.com/office/drawing/2014/main" id="{21359EE2-BDD7-DE2B-520F-422DA54E3FEF}"/>
                </a:ext>
              </a:extLst>
            </p:cNvPr>
            <p:cNvSpPr/>
            <p:nvPr/>
          </p:nvSpPr>
          <p:spPr>
            <a:xfrm>
              <a:off x="1257015" y="1499850"/>
              <a:ext cx="9019" cy="15871"/>
            </a:xfrm>
            <a:custGeom>
              <a:avLst/>
              <a:gdLst/>
              <a:ahLst/>
              <a:cxnLst/>
              <a:rect l="l" t="t" r="r" b="b"/>
              <a:pathLst>
                <a:path w="537" h="945" extrusionOk="0">
                  <a:moveTo>
                    <a:pt x="128" y="1"/>
                  </a:moveTo>
                  <a:lnTo>
                    <a:pt x="52" y="230"/>
                  </a:lnTo>
                  <a:lnTo>
                    <a:pt x="1" y="460"/>
                  </a:lnTo>
                  <a:lnTo>
                    <a:pt x="26" y="638"/>
                  </a:lnTo>
                  <a:lnTo>
                    <a:pt x="77" y="791"/>
                  </a:lnTo>
                  <a:lnTo>
                    <a:pt x="128" y="868"/>
                  </a:lnTo>
                  <a:lnTo>
                    <a:pt x="179" y="919"/>
                  </a:lnTo>
                  <a:lnTo>
                    <a:pt x="256" y="944"/>
                  </a:lnTo>
                  <a:lnTo>
                    <a:pt x="358" y="944"/>
                  </a:lnTo>
                  <a:lnTo>
                    <a:pt x="434" y="893"/>
                  </a:lnTo>
                  <a:lnTo>
                    <a:pt x="485" y="842"/>
                  </a:lnTo>
                  <a:lnTo>
                    <a:pt x="511" y="791"/>
                  </a:lnTo>
                  <a:lnTo>
                    <a:pt x="536" y="715"/>
                  </a:lnTo>
                  <a:lnTo>
                    <a:pt x="511" y="536"/>
                  </a:lnTo>
                  <a:lnTo>
                    <a:pt x="485" y="409"/>
                  </a:lnTo>
                  <a:lnTo>
                    <a:pt x="409" y="307"/>
                  </a:lnTo>
                  <a:lnTo>
                    <a:pt x="307" y="205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2250;p101">
              <a:extLst>
                <a:ext uri="{FF2B5EF4-FFF2-40B4-BE49-F238E27FC236}">
                  <a16:creationId xmlns:a16="http://schemas.microsoft.com/office/drawing/2014/main" id="{3E84F6C1-485A-7DB0-C98F-F6121664D378}"/>
                </a:ext>
              </a:extLst>
            </p:cNvPr>
            <p:cNvSpPr/>
            <p:nvPr/>
          </p:nvSpPr>
          <p:spPr>
            <a:xfrm>
              <a:off x="1246737" y="1713092"/>
              <a:ext cx="17584" cy="12865"/>
            </a:xfrm>
            <a:custGeom>
              <a:avLst/>
              <a:gdLst/>
              <a:ahLst/>
              <a:cxnLst/>
              <a:rect l="l" t="t" r="r" b="b"/>
              <a:pathLst>
                <a:path w="1047" h="766" extrusionOk="0">
                  <a:moveTo>
                    <a:pt x="103" y="1"/>
                  </a:moveTo>
                  <a:lnTo>
                    <a:pt x="26" y="26"/>
                  </a:lnTo>
                  <a:lnTo>
                    <a:pt x="1" y="103"/>
                  </a:lnTo>
                  <a:lnTo>
                    <a:pt x="26" y="256"/>
                  </a:lnTo>
                  <a:lnTo>
                    <a:pt x="77" y="434"/>
                  </a:lnTo>
                  <a:lnTo>
                    <a:pt x="205" y="562"/>
                  </a:lnTo>
                  <a:lnTo>
                    <a:pt x="332" y="664"/>
                  </a:lnTo>
                  <a:lnTo>
                    <a:pt x="485" y="740"/>
                  </a:lnTo>
                  <a:lnTo>
                    <a:pt x="664" y="766"/>
                  </a:lnTo>
                  <a:lnTo>
                    <a:pt x="842" y="740"/>
                  </a:lnTo>
                  <a:lnTo>
                    <a:pt x="919" y="715"/>
                  </a:lnTo>
                  <a:lnTo>
                    <a:pt x="995" y="664"/>
                  </a:lnTo>
                  <a:lnTo>
                    <a:pt x="1021" y="638"/>
                  </a:lnTo>
                  <a:lnTo>
                    <a:pt x="1046" y="587"/>
                  </a:lnTo>
                  <a:lnTo>
                    <a:pt x="1046" y="485"/>
                  </a:lnTo>
                  <a:lnTo>
                    <a:pt x="1021" y="460"/>
                  </a:lnTo>
                  <a:lnTo>
                    <a:pt x="970" y="434"/>
                  </a:lnTo>
                  <a:lnTo>
                    <a:pt x="944" y="409"/>
                  </a:lnTo>
                  <a:lnTo>
                    <a:pt x="893" y="434"/>
                  </a:lnTo>
                  <a:lnTo>
                    <a:pt x="766" y="460"/>
                  </a:lnTo>
                  <a:lnTo>
                    <a:pt x="562" y="460"/>
                  </a:lnTo>
                  <a:lnTo>
                    <a:pt x="460" y="409"/>
                  </a:lnTo>
                  <a:lnTo>
                    <a:pt x="358" y="358"/>
                  </a:lnTo>
                  <a:lnTo>
                    <a:pt x="281" y="281"/>
                  </a:lnTo>
                  <a:lnTo>
                    <a:pt x="230" y="179"/>
                  </a:lnTo>
                  <a:lnTo>
                    <a:pt x="205" y="77"/>
                  </a:lnTo>
                  <a:lnTo>
                    <a:pt x="179" y="2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2251;p101">
              <a:extLst>
                <a:ext uri="{FF2B5EF4-FFF2-40B4-BE49-F238E27FC236}">
                  <a16:creationId xmlns:a16="http://schemas.microsoft.com/office/drawing/2014/main" id="{9B029921-45AA-2898-3B15-CBC5E450E29C}"/>
                </a:ext>
              </a:extLst>
            </p:cNvPr>
            <p:cNvSpPr/>
            <p:nvPr/>
          </p:nvSpPr>
          <p:spPr>
            <a:xfrm>
              <a:off x="1249306" y="1632159"/>
              <a:ext cx="11152" cy="12008"/>
            </a:xfrm>
            <a:custGeom>
              <a:avLst/>
              <a:gdLst/>
              <a:ahLst/>
              <a:cxnLst/>
              <a:rect l="l" t="t" r="r" b="b"/>
              <a:pathLst>
                <a:path w="664" h="715" extrusionOk="0">
                  <a:moveTo>
                    <a:pt x="409" y="1"/>
                  </a:moveTo>
                  <a:lnTo>
                    <a:pt x="383" y="26"/>
                  </a:lnTo>
                  <a:lnTo>
                    <a:pt x="230" y="128"/>
                  </a:lnTo>
                  <a:lnTo>
                    <a:pt x="128" y="256"/>
                  </a:lnTo>
                  <a:lnTo>
                    <a:pt x="26" y="409"/>
                  </a:lnTo>
                  <a:lnTo>
                    <a:pt x="1" y="587"/>
                  </a:lnTo>
                  <a:lnTo>
                    <a:pt x="26" y="715"/>
                  </a:lnTo>
                  <a:lnTo>
                    <a:pt x="154" y="689"/>
                  </a:lnTo>
                  <a:lnTo>
                    <a:pt x="281" y="664"/>
                  </a:lnTo>
                  <a:lnTo>
                    <a:pt x="383" y="587"/>
                  </a:lnTo>
                  <a:lnTo>
                    <a:pt x="460" y="511"/>
                  </a:lnTo>
                  <a:lnTo>
                    <a:pt x="536" y="409"/>
                  </a:lnTo>
                  <a:lnTo>
                    <a:pt x="587" y="307"/>
                  </a:lnTo>
                  <a:lnTo>
                    <a:pt x="638" y="179"/>
                  </a:lnTo>
                  <a:lnTo>
                    <a:pt x="664" y="52"/>
                  </a:lnTo>
                  <a:lnTo>
                    <a:pt x="536" y="2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2252;p101">
              <a:extLst>
                <a:ext uri="{FF2B5EF4-FFF2-40B4-BE49-F238E27FC236}">
                  <a16:creationId xmlns:a16="http://schemas.microsoft.com/office/drawing/2014/main" id="{7AEA3A3F-9274-4DB2-8ACA-C7692AA698DC}"/>
                </a:ext>
              </a:extLst>
            </p:cNvPr>
            <p:cNvSpPr/>
            <p:nvPr/>
          </p:nvSpPr>
          <p:spPr>
            <a:xfrm>
              <a:off x="1242034" y="1728947"/>
              <a:ext cx="14578" cy="11135"/>
            </a:xfrm>
            <a:custGeom>
              <a:avLst/>
              <a:gdLst/>
              <a:ahLst/>
              <a:cxnLst/>
              <a:rect l="l" t="t" r="r" b="b"/>
              <a:pathLst>
                <a:path w="868" h="663" extrusionOk="0">
                  <a:moveTo>
                    <a:pt x="306" y="0"/>
                  </a:moveTo>
                  <a:lnTo>
                    <a:pt x="153" y="26"/>
                  </a:lnTo>
                  <a:lnTo>
                    <a:pt x="26" y="102"/>
                  </a:lnTo>
                  <a:lnTo>
                    <a:pt x="0" y="153"/>
                  </a:lnTo>
                  <a:lnTo>
                    <a:pt x="26" y="204"/>
                  </a:lnTo>
                  <a:lnTo>
                    <a:pt x="77" y="229"/>
                  </a:lnTo>
                  <a:lnTo>
                    <a:pt x="128" y="229"/>
                  </a:lnTo>
                  <a:lnTo>
                    <a:pt x="204" y="179"/>
                  </a:lnTo>
                  <a:lnTo>
                    <a:pt x="408" y="179"/>
                  </a:lnTo>
                  <a:lnTo>
                    <a:pt x="485" y="229"/>
                  </a:lnTo>
                  <a:lnTo>
                    <a:pt x="561" y="306"/>
                  </a:lnTo>
                  <a:lnTo>
                    <a:pt x="612" y="382"/>
                  </a:lnTo>
                  <a:lnTo>
                    <a:pt x="638" y="459"/>
                  </a:lnTo>
                  <a:lnTo>
                    <a:pt x="663" y="561"/>
                  </a:lnTo>
                  <a:lnTo>
                    <a:pt x="689" y="637"/>
                  </a:lnTo>
                  <a:lnTo>
                    <a:pt x="740" y="663"/>
                  </a:lnTo>
                  <a:lnTo>
                    <a:pt x="816" y="637"/>
                  </a:lnTo>
                  <a:lnTo>
                    <a:pt x="867" y="586"/>
                  </a:lnTo>
                  <a:lnTo>
                    <a:pt x="867" y="510"/>
                  </a:lnTo>
                  <a:lnTo>
                    <a:pt x="867" y="433"/>
                  </a:lnTo>
                  <a:lnTo>
                    <a:pt x="867" y="357"/>
                  </a:lnTo>
                  <a:lnTo>
                    <a:pt x="816" y="280"/>
                  </a:lnTo>
                  <a:lnTo>
                    <a:pt x="714" y="153"/>
                  </a:lnTo>
                  <a:lnTo>
                    <a:pt x="587" y="51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2253;p101">
              <a:extLst>
                <a:ext uri="{FF2B5EF4-FFF2-40B4-BE49-F238E27FC236}">
                  <a16:creationId xmlns:a16="http://schemas.microsoft.com/office/drawing/2014/main" id="{E1E2FF99-29BA-61C4-A3D2-F6A875B0FE66}"/>
                </a:ext>
              </a:extLst>
            </p:cNvPr>
            <p:cNvSpPr/>
            <p:nvPr/>
          </p:nvSpPr>
          <p:spPr>
            <a:xfrm>
              <a:off x="1237315" y="1625743"/>
              <a:ext cx="14158" cy="18424"/>
            </a:xfrm>
            <a:custGeom>
              <a:avLst/>
              <a:gdLst/>
              <a:ahLst/>
              <a:cxnLst/>
              <a:rect l="l" t="t" r="r" b="b"/>
              <a:pathLst>
                <a:path w="843" h="1097" extrusionOk="0">
                  <a:moveTo>
                    <a:pt x="613" y="1"/>
                  </a:moveTo>
                  <a:lnTo>
                    <a:pt x="511" y="205"/>
                  </a:lnTo>
                  <a:lnTo>
                    <a:pt x="383" y="383"/>
                  </a:lnTo>
                  <a:lnTo>
                    <a:pt x="205" y="536"/>
                  </a:lnTo>
                  <a:lnTo>
                    <a:pt x="1" y="638"/>
                  </a:lnTo>
                  <a:lnTo>
                    <a:pt x="103" y="791"/>
                  </a:lnTo>
                  <a:lnTo>
                    <a:pt x="230" y="918"/>
                  </a:lnTo>
                  <a:lnTo>
                    <a:pt x="383" y="1020"/>
                  </a:lnTo>
                  <a:lnTo>
                    <a:pt x="536" y="1097"/>
                  </a:lnTo>
                  <a:lnTo>
                    <a:pt x="511" y="969"/>
                  </a:lnTo>
                  <a:lnTo>
                    <a:pt x="485" y="842"/>
                  </a:lnTo>
                  <a:lnTo>
                    <a:pt x="511" y="714"/>
                  </a:lnTo>
                  <a:lnTo>
                    <a:pt x="536" y="587"/>
                  </a:lnTo>
                  <a:lnTo>
                    <a:pt x="587" y="485"/>
                  </a:lnTo>
                  <a:lnTo>
                    <a:pt x="638" y="383"/>
                  </a:lnTo>
                  <a:lnTo>
                    <a:pt x="740" y="281"/>
                  </a:lnTo>
                  <a:lnTo>
                    <a:pt x="842" y="230"/>
                  </a:lnTo>
                  <a:lnTo>
                    <a:pt x="715" y="128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DE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2254;p101">
              <a:extLst>
                <a:ext uri="{FF2B5EF4-FFF2-40B4-BE49-F238E27FC236}">
                  <a16:creationId xmlns:a16="http://schemas.microsoft.com/office/drawing/2014/main" id="{00B3037F-7DF6-986B-6E51-C1315FB54265}"/>
                </a:ext>
              </a:extLst>
            </p:cNvPr>
            <p:cNvSpPr/>
            <p:nvPr/>
          </p:nvSpPr>
          <p:spPr>
            <a:xfrm>
              <a:off x="1235182" y="1789307"/>
              <a:ext cx="16291" cy="39418"/>
            </a:xfrm>
            <a:custGeom>
              <a:avLst/>
              <a:gdLst/>
              <a:ahLst/>
              <a:cxnLst/>
              <a:rect l="l" t="t" r="r" b="b"/>
              <a:pathLst>
                <a:path w="970" h="2347" extrusionOk="0">
                  <a:moveTo>
                    <a:pt x="179" y="1"/>
                  </a:moveTo>
                  <a:lnTo>
                    <a:pt x="179" y="587"/>
                  </a:lnTo>
                  <a:lnTo>
                    <a:pt x="128" y="1174"/>
                  </a:lnTo>
                  <a:lnTo>
                    <a:pt x="77" y="1760"/>
                  </a:lnTo>
                  <a:lnTo>
                    <a:pt x="0" y="2347"/>
                  </a:lnTo>
                  <a:lnTo>
                    <a:pt x="0" y="2347"/>
                  </a:lnTo>
                  <a:lnTo>
                    <a:pt x="638" y="2321"/>
                  </a:lnTo>
                  <a:lnTo>
                    <a:pt x="740" y="1786"/>
                  </a:lnTo>
                  <a:lnTo>
                    <a:pt x="842" y="1250"/>
                  </a:lnTo>
                  <a:lnTo>
                    <a:pt x="969" y="17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2255;p101">
              <a:extLst>
                <a:ext uri="{FF2B5EF4-FFF2-40B4-BE49-F238E27FC236}">
                  <a16:creationId xmlns:a16="http://schemas.microsoft.com/office/drawing/2014/main" id="{FDFDFACC-D05E-4D3E-0296-180235D42B14}"/>
                </a:ext>
              </a:extLst>
            </p:cNvPr>
            <p:cNvSpPr/>
            <p:nvPr/>
          </p:nvSpPr>
          <p:spPr>
            <a:xfrm>
              <a:off x="1191080" y="1678411"/>
              <a:ext cx="74519" cy="64241"/>
            </a:xfrm>
            <a:custGeom>
              <a:avLst/>
              <a:gdLst/>
              <a:ahLst/>
              <a:cxnLst/>
              <a:rect l="l" t="t" r="r" b="b"/>
              <a:pathLst>
                <a:path w="4437" h="3825" extrusionOk="0">
                  <a:moveTo>
                    <a:pt x="2958" y="1"/>
                  </a:moveTo>
                  <a:lnTo>
                    <a:pt x="2932" y="26"/>
                  </a:lnTo>
                  <a:lnTo>
                    <a:pt x="2499" y="357"/>
                  </a:lnTo>
                  <a:lnTo>
                    <a:pt x="2040" y="689"/>
                  </a:lnTo>
                  <a:lnTo>
                    <a:pt x="1632" y="1046"/>
                  </a:lnTo>
                  <a:lnTo>
                    <a:pt x="1454" y="1250"/>
                  </a:lnTo>
                  <a:lnTo>
                    <a:pt x="1250" y="1454"/>
                  </a:lnTo>
                  <a:lnTo>
                    <a:pt x="893" y="1938"/>
                  </a:lnTo>
                  <a:lnTo>
                    <a:pt x="561" y="2474"/>
                  </a:lnTo>
                  <a:lnTo>
                    <a:pt x="306" y="2958"/>
                  </a:lnTo>
                  <a:lnTo>
                    <a:pt x="179" y="3188"/>
                  </a:lnTo>
                  <a:lnTo>
                    <a:pt x="0" y="3468"/>
                  </a:lnTo>
                  <a:lnTo>
                    <a:pt x="255" y="3621"/>
                  </a:lnTo>
                  <a:lnTo>
                    <a:pt x="536" y="3748"/>
                  </a:lnTo>
                  <a:lnTo>
                    <a:pt x="791" y="3825"/>
                  </a:lnTo>
                  <a:lnTo>
                    <a:pt x="969" y="3825"/>
                  </a:lnTo>
                  <a:lnTo>
                    <a:pt x="1046" y="3774"/>
                  </a:lnTo>
                  <a:lnTo>
                    <a:pt x="1122" y="3723"/>
                  </a:lnTo>
                  <a:lnTo>
                    <a:pt x="1301" y="3544"/>
                  </a:lnTo>
                  <a:lnTo>
                    <a:pt x="1479" y="3289"/>
                  </a:lnTo>
                  <a:lnTo>
                    <a:pt x="1657" y="3009"/>
                  </a:lnTo>
                  <a:lnTo>
                    <a:pt x="2014" y="2423"/>
                  </a:lnTo>
                  <a:lnTo>
                    <a:pt x="2193" y="2168"/>
                  </a:lnTo>
                  <a:lnTo>
                    <a:pt x="2346" y="1989"/>
                  </a:lnTo>
                  <a:lnTo>
                    <a:pt x="2575" y="1760"/>
                  </a:lnTo>
                  <a:lnTo>
                    <a:pt x="2830" y="1581"/>
                  </a:lnTo>
                  <a:lnTo>
                    <a:pt x="3060" y="1403"/>
                  </a:lnTo>
                  <a:lnTo>
                    <a:pt x="3315" y="1224"/>
                  </a:lnTo>
                  <a:lnTo>
                    <a:pt x="3595" y="1071"/>
                  </a:lnTo>
                  <a:lnTo>
                    <a:pt x="3876" y="944"/>
                  </a:lnTo>
                  <a:lnTo>
                    <a:pt x="4437" y="714"/>
                  </a:lnTo>
                  <a:lnTo>
                    <a:pt x="3697" y="35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2256;p101">
              <a:extLst>
                <a:ext uri="{FF2B5EF4-FFF2-40B4-BE49-F238E27FC236}">
                  <a16:creationId xmlns:a16="http://schemas.microsoft.com/office/drawing/2014/main" id="{DA0EEBAC-E0A1-987D-5BF6-729503B68C3E}"/>
                </a:ext>
              </a:extLst>
            </p:cNvPr>
            <p:cNvSpPr/>
            <p:nvPr/>
          </p:nvSpPr>
          <p:spPr>
            <a:xfrm>
              <a:off x="1172656" y="1976870"/>
              <a:ext cx="76249" cy="220955"/>
            </a:xfrm>
            <a:custGeom>
              <a:avLst/>
              <a:gdLst/>
              <a:ahLst/>
              <a:cxnLst/>
              <a:rect l="l" t="t" r="r" b="b"/>
              <a:pathLst>
                <a:path w="4540" h="13156" extrusionOk="0">
                  <a:moveTo>
                    <a:pt x="4539" y="0"/>
                  </a:moveTo>
                  <a:lnTo>
                    <a:pt x="2296" y="51"/>
                  </a:lnTo>
                  <a:lnTo>
                    <a:pt x="1" y="102"/>
                  </a:lnTo>
                  <a:lnTo>
                    <a:pt x="52" y="1479"/>
                  </a:lnTo>
                  <a:lnTo>
                    <a:pt x="77" y="2881"/>
                  </a:lnTo>
                  <a:lnTo>
                    <a:pt x="77" y="5660"/>
                  </a:lnTo>
                  <a:lnTo>
                    <a:pt x="77" y="8465"/>
                  </a:lnTo>
                  <a:lnTo>
                    <a:pt x="77" y="11244"/>
                  </a:lnTo>
                  <a:lnTo>
                    <a:pt x="52" y="11295"/>
                  </a:lnTo>
                  <a:lnTo>
                    <a:pt x="26" y="11346"/>
                  </a:lnTo>
                  <a:lnTo>
                    <a:pt x="179" y="11728"/>
                  </a:lnTo>
                  <a:lnTo>
                    <a:pt x="358" y="12060"/>
                  </a:lnTo>
                  <a:lnTo>
                    <a:pt x="562" y="12366"/>
                  </a:lnTo>
                  <a:lnTo>
                    <a:pt x="689" y="12519"/>
                  </a:lnTo>
                  <a:lnTo>
                    <a:pt x="842" y="12646"/>
                  </a:lnTo>
                  <a:lnTo>
                    <a:pt x="995" y="12773"/>
                  </a:lnTo>
                  <a:lnTo>
                    <a:pt x="1148" y="12875"/>
                  </a:lnTo>
                  <a:lnTo>
                    <a:pt x="1327" y="12952"/>
                  </a:lnTo>
                  <a:lnTo>
                    <a:pt x="1505" y="13028"/>
                  </a:lnTo>
                  <a:lnTo>
                    <a:pt x="1684" y="13079"/>
                  </a:lnTo>
                  <a:lnTo>
                    <a:pt x="1888" y="13130"/>
                  </a:lnTo>
                  <a:lnTo>
                    <a:pt x="2092" y="13156"/>
                  </a:lnTo>
                  <a:lnTo>
                    <a:pt x="2321" y="13156"/>
                  </a:lnTo>
                  <a:lnTo>
                    <a:pt x="2551" y="13130"/>
                  </a:lnTo>
                  <a:lnTo>
                    <a:pt x="2780" y="13105"/>
                  </a:lnTo>
                  <a:lnTo>
                    <a:pt x="2984" y="13054"/>
                  </a:lnTo>
                  <a:lnTo>
                    <a:pt x="3188" y="12977"/>
                  </a:lnTo>
                  <a:lnTo>
                    <a:pt x="3341" y="12875"/>
                  </a:lnTo>
                  <a:lnTo>
                    <a:pt x="3519" y="12773"/>
                  </a:lnTo>
                  <a:lnTo>
                    <a:pt x="3672" y="12646"/>
                  </a:lnTo>
                  <a:lnTo>
                    <a:pt x="3800" y="12519"/>
                  </a:lnTo>
                  <a:lnTo>
                    <a:pt x="3927" y="12366"/>
                  </a:lnTo>
                  <a:lnTo>
                    <a:pt x="4029" y="12213"/>
                  </a:lnTo>
                  <a:lnTo>
                    <a:pt x="4208" y="11856"/>
                  </a:lnTo>
                  <a:lnTo>
                    <a:pt x="4361" y="11473"/>
                  </a:lnTo>
                  <a:lnTo>
                    <a:pt x="4463" y="11065"/>
                  </a:lnTo>
                  <a:lnTo>
                    <a:pt x="4386" y="8312"/>
                  </a:lnTo>
                  <a:lnTo>
                    <a:pt x="4361" y="6909"/>
                  </a:lnTo>
                  <a:lnTo>
                    <a:pt x="4335" y="5533"/>
                  </a:lnTo>
                  <a:lnTo>
                    <a:pt x="4361" y="4130"/>
                  </a:lnTo>
                  <a:lnTo>
                    <a:pt x="4386" y="2728"/>
                  </a:lnTo>
                  <a:lnTo>
                    <a:pt x="4437" y="1351"/>
                  </a:lnTo>
                  <a:lnTo>
                    <a:pt x="4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2257;p101">
              <a:extLst>
                <a:ext uri="{FF2B5EF4-FFF2-40B4-BE49-F238E27FC236}">
                  <a16:creationId xmlns:a16="http://schemas.microsoft.com/office/drawing/2014/main" id="{0611CED8-CA00-6721-5361-F9119B855ACA}"/>
                </a:ext>
              </a:extLst>
            </p:cNvPr>
            <p:cNvSpPr/>
            <p:nvPr/>
          </p:nvSpPr>
          <p:spPr>
            <a:xfrm>
              <a:off x="1120845" y="2657257"/>
              <a:ext cx="123342" cy="127625"/>
            </a:xfrm>
            <a:custGeom>
              <a:avLst/>
              <a:gdLst/>
              <a:ahLst/>
              <a:cxnLst/>
              <a:rect l="l" t="t" r="r" b="b"/>
              <a:pathLst>
                <a:path w="7344" h="7599" extrusionOk="0">
                  <a:moveTo>
                    <a:pt x="3596" y="383"/>
                  </a:moveTo>
                  <a:lnTo>
                    <a:pt x="3953" y="409"/>
                  </a:lnTo>
                  <a:lnTo>
                    <a:pt x="4284" y="460"/>
                  </a:lnTo>
                  <a:lnTo>
                    <a:pt x="4616" y="562"/>
                  </a:lnTo>
                  <a:lnTo>
                    <a:pt x="4947" y="689"/>
                  </a:lnTo>
                  <a:lnTo>
                    <a:pt x="5228" y="842"/>
                  </a:lnTo>
                  <a:lnTo>
                    <a:pt x="5508" y="1046"/>
                  </a:lnTo>
                  <a:lnTo>
                    <a:pt x="5763" y="1250"/>
                  </a:lnTo>
                  <a:lnTo>
                    <a:pt x="5992" y="1480"/>
                  </a:lnTo>
                  <a:lnTo>
                    <a:pt x="6196" y="1735"/>
                  </a:lnTo>
                  <a:lnTo>
                    <a:pt x="6400" y="2015"/>
                  </a:lnTo>
                  <a:lnTo>
                    <a:pt x="6553" y="2321"/>
                  </a:lnTo>
                  <a:lnTo>
                    <a:pt x="6681" y="2627"/>
                  </a:lnTo>
                  <a:lnTo>
                    <a:pt x="6808" y="2958"/>
                  </a:lnTo>
                  <a:lnTo>
                    <a:pt x="6885" y="3290"/>
                  </a:lnTo>
                  <a:lnTo>
                    <a:pt x="6936" y="3647"/>
                  </a:lnTo>
                  <a:lnTo>
                    <a:pt x="6961" y="3978"/>
                  </a:lnTo>
                  <a:lnTo>
                    <a:pt x="6961" y="4335"/>
                  </a:lnTo>
                  <a:lnTo>
                    <a:pt x="6910" y="4667"/>
                  </a:lnTo>
                  <a:lnTo>
                    <a:pt x="6808" y="4973"/>
                  </a:lnTo>
                  <a:lnTo>
                    <a:pt x="6706" y="5253"/>
                  </a:lnTo>
                  <a:lnTo>
                    <a:pt x="6553" y="5508"/>
                  </a:lnTo>
                  <a:lnTo>
                    <a:pt x="6375" y="5737"/>
                  </a:lnTo>
                  <a:lnTo>
                    <a:pt x="6171" y="5967"/>
                  </a:lnTo>
                  <a:lnTo>
                    <a:pt x="5941" y="6171"/>
                  </a:lnTo>
                  <a:lnTo>
                    <a:pt x="5687" y="6375"/>
                  </a:lnTo>
                  <a:lnTo>
                    <a:pt x="5406" y="6528"/>
                  </a:lnTo>
                  <a:lnTo>
                    <a:pt x="5151" y="6681"/>
                  </a:lnTo>
                  <a:lnTo>
                    <a:pt x="4845" y="6834"/>
                  </a:lnTo>
                  <a:lnTo>
                    <a:pt x="4539" y="6936"/>
                  </a:lnTo>
                  <a:lnTo>
                    <a:pt x="4259" y="7038"/>
                  </a:lnTo>
                  <a:lnTo>
                    <a:pt x="3647" y="7216"/>
                  </a:lnTo>
                  <a:lnTo>
                    <a:pt x="3315" y="7165"/>
                  </a:lnTo>
                  <a:lnTo>
                    <a:pt x="3009" y="7089"/>
                  </a:lnTo>
                  <a:lnTo>
                    <a:pt x="2704" y="7012"/>
                  </a:lnTo>
                  <a:lnTo>
                    <a:pt x="2398" y="6885"/>
                  </a:lnTo>
                  <a:lnTo>
                    <a:pt x="2117" y="6757"/>
                  </a:lnTo>
                  <a:lnTo>
                    <a:pt x="1862" y="6604"/>
                  </a:lnTo>
                  <a:lnTo>
                    <a:pt x="1607" y="6426"/>
                  </a:lnTo>
                  <a:lnTo>
                    <a:pt x="1378" y="6247"/>
                  </a:lnTo>
                  <a:lnTo>
                    <a:pt x="1148" y="6018"/>
                  </a:lnTo>
                  <a:lnTo>
                    <a:pt x="970" y="5788"/>
                  </a:lnTo>
                  <a:lnTo>
                    <a:pt x="791" y="5534"/>
                  </a:lnTo>
                  <a:lnTo>
                    <a:pt x="638" y="5279"/>
                  </a:lnTo>
                  <a:lnTo>
                    <a:pt x="511" y="4973"/>
                  </a:lnTo>
                  <a:lnTo>
                    <a:pt x="409" y="4667"/>
                  </a:lnTo>
                  <a:lnTo>
                    <a:pt x="358" y="4335"/>
                  </a:lnTo>
                  <a:lnTo>
                    <a:pt x="307" y="4004"/>
                  </a:lnTo>
                  <a:lnTo>
                    <a:pt x="307" y="3647"/>
                  </a:lnTo>
                  <a:lnTo>
                    <a:pt x="332" y="3315"/>
                  </a:lnTo>
                  <a:lnTo>
                    <a:pt x="383" y="2958"/>
                  </a:lnTo>
                  <a:lnTo>
                    <a:pt x="485" y="2652"/>
                  </a:lnTo>
                  <a:lnTo>
                    <a:pt x="613" y="2321"/>
                  </a:lnTo>
                  <a:lnTo>
                    <a:pt x="791" y="2041"/>
                  </a:lnTo>
                  <a:lnTo>
                    <a:pt x="970" y="1760"/>
                  </a:lnTo>
                  <a:lnTo>
                    <a:pt x="1174" y="1505"/>
                  </a:lnTo>
                  <a:lnTo>
                    <a:pt x="1429" y="1250"/>
                  </a:lnTo>
                  <a:lnTo>
                    <a:pt x="1684" y="1046"/>
                  </a:lnTo>
                  <a:lnTo>
                    <a:pt x="1964" y="842"/>
                  </a:lnTo>
                  <a:lnTo>
                    <a:pt x="2245" y="689"/>
                  </a:lnTo>
                  <a:lnTo>
                    <a:pt x="2576" y="562"/>
                  </a:lnTo>
                  <a:lnTo>
                    <a:pt x="2882" y="460"/>
                  </a:lnTo>
                  <a:lnTo>
                    <a:pt x="3239" y="409"/>
                  </a:lnTo>
                  <a:lnTo>
                    <a:pt x="3596" y="383"/>
                  </a:lnTo>
                  <a:close/>
                  <a:moveTo>
                    <a:pt x="3545" y="1"/>
                  </a:moveTo>
                  <a:lnTo>
                    <a:pt x="3137" y="26"/>
                  </a:lnTo>
                  <a:lnTo>
                    <a:pt x="2729" y="77"/>
                  </a:lnTo>
                  <a:lnTo>
                    <a:pt x="2347" y="205"/>
                  </a:lnTo>
                  <a:lnTo>
                    <a:pt x="1990" y="332"/>
                  </a:lnTo>
                  <a:lnTo>
                    <a:pt x="1658" y="511"/>
                  </a:lnTo>
                  <a:lnTo>
                    <a:pt x="1378" y="715"/>
                  </a:lnTo>
                  <a:lnTo>
                    <a:pt x="1097" y="919"/>
                  </a:lnTo>
                  <a:lnTo>
                    <a:pt x="868" y="1174"/>
                  </a:lnTo>
                  <a:lnTo>
                    <a:pt x="664" y="1454"/>
                  </a:lnTo>
                  <a:lnTo>
                    <a:pt x="485" y="1735"/>
                  </a:lnTo>
                  <a:lnTo>
                    <a:pt x="332" y="2041"/>
                  </a:lnTo>
                  <a:lnTo>
                    <a:pt x="230" y="2347"/>
                  </a:lnTo>
                  <a:lnTo>
                    <a:pt x="128" y="2678"/>
                  </a:lnTo>
                  <a:lnTo>
                    <a:pt x="52" y="3009"/>
                  </a:lnTo>
                  <a:lnTo>
                    <a:pt x="26" y="3366"/>
                  </a:lnTo>
                  <a:lnTo>
                    <a:pt x="1" y="3698"/>
                  </a:lnTo>
                  <a:lnTo>
                    <a:pt x="26" y="4055"/>
                  </a:lnTo>
                  <a:lnTo>
                    <a:pt x="77" y="4386"/>
                  </a:lnTo>
                  <a:lnTo>
                    <a:pt x="128" y="4718"/>
                  </a:lnTo>
                  <a:lnTo>
                    <a:pt x="230" y="5049"/>
                  </a:lnTo>
                  <a:lnTo>
                    <a:pt x="332" y="5381"/>
                  </a:lnTo>
                  <a:lnTo>
                    <a:pt x="485" y="5686"/>
                  </a:lnTo>
                  <a:lnTo>
                    <a:pt x="638" y="5967"/>
                  </a:lnTo>
                  <a:lnTo>
                    <a:pt x="817" y="6247"/>
                  </a:lnTo>
                  <a:lnTo>
                    <a:pt x="1021" y="6502"/>
                  </a:lnTo>
                  <a:lnTo>
                    <a:pt x="1276" y="6732"/>
                  </a:lnTo>
                  <a:lnTo>
                    <a:pt x="1531" y="6936"/>
                  </a:lnTo>
                  <a:lnTo>
                    <a:pt x="1786" y="7114"/>
                  </a:lnTo>
                  <a:lnTo>
                    <a:pt x="2092" y="7242"/>
                  </a:lnTo>
                  <a:lnTo>
                    <a:pt x="2423" y="7369"/>
                  </a:lnTo>
                  <a:lnTo>
                    <a:pt x="2754" y="7446"/>
                  </a:lnTo>
                  <a:lnTo>
                    <a:pt x="3111" y="7471"/>
                  </a:lnTo>
                  <a:lnTo>
                    <a:pt x="3494" y="7471"/>
                  </a:lnTo>
                  <a:lnTo>
                    <a:pt x="3519" y="7522"/>
                  </a:lnTo>
                  <a:lnTo>
                    <a:pt x="3570" y="7573"/>
                  </a:lnTo>
                  <a:lnTo>
                    <a:pt x="3647" y="7599"/>
                  </a:lnTo>
                  <a:lnTo>
                    <a:pt x="3723" y="7599"/>
                  </a:lnTo>
                  <a:lnTo>
                    <a:pt x="4106" y="7522"/>
                  </a:lnTo>
                  <a:lnTo>
                    <a:pt x="4463" y="7395"/>
                  </a:lnTo>
                  <a:lnTo>
                    <a:pt x="4845" y="7267"/>
                  </a:lnTo>
                  <a:lnTo>
                    <a:pt x="5177" y="7114"/>
                  </a:lnTo>
                  <a:lnTo>
                    <a:pt x="5534" y="6936"/>
                  </a:lnTo>
                  <a:lnTo>
                    <a:pt x="5839" y="6757"/>
                  </a:lnTo>
                  <a:lnTo>
                    <a:pt x="6120" y="6528"/>
                  </a:lnTo>
                  <a:lnTo>
                    <a:pt x="6400" y="6273"/>
                  </a:lnTo>
                  <a:lnTo>
                    <a:pt x="6630" y="6018"/>
                  </a:lnTo>
                  <a:lnTo>
                    <a:pt x="6859" y="5712"/>
                  </a:lnTo>
                  <a:lnTo>
                    <a:pt x="7038" y="5406"/>
                  </a:lnTo>
                  <a:lnTo>
                    <a:pt x="7165" y="5075"/>
                  </a:lnTo>
                  <a:lnTo>
                    <a:pt x="7267" y="4743"/>
                  </a:lnTo>
                  <a:lnTo>
                    <a:pt x="7344" y="4361"/>
                  </a:lnTo>
                  <a:lnTo>
                    <a:pt x="7344" y="3978"/>
                  </a:lnTo>
                  <a:lnTo>
                    <a:pt x="7318" y="3545"/>
                  </a:lnTo>
                  <a:lnTo>
                    <a:pt x="7242" y="3162"/>
                  </a:lnTo>
                  <a:lnTo>
                    <a:pt x="7140" y="2805"/>
                  </a:lnTo>
                  <a:lnTo>
                    <a:pt x="7012" y="2423"/>
                  </a:lnTo>
                  <a:lnTo>
                    <a:pt x="6859" y="2092"/>
                  </a:lnTo>
                  <a:lnTo>
                    <a:pt x="6655" y="1760"/>
                  </a:lnTo>
                  <a:lnTo>
                    <a:pt x="6451" y="1454"/>
                  </a:lnTo>
                  <a:lnTo>
                    <a:pt x="6222" y="1174"/>
                  </a:lnTo>
                  <a:lnTo>
                    <a:pt x="5967" y="919"/>
                  </a:lnTo>
                  <a:lnTo>
                    <a:pt x="5661" y="664"/>
                  </a:lnTo>
                  <a:lnTo>
                    <a:pt x="5355" y="460"/>
                  </a:lnTo>
                  <a:lnTo>
                    <a:pt x="5049" y="307"/>
                  </a:lnTo>
                  <a:lnTo>
                    <a:pt x="4692" y="154"/>
                  </a:lnTo>
                  <a:lnTo>
                    <a:pt x="4335" y="77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2258;p101">
              <a:extLst>
                <a:ext uri="{FF2B5EF4-FFF2-40B4-BE49-F238E27FC236}">
                  <a16:creationId xmlns:a16="http://schemas.microsoft.com/office/drawing/2014/main" id="{C531FF9C-87A2-4651-0F67-4D0074894DA9}"/>
                </a:ext>
              </a:extLst>
            </p:cNvPr>
            <p:cNvSpPr/>
            <p:nvPr/>
          </p:nvSpPr>
          <p:spPr>
            <a:xfrm>
              <a:off x="1233469" y="1730660"/>
              <a:ext cx="10715" cy="13705"/>
            </a:xfrm>
            <a:custGeom>
              <a:avLst/>
              <a:gdLst/>
              <a:ahLst/>
              <a:cxnLst/>
              <a:rect l="l" t="t" r="r" b="b"/>
              <a:pathLst>
                <a:path w="638" h="816" extrusionOk="0">
                  <a:moveTo>
                    <a:pt x="255" y="0"/>
                  </a:moveTo>
                  <a:lnTo>
                    <a:pt x="128" y="102"/>
                  </a:lnTo>
                  <a:lnTo>
                    <a:pt x="26" y="255"/>
                  </a:lnTo>
                  <a:lnTo>
                    <a:pt x="0" y="331"/>
                  </a:lnTo>
                  <a:lnTo>
                    <a:pt x="0" y="408"/>
                  </a:lnTo>
                  <a:lnTo>
                    <a:pt x="26" y="484"/>
                  </a:lnTo>
                  <a:lnTo>
                    <a:pt x="51" y="561"/>
                  </a:lnTo>
                  <a:lnTo>
                    <a:pt x="77" y="637"/>
                  </a:lnTo>
                  <a:lnTo>
                    <a:pt x="153" y="714"/>
                  </a:lnTo>
                  <a:lnTo>
                    <a:pt x="204" y="765"/>
                  </a:lnTo>
                  <a:lnTo>
                    <a:pt x="281" y="790"/>
                  </a:lnTo>
                  <a:lnTo>
                    <a:pt x="357" y="816"/>
                  </a:lnTo>
                  <a:lnTo>
                    <a:pt x="434" y="816"/>
                  </a:lnTo>
                  <a:lnTo>
                    <a:pt x="510" y="790"/>
                  </a:lnTo>
                  <a:lnTo>
                    <a:pt x="587" y="765"/>
                  </a:lnTo>
                  <a:lnTo>
                    <a:pt x="638" y="739"/>
                  </a:lnTo>
                  <a:lnTo>
                    <a:pt x="638" y="688"/>
                  </a:lnTo>
                  <a:lnTo>
                    <a:pt x="612" y="637"/>
                  </a:lnTo>
                  <a:lnTo>
                    <a:pt x="561" y="612"/>
                  </a:lnTo>
                  <a:lnTo>
                    <a:pt x="459" y="612"/>
                  </a:lnTo>
                  <a:lnTo>
                    <a:pt x="383" y="561"/>
                  </a:lnTo>
                  <a:lnTo>
                    <a:pt x="306" y="510"/>
                  </a:lnTo>
                  <a:lnTo>
                    <a:pt x="255" y="459"/>
                  </a:lnTo>
                  <a:lnTo>
                    <a:pt x="255" y="382"/>
                  </a:lnTo>
                  <a:lnTo>
                    <a:pt x="255" y="306"/>
                  </a:lnTo>
                  <a:lnTo>
                    <a:pt x="281" y="229"/>
                  </a:lnTo>
                  <a:lnTo>
                    <a:pt x="357" y="153"/>
                  </a:lnTo>
                  <a:lnTo>
                    <a:pt x="383" y="127"/>
                  </a:lnTo>
                  <a:lnTo>
                    <a:pt x="383" y="102"/>
                  </a:lnTo>
                  <a:lnTo>
                    <a:pt x="357" y="5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2259;p101">
              <a:extLst>
                <a:ext uri="{FF2B5EF4-FFF2-40B4-BE49-F238E27FC236}">
                  <a16:creationId xmlns:a16="http://schemas.microsoft.com/office/drawing/2014/main" id="{F9F531C5-38D0-0F48-9444-FD2538EBAF76}"/>
                </a:ext>
              </a:extLst>
            </p:cNvPr>
            <p:cNvSpPr/>
            <p:nvPr/>
          </p:nvSpPr>
          <p:spPr>
            <a:xfrm>
              <a:off x="1125984" y="2663689"/>
              <a:ext cx="111788" cy="114777"/>
            </a:xfrm>
            <a:custGeom>
              <a:avLst/>
              <a:gdLst/>
              <a:ahLst/>
              <a:cxnLst/>
              <a:rect l="l" t="t" r="r" b="b"/>
              <a:pathLst>
                <a:path w="6656" h="6834" extrusionOk="0">
                  <a:moveTo>
                    <a:pt x="3009" y="2703"/>
                  </a:moveTo>
                  <a:lnTo>
                    <a:pt x="3162" y="2754"/>
                  </a:lnTo>
                  <a:lnTo>
                    <a:pt x="3290" y="2805"/>
                  </a:lnTo>
                  <a:lnTo>
                    <a:pt x="3417" y="2881"/>
                  </a:lnTo>
                  <a:lnTo>
                    <a:pt x="3545" y="3009"/>
                  </a:lnTo>
                  <a:lnTo>
                    <a:pt x="3647" y="3162"/>
                  </a:lnTo>
                  <a:lnTo>
                    <a:pt x="3698" y="3315"/>
                  </a:lnTo>
                  <a:lnTo>
                    <a:pt x="3698" y="3493"/>
                  </a:lnTo>
                  <a:lnTo>
                    <a:pt x="3698" y="3646"/>
                  </a:lnTo>
                  <a:lnTo>
                    <a:pt x="3647" y="3825"/>
                  </a:lnTo>
                  <a:lnTo>
                    <a:pt x="3570" y="3978"/>
                  </a:lnTo>
                  <a:lnTo>
                    <a:pt x="3443" y="4105"/>
                  </a:lnTo>
                  <a:lnTo>
                    <a:pt x="3315" y="4207"/>
                  </a:lnTo>
                  <a:lnTo>
                    <a:pt x="3162" y="4309"/>
                  </a:lnTo>
                  <a:lnTo>
                    <a:pt x="3009" y="4335"/>
                  </a:lnTo>
                  <a:lnTo>
                    <a:pt x="2856" y="4360"/>
                  </a:lnTo>
                  <a:lnTo>
                    <a:pt x="2678" y="4360"/>
                  </a:lnTo>
                  <a:lnTo>
                    <a:pt x="2525" y="4309"/>
                  </a:lnTo>
                  <a:lnTo>
                    <a:pt x="2372" y="4233"/>
                  </a:lnTo>
                  <a:lnTo>
                    <a:pt x="2245" y="4105"/>
                  </a:lnTo>
                  <a:lnTo>
                    <a:pt x="2168" y="3978"/>
                  </a:lnTo>
                  <a:lnTo>
                    <a:pt x="2092" y="3850"/>
                  </a:lnTo>
                  <a:lnTo>
                    <a:pt x="2041" y="3697"/>
                  </a:lnTo>
                  <a:lnTo>
                    <a:pt x="2015" y="3544"/>
                  </a:lnTo>
                  <a:lnTo>
                    <a:pt x="2015" y="3391"/>
                  </a:lnTo>
                  <a:lnTo>
                    <a:pt x="2041" y="3238"/>
                  </a:lnTo>
                  <a:lnTo>
                    <a:pt x="2117" y="3111"/>
                  </a:lnTo>
                  <a:lnTo>
                    <a:pt x="2219" y="3009"/>
                  </a:lnTo>
                  <a:lnTo>
                    <a:pt x="2270" y="2983"/>
                  </a:lnTo>
                  <a:lnTo>
                    <a:pt x="2321" y="2958"/>
                  </a:lnTo>
                  <a:lnTo>
                    <a:pt x="2321" y="2932"/>
                  </a:lnTo>
                  <a:lnTo>
                    <a:pt x="2448" y="2830"/>
                  </a:lnTo>
                  <a:lnTo>
                    <a:pt x="2576" y="2779"/>
                  </a:lnTo>
                  <a:lnTo>
                    <a:pt x="2729" y="2728"/>
                  </a:lnTo>
                  <a:lnTo>
                    <a:pt x="2856" y="2703"/>
                  </a:lnTo>
                  <a:close/>
                  <a:moveTo>
                    <a:pt x="3290" y="0"/>
                  </a:moveTo>
                  <a:lnTo>
                    <a:pt x="2933" y="26"/>
                  </a:lnTo>
                  <a:lnTo>
                    <a:pt x="2576" y="77"/>
                  </a:lnTo>
                  <a:lnTo>
                    <a:pt x="2270" y="179"/>
                  </a:lnTo>
                  <a:lnTo>
                    <a:pt x="1939" y="306"/>
                  </a:lnTo>
                  <a:lnTo>
                    <a:pt x="1658" y="459"/>
                  </a:lnTo>
                  <a:lnTo>
                    <a:pt x="1378" y="663"/>
                  </a:lnTo>
                  <a:lnTo>
                    <a:pt x="1123" y="867"/>
                  </a:lnTo>
                  <a:lnTo>
                    <a:pt x="868" y="1122"/>
                  </a:lnTo>
                  <a:lnTo>
                    <a:pt x="664" y="1377"/>
                  </a:lnTo>
                  <a:lnTo>
                    <a:pt x="485" y="1658"/>
                  </a:lnTo>
                  <a:lnTo>
                    <a:pt x="307" y="1938"/>
                  </a:lnTo>
                  <a:lnTo>
                    <a:pt x="179" y="2269"/>
                  </a:lnTo>
                  <a:lnTo>
                    <a:pt x="77" y="2575"/>
                  </a:lnTo>
                  <a:lnTo>
                    <a:pt x="26" y="2932"/>
                  </a:lnTo>
                  <a:lnTo>
                    <a:pt x="1" y="3264"/>
                  </a:lnTo>
                  <a:lnTo>
                    <a:pt x="1" y="3621"/>
                  </a:lnTo>
                  <a:lnTo>
                    <a:pt x="52" y="3952"/>
                  </a:lnTo>
                  <a:lnTo>
                    <a:pt x="103" y="4284"/>
                  </a:lnTo>
                  <a:lnTo>
                    <a:pt x="205" y="4590"/>
                  </a:lnTo>
                  <a:lnTo>
                    <a:pt x="332" y="4896"/>
                  </a:lnTo>
                  <a:lnTo>
                    <a:pt x="485" y="5151"/>
                  </a:lnTo>
                  <a:lnTo>
                    <a:pt x="664" y="5405"/>
                  </a:lnTo>
                  <a:lnTo>
                    <a:pt x="842" y="5635"/>
                  </a:lnTo>
                  <a:lnTo>
                    <a:pt x="1072" y="5864"/>
                  </a:lnTo>
                  <a:lnTo>
                    <a:pt x="1301" y="6043"/>
                  </a:lnTo>
                  <a:lnTo>
                    <a:pt x="1556" y="6221"/>
                  </a:lnTo>
                  <a:lnTo>
                    <a:pt x="1811" y="6374"/>
                  </a:lnTo>
                  <a:lnTo>
                    <a:pt x="2092" y="6502"/>
                  </a:lnTo>
                  <a:lnTo>
                    <a:pt x="2398" y="6629"/>
                  </a:lnTo>
                  <a:lnTo>
                    <a:pt x="2703" y="6706"/>
                  </a:lnTo>
                  <a:lnTo>
                    <a:pt x="3009" y="6782"/>
                  </a:lnTo>
                  <a:lnTo>
                    <a:pt x="3341" y="6833"/>
                  </a:lnTo>
                  <a:lnTo>
                    <a:pt x="3953" y="6655"/>
                  </a:lnTo>
                  <a:lnTo>
                    <a:pt x="4233" y="6553"/>
                  </a:lnTo>
                  <a:lnTo>
                    <a:pt x="4539" y="6451"/>
                  </a:lnTo>
                  <a:lnTo>
                    <a:pt x="4845" y="6298"/>
                  </a:lnTo>
                  <a:lnTo>
                    <a:pt x="5100" y="6145"/>
                  </a:lnTo>
                  <a:lnTo>
                    <a:pt x="5381" y="5992"/>
                  </a:lnTo>
                  <a:lnTo>
                    <a:pt x="5635" y="5788"/>
                  </a:lnTo>
                  <a:lnTo>
                    <a:pt x="5865" y="5584"/>
                  </a:lnTo>
                  <a:lnTo>
                    <a:pt x="6069" y="5354"/>
                  </a:lnTo>
                  <a:lnTo>
                    <a:pt x="6247" y="5125"/>
                  </a:lnTo>
                  <a:lnTo>
                    <a:pt x="6400" y="4870"/>
                  </a:lnTo>
                  <a:lnTo>
                    <a:pt x="6502" y="4590"/>
                  </a:lnTo>
                  <a:lnTo>
                    <a:pt x="6604" y="4284"/>
                  </a:lnTo>
                  <a:lnTo>
                    <a:pt x="6655" y="3952"/>
                  </a:lnTo>
                  <a:lnTo>
                    <a:pt x="6655" y="3595"/>
                  </a:lnTo>
                  <a:lnTo>
                    <a:pt x="6630" y="3264"/>
                  </a:lnTo>
                  <a:lnTo>
                    <a:pt x="6579" y="2907"/>
                  </a:lnTo>
                  <a:lnTo>
                    <a:pt x="6502" y="2575"/>
                  </a:lnTo>
                  <a:lnTo>
                    <a:pt x="6375" y="2244"/>
                  </a:lnTo>
                  <a:lnTo>
                    <a:pt x="6247" y="1938"/>
                  </a:lnTo>
                  <a:lnTo>
                    <a:pt x="6094" y="1632"/>
                  </a:lnTo>
                  <a:lnTo>
                    <a:pt x="5890" y="1352"/>
                  </a:lnTo>
                  <a:lnTo>
                    <a:pt x="5686" y="1097"/>
                  </a:lnTo>
                  <a:lnTo>
                    <a:pt x="5457" y="867"/>
                  </a:lnTo>
                  <a:lnTo>
                    <a:pt x="5202" y="663"/>
                  </a:lnTo>
                  <a:lnTo>
                    <a:pt x="4922" y="459"/>
                  </a:lnTo>
                  <a:lnTo>
                    <a:pt x="4641" y="306"/>
                  </a:lnTo>
                  <a:lnTo>
                    <a:pt x="4310" y="179"/>
                  </a:lnTo>
                  <a:lnTo>
                    <a:pt x="3978" y="77"/>
                  </a:lnTo>
                  <a:lnTo>
                    <a:pt x="3647" y="26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2260;p101">
              <a:extLst>
                <a:ext uri="{FF2B5EF4-FFF2-40B4-BE49-F238E27FC236}">
                  <a16:creationId xmlns:a16="http://schemas.microsoft.com/office/drawing/2014/main" id="{A6B32D24-D83F-77AE-4ACC-F048D4DCD412}"/>
                </a:ext>
              </a:extLst>
            </p:cNvPr>
            <p:cNvSpPr/>
            <p:nvPr/>
          </p:nvSpPr>
          <p:spPr>
            <a:xfrm>
              <a:off x="1165384" y="1663850"/>
              <a:ext cx="70237" cy="71530"/>
            </a:xfrm>
            <a:custGeom>
              <a:avLst/>
              <a:gdLst/>
              <a:ahLst/>
              <a:cxnLst/>
              <a:rect l="l" t="t" r="r" b="b"/>
              <a:pathLst>
                <a:path w="4182" h="4259" extrusionOk="0">
                  <a:moveTo>
                    <a:pt x="2423" y="1"/>
                  </a:moveTo>
                  <a:lnTo>
                    <a:pt x="1989" y="332"/>
                  </a:lnTo>
                  <a:lnTo>
                    <a:pt x="1556" y="715"/>
                  </a:lnTo>
                  <a:lnTo>
                    <a:pt x="1173" y="1122"/>
                  </a:lnTo>
                  <a:lnTo>
                    <a:pt x="995" y="1352"/>
                  </a:lnTo>
                  <a:lnTo>
                    <a:pt x="842" y="1581"/>
                  </a:lnTo>
                  <a:lnTo>
                    <a:pt x="612" y="1989"/>
                  </a:lnTo>
                  <a:lnTo>
                    <a:pt x="434" y="2295"/>
                  </a:lnTo>
                  <a:lnTo>
                    <a:pt x="255" y="2652"/>
                  </a:lnTo>
                  <a:lnTo>
                    <a:pt x="128" y="2984"/>
                  </a:lnTo>
                  <a:lnTo>
                    <a:pt x="26" y="3290"/>
                  </a:lnTo>
                  <a:lnTo>
                    <a:pt x="1" y="3417"/>
                  </a:lnTo>
                  <a:lnTo>
                    <a:pt x="1" y="3519"/>
                  </a:lnTo>
                  <a:lnTo>
                    <a:pt x="26" y="3621"/>
                  </a:lnTo>
                  <a:lnTo>
                    <a:pt x="77" y="3672"/>
                  </a:lnTo>
                  <a:lnTo>
                    <a:pt x="102" y="3698"/>
                  </a:lnTo>
                  <a:lnTo>
                    <a:pt x="102" y="3723"/>
                  </a:lnTo>
                  <a:lnTo>
                    <a:pt x="561" y="3876"/>
                  </a:lnTo>
                  <a:lnTo>
                    <a:pt x="918" y="4004"/>
                  </a:lnTo>
                  <a:lnTo>
                    <a:pt x="1122" y="4105"/>
                  </a:lnTo>
                  <a:lnTo>
                    <a:pt x="1377" y="4258"/>
                  </a:lnTo>
                  <a:lnTo>
                    <a:pt x="1428" y="4029"/>
                  </a:lnTo>
                  <a:lnTo>
                    <a:pt x="1505" y="3774"/>
                  </a:lnTo>
                  <a:lnTo>
                    <a:pt x="1632" y="3519"/>
                  </a:lnTo>
                  <a:lnTo>
                    <a:pt x="1785" y="3264"/>
                  </a:lnTo>
                  <a:lnTo>
                    <a:pt x="2091" y="2780"/>
                  </a:lnTo>
                  <a:lnTo>
                    <a:pt x="2346" y="2423"/>
                  </a:lnTo>
                  <a:lnTo>
                    <a:pt x="2729" y="1938"/>
                  </a:lnTo>
                  <a:lnTo>
                    <a:pt x="2933" y="1709"/>
                  </a:lnTo>
                  <a:lnTo>
                    <a:pt x="3162" y="1479"/>
                  </a:lnTo>
                  <a:lnTo>
                    <a:pt x="3391" y="1275"/>
                  </a:lnTo>
                  <a:lnTo>
                    <a:pt x="3646" y="1071"/>
                  </a:lnTo>
                  <a:lnTo>
                    <a:pt x="3901" y="893"/>
                  </a:lnTo>
                  <a:lnTo>
                    <a:pt x="4182" y="740"/>
                  </a:lnTo>
                  <a:lnTo>
                    <a:pt x="3315" y="358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2261;p101">
              <a:extLst>
                <a:ext uri="{FF2B5EF4-FFF2-40B4-BE49-F238E27FC236}">
                  <a16:creationId xmlns:a16="http://schemas.microsoft.com/office/drawing/2014/main" id="{9415F196-A5C2-9C5B-AD20-D49361F74473}"/>
                </a:ext>
              </a:extLst>
            </p:cNvPr>
            <p:cNvSpPr/>
            <p:nvPr/>
          </p:nvSpPr>
          <p:spPr>
            <a:xfrm>
              <a:off x="1151260" y="1653152"/>
              <a:ext cx="48823" cy="71093"/>
            </a:xfrm>
            <a:custGeom>
              <a:avLst/>
              <a:gdLst/>
              <a:ahLst/>
              <a:cxnLst/>
              <a:rect l="l" t="t" r="r" b="b"/>
              <a:pathLst>
                <a:path w="2907" h="4233" extrusionOk="0">
                  <a:moveTo>
                    <a:pt x="1683" y="0"/>
                  </a:moveTo>
                  <a:lnTo>
                    <a:pt x="1479" y="77"/>
                  </a:lnTo>
                  <a:lnTo>
                    <a:pt x="1275" y="204"/>
                  </a:lnTo>
                  <a:lnTo>
                    <a:pt x="1096" y="408"/>
                  </a:lnTo>
                  <a:lnTo>
                    <a:pt x="893" y="638"/>
                  </a:lnTo>
                  <a:lnTo>
                    <a:pt x="714" y="893"/>
                  </a:lnTo>
                  <a:lnTo>
                    <a:pt x="561" y="1173"/>
                  </a:lnTo>
                  <a:lnTo>
                    <a:pt x="408" y="1479"/>
                  </a:lnTo>
                  <a:lnTo>
                    <a:pt x="281" y="1810"/>
                  </a:lnTo>
                  <a:lnTo>
                    <a:pt x="179" y="2142"/>
                  </a:lnTo>
                  <a:lnTo>
                    <a:pt x="102" y="2473"/>
                  </a:lnTo>
                  <a:lnTo>
                    <a:pt x="51" y="2779"/>
                  </a:lnTo>
                  <a:lnTo>
                    <a:pt x="0" y="3085"/>
                  </a:lnTo>
                  <a:lnTo>
                    <a:pt x="0" y="3366"/>
                  </a:lnTo>
                  <a:lnTo>
                    <a:pt x="51" y="3621"/>
                  </a:lnTo>
                  <a:lnTo>
                    <a:pt x="102" y="3825"/>
                  </a:lnTo>
                  <a:lnTo>
                    <a:pt x="230" y="4003"/>
                  </a:lnTo>
                  <a:lnTo>
                    <a:pt x="281" y="4054"/>
                  </a:lnTo>
                  <a:lnTo>
                    <a:pt x="383" y="4131"/>
                  </a:lnTo>
                  <a:lnTo>
                    <a:pt x="612" y="4233"/>
                  </a:lnTo>
                  <a:lnTo>
                    <a:pt x="612" y="4233"/>
                  </a:lnTo>
                  <a:lnTo>
                    <a:pt x="587" y="4029"/>
                  </a:lnTo>
                  <a:lnTo>
                    <a:pt x="612" y="3799"/>
                  </a:lnTo>
                  <a:lnTo>
                    <a:pt x="663" y="3570"/>
                  </a:lnTo>
                  <a:lnTo>
                    <a:pt x="740" y="3315"/>
                  </a:lnTo>
                  <a:lnTo>
                    <a:pt x="943" y="2856"/>
                  </a:lnTo>
                  <a:lnTo>
                    <a:pt x="1147" y="2473"/>
                  </a:lnTo>
                  <a:lnTo>
                    <a:pt x="1326" y="2167"/>
                  </a:lnTo>
                  <a:lnTo>
                    <a:pt x="1504" y="1887"/>
                  </a:lnTo>
                  <a:lnTo>
                    <a:pt x="1708" y="1632"/>
                  </a:lnTo>
                  <a:lnTo>
                    <a:pt x="1912" y="1377"/>
                  </a:lnTo>
                  <a:lnTo>
                    <a:pt x="2142" y="1148"/>
                  </a:lnTo>
                  <a:lnTo>
                    <a:pt x="2397" y="918"/>
                  </a:lnTo>
                  <a:lnTo>
                    <a:pt x="2652" y="689"/>
                  </a:lnTo>
                  <a:lnTo>
                    <a:pt x="2907" y="485"/>
                  </a:lnTo>
                  <a:lnTo>
                    <a:pt x="1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2262;p101">
              <a:extLst>
                <a:ext uri="{FF2B5EF4-FFF2-40B4-BE49-F238E27FC236}">
                  <a16:creationId xmlns:a16="http://schemas.microsoft.com/office/drawing/2014/main" id="{38EEBF5B-B5F7-1F7F-5D98-8ED1DD5090D3}"/>
                </a:ext>
              </a:extLst>
            </p:cNvPr>
            <p:cNvSpPr/>
            <p:nvPr/>
          </p:nvSpPr>
          <p:spPr>
            <a:xfrm>
              <a:off x="1137975" y="1591482"/>
              <a:ext cx="47547" cy="41131"/>
            </a:xfrm>
            <a:custGeom>
              <a:avLst/>
              <a:gdLst/>
              <a:ahLst/>
              <a:cxnLst/>
              <a:rect l="l" t="t" r="r" b="b"/>
              <a:pathLst>
                <a:path w="2831" h="2449" extrusionOk="0">
                  <a:moveTo>
                    <a:pt x="2244" y="1"/>
                  </a:moveTo>
                  <a:lnTo>
                    <a:pt x="1684" y="179"/>
                  </a:lnTo>
                  <a:lnTo>
                    <a:pt x="1403" y="281"/>
                  </a:lnTo>
                  <a:lnTo>
                    <a:pt x="1148" y="434"/>
                  </a:lnTo>
                  <a:lnTo>
                    <a:pt x="842" y="638"/>
                  </a:lnTo>
                  <a:lnTo>
                    <a:pt x="562" y="868"/>
                  </a:lnTo>
                  <a:lnTo>
                    <a:pt x="1" y="1352"/>
                  </a:lnTo>
                  <a:lnTo>
                    <a:pt x="715" y="1607"/>
                  </a:lnTo>
                  <a:lnTo>
                    <a:pt x="1429" y="1888"/>
                  </a:lnTo>
                  <a:lnTo>
                    <a:pt x="2831" y="2448"/>
                  </a:lnTo>
                  <a:lnTo>
                    <a:pt x="2652" y="2372"/>
                  </a:lnTo>
                  <a:lnTo>
                    <a:pt x="2499" y="2270"/>
                  </a:lnTo>
                  <a:lnTo>
                    <a:pt x="2372" y="2143"/>
                  </a:lnTo>
                  <a:lnTo>
                    <a:pt x="2244" y="1990"/>
                  </a:lnTo>
                  <a:lnTo>
                    <a:pt x="2091" y="1786"/>
                  </a:lnTo>
                  <a:lnTo>
                    <a:pt x="1989" y="1531"/>
                  </a:lnTo>
                  <a:lnTo>
                    <a:pt x="1938" y="1250"/>
                  </a:lnTo>
                  <a:lnTo>
                    <a:pt x="1913" y="995"/>
                  </a:lnTo>
                  <a:lnTo>
                    <a:pt x="1938" y="715"/>
                  </a:lnTo>
                  <a:lnTo>
                    <a:pt x="1989" y="460"/>
                  </a:lnTo>
                  <a:lnTo>
                    <a:pt x="2091" y="205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2263;p101">
              <a:extLst>
                <a:ext uri="{FF2B5EF4-FFF2-40B4-BE49-F238E27FC236}">
                  <a16:creationId xmlns:a16="http://schemas.microsoft.com/office/drawing/2014/main" id="{81D73C8E-205D-2B0A-DB74-FE5166DA2089}"/>
                </a:ext>
              </a:extLst>
            </p:cNvPr>
            <p:cNvSpPr/>
            <p:nvPr/>
          </p:nvSpPr>
          <p:spPr>
            <a:xfrm>
              <a:off x="1159825" y="2709069"/>
              <a:ext cx="28266" cy="27863"/>
            </a:xfrm>
            <a:custGeom>
              <a:avLst/>
              <a:gdLst/>
              <a:ahLst/>
              <a:cxnLst/>
              <a:rect l="l" t="t" r="r" b="b"/>
              <a:pathLst>
                <a:path w="1683" h="1659" extrusionOk="0">
                  <a:moveTo>
                    <a:pt x="790" y="358"/>
                  </a:moveTo>
                  <a:lnTo>
                    <a:pt x="943" y="409"/>
                  </a:lnTo>
                  <a:lnTo>
                    <a:pt x="1096" y="511"/>
                  </a:lnTo>
                  <a:lnTo>
                    <a:pt x="1198" y="638"/>
                  </a:lnTo>
                  <a:lnTo>
                    <a:pt x="1224" y="715"/>
                  </a:lnTo>
                  <a:lnTo>
                    <a:pt x="1224" y="791"/>
                  </a:lnTo>
                  <a:lnTo>
                    <a:pt x="1224" y="868"/>
                  </a:lnTo>
                  <a:lnTo>
                    <a:pt x="1198" y="944"/>
                  </a:lnTo>
                  <a:lnTo>
                    <a:pt x="1147" y="1021"/>
                  </a:lnTo>
                  <a:lnTo>
                    <a:pt x="1096" y="1097"/>
                  </a:lnTo>
                  <a:lnTo>
                    <a:pt x="1020" y="1148"/>
                  </a:lnTo>
                  <a:lnTo>
                    <a:pt x="943" y="1199"/>
                  </a:lnTo>
                  <a:lnTo>
                    <a:pt x="867" y="1225"/>
                  </a:lnTo>
                  <a:lnTo>
                    <a:pt x="714" y="1225"/>
                  </a:lnTo>
                  <a:lnTo>
                    <a:pt x="637" y="1199"/>
                  </a:lnTo>
                  <a:lnTo>
                    <a:pt x="561" y="1148"/>
                  </a:lnTo>
                  <a:lnTo>
                    <a:pt x="484" y="1072"/>
                  </a:lnTo>
                  <a:lnTo>
                    <a:pt x="408" y="919"/>
                  </a:lnTo>
                  <a:lnTo>
                    <a:pt x="383" y="766"/>
                  </a:lnTo>
                  <a:lnTo>
                    <a:pt x="408" y="613"/>
                  </a:lnTo>
                  <a:lnTo>
                    <a:pt x="459" y="434"/>
                  </a:lnTo>
                  <a:lnTo>
                    <a:pt x="459" y="409"/>
                  </a:lnTo>
                  <a:lnTo>
                    <a:pt x="535" y="358"/>
                  </a:lnTo>
                  <a:close/>
                  <a:moveTo>
                    <a:pt x="841" y="1"/>
                  </a:moveTo>
                  <a:lnTo>
                    <a:pt x="714" y="26"/>
                  </a:lnTo>
                  <a:lnTo>
                    <a:pt x="561" y="77"/>
                  </a:lnTo>
                  <a:lnTo>
                    <a:pt x="433" y="128"/>
                  </a:lnTo>
                  <a:lnTo>
                    <a:pt x="306" y="230"/>
                  </a:lnTo>
                  <a:lnTo>
                    <a:pt x="306" y="256"/>
                  </a:lnTo>
                  <a:lnTo>
                    <a:pt x="255" y="281"/>
                  </a:lnTo>
                  <a:lnTo>
                    <a:pt x="204" y="307"/>
                  </a:lnTo>
                  <a:lnTo>
                    <a:pt x="102" y="409"/>
                  </a:lnTo>
                  <a:lnTo>
                    <a:pt x="26" y="536"/>
                  </a:lnTo>
                  <a:lnTo>
                    <a:pt x="0" y="689"/>
                  </a:lnTo>
                  <a:lnTo>
                    <a:pt x="0" y="842"/>
                  </a:lnTo>
                  <a:lnTo>
                    <a:pt x="26" y="995"/>
                  </a:lnTo>
                  <a:lnTo>
                    <a:pt x="77" y="1148"/>
                  </a:lnTo>
                  <a:lnTo>
                    <a:pt x="153" y="1276"/>
                  </a:lnTo>
                  <a:lnTo>
                    <a:pt x="230" y="1403"/>
                  </a:lnTo>
                  <a:lnTo>
                    <a:pt x="357" y="1531"/>
                  </a:lnTo>
                  <a:lnTo>
                    <a:pt x="510" y="1607"/>
                  </a:lnTo>
                  <a:lnTo>
                    <a:pt x="663" y="1658"/>
                  </a:lnTo>
                  <a:lnTo>
                    <a:pt x="841" y="1658"/>
                  </a:lnTo>
                  <a:lnTo>
                    <a:pt x="994" y="1633"/>
                  </a:lnTo>
                  <a:lnTo>
                    <a:pt x="1147" y="1607"/>
                  </a:lnTo>
                  <a:lnTo>
                    <a:pt x="1300" y="1505"/>
                  </a:lnTo>
                  <a:lnTo>
                    <a:pt x="1428" y="1403"/>
                  </a:lnTo>
                  <a:lnTo>
                    <a:pt x="1555" y="1276"/>
                  </a:lnTo>
                  <a:lnTo>
                    <a:pt x="1632" y="1123"/>
                  </a:lnTo>
                  <a:lnTo>
                    <a:pt x="1683" y="944"/>
                  </a:lnTo>
                  <a:lnTo>
                    <a:pt x="1683" y="791"/>
                  </a:lnTo>
                  <a:lnTo>
                    <a:pt x="1683" y="613"/>
                  </a:lnTo>
                  <a:lnTo>
                    <a:pt x="1632" y="460"/>
                  </a:lnTo>
                  <a:lnTo>
                    <a:pt x="1530" y="307"/>
                  </a:lnTo>
                  <a:lnTo>
                    <a:pt x="1402" y="179"/>
                  </a:lnTo>
                  <a:lnTo>
                    <a:pt x="1275" y="103"/>
                  </a:lnTo>
                  <a:lnTo>
                    <a:pt x="1147" y="52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2264;p101">
              <a:extLst>
                <a:ext uri="{FF2B5EF4-FFF2-40B4-BE49-F238E27FC236}">
                  <a16:creationId xmlns:a16="http://schemas.microsoft.com/office/drawing/2014/main" id="{627A4F9E-3BA0-9471-FB99-405E827A698D}"/>
                </a:ext>
              </a:extLst>
            </p:cNvPr>
            <p:cNvSpPr/>
            <p:nvPr/>
          </p:nvSpPr>
          <p:spPr>
            <a:xfrm>
              <a:off x="1166240" y="2715064"/>
              <a:ext cx="14141" cy="14578"/>
            </a:xfrm>
            <a:custGeom>
              <a:avLst/>
              <a:gdLst/>
              <a:ahLst/>
              <a:cxnLst/>
              <a:rect l="l" t="t" r="r" b="b"/>
              <a:pathLst>
                <a:path w="842" h="868" extrusionOk="0">
                  <a:moveTo>
                    <a:pt x="153" y="1"/>
                  </a:moveTo>
                  <a:lnTo>
                    <a:pt x="77" y="52"/>
                  </a:lnTo>
                  <a:lnTo>
                    <a:pt x="77" y="77"/>
                  </a:lnTo>
                  <a:lnTo>
                    <a:pt x="26" y="256"/>
                  </a:lnTo>
                  <a:lnTo>
                    <a:pt x="1" y="409"/>
                  </a:lnTo>
                  <a:lnTo>
                    <a:pt x="26" y="562"/>
                  </a:lnTo>
                  <a:lnTo>
                    <a:pt x="102" y="715"/>
                  </a:lnTo>
                  <a:lnTo>
                    <a:pt x="179" y="791"/>
                  </a:lnTo>
                  <a:lnTo>
                    <a:pt x="255" y="842"/>
                  </a:lnTo>
                  <a:lnTo>
                    <a:pt x="332" y="868"/>
                  </a:lnTo>
                  <a:lnTo>
                    <a:pt x="485" y="868"/>
                  </a:lnTo>
                  <a:lnTo>
                    <a:pt x="561" y="842"/>
                  </a:lnTo>
                  <a:lnTo>
                    <a:pt x="638" y="791"/>
                  </a:lnTo>
                  <a:lnTo>
                    <a:pt x="714" y="740"/>
                  </a:lnTo>
                  <a:lnTo>
                    <a:pt x="765" y="664"/>
                  </a:lnTo>
                  <a:lnTo>
                    <a:pt x="816" y="587"/>
                  </a:lnTo>
                  <a:lnTo>
                    <a:pt x="842" y="511"/>
                  </a:lnTo>
                  <a:lnTo>
                    <a:pt x="842" y="434"/>
                  </a:lnTo>
                  <a:lnTo>
                    <a:pt x="842" y="358"/>
                  </a:lnTo>
                  <a:lnTo>
                    <a:pt x="816" y="281"/>
                  </a:lnTo>
                  <a:lnTo>
                    <a:pt x="714" y="154"/>
                  </a:lnTo>
                  <a:lnTo>
                    <a:pt x="561" y="5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2265;p101">
              <a:extLst>
                <a:ext uri="{FF2B5EF4-FFF2-40B4-BE49-F238E27FC236}">
                  <a16:creationId xmlns:a16="http://schemas.microsoft.com/office/drawing/2014/main" id="{F43BA602-B022-3566-A7A4-2FC5C2C36C42}"/>
                </a:ext>
              </a:extLst>
            </p:cNvPr>
            <p:cNvSpPr/>
            <p:nvPr/>
          </p:nvSpPr>
          <p:spPr>
            <a:xfrm>
              <a:off x="1091303" y="1978583"/>
              <a:ext cx="76669" cy="223961"/>
            </a:xfrm>
            <a:custGeom>
              <a:avLst/>
              <a:gdLst/>
              <a:ahLst/>
              <a:cxnLst/>
              <a:rect l="l" t="t" r="r" b="b"/>
              <a:pathLst>
                <a:path w="4565" h="13335" extrusionOk="0">
                  <a:moveTo>
                    <a:pt x="4564" y="0"/>
                  </a:moveTo>
                  <a:lnTo>
                    <a:pt x="2321" y="102"/>
                  </a:lnTo>
                  <a:lnTo>
                    <a:pt x="77" y="230"/>
                  </a:lnTo>
                  <a:lnTo>
                    <a:pt x="154" y="841"/>
                  </a:lnTo>
                  <a:lnTo>
                    <a:pt x="205" y="1453"/>
                  </a:lnTo>
                  <a:lnTo>
                    <a:pt x="230" y="2091"/>
                  </a:lnTo>
                  <a:lnTo>
                    <a:pt x="230" y="2703"/>
                  </a:lnTo>
                  <a:lnTo>
                    <a:pt x="179" y="3952"/>
                  </a:lnTo>
                  <a:lnTo>
                    <a:pt x="154" y="5201"/>
                  </a:lnTo>
                  <a:lnTo>
                    <a:pt x="103" y="10785"/>
                  </a:lnTo>
                  <a:lnTo>
                    <a:pt x="77" y="10887"/>
                  </a:lnTo>
                  <a:lnTo>
                    <a:pt x="1" y="10963"/>
                  </a:lnTo>
                  <a:lnTo>
                    <a:pt x="26" y="11244"/>
                  </a:lnTo>
                  <a:lnTo>
                    <a:pt x="77" y="11448"/>
                  </a:lnTo>
                  <a:lnTo>
                    <a:pt x="128" y="11677"/>
                  </a:lnTo>
                  <a:lnTo>
                    <a:pt x="205" y="11856"/>
                  </a:lnTo>
                  <a:lnTo>
                    <a:pt x="307" y="12060"/>
                  </a:lnTo>
                  <a:lnTo>
                    <a:pt x="409" y="12238"/>
                  </a:lnTo>
                  <a:lnTo>
                    <a:pt x="536" y="12391"/>
                  </a:lnTo>
                  <a:lnTo>
                    <a:pt x="664" y="12570"/>
                  </a:lnTo>
                  <a:lnTo>
                    <a:pt x="817" y="12697"/>
                  </a:lnTo>
                  <a:lnTo>
                    <a:pt x="970" y="12850"/>
                  </a:lnTo>
                  <a:lnTo>
                    <a:pt x="1148" y="12952"/>
                  </a:lnTo>
                  <a:lnTo>
                    <a:pt x="1327" y="13079"/>
                  </a:lnTo>
                  <a:lnTo>
                    <a:pt x="1505" y="13156"/>
                  </a:lnTo>
                  <a:lnTo>
                    <a:pt x="1709" y="13232"/>
                  </a:lnTo>
                  <a:lnTo>
                    <a:pt x="1913" y="13283"/>
                  </a:lnTo>
                  <a:lnTo>
                    <a:pt x="2142" y="13309"/>
                  </a:lnTo>
                  <a:lnTo>
                    <a:pt x="2372" y="13334"/>
                  </a:lnTo>
                  <a:lnTo>
                    <a:pt x="2627" y="13309"/>
                  </a:lnTo>
                  <a:lnTo>
                    <a:pt x="2882" y="13283"/>
                  </a:lnTo>
                  <a:lnTo>
                    <a:pt x="3086" y="13207"/>
                  </a:lnTo>
                  <a:lnTo>
                    <a:pt x="3290" y="13130"/>
                  </a:lnTo>
                  <a:lnTo>
                    <a:pt x="3468" y="13003"/>
                  </a:lnTo>
                  <a:lnTo>
                    <a:pt x="3647" y="12875"/>
                  </a:lnTo>
                  <a:lnTo>
                    <a:pt x="3774" y="12722"/>
                  </a:lnTo>
                  <a:lnTo>
                    <a:pt x="3927" y="12570"/>
                  </a:lnTo>
                  <a:lnTo>
                    <a:pt x="4029" y="12391"/>
                  </a:lnTo>
                  <a:lnTo>
                    <a:pt x="4131" y="12187"/>
                  </a:lnTo>
                  <a:lnTo>
                    <a:pt x="4208" y="11983"/>
                  </a:lnTo>
                  <a:lnTo>
                    <a:pt x="4284" y="11779"/>
                  </a:lnTo>
                  <a:lnTo>
                    <a:pt x="4386" y="11346"/>
                  </a:lnTo>
                  <a:lnTo>
                    <a:pt x="4437" y="10887"/>
                  </a:lnTo>
                  <a:lnTo>
                    <a:pt x="4463" y="10785"/>
                  </a:lnTo>
                  <a:lnTo>
                    <a:pt x="4513" y="10734"/>
                  </a:lnTo>
                  <a:lnTo>
                    <a:pt x="4437" y="8057"/>
                  </a:lnTo>
                  <a:lnTo>
                    <a:pt x="4412" y="6705"/>
                  </a:lnTo>
                  <a:lnTo>
                    <a:pt x="4386" y="5354"/>
                  </a:lnTo>
                  <a:lnTo>
                    <a:pt x="4386" y="4028"/>
                  </a:lnTo>
                  <a:lnTo>
                    <a:pt x="4412" y="2677"/>
                  </a:lnTo>
                  <a:lnTo>
                    <a:pt x="4488" y="1351"/>
                  </a:lnTo>
                  <a:lnTo>
                    <a:pt x="4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2266;p101">
              <a:extLst>
                <a:ext uri="{FF2B5EF4-FFF2-40B4-BE49-F238E27FC236}">
                  <a16:creationId xmlns:a16="http://schemas.microsoft.com/office/drawing/2014/main" id="{B6B7DE8C-2014-DAA5-06DF-C03F88F4AFC1}"/>
                </a:ext>
              </a:extLst>
            </p:cNvPr>
            <p:cNvSpPr/>
            <p:nvPr/>
          </p:nvSpPr>
          <p:spPr>
            <a:xfrm>
              <a:off x="1077179" y="2326704"/>
              <a:ext cx="56532" cy="122469"/>
            </a:xfrm>
            <a:custGeom>
              <a:avLst/>
              <a:gdLst/>
              <a:ahLst/>
              <a:cxnLst/>
              <a:rect l="l" t="t" r="r" b="b"/>
              <a:pathLst>
                <a:path w="3366" h="7292" extrusionOk="0">
                  <a:moveTo>
                    <a:pt x="1530" y="0"/>
                  </a:moveTo>
                  <a:lnTo>
                    <a:pt x="1352" y="26"/>
                  </a:lnTo>
                  <a:lnTo>
                    <a:pt x="1199" y="51"/>
                  </a:lnTo>
                  <a:lnTo>
                    <a:pt x="1046" y="102"/>
                  </a:lnTo>
                  <a:lnTo>
                    <a:pt x="918" y="153"/>
                  </a:lnTo>
                  <a:lnTo>
                    <a:pt x="791" y="230"/>
                  </a:lnTo>
                  <a:lnTo>
                    <a:pt x="689" y="306"/>
                  </a:lnTo>
                  <a:lnTo>
                    <a:pt x="485" y="510"/>
                  </a:lnTo>
                  <a:lnTo>
                    <a:pt x="332" y="740"/>
                  </a:lnTo>
                  <a:lnTo>
                    <a:pt x="204" y="1020"/>
                  </a:lnTo>
                  <a:lnTo>
                    <a:pt x="128" y="1300"/>
                  </a:lnTo>
                  <a:lnTo>
                    <a:pt x="77" y="1606"/>
                  </a:lnTo>
                  <a:lnTo>
                    <a:pt x="26" y="1938"/>
                  </a:lnTo>
                  <a:lnTo>
                    <a:pt x="26" y="2269"/>
                  </a:lnTo>
                  <a:lnTo>
                    <a:pt x="0" y="2626"/>
                  </a:lnTo>
                  <a:lnTo>
                    <a:pt x="26" y="3264"/>
                  </a:lnTo>
                  <a:lnTo>
                    <a:pt x="51" y="3825"/>
                  </a:lnTo>
                  <a:lnTo>
                    <a:pt x="102" y="5533"/>
                  </a:lnTo>
                  <a:lnTo>
                    <a:pt x="102" y="6400"/>
                  </a:lnTo>
                  <a:lnTo>
                    <a:pt x="77" y="7241"/>
                  </a:lnTo>
                  <a:lnTo>
                    <a:pt x="3034" y="7292"/>
                  </a:lnTo>
                  <a:lnTo>
                    <a:pt x="3162" y="5533"/>
                  </a:lnTo>
                  <a:lnTo>
                    <a:pt x="3264" y="3774"/>
                  </a:lnTo>
                  <a:lnTo>
                    <a:pt x="3340" y="2677"/>
                  </a:lnTo>
                  <a:lnTo>
                    <a:pt x="3366" y="2091"/>
                  </a:lnTo>
                  <a:lnTo>
                    <a:pt x="3366" y="1810"/>
                  </a:lnTo>
                  <a:lnTo>
                    <a:pt x="3340" y="1504"/>
                  </a:lnTo>
                  <a:lnTo>
                    <a:pt x="3289" y="1249"/>
                  </a:lnTo>
                  <a:lnTo>
                    <a:pt x="3213" y="995"/>
                  </a:lnTo>
                  <a:lnTo>
                    <a:pt x="3085" y="740"/>
                  </a:lnTo>
                  <a:lnTo>
                    <a:pt x="2958" y="536"/>
                  </a:lnTo>
                  <a:lnTo>
                    <a:pt x="2754" y="357"/>
                  </a:lnTo>
                  <a:lnTo>
                    <a:pt x="2524" y="204"/>
                  </a:lnTo>
                  <a:lnTo>
                    <a:pt x="2244" y="102"/>
                  </a:lnTo>
                  <a:lnTo>
                    <a:pt x="1913" y="2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2267;p101">
              <a:extLst>
                <a:ext uri="{FF2B5EF4-FFF2-40B4-BE49-F238E27FC236}">
                  <a16:creationId xmlns:a16="http://schemas.microsoft.com/office/drawing/2014/main" id="{8E96B27C-124C-B292-9B6A-43DE46A0B482}"/>
                </a:ext>
              </a:extLst>
            </p:cNvPr>
            <p:cNvSpPr/>
            <p:nvPr/>
          </p:nvSpPr>
          <p:spPr>
            <a:xfrm>
              <a:off x="1088314" y="2313419"/>
              <a:ext cx="37268" cy="10295"/>
            </a:xfrm>
            <a:custGeom>
              <a:avLst/>
              <a:gdLst/>
              <a:ahLst/>
              <a:cxnLst/>
              <a:rect l="l" t="t" r="r" b="b"/>
              <a:pathLst>
                <a:path w="2219" h="613" extrusionOk="0">
                  <a:moveTo>
                    <a:pt x="1759" y="1"/>
                  </a:moveTo>
                  <a:lnTo>
                    <a:pt x="995" y="52"/>
                  </a:lnTo>
                  <a:lnTo>
                    <a:pt x="587" y="52"/>
                  </a:lnTo>
                  <a:lnTo>
                    <a:pt x="383" y="77"/>
                  </a:lnTo>
                  <a:lnTo>
                    <a:pt x="281" y="103"/>
                  </a:lnTo>
                  <a:lnTo>
                    <a:pt x="204" y="128"/>
                  </a:lnTo>
                  <a:lnTo>
                    <a:pt x="77" y="230"/>
                  </a:lnTo>
                  <a:lnTo>
                    <a:pt x="26" y="358"/>
                  </a:lnTo>
                  <a:lnTo>
                    <a:pt x="0" y="485"/>
                  </a:lnTo>
                  <a:lnTo>
                    <a:pt x="0" y="613"/>
                  </a:lnTo>
                  <a:lnTo>
                    <a:pt x="230" y="536"/>
                  </a:lnTo>
                  <a:lnTo>
                    <a:pt x="510" y="460"/>
                  </a:lnTo>
                  <a:lnTo>
                    <a:pt x="791" y="434"/>
                  </a:lnTo>
                  <a:lnTo>
                    <a:pt x="1071" y="409"/>
                  </a:lnTo>
                  <a:lnTo>
                    <a:pt x="1658" y="409"/>
                  </a:lnTo>
                  <a:lnTo>
                    <a:pt x="1938" y="434"/>
                  </a:lnTo>
                  <a:lnTo>
                    <a:pt x="2193" y="511"/>
                  </a:lnTo>
                  <a:lnTo>
                    <a:pt x="2218" y="409"/>
                  </a:lnTo>
                  <a:lnTo>
                    <a:pt x="2193" y="332"/>
                  </a:lnTo>
                  <a:lnTo>
                    <a:pt x="2167" y="230"/>
                  </a:lnTo>
                  <a:lnTo>
                    <a:pt x="2116" y="154"/>
                  </a:lnTo>
                  <a:lnTo>
                    <a:pt x="2014" y="26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2268;p101">
              <a:extLst>
                <a:ext uri="{FF2B5EF4-FFF2-40B4-BE49-F238E27FC236}">
                  <a16:creationId xmlns:a16="http://schemas.microsoft.com/office/drawing/2014/main" id="{825B5841-6089-0048-59EF-39E92E7DE546}"/>
                </a:ext>
              </a:extLst>
            </p:cNvPr>
            <p:cNvSpPr/>
            <p:nvPr/>
          </p:nvSpPr>
          <p:spPr>
            <a:xfrm>
              <a:off x="1007818" y="1982866"/>
              <a:ext cx="82228" cy="220535"/>
            </a:xfrm>
            <a:custGeom>
              <a:avLst/>
              <a:gdLst/>
              <a:ahLst/>
              <a:cxnLst/>
              <a:rect l="l" t="t" r="r" b="b"/>
              <a:pathLst>
                <a:path w="4896" h="13131" extrusionOk="0">
                  <a:moveTo>
                    <a:pt x="4895" y="0"/>
                  </a:moveTo>
                  <a:lnTo>
                    <a:pt x="3671" y="102"/>
                  </a:lnTo>
                  <a:lnTo>
                    <a:pt x="2448" y="204"/>
                  </a:lnTo>
                  <a:lnTo>
                    <a:pt x="1224" y="357"/>
                  </a:lnTo>
                  <a:lnTo>
                    <a:pt x="0" y="510"/>
                  </a:lnTo>
                  <a:lnTo>
                    <a:pt x="77" y="1147"/>
                  </a:lnTo>
                  <a:lnTo>
                    <a:pt x="128" y="1785"/>
                  </a:lnTo>
                  <a:lnTo>
                    <a:pt x="179" y="3060"/>
                  </a:lnTo>
                  <a:lnTo>
                    <a:pt x="179" y="4334"/>
                  </a:lnTo>
                  <a:lnTo>
                    <a:pt x="153" y="5584"/>
                  </a:lnTo>
                  <a:lnTo>
                    <a:pt x="128" y="6858"/>
                  </a:lnTo>
                  <a:lnTo>
                    <a:pt x="128" y="8133"/>
                  </a:lnTo>
                  <a:lnTo>
                    <a:pt x="153" y="9382"/>
                  </a:lnTo>
                  <a:lnTo>
                    <a:pt x="179" y="10020"/>
                  </a:lnTo>
                  <a:lnTo>
                    <a:pt x="255" y="10657"/>
                  </a:lnTo>
                  <a:lnTo>
                    <a:pt x="255" y="10708"/>
                  </a:lnTo>
                  <a:lnTo>
                    <a:pt x="230" y="10734"/>
                  </a:lnTo>
                  <a:lnTo>
                    <a:pt x="179" y="10785"/>
                  </a:lnTo>
                  <a:lnTo>
                    <a:pt x="332" y="11269"/>
                  </a:lnTo>
                  <a:lnTo>
                    <a:pt x="510" y="11728"/>
                  </a:lnTo>
                  <a:lnTo>
                    <a:pt x="612" y="11932"/>
                  </a:lnTo>
                  <a:lnTo>
                    <a:pt x="739" y="12136"/>
                  </a:lnTo>
                  <a:lnTo>
                    <a:pt x="867" y="12315"/>
                  </a:lnTo>
                  <a:lnTo>
                    <a:pt x="994" y="12493"/>
                  </a:lnTo>
                  <a:lnTo>
                    <a:pt x="1173" y="12646"/>
                  </a:lnTo>
                  <a:lnTo>
                    <a:pt x="1326" y="12773"/>
                  </a:lnTo>
                  <a:lnTo>
                    <a:pt x="1530" y="12901"/>
                  </a:lnTo>
                  <a:lnTo>
                    <a:pt x="1734" y="13003"/>
                  </a:lnTo>
                  <a:lnTo>
                    <a:pt x="1963" y="13054"/>
                  </a:lnTo>
                  <a:lnTo>
                    <a:pt x="2193" y="13105"/>
                  </a:lnTo>
                  <a:lnTo>
                    <a:pt x="2448" y="13130"/>
                  </a:lnTo>
                  <a:lnTo>
                    <a:pt x="2728" y="13105"/>
                  </a:lnTo>
                  <a:lnTo>
                    <a:pt x="3060" y="13054"/>
                  </a:lnTo>
                  <a:lnTo>
                    <a:pt x="3366" y="12952"/>
                  </a:lnTo>
                  <a:lnTo>
                    <a:pt x="3620" y="12824"/>
                  </a:lnTo>
                  <a:lnTo>
                    <a:pt x="3875" y="12671"/>
                  </a:lnTo>
                  <a:lnTo>
                    <a:pt x="4079" y="12442"/>
                  </a:lnTo>
                  <a:lnTo>
                    <a:pt x="4232" y="12213"/>
                  </a:lnTo>
                  <a:lnTo>
                    <a:pt x="4360" y="11932"/>
                  </a:lnTo>
                  <a:lnTo>
                    <a:pt x="4462" y="11601"/>
                  </a:lnTo>
                  <a:lnTo>
                    <a:pt x="4513" y="11269"/>
                  </a:lnTo>
                  <a:lnTo>
                    <a:pt x="4538" y="10912"/>
                  </a:lnTo>
                  <a:lnTo>
                    <a:pt x="4564" y="10581"/>
                  </a:lnTo>
                  <a:lnTo>
                    <a:pt x="4640" y="10224"/>
                  </a:lnTo>
                  <a:lnTo>
                    <a:pt x="4666" y="10173"/>
                  </a:lnTo>
                  <a:lnTo>
                    <a:pt x="4717" y="4946"/>
                  </a:lnTo>
                  <a:lnTo>
                    <a:pt x="4717" y="3697"/>
                  </a:lnTo>
                  <a:lnTo>
                    <a:pt x="4717" y="2448"/>
                  </a:lnTo>
                  <a:lnTo>
                    <a:pt x="4717" y="1836"/>
                  </a:lnTo>
                  <a:lnTo>
                    <a:pt x="4742" y="1224"/>
                  </a:lnTo>
                  <a:lnTo>
                    <a:pt x="4819" y="612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2269;p101">
              <a:extLst>
                <a:ext uri="{FF2B5EF4-FFF2-40B4-BE49-F238E27FC236}">
                  <a16:creationId xmlns:a16="http://schemas.microsoft.com/office/drawing/2014/main" id="{E0770BD7-63D2-A8D6-814F-C37FB1B917E9}"/>
                </a:ext>
              </a:extLst>
            </p:cNvPr>
            <p:cNvSpPr/>
            <p:nvPr/>
          </p:nvSpPr>
          <p:spPr>
            <a:xfrm>
              <a:off x="723066" y="2640563"/>
              <a:ext cx="351133" cy="120773"/>
            </a:xfrm>
            <a:custGeom>
              <a:avLst/>
              <a:gdLst/>
              <a:ahLst/>
              <a:cxnLst/>
              <a:rect l="l" t="t" r="r" b="b"/>
              <a:pathLst>
                <a:path w="20907" h="7191" extrusionOk="0">
                  <a:moveTo>
                    <a:pt x="2575" y="1"/>
                  </a:moveTo>
                  <a:lnTo>
                    <a:pt x="2321" y="26"/>
                  </a:lnTo>
                  <a:lnTo>
                    <a:pt x="2066" y="52"/>
                  </a:lnTo>
                  <a:lnTo>
                    <a:pt x="1811" y="128"/>
                  </a:lnTo>
                  <a:lnTo>
                    <a:pt x="1581" y="205"/>
                  </a:lnTo>
                  <a:lnTo>
                    <a:pt x="1352" y="332"/>
                  </a:lnTo>
                  <a:lnTo>
                    <a:pt x="1148" y="460"/>
                  </a:lnTo>
                  <a:lnTo>
                    <a:pt x="944" y="612"/>
                  </a:lnTo>
                  <a:lnTo>
                    <a:pt x="765" y="765"/>
                  </a:lnTo>
                  <a:lnTo>
                    <a:pt x="612" y="969"/>
                  </a:lnTo>
                  <a:lnTo>
                    <a:pt x="459" y="1148"/>
                  </a:lnTo>
                  <a:lnTo>
                    <a:pt x="332" y="1377"/>
                  </a:lnTo>
                  <a:lnTo>
                    <a:pt x="230" y="1607"/>
                  </a:lnTo>
                  <a:lnTo>
                    <a:pt x="128" y="1836"/>
                  </a:lnTo>
                  <a:lnTo>
                    <a:pt x="51" y="2066"/>
                  </a:lnTo>
                  <a:lnTo>
                    <a:pt x="0" y="2321"/>
                  </a:lnTo>
                  <a:lnTo>
                    <a:pt x="0" y="2601"/>
                  </a:lnTo>
                  <a:lnTo>
                    <a:pt x="0" y="3009"/>
                  </a:lnTo>
                  <a:lnTo>
                    <a:pt x="26" y="3417"/>
                  </a:lnTo>
                  <a:lnTo>
                    <a:pt x="102" y="3774"/>
                  </a:lnTo>
                  <a:lnTo>
                    <a:pt x="204" y="4131"/>
                  </a:lnTo>
                  <a:lnTo>
                    <a:pt x="357" y="4437"/>
                  </a:lnTo>
                  <a:lnTo>
                    <a:pt x="510" y="4743"/>
                  </a:lnTo>
                  <a:lnTo>
                    <a:pt x="714" y="5023"/>
                  </a:lnTo>
                  <a:lnTo>
                    <a:pt x="944" y="5253"/>
                  </a:lnTo>
                  <a:lnTo>
                    <a:pt x="1173" y="5482"/>
                  </a:lnTo>
                  <a:lnTo>
                    <a:pt x="1454" y="5712"/>
                  </a:lnTo>
                  <a:lnTo>
                    <a:pt x="1760" y="5890"/>
                  </a:lnTo>
                  <a:lnTo>
                    <a:pt x="2066" y="6069"/>
                  </a:lnTo>
                  <a:lnTo>
                    <a:pt x="2397" y="6222"/>
                  </a:lnTo>
                  <a:lnTo>
                    <a:pt x="2728" y="6349"/>
                  </a:lnTo>
                  <a:lnTo>
                    <a:pt x="3085" y="6477"/>
                  </a:lnTo>
                  <a:lnTo>
                    <a:pt x="3442" y="6604"/>
                  </a:lnTo>
                  <a:lnTo>
                    <a:pt x="4207" y="6757"/>
                  </a:lnTo>
                  <a:lnTo>
                    <a:pt x="4998" y="6910"/>
                  </a:lnTo>
                  <a:lnTo>
                    <a:pt x="5788" y="6986"/>
                  </a:lnTo>
                  <a:lnTo>
                    <a:pt x="6578" y="7037"/>
                  </a:lnTo>
                  <a:lnTo>
                    <a:pt x="7343" y="7088"/>
                  </a:lnTo>
                  <a:lnTo>
                    <a:pt x="12264" y="7088"/>
                  </a:lnTo>
                  <a:lnTo>
                    <a:pt x="15145" y="7037"/>
                  </a:lnTo>
                  <a:lnTo>
                    <a:pt x="16573" y="7037"/>
                  </a:lnTo>
                  <a:lnTo>
                    <a:pt x="18026" y="7063"/>
                  </a:lnTo>
                  <a:lnTo>
                    <a:pt x="19454" y="7114"/>
                  </a:lnTo>
                  <a:lnTo>
                    <a:pt x="20907" y="7190"/>
                  </a:lnTo>
                  <a:lnTo>
                    <a:pt x="20677" y="6604"/>
                  </a:lnTo>
                  <a:lnTo>
                    <a:pt x="20524" y="5992"/>
                  </a:lnTo>
                  <a:lnTo>
                    <a:pt x="20473" y="5686"/>
                  </a:lnTo>
                  <a:lnTo>
                    <a:pt x="20448" y="5380"/>
                  </a:lnTo>
                  <a:lnTo>
                    <a:pt x="20422" y="5074"/>
                  </a:lnTo>
                  <a:lnTo>
                    <a:pt x="20422" y="4743"/>
                  </a:lnTo>
                  <a:lnTo>
                    <a:pt x="20397" y="4743"/>
                  </a:lnTo>
                  <a:lnTo>
                    <a:pt x="19097" y="4717"/>
                  </a:lnTo>
                  <a:lnTo>
                    <a:pt x="17796" y="4641"/>
                  </a:lnTo>
                  <a:lnTo>
                    <a:pt x="16496" y="4513"/>
                  </a:lnTo>
                  <a:lnTo>
                    <a:pt x="15196" y="4309"/>
                  </a:lnTo>
                  <a:lnTo>
                    <a:pt x="13921" y="4080"/>
                  </a:lnTo>
                  <a:lnTo>
                    <a:pt x="12646" y="3774"/>
                  </a:lnTo>
                  <a:lnTo>
                    <a:pt x="11397" y="3417"/>
                  </a:lnTo>
                  <a:lnTo>
                    <a:pt x="10148" y="3035"/>
                  </a:lnTo>
                  <a:lnTo>
                    <a:pt x="9000" y="2627"/>
                  </a:lnTo>
                  <a:lnTo>
                    <a:pt x="7904" y="2168"/>
                  </a:lnTo>
                  <a:lnTo>
                    <a:pt x="6808" y="1683"/>
                  </a:lnTo>
                  <a:lnTo>
                    <a:pt x="5737" y="1148"/>
                  </a:lnTo>
                  <a:lnTo>
                    <a:pt x="4998" y="765"/>
                  </a:lnTo>
                  <a:lnTo>
                    <a:pt x="4615" y="562"/>
                  </a:lnTo>
                  <a:lnTo>
                    <a:pt x="4207" y="383"/>
                  </a:lnTo>
                  <a:lnTo>
                    <a:pt x="3825" y="230"/>
                  </a:lnTo>
                  <a:lnTo>
                    <a:pt x="3417" y="103"/>
                  </a:lnTo>
                  <a:lnTo>
                    <a:pt x="3009" y="26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2270;p101">
              <a:extLst>
                <a:ext uri="{FF2B5EF4-FFF2-40B4-BE49-F238E27FC236}">
                  <a16:creationId xmlns:a16="http://schemas.microsoft.com/office/drawing/2014/main" id="{C6EBE110-6F86-1BD3-39A8-638246300012}"/>
                </a:ext>
              </a:extLst>
            </p:cNvPr>
            <p:cNvSpPr/>
            <p:nvPr/>
          </p:nvSpPr>
          <p:spPr>
            <a:xfrm>
              <a:off x="998396" y="2328837"/>
              <a:ext cx="56969" cy="121193"/>
            </a:xfrm>
            <a:custGeom>
              <a:avLst/>
              <a:gdLst/>
              <a:ahLst/>
              <a:cxnLst/>
              <a:rect l="l" t="t" r="r" b="b"/>
              <a:pathLst>
                <a:path w="3392" h="7216" extrusionOk="0">
                  <a:moveTo>
                    <a:pt x="1479" y="1"/>
                  </a:moveTo>
                  <a:lnTo>
                    <a:pt x="1147" y="26"/>
                  </a:lnTo>
                  <a:lnTo>
                    <a:pt x="995" y="77"/>
                  </a:lnTo>
                  <a:lnTo>
                    <a:pt x="867" y="128"/>
                  </a:lnTo>
                  <a:lnTo>
                    <a:pt x="740" y="179"/>
                  </a:lnTo>
                  <a:lnTo>
                    <a:pt x="638" y="256"/>
                  </a:lnTo>
                  <a:lnTo>
                    <a:pt x="459" y="434"/>
                  </a:lnTo>
                  <a:lnTo>
                    <a:pt x="306" y="664"/>
                  </a:lnTo>
                  <a:lnTo>
                    <a:pt x="204" y="893"/>
                  </a:lnTo>
                  <a:lnTo>
                    <a:pt x="128" y="1173"/>
                  </a:lnTo>
                  <a:lnTo>
                    <a:pt x="77" y="1454"/>
                  </a:lnTo>
                  <a:lnTo>
                    <a:pt x="51" y="1734"/>
                  </a:lnTo>
                  <a:lnTo>
                    <a:pt x="51" y="2372"/>
                  </a:lnTo>
                  <a:lnTo>
                    <a:pt x="51" y="2984"/>
                  </a:lnTo>
                  <a:lnTo>
                    <a:pt x="77" y="3545"/>
                  </a:lnTo>
                  <a:lnTo>
                    <a:pt x="77" y="5380"/>
                  </a:lnTo>
                  <a:lnTo>
                    <a:pt x="51" y="6298"/>
                  </a:lnTo>
                  <a:lnTo>
                    <a:pt x="0" y="7216"/>
                  </a:lnTo>
                  <a:lnTo>
                    <a:pt x="1632" y="7139"/>
                  </a:lnTo>
                  <a:lnTo>
                    <a:pt x="3289" y="7114"/>
                  </a:lnTo>
                  <a:lnTo>
                    <a:pt x="3264" y="6196"/>
                  </a:lnTo>
                  <a:lnTo>
                    <a:pt x="3264" y="5278"/>
                  </a:lnTo>
                  <a:lnTo>
                    <a:pt x="3289" y="3443"/>
                  </a:lnTo>
                  <a:lnTo>
                    <a:pt x="3315" y="2882"/>
                  </a:lnTo>
                  <a:lnTo>
                    <a:pt x="3366" y="2346"/>
                  </a:lnTo>
                  <a:lnTo>
                    <a:pt x="3391" y="1785"/>
                  </a:lnTo>
                  <a:lnTo>
                    <a:pt x="3366" y="1530"/>
                  </a:lnTo>
                  <a:lnTo>
                    <a:pt x="3340" y="1275"/>
                  </a:lnTo>
                  <a:lnTo>
                    <a:pt x="3289" y="1046"/>
                  </a:lnTo>
                  <a:lnTo>
                    <a:pt x="3213" y="817"/>
                  </a:lnTo>
                  <a:lnTo>
                    <a:pt x="3111" y="613"/>
                  </a:lnTo>
                  <a:lnTo>
                    <a:pt x="2958" y="434"/>
                  </a:lnTo>
                  <a:lnTo>
                    <a:pt x="2754" y="281"/>
                  </a:lnTo>
                  <a:lnTo>
                    <a:pt x="2524" y="154"/>
                  </a:lnTo>
                  <a:lnTo>
                    <a:pt x="2218" y="7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2271;p101">
              <a:extLst>
                <a:ext uri="{FF2B5EF4-FFF2-40B4-BE49-F238E27FC236}">
                  <a16:creationId xmlns:a16="http://schemas.microsoft.com/office/drawing/2014/main" id="{9406E146-D671-DDC6-D08E-059933DFCA34}"/>
                </a:ext>
              </a:extLst>
            </p:cNvPr>
            <p:cNvSpPr/>
            <p:nvPr/>
          </p:nvSpPr>
          <p:spPr>
            <a:xfrm>
              <a:off x="1010807" y="2310849"/>
              <a:ext cx="31709" cy="14158"/>
            </a:xfrm>
            <a:custGeom>
              <a:avLst/>
              <a:gdLst/>
              <a:ahLst/>
              <a:cxnLst/>
              <a:rect l="l" t="t" r="r" b="b"/>
              <a:pathLst>
                <a:path w="1888" h="843" extrusionOk="0">
                  <a:moveTo>
                    <a:pt x="969" y="1"/>
                  </a:moveTo>
                  <a:lnTo>
                    <a:pt x="765" y="26"/>
                  </a:lnTo>
                  <a:lnTo>
                    <a:pt x="587" y="52"/>
                  </a:lnTo>
                  <a:lnTo>
                    <a:pt x="408" y="128"/>
                  </a:lnTo>
                  <a:lnTo>
                    <a:pt x="256" y="205"/>
                  </a:lnTo>
                  <a:lnTo>
                    <a:pt x="128" y="332"/>
                  </a:lnTo>
                  <a:lnTo>
                    <a:pt x="52" y="460"/>
                  </a:lnTo>
                  <a:lnTo>
                    <a:pt x="1" y="613"/>
                  </a:lnTo>
                  <a:lnTo>
                    <a:pt x="1" y="791"/>
                  </a:lnTo>
                  <a:lnTo>
                    <a:pt x="1" y="842"/>
                  </a:lnTo>
                  <a:lnTo>
                    <a:pt x="306" y="766"/>
                  </a:lnTo>
                  <a:lnTo>
                    <a:pt x="587" y="740"/>
                  </a:lnTo>
                  <a:lnTo>
                    <a:pt x="867" y="715"/>
                  </a:lnTo>
                  <a:lnTo>
                    <a:pt x="1122" y="715"/>
                  </a:lnTo>
                  <a:lnTo>
                    <a:pt x="1530" y="740"/>
                  </a:lnTo>
                  <a:lnTo>
                    <a:pt x="1862" y="766"/>
                  </a:lnTo>
                  <a:lnTo>
                    <a:pt x="1887" y="587"/>
                  </a:lnTo>
                  <a:lnTo>
                    <a:pt x="1862" y="434"/>
                  </a:lnTo>
                  <a:lnTo>
                    <a:pt x="1785" y="281"/>
                  </a:lnTo>
                  <a:lnTo>
                    <a:pt x="1658" y="179"/>
                  </a:lnTo>
                  <a:lnTo>
                    <a:pt x="1505" y="103"/>
                  </a:lnTo>
                  <a:lnTo>
                    <a:pt x="1352" y="52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2272;p101">
              <a:extLst>
                <a:ext uri="{FF2B5EF4-FFF2-40B4-BE49-F238E27FC236}">
                  <a16:creationId xmlns:a16="http://schemas.microsoft.com/office/drawing/2014/main" id="{B6956544-F3F8-4E9E-76B5-331CD54F39B5}"/>
                </a:ext>
              </a:extLst>
            </p:cNvPr>
            <p:cNvSpPr/>
            <p:nvPr/>
          </p:nvSpPr>
          <p:spPr>
            <a:xfrm>
              <a:off x="1022362" y="2296288"/>
              <a:ext cx="6013" cy="9439"/>
            </a:xfrm>
            <a:custGeom>
              <a:avLst/>
              <a:gdLst/>
              <a:ahLst/>
              <a:cxnLst/>
              <a:rect l="l" t="t" r="r" b="b"/>
              <a:pathLst>
                <a:path w="358" h="562" extrusionOk="0">
                  <a:moveTo>
                    <a:pt x="179" y="1"/>
                  </a:moveTo>
                  <a:lnTo>
                    <a:pt x="103" y="26"/>
                  </a:lnTo>
                  <a:lnTo>
                    <a:pt x="52" y="77"/>
                  </a:lnTo>
                  <a:lnTo>
                    <a:pt x="26" y="154"/>
                  </a:lnTo>
                  <a:lnTo>
                    <a:pt x="1" y="256"/>
                  </a:lnTo>
                  <a:lnTo>
                    <a:pt x="1" y="358"/>
                  </a:lnTo>
                  <a:lnTo>
                    <a:pt x="52" y="562"/>
                  </a:lnTo>
                  <a:lnTo>
                    <a:pt x="179" y="536"/>
                  </a:lnTo>
                  <a:lnTo>
                    <a:pt x="332" y="536"/>
                  </a:lnTo>
                  <a:lnTo>
                    <a:pt x="358" y="281"/>
                  </a:lnTo>
                  <a:lnTo>
                    <a:pt x="332" y="128"/>
                  </a:lnTo>
                  <a:lnTo>
                    <a:pt x="307" y="77"/>
                  </a:lnTo>
                  <a:lnTo>
                    <a:pt x="256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2273;p101">
              <a:extLst>
                <a:ext uri="{FF2B5EF4-FFF2-40B4-BE49-F238E27FC236}">
                  <a16:creationId xmlns:a16="http://schemas.microsoft.com/office/drawing/2014/main" id="{876A7823-A3A4-15DD-F668-4BB1CC7BC0F3}"/>
                </a:ext>
              </a:extLst>
            </p:cNvPr>
            <p:cNvSpPr/>
            <p:nvPr/>
          </p:nvSpPr>
          <p:spPr>
            <a:xfrm>
              <a:off x="929874" y="1992271"/>
              <a:ext cx="76669" cy="215413"/>
            </a:xfrm>
            <a:custGeom>
              <a:avLst/>
              <a:gdLst/>
              <a:ahLst/>
              <a:cxnLst/>
              <a:rect l="l" t="t" r="r" b="b"/>
              <a:pathLst>
                <a:path w="4565" h="12826" extrusionOk="0">
                  <a:moveTo>
                    <a:pt x="4412" y="1"/>
                  </a:moveTo>
                  <a:lnTo>
                    <a:pt x="3341" y="179"/>
                  </a:lnTo>
                  <a:lnTo>
                    <a:pt x="2270" y="358"/>
                  </a:lnTo>
                  <a:lnTo>
                    <a:pt x="1225" y="587"/>
                  </a:lnTo>
                  <a:lnTo>
                    <a:pt x="154" y="842"/>
                  </a:lnTo>
                  <a:lnTo>
                    <a:pt x="103" y="842"/>
                  </a:lnTo>
                  <a:lnTo>
                    <a:pt x="179" y="2015"/>
                  </a:lnTo>
                  <a:lnTo>
                    <a:pt x="230" y="3213"/>
                  </a:lnTo>
                  <a:lnTo>
                    <a:pt x="256" y="4412"/>
                  </a:lnTo>
                  <a:lnTo>
                    <a:pt x="256" y="5636"/>
                  </a:lnTo>
                  <a:lnTo>
                    <a:pt x="230" y="6834"/>
                  </a:lnTo>
                  <a:lnTo>
                    <a:pt x="179" y="8032"/>
                  </a:lnTo>
                  <a:lnTo>
                    <a:pt x="52" y="10403"/>
                  </a:lnTo>
                  <a:lnTo>
                    <a:pt x="26" y="10480"/>
                  </a:lnTo>
                  <a:lnTo>
                    <a:pt x="1" y="10556"/>
                  </a:lnTo>
                  <a:lnTo>
                    <a:pt x="26" y="10811"/>
                  </a:lnTo>
                  <a:lnTo>
                    <a:pt x="77" y="11041"/>
                  </a:lnTo>
                  <a:lnTo>
                    <a:pt x="154" y="11270"/>
                  </a:lnTo>
                  <a:lnTo>
                    <a:pt x="230" y="11500"/>
                  </a:lnTo>
                  <a:lnTo>
                    <a:pt x="332" y="11729"/>
                  </a:lnTo>
                  <a:lnTo>
                    <a:pt x="460" y="11933"/>
                  </a:lnTo>
                  <a:lnTo>
                    <a:pt x="587" y="12111"/>
                  </a:lnTo>
                  <a:lnTo>
                    <a:pt x="740" y="12290"/>
                  </a:lnTo>
                  <a:lnTo>
                    <a:pt x="919" y="12443"/>
                  </a:lnTo>
                  <a:lnTo>
                    <a:pt x="1097" y="12570"/>
                  </a:lnTo>
                  <a:lnTo>
                    <a:pt x="1301" y="12672"/>
                  </a:lnTo>
                  <a:lnTo>
                    <a:pt x="1531" y="12749"/>
                  </a:lnTo>
                  <a:lnTo>
                    <a:pt x="1760" y="12800"/>
                  </a:lnTo>
                  <a:lnTo>
                    <a:pt x="2015" y="12825"/>
                  </a:lnTo>
                  <a:lnTo>
                    <a:pt x="2270" y="12825"/>
                  </a:lnTo>
                  <a:lnTo>
                    <a:pt x="2550" y="12774"/>
                  </a:lnTo>
                  <a:lnTo>
                    <a:pt x="2805" y="12723"/>
                  </a:lnTo>
                  <a:lnTo>
                    <a:pt x="3086" y="12621"/>
                  </a:lnTo>
                  <a:lnTo>
                    <a:pt x="3341" y="12519"/>
                  </a:lnTo>
                  <a:lnTo>
                    <a:pt x="3596" y="12392"/>
                  </a:lnTo>
                  <a:lnTo>
                    <a:pt x="3825" y="12213"/>
                  </a:lnTo>
                  <a:lnTo>
                    <a:pt x="4029" y="12035"/>
                  </a:lnTo>
                  <a:lnTo>
                    <a:pt x="4208" y="11806"/>
                  </a:lnTo>
                  <a:lnTo>
                    <a:pt x="4335" y="11576"/>
                  </a:lnTo>
                  <a:lnTo>
                    <a:pt x="4437" y="11245"/>
                  </a:lnTo>
                  <a:lnTo>
                    <a:pt x="4488" y="10913"/>
                  </a:lnTo>
                  <a:lnTo>
                    <a:pt x="4565" y="10225"/>
                  </a:lnTo>
                  <a:lnTo>
                    <a:pt x="4539" y="10148"/>
                  </a:lnTo>
                  <a:lnTo>
                    <a:pt x="4514" y="10097"/>
                  </a:lnTo>
                  <a:lnTo>
                    <a:pt x="4463" y="9460"/>
                  </a:lnTo>
                  <a:lnTo>
                    <a:pt x="4437" y="8822"/>
                  </a:lnTo>
                  <a:lnTo>
                    <a:pt x="4437" y="8185"/>
                  </a:lnTo>
                  <a:lnTo>
                    <a:pt x="4437" y="7548"/>
                  </a:lnTo>
                  <a:lnTo>
                    <a:pt x="4488" y="6273"/>
                  </a:lnTo>
                  <a:lnTo>
                    <a:pt x="4514" y="4998"/>
                  </a:lnTo>
                  <a:lnTo>
                    <a:pt x="4488" y="3749"/>
                  </a:lnTo>
                  <a:lnTo>
                    <a:pt x="4463" y="2500"/>
                  </a:lnTo>
                  <a:lnTo>
                    <a:pt x="4437" y="1250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2274;p101">
            <a:extLst>
              <a:ext uri="{FF2B5EF4-FFF2-40B4-BE49-F238E27FC236}">
                <a16:creationId xmlns:a16="http://schemas.microsoft.com/office/drawing/2014/main" id="{0BDADEC9-4AF9-06B1-E674-1D511DC36C38}"/>
              </a:ext>
            </a:extLst>
          </p:cNvPr>
          <p:cNvGrpSpPr/>
          <p:nvPr/>
        </p:nvGrpSpPr>
        <p:grpSpPr>
          <a:xfrm>
            <a:off x="4930334" y="2958267"/>
            <a:ext cx="1629317" cy="1344557"/>
            <a:chOff x="4843618" y="1485092"/>
            <a:chExt cx="1629317" cy="1344557"/>
          </a:xfrm>
        </p:grpSpPr>
        <p:sp>
          <p:nvSpPr>
            <p:cNvPr id="1397" name="Google Shape;12275;p101">
              <a:extLst>
                <a:ext uri="{FF2B5EF4-FFF2-40B4-BE49-F238E27FC236}">
                  <a16:creationId xmlns:a16="http://schemas.microsoft.com/office/drawing/2014/main" id="{C1883945-BE99-8FD7-49D7-A2186F2C40EA}"/>
                </a:ext>
              </a:extLst>
            </p:cNvPr>
            <p:cNvSpPr/>
            <p:nvPr/>
          </p:nvSpPr>
          <p:spPr>
            <a:xfrm>
              <a:off x="4888997" y="2278524"/>
              <a:ext cx="47127" cy="283500"/>
            </a:xfrm>
            <a:custGeom>
              <a:avLst/>
              <a:gdLst/>
              <a:ahLst/>
              <a:cxnLst/>
              <a:rect l="l" t="t" r="r" b="b"/>
              <a:pathLst>
                <a:path w="2806" h="16880" extrusionOk="0">
                  <a:moveTo>
                    <a:pt x="1" y="1"/>
                  </a:moveTo>
                  <a:lnTo>
                    <a:pt x="128" y="1990"/>
                  </a:lnTo>
                  <a:lnTo>
                    <a:pt x="256" y="3927"/>
                  </a:lnTo>
                  <a:lnTo>
                    <a:pt x="459" y="7038"/>
                  </a:lnTo>
                  <a:lnTo>
                    <a:pt x="663" y="10123"/>
                  </a:lnTo>
                  <a:lnTo>
                    <a:pt x="1148" y="16318"/>
                  </a:lnTo>
                  <a:lnTo>
                    <a:pt x="1352" y="16446"/>
                  </a:lnTo>
                  <a:lnTo>
                    <a:pt x="1530" y="16573"/>
                  </a:lnTo>
                  <a:lnTo>
                    <a:pt x="1683" y="16726"/>
                  </a:lnTo>
                  <a:lnTo>
                    <a:pt x="1811" y="16879"/>
                  </a:lnTo>
                  <a:lnTo>
                    <a:pt x="1887" y="15553"/>
                  </a:lnTo>
                  <a:lnTo>
                    <a:pt x="1964" y="14228"/>
                  </a:lnTo>
                  <a:lnTo>
                    <a:pt x="2066" y="12902"/>
                  </a:lnTo>
                  <a:lnTo>
                    <a:pt x="2193" y="11602"/>
                  </a:lnTo>
                  <a:lnTo>
                    <a:pt x="2015" y="11219"/>
                  </a:lnTo>
                  <a:lnTo>
                    <a:pt x="1887" y="10811"/>
                  </a:lnTo>
                  <a:lnTo>
                    <a:pt x="1760" y="10378"/>
                  </a:lnTo>
                  <a:lnTo>
                    <a:pt x="1709" y="9944"/>
                  </a:lnTo>
                  <a:lnTo>
                    <a:pt x="1607" y="9715"/>
                  </a:lnTo>
                  <a:lnTo>
                    <a:pt x="1556" y="9460"/>
                  </a:lnTo>
                  <a:lnTo>
                    <a:pt x="1505" y="9230"/>
                  </a:lnTo>
                  <a:lnTo>
                    <a:pt x="1479" y="8975"/>
                  </a:lnTo>
                  <a:lnTo>
                    <a:pt x="1454" y="8720"/>
                  </a:lnTo>
                  <a:lnTo>
                    <a:pt x="1479" y="8491"/>
                  </a:lnTo>
                  <a:lnTo>
                    <a:pt x="1505" y="8236"/>
                  </a:lnTo>
                  <a:lnTo>
                    <a:pt x="1556" y="8007"/>
                  </a:lnTo>
                  <a:lnTo>
                    <a:pt x="1632" y="7777"/>
                  </a:lnTo>
                  <a:lnTo>
                    <a:pt x="1709" y="7548"/>
                  </a:lnTo>
                  <a:lnTo>
                    <a:pt x="1811" y="7318"/>
                  </a:lnTo>
                  <a:lnTo>
                    <a:pt x="1938" y="7089"/>
                  </a:lnTo>
                  <a:lnTo>
                    <a:pt x="2091" y="6885"/>
                  </a:lnTo>
                  <a:lnTo>
                    <a:pt x="2244" y="6681"/>
                  </a:lnTo>
                  <a:lnTo>
                    <a:pt x="2397" y="6477"/>
                  </a:lnTo>
                  <a:lnTo>
                    <a:pt x="2601" y="6298"/>
                  </a:lnTo>
                  <a:lnTo>
                    <a:pt x="2627" y="6273"/>
                  </a:lnTo>
                  <a:lnTo>
                    <a:pt x="2576" y="6247"/>
                  </a:lnTo>
                  <a:lnTo>
                    <a:pt x="2576" y="6196"/>
                  </a:lnTo>
                  <a:lnTo>
                    <a:pt x="2678" y="4896"/>
                  </a:lnTo>
                  <a:lnTo>
                    <a:pt x="2805" y="3596"/>
                  </a:lnTo>
                  <a:lnTo>
                    <a:pt x="2780" y="3468"/>
                  </a:lnTo>
                  <a:lnTo>
                    <a:pt x="2627" y="3621"/>
                  </a:lnTo>
                  <a:lnTo>
                    <a:pt x="2474" y="3774"/>
                  </a:lnTo>
                  <a:lnTo>
                    <a:pt x="2295" y="3876"/>
                  </a:lnTo>
                  <a:lnTo>
                    <a:pt x="2091" y="3953"/>
                  </a:lnTo>
                  <a:lnTo>
                    <a:pt x="1887" y="3978"/>
                  </a:lnTo>
                  <a:lnTo>
                    <a:pt x="1683" y="3953"/>
                  </a:lnTo>
                  <a:lnTo>
                    <a:pt x="1581" y="3927"/>
                  </a:lnTo>
                  <a:lnTo>
                    <a:pt x="1479" y="3876"/>
                  </a:lnTo>
                  <a:lnTo>
                    <a:pt x="1403" y="3800"/>
                  </a:lnTo>
                  <a:lnTo>
                    <a:pt x="1301" y="3723"/>
                  </a:lnTo>
                  <a:lnTo>
                    <a:pt x="1199" y="3596"/>
                  </a:lnTo>
                  <a:lnTo>
                    <a:pt x="1122" y="3468"/>
                  </a:lnTo>
                  <a:lnTo>
                    <a:pt x="1046" y="3315"/>
                  </a:lnTo>
                  <a:lnTo>
                    <a:pt x="1020" y="3188"/>
                  </a:lnTo>
                  <a:lnTo>
                    <a:pt x="995" y="3060"/>
                  </a:lnTo>
                  <a:lnTo>
                    <a:pt x="995" y="2933"/>
                  </a:lnTo>
                  <a:lnTo>
                    <a:pt x="1020" y="2780"/>
                  </a:lnTo>
                  <a:lnTo>
                    <a:pt x="1046" y="2652"/>
                  </a:lnTo>
                  <a:lnTo>
                    <a:pt x="1173" y="2398"/>
                  </a:lnTo>
                  <a:lnTo>
                    <a:pt x="1326" y="2168"/>
                  </a:lnTo>
                  <a:lnTo>
                    <a:pt x="1530" y="1964"/>
                  </a:lnTo>
                  <a:lnTo>
                    <a:pt x="1785" y="1786"/>
                  </a:lnTo>
                  <a:lnTo>
                    <a:pt x="1479" y="1658"/>
                  </a:lnTo>
                  <a:lnTo>
                    <a:pt x="1224" y="1480"/>
                  </a:lnTo>
                  <a:lnTo>
                    <a:pt x="969" y="1301"/>
                  </a:lnTo>
                  <a:lnTo>
                    <a:pt x="740" y="1097"/>
                  </a:lnTo>
                  <a:lnTo>
                    <a:pt x="510" y="868"/>
                  </a:lnTo>
                  <a:lnTo>
                    <a:pt x="307" y="613"/>
                  </a:lnTo>
                  <a:lnTo>
                    <a:pt x="154" y="3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2276;p101">
              <a:extLst>
                <a:ext uri="{FF2B5EF4-FFF2-40B4-BE49-F238E27FC236}">
                  <a16:creationId xmlns:a16="http://schemas.microsoft.com/office/drawing/2014/main" id="{A0E72766-91A3-955A-3A86-B90F5F10137A}"/>
                </a:ext>
              </a:extLst>
            </p:cNvPr>
            <p:cNvSpPr/>
            <p:nvPr/>
          </p:nvSpPr>
          <p:spPr>
            <a:xfrm>
              <a:off x="4947223" y="2502901"/>
              <a:ext cx="220972" cy="115214"/>
            </a:xfrm>
            <a:custGeom>
              <a:avLst/>
              <a:gdLst/>
              <a:ahLst/>
              <a:cxnLst/>
              <a:rect l="l" t="t" r="r" b="b"/>
              <a:pathLst>
                <a:path w="13157" h="6860" extrusionOk="0">
                  <a:moveTo>
                    <a:pt x="205" y="1"/>
                  </a:moveTo>
                  <a:lnTo>
                    <a:pt x="103" y="1785"/>
                  </a:lnTo>
                  <a:lnTo>
                    <a:pt x="1" y="3570"/>
                  </a:lnTo>
                  <a:lnTo>
                    <a:pt x="281" y="3519"/>
                  </a:lnTo>
                  <a:lnTo>
                    <a:pt x="613" y="3494"/>
                  </a:lnTo>
                  <a:lnTo>
                    <a:pt x="919" y="3494"/>
                  </a:lnTo>
                  <a:lnTo>
                    <a:pt x="1225" y="3519"/>
                  </a:lnTo>
                  <a:lnTo>
                    <a:pt x="2678" y="3723"/>
                  </a:lnTo>
                  <a:lnTo>
                    <a:pt x="3621" y="3876"/>
                  </a:lnTo>
                  <a:lnTo>
                    <a:pt x="4131" y="3978"/>
                  </a:lnTo>
                  <a:lnTo>
                    <a:pt x="4641" y="4080"/>
                  </a:lnTo>
                  <a:lnTo>
                    <a:pt x="5126" y="4208"/>
                  </a:lnTo>
                  <a:lnTo>
                    <a:pt x="5585" y="4360"/>
                  </a:lnTo>
                  <a:lnTo>
                    <a:pt x="6018" y="4539"/>
                  </a:lnTo>
                  <a:lnTo>
                    <a:pt x="6426" y="4743"/>
                  </a:lnTo>
                  <a:lnTo>
                    <a:pt x="6757" y="4972"/>
                  </a:lnTo>
                  <a:lnTo>
                    <a:pt x="6910" y="5100"/>
                  </a:lnTo>
                  <a:lnTo>
                    <a:pt x="7063" y="5227"/>
                  </a:lnTo>
                  <a:lnTo>
                    <a:pt x="7165" y="5355"/>
                  </a:lnTo>
                  <a:lnTo>
                    <a:pt x="7267" y="5508"/>
                  </a:lnTo>
                  <a:lnTo>
                    <a:pt x="7344" y="5661"/>
                  </a:lnTo>
                  <a:lnTo>
                    <a:pt x="7395" y="5814"/>
                  </a:lnTo>
                  <a:lnTo>
                    <a:pt x="7548" y="5712"/>
                  </a:lnTo>
                  <a:lnTo>
                    <a:pt x="7726" y="5635"/>
                  </a:lnTo>
                  <a:lnTo>
                    <a:pt x="7905" y="5584"/>
                  </a:lnTo>
                  <a:lnTo>
                    <a:pt x="8032" y="5559"/>
                  </a:lnTo>
                  <a:lnTo>
                    <a:pt x="8185" y="5559"/>
                  </a:lnTo>
                  <a:lnTo>
                    <a:pt x="8338" y="5584"/>
                  </a:lnTo>
                  <a:lnTo>
                    <a:pt x="8466" y="5635"/>
                  </a:lnTo>
                  <a:lnTo>
                    <a:pt x="8568" y="5686"/>
                  </a:lnTo>
                  <a:lnTo>
                    <a:pt x="8695" y="5763"/>
                  </a:lnTo>
                  <a:lnTo>
                    <a:pt x="8797" y="5839"/>
                  </a:lnTo>
                  <a:lnTo>
                    <a:pt x="9001" y="6069"/>
                  </a:lnTo>
                  <a:lnTo>
                    <a:pt x="9179" y="6298"/>
                  </a:lnTo>
                  <a:lnTo>
                    <a:pt x="9307" y="6579"/>
                  </a:lnTo>
                  <a:lnTo>
                    <a:pt x="9409" y="6859"/>
                  </a:lnTo>
                  <a:lnTo>
                    <a:pt x="9587" y="6630"/>
                  </a:lnTo>
                  <a:lnTo>
                    <a:pt x="9766" y="6451"/>
                  </a:lnTo>
                  <a:lnTo>
                    <a:pt x="9944" y="6247"/>
                  </a:lnTo>
                  <a:lnTo>
                    <a:pt x="10148" y="6069"/>
                  </a:lnTo>
                  <a:lnTo>
                    <a:pt x="10378" y="5916"/>
                  </a:lnTo>
                  <a:lnTo>
                    <a:pt x="10582" y="5763"/>
                  </a:lnTo>
                  <a:lnTo>
                    <a:pt x="10837" y="5610"/>
                  </a:lnTo>
                  <a:lnTo>
                    <a:pt x="11066" y="5508"/>
                  </a:lnTo>
                  <a:lnTo>
                    <a:pt x="11321" y="5406"/>
                  </a:lnTo>
                  <a:lnTo>
                    <a:pt x="11576" y="5304"/>
                  </a:lnTo>
                  <a:lnTo>
                    <a:pt x="11831" y="5227"/>
                  </a:lnTo>
                  <a:lnTo>
                    <a:pt x="12086" y="5176"/>
                  </a:lnTo>
                  <a:lnTo>
                    <a:pt x="12341" y="5151"/>
                  </a:lnTo>
                  <a:lnTo>
                    <a:pt x="12621" y="5125"/>
                  </a:lnTo>
                  <a:lnTo>
                    <a:pt x="12876" y="5125"/>
                  </a:lnTo>
                  <a:lnTo>
                    <a:pt x="13157" y="5151"/>
                  </a:lnTo>
                  <a:lnTo>
                    <a:pt x="11958" y="4106"/>
                  </a:lnTo>
                  <a:lnTo>
                    <a:pt x="10760" y="3035"/>
                  </a:lnTo>
                  <a:lnTo>
                    <a:pt x="9613" y="1964"/>
                  </a:lnTo>
                  <a:lnTo>
                    <a:pt x="8466" y="868"/>
                  </a:lnTo>
                  <a:lnTo>
                    <a:pt x="8440" y="868"/>
                  </a:lnTo>
                  <a:lnTo>
                    <a:pt x="8236" y="970"/>
                  </a:lnTo>
                  <a:lnTo>
                    <a:pt x="8007" y="1046"/>
                  </a:lnTo>
                  <a:lnTo>
                    <a:pt x="7777" y="1123"/>
                  </a:lnTo>
                  <a:lnTo>
                    <a:pt x="7548" y="1174"/>
                  </a:lnTo>
                  <a:lnTo>
                    <a:pt x="7114" y="1326"/>
                  </a:lnTo>
                  <a:lnTo>
                    <a:pt x="6655" y="1428"/>
                  </a:lnTo>
                  <a:lnTo>
                    <a:pt x="6196" y="1530"/>
                  </a:lnTo>
                  <a:lnTo>
                    <a:pt x="5712" y="1581"/>
                  </a:lnTo>
                  <a:lnTo>
                    <a:pt x="5228" y="1607"/>
                  </a:lnTo>
                  <a:lnTo>
                    <a:pt x="4743" y="1607"/>
                  </a:lnTo>
                  <a:lnTo>
                    <a:pt x="4259" y="1581"/>
                  </a:lnTo>
                  <a:lnTo>
                    <a:pt x="3774" y="1505"/>
                  </a:lnTo>
                  <a:lnTo>
                    <a:pt x="3290" y="1428"/>
                  </a:lnTo>
                  <a:lnTo>
                    <a:pt x="2806" y="1301"/>
                  </a:lnTo>
                  <a:lnTo>
                    <a:pt x="2321" y="1148"/>
                  </a:lnTo>
                  <a:lnTo>
                    <a:pt x="1862" y="995"/>
                  </a:lnTo>
                  <a:lnTo>
                    <a:pt x="1429" y="766"/>
                  </a:lnTo>
                  <a:lnTo>
                    <a:pt x="995" y="536"/>
                  </a:lnTo>
                  <a:lnTo>
                    <a:pt x="587" y="281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2277;p101">
              <a:extLst>
                <a:ext uri="{FF2B5EF4-FFF2-40B4-BE49-F238E27FC236}">
                  <a16:creationId xmlns:a16="http://schemas.microsoft.com/office/drawing/2014/main" id="{060EE37F-F3F7-5C41-B27D-8FCF7E04385E}"/>
                </a:ext>
              </a:extLst>
            </p:cNvPr>
            <p:cNvSpPr/>
            <p:nvPr/>
          </p:nvSpPr>
          <p:spPr>
            <a:xfrm>
              <a:off x="5112515" y="2391569"/>
              <a:ext cx="125912" cy="191429"/>
            </a:xfrm>
            <a:custGeom>
              <a:avLst/>
              <a:gdLst/>
              <a:ahLst/>
              <a:cxnLst/>
              <a:rect l="l" t="t" r="r" b="b"/>
              <a:pathLst>
                <a:path w="7497" h="11398" extrusionOk="0">
                  <a:moveTo>
                    <a:pt x="3340" y="1"/>
                  </a:moveTo>
                  <a:lnTo>
                    <a:pt x="2550" y="26"/>
                  </a:lnTo>
                  <a:lnTo>
                    <a:pt x="2575" y="485"/>
                  </a:lnTo>
                  <a:lnTo>
                    <a:pt x="2601" y="970"/>
                  </a:lnTo>
                  <a:lnTo>
                    <a:pt x="2575" y="1429"/>
                  </a:lnTo>
                  <a:lnTo>
                    <a:pt x="2550" y="1887"/>
                  </a:lnTo>
                  <a:lnTo>
                    <a:pt x="2473" y="2346"/>
                  </a:lnTo>
                  <a:lnTo>
                    <a:pt x="2371" y="2805"/>
                  </a:lnTo>
                  <a:lnTo>
                    <a:pt x="2269" y="3239"/>
                  </a:lnTo>
                  <a:lnTo>
                    <a:pt x="2116" y="3672"/>
                  </a:lnTo>
                  <a:lnTo>
                    <a:pt x="1938" y="4106"/>
                  </a:lnTo>
                  <a:lnTo>
                    <a:pt x="1734" y="4514"/>
                  </a:lnTo>
                  <a:lnTo>
                    <a:pt x="1505" y="4921"/>
                  </a:lnTo>
                  <a:lnTo>
                    <a:pt x="1250" y="5304"/>
                  </a:lnTo>
                  <a:lnTo>
                    <a:pt x="969" y="5661"/>
                  </a:lnTo>
                  <a:lnTo>
                    <a:pt x="689" y="5992"/>
                  </a:lnTo>
                  <a:lnTo>
                    <a:pt x="357" y="6324"/>
                  </a:lnTo>
                  <a:lnTo>
                    <a:pt x="0" y="6630"/>
                  </a:lnTo>
                  <a:lnTo>
                    <a:pt x="1250" y="7854"/>
                  </a:lnTo>
                  <a:lnTo>
                    <a:pt x="2524" y="9052"/>
                  </a:lnTo>
                  <a:lnTo>
                    <a:pt x="3799" y="10250"/>
                  </a:lnTo>
                  <a:lnTo>
                    <a:pt x="5099" y="11397"/>
                  </a:lnTo>
                  <a:lnTo>
                    <a:pt x="4896" y="10760"/>
                  </a:lnTo>
                  <a:lnTo>
                    <a:pt x="4717" y="10097"/>
                  </a:lnTo>
                  <a:lnTo>
                    <a:pt x="4539" y="9383"/>
                  </a:lnTo>
                  <a:lnTo>
                    <a:pt x="4386" y="8644"/>
                  </a:lnTo>
                  <a:lnTo>
                    <a:pt x="4309" y="8618"/>
                  </a:lnTo>
                  <a:lnTo>
                    <a:pt x="4284" y="8542"/>
                  </a:lnTo>
                  <a:lnTo>
                    <a:pt x="4258" y="8465"/>
                  </a:lnTo>
                  <a:lnTo>
                    <a:pt x="4309" y="8363"/>
                  </a:lnTo>
                  <a:lnTo>
                    <a:pt x="4335" y="8338"/>
                  </a:lnTo>
                  <a:lnTo>
                    <a:pt x="4233" y="7548"/>
                  </a:lnTo>
                  <a:lnTo>
                    <a:pt x="4156" y="6757"/>
                  </a:lnTo>
                  <a:lnTo>
                    <a:pt x="4131" y="5967"/>
                  </a:lnTo>
                  <a:lnTo>
                    <a:pt x="4156" y="5176"/>
                  </a:lnTo>
                  <a:lnTo>
                    <a:pt x="4182" y="4794"/>
                  </a:lnTo>
                  <a:lnTo>
                    <a:pt x="4233" y="4437"/>
                  </a:lnTo>
                  <a:lnTo>
                    <a:pt x="4309" y="4055"/>
                  </a:lnTo>
                  <a:lnTo>
                    <a:pt x="4386" y="3698"/>
                  </a:lnTo>
                  <a:lnTo>
                    <a:pt x="4488" y="3341"/>
                  </a:lnTo>
                  <a:lnTo>
                    <a:pt x="4590" y="2984"/>
                  </a:lnTo>
                  <a:lnTo>
                    <a:pt x="4743" y="2652"/>
                  </a:lnTo>
                  <a:lnTo>
                    <a:pt x="4896" y="2346"/>
                  </a:lnTo>
                  <a:lnTo>
                    <a:pt x="4870" y="2270"/>
                  </a:lnTo>
                  <a:lnTo>
                    <a:pt x="4896" y="2193"/>
                  </a:lnTo>
                  <a:lnTo>
                    <a:pt x="4947" y="2142"/>
                  </a:lnTo>
                  <a:lnTo>
                    <a:pt x="5023" y="2091"/>
                  </a:lnTo>
                  <a:lnTo>
                    <a:pt x="5227" y="1760"/>
                  </a:lnTo>
                  <a:lnTo>
                    <a:pt x="5456" y="1454"/>
                  </a:lnTo>
                  <a:lnTo>
                    <a:pt x="5737" y="1174"/>
                  </a:lnTo>
                  <a:lnTo>
                    <a:pt x="6017" y="893"/>
                  </a:lnTo>
                  <a:lnTo>
                    <a:pt x="6349" y="664"/>
                  </a:lnTo>
                  <a:lnTo>
                    <a:pt x="6706" y="434"/>
                  </a:lnTo>
                  <a:lnTo>
                    <a:pt x="7088" y="230"/>
                  </a:lnTo>
                  <a:lnTo>
                    <a:pt x="7496" y="77"/>
                  </a:lnTo>
                  <a:lnTo>
                    <a:pt x="5405" y="52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2278;p101">
              <a:extLst>
                <a:ext uri="{FF2B5EF4-FFF2-40B4-BE49-F238E27FC236}">
                  <a16:creationId xmlns:a16="http://schemas.microsoft.com/office/drawing/2014/main" id="{568FA6AC-D254-2157-09C2-47AE17FF22D7}"/>
                </a:ext>
              </a:extLst>
            </p:cNvPr>
            <p:cNvSpPr/>
            <p:nvPr/>
          </p:nvSpPr>
          <p:spPr>
            <a:xfrm>
              <a:off x="5260240" y="2475929"/>
              <a:ext cx="55256" cy="134478"/>
            </a:xfrm>
            <a:custGeom>
              <a:avLst/>
              <a:gdLst/>
              <a:ahLst/>
              <a:cxnLst/>
              <a:rect l="l" t="t" r="r" b="b"/>
              <a:pathLst>
                <a:path w="3290" h="8007" extrusionOk="0">
                  <a:moveTo>
                    <a:pt x="1428" y="0"/>
                  </a:moveTo>
                  <a:lnTo>
                    <a:pt x="1173" y="51"/>
                  </a:lnTo>
                  <a:lnTo>
                    <a:pt x="893" y="102"/>
                  </a:lnTo>
                  <a:lnTo>
                    <a:pt x="612" y="204"/>
                  </a:lnTo>
                  <a:lnTo>
                    <a:pt x="306" y="306"/>
                  </a:lnTo>
                  <a:lnTo>
                    <a:pt x="230" y="408"/>
                  </a:lnTo>
                  <a:lnTo>
                    <a:pt x="179" y="536"/>
                  </a:lnTo>
                  <a:lnTo>
                    <a:pt x="77" y="816"/>
                  </a:lnTo>
                  <a:lnTo>
                    <a:pt x="26" y="1148"/>
                  </a:lnTo>
                  <a:lnTo>
                    <a:pt x="0" y="1479"/>
                  </a:lnTo>
                  <a:lnTo>
                    <a:pt x="0" y="1836"/>
                  </a:lnTo>
                  <a:lnTo>
                    <a:pt x="0" y="2193"/>
                  </a:lnTo>
                  <a:lnTo>
                    <a:pt x="26" y="2805"/>
                  </a:lnTo>
                  <a:lnTo>
                    <a:pt x="77" y="3442"/>
                  </a:lnTo>
                  <a:lnTo>
                    <a:pt x="153" y="4105"/>
                  </a:lnTo>
                  <a:lnTo>
                    <a:pt x="230" y="4768"/>
                  </a:lnTo>
                  <a:lnTo>
                    <a:pt x="306" y="5406"/>
                  </a:lnTo>
                  <a:lnTo>
                    <a:pt x="536" y="6706"/>
                  </a:lnTo>
                  <a:lnTo>
                    <a:pt x="791" y="7981"/>
                  </a:lnTo>
                  <a:lnTo>
                    <a:pt x="791" y="8006"/>
                  </a:lnTo>
                  <a:lnTo>
                    <a:pt x="1173" y="7904"/>
                  </a:lnTo>
                  <a:lnTo>
                    <a:pt x="1122" y="7216"/>
                  </a:lnTo>
                  <a:lnTo>
                    <a:pt x="1097" y="6833"/>
                  </a:lnTo>
                  <a:lnTo>
                    <a:pt x="1097" y="6400"/>
                  </a:lnTo>
                  <a:lnTo>
                    <a:pt x="1122" y="5966"/>
                  </a:lnTo>
                  <a:lnTo>
                    <a:pt x="1148" y="5508"/>
                  </a:lnTo>
                  <a:lnTo>
                    <a:pt x="1224" y="5049"/>
                  </a:lnTo>
                  <a:lnTo>
                    <a:pt x="1301" y="4615"/>
                  </a:lnTo>
                  <a:lnTo>
                    <a:pt x="1428" y="4207"/>
                  </a:lnTo>
                  <a:lnTo>
                    <a:pt x="1556" y="3799"/>
                  </a:lnTo>
                  <a:lnTo>
                    <a:pt x="1734" y="3442"/>
                  </a:lnTo>
                  <a:lnTo>
                    <a:pt x="1862" y="3289"/>
                  </a:lnTo>
                  <a:lnTo>
                    <a:pt x="1964" y="3136"/>
                  </a:lnTo>
                  <a:lnTo>
                    <a:pt x="2091" y="3009"/>
                  </a:lnTo>
                  <a:lnTo>
                    <a:pt x="2218" y="2882"/>
                  </a:lnTo>
                  <a:lnTo>
                    <a:pt x="2371" y="2780"/>
                  </a:lnTo>
                  <a:lnTo>
                    <a:pt x="2524" y="2703"/>
                  </a:lnTo>
                  <a:lnTo>
                    <a:pt x="2703" y="2627"/>
                  </a:lnTo>
                  <a:lnTo>
                    <a:pt x="2881" y="2601"/>
                  </a:lnTo>
                  <a:lnTo>
                    <a:pt x="3085" y="2576"/>
                  </a:lnTo>
                  <a:lnTo>
                    <a:pt x="3289" y="2576"/>
                  </a:lnTo>
                  <a:lnTo>
                    <a:pt x="3289" y="2550"/>
                  </a:lnTo>
                  <a:lnTo>
                    <a:pt x="3213" y="1989"/>
                  </a:lnTo>
                  <a:lnTo>
                    <a:pt x="3111" y="1428"/>
                  </a:lnTo>
                  <a:lnTo>
                    <a:pt x="3060" y="1173"/>
                  </a:lnTo>
                  <a:lnTo>
                    <a:pt x="3009" y="944"/>
                  </a:lnTo>
                  <a:lnTo>
                    <a:pt x="2932" y="740"/>
                  </a:lnTo>
                  <a:lnTo>
                    <a:pt x="2830" y="561"/>
                  </a:lnTo>
                  <a:lnTo>
                    <a:pt x="2728" y="408"/>
                  </a:lnTo>
                  <a:lnTo>
                    <a:pt x="2575" y="281"/>
                  </a:lnTo>
                  <a:lnTo>
                    <a:pt x="2448" y="179"/>
                  </a:lnTo>
                  <a:lnTo>
                    <a:pt x="2269" y="102"/>
                  </a:lnTo>
                  <a:lnTo>
                    <a:pt x="2091" y="51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2279;p101">
              <a:extLst>
                <a:ext uri="{FF2B5EF4-FFF2-40B4-BE49-F238E27FC236}">
                  <a16:creationId xmlns:a16="http://schemas.microsoft.com/office/drawing/2014/main" id="{66FB29D7-7309-AC2D-4888-8CA74F2B7339}"/>
                </a:ext>
              </a:extLst>
            </p:cNvPr>
            <p:cNvSpPr/>
            <p:nvPr/>
          </p:nvSpPr>
          <p:spPr>
            <a:xfrm>
              <a:off x="5312471" y="2392862"/>
              <a:ext cx="166170" cy="265932"/>
            </a:xfrm>
            <a:custGeom>
              <a:avLst/>
              <a:gdLst/>
              <a:ahLst/>
              <a:cxnLst/>
              <a:rect l="l" t="t" r="r" b="b"/>
              <a:pathLst>
                <a:path w="9894" h="15834" extrusionOk="0">
                  <a:moveTo>
                    <a:pt x="1" y="0"/>
                  </a:moveTo>
                  <a:lnTo>
                    <a:pt x="281" y="128"/>
                  </a:lnTo>
                  <a:lnTo>
                    <a:pt x="587" y="255"/>
                  </a:lnTo>
                  <a:lnTo>
                    <a:pt x="868" y="408"/>
                  </a:lnTo>
                  <a:lnTo>
                    <a:pt x="1123" y="561"/>
                  </a:lnTo>
                  <a:lnTo>
                    <a:pt x="1378" y="740"/>
                  </a:lnTo>
                  <a:lnTo>
                    <a:pt x="1633" y="918"/>
                  </a:lnTo>
                  <a:lnTo>
                    <a:pt x="1862" y="1122"/>
                  </a:lnTo>
                  <a:lnTo>
                    <a:pt x="2092" y="1326"/>
                  </a:lnTo>
                  <a:lnTo>
                    <a:pt x="2525" y="1785"/>
                  </a:lnTo>
                  <a:lnTo>
                    <a:pt x="2933" y="2295"/>
                  </a:lnTo>
                  <a:lnTo>
                    <a:pt x="3264" y="2830"/>
                  </a:lnTo>
                  <a:lnTo>
                    <a:pt x="3570" y="3391"/>
                  </a:lnTo>
                  <a:lnTo>
                    <a:pt x="3596" y="3442"/>
                  </a:lnTo>
                  <a:lnTo>
                    <a:pt x="3621" y="3493"/>
                  </a:lnTo>
                  <a:lnTo>
                    <a:pt x="3800" y="3978"/>
                  </a:lnTo>
                  <a:lnTo>
                    <a:pt x="3978" y="4462"/>
                  </a:lnTo>
                  <a:lnTo>
                    <a:pt x="4106" y="4946"/>
                  </a:lnTo>
                  <a:lnTo>
                    <a:pt x="4233" y="5482"/>
                  </a:lnTo>
                  <a:lnTo>
                    <a:pt x="4310" y="5992"/>
                  </a:lnTo>
                  <a:lnTo>
                    <a:pt x="4361" y="6527"/>
                  </a:lnTo>
                  <a:lnTo>
                    <a:pt x="4386" y="7088"/>
                  </a:lnTo>
                  <a:lnTo>
                    <a:pt x="4361" y="7624"/>
                  </a:lnTo>
                  <a:lnTo>
                    <a:pt x="4361" y="7649"/>
                  </a:lnTo>
                  <a:lnTo>
                    <a:pt x="4361" y="7904"/>
                  </a:lnTo>
                  <a:lnTo>
                    <a:pt x="4335" y="8133"/>
                  </a:lnTo>
                  <a:lnTo>
                    <a:pt x="4259" y="8363"/>
                  </a:lnTo>
                  <a:lnTo>
                    <a:pt x="4157" y="8567"/>
                  </a:lnTo>
                  <a:lnTo>
                    <a:pt x="4004" y="8771"/>
                  </a:lnTo>
                  <a:lnTo>
                    <a:pt x="3851" y="8949"/>
                  </a:lnTo>
                  <a:lnTo>
                    <a:pt x="3647" y="9102"/>
                  </a:lnTo>
                  <a:lnTo>
                    <a:pt x="3443" y="9230"/>
                  </a:lnTo>
                  <a:lnTo>
                    <a:pt x="3774" y="9485"/>
                  </a:lnTo>
                  <a:lnTo>
                    <a:pt x="4080" y="9765"/>
                  </a:lnTo>
                  <a:lnTo>
                    <a:pt x="4386" y="10071"/>
                  </a:lnTo>
                  <a:lnTo>
                    <a:pt x="4641" y="10377"/>
                  </a:lnTo>
                  <a:lnTo>
                    <a:pt x="4871" y="10734"/>
                  </a:lnTo>
                  <a:lnTo>
                    <a:pt x="5075" y="11091"/>
                  </a:lnTo>
                  <a:lnTo>
                    <a:pt x="5151" y="11295"/>
                  </a:lnTo>
                  <a:lnTo>
                    <a:pt x="5202" y="11499"/>
                  </a:lnTo>
                  <a:lnTo>
                    <a:pt x="5253" y="11703"/>
                  </a:lnTo>
                  <a:lnTo>
                    <a:pt x="5278" y="11907"/>
                  </a:lnTo>
                  <a:lnTo>
                    <a:pt x="5278" y="12238"/>
                  </a:lnTo>
                  <a:lnTo>
                    <a:pt x="5227" y="12570"/>
                  </a:lnTo>
                  <a:lnTo>
                    <a:pt x="5151" y="12876"/>
                  </a:lnTo>
                  <a:lnTo>
                    <a:pt x="5024" y="13182"/>
                  </a:lnTo>
                  <a:lnTo>
                    <a:pt x="4845" y="13437"/>
                  </a:lnTo>
                  <a:lnTo>
                    <a:pt x="4743" y="13564"/>
                  </a:lnTo>
                  <a:lnTo>
                    <a:pt x="4616" y="13666"/>
                  </a:lnTo>
                  <a:lnTo>
                    <a:pt x="4488" y="13768"/>
                  </a:lnTo>
                  <a:lnTo>
                    <a:pt x="4361" y="13845"/>
                  </a:lnTo>
                  <a:lnTo>
                    <a:pt x="4208" y="13921"/>
                  </a:lnTo>
                  <a:lnTo>
                    <a:pt x="4029" y="13972"/>
                  </a:lnTo>
                  <a:lnTo>
                    <a:pt x="3953" y="13972"/>
                  </a:lnTo>
                  <a:lnTo>
                    <a:pt x="3876" y="13946"/>
                  </a:lnTo>
                  <a:lnTo>
                    <a:pt x="3876" y="13972"/>
                  </a:lnTo>
                  <a:lnTo>
                    <a:pt x="4361" y="14380"/>
                  </a:lnTo>
                  <a:lnTo>
                    <a:pt x="4794" y="14839"/>
                  </a:lnTo>
                  <a:lnTo>
                    <a:pt x="5202" y="15323"/>
                  </a:lnTo>
                  <a:lnTo>
                    <a:pt x="5559" y="15833"/>
                  </a:lnTo>
                  <a:lnTo>
                    <a:pt x="5712" y="15706"/>
                  </a:lnTo>
                  <a:lnTo>
                    <a:pt x="5890" y="15604"/>
                  </a:lnTo>
                  <a:lnTo>
                    <a:pt x="5737" y="15527"/>
                  </a:lnTo>
                  <a:lnTo>
                    <a:pt x="5610" y="15425"/>
                  </a:lnTo>
                  <a:lnTo>
                    <a:pt x="5533" y="15272"/>
                  </a:lnTo>
                  <a:lnTo>
                    <a:pt x="5482" y="15068"/>
                  </a:lnTo>
                  <a:lnTo>
                    <a:pt x="5457" y="14941"/>
                  </a:lnTo>
                  <a:lnTo>
                    <a:pt x="5457" y="14839"/>
                  </a:lnTo>
                  <a:lnTo>
                    <a:pt x="5482" y="14711"/>
                  </a:lnTo>
                  <a:lnTo>
                    <a:pt x="5533" y="14584"/>
                  </a:lnTo>
                  <a:lnTo>
                    <a:pt x="5584" y="14482"/>
                  </a:lnTo>
                  <a:lnTo>
                    <a:pt x="5635" y="14380"/>
                  </a:lnTo>
                  <a:lnTo>
                    <a:pt x="5712" y="14303"/>
                  </a:lnTo>
                  <a:lnTo>
                    <a:pt x="5814" y="14227"/>
                  </a:lnTo>
                  <a:lnTo>
                    <a:pt x="5967" y="14150"/>
                  </a:lnTo>
                  <a:lnTo>
                    <a:pt x="6094" y="14099"/>
                  </a:lnTo>
                  <a:lnTo>
                    <a:pt x="6222" y="14074"/>
                  </a:lnTo>
                  <a:lnTo>
                    <a:pt x="6349" y="14074"/>
                  </a:lnTo>
                  <a:lnTo>
                    <a:pt x="6477" y="14099"/>
                  </a:lnTo>
                  <a:lnTo>
                    <a:pt x="6604" y="14125"/>
                  </a:lnTo>
                  <a:lnTo>
                    <a:pt x="6732" y="14201"/>
                  </a:lnTo>
                  <a:lnTo>
                    <a:pt x="6834" y="14252"/>
                  </a:lnTo>
                  <a:lnTo>
                    <a:pt x="7522" y="12850"/>
                  </a:lnTo>
                  <a:lnTo>
                    <a:pt x="8261" y="11448"/>
                  </a:lnTo>
                  <a:lnTo>
                    <a:pt x="8644" y="10760"/>
                  </a:lnTo>
                  <a:lnTo>
                    <a:pt x="9052" y="10071"/>
                  </a:lnTo>
                  <a:lnTo>
                    <a:pt x="9460" y="9383"/>
                  </a:lnTo>
                  <a:lnTo>
                    <a:pt x="9893" y="8745"/>
                  </a:lnTo>
                  <a:lnTo>
                    <a:pt x="9562" y="8694"/>
                  </a:lnTo>
                  <a:lnTo>
                    <a:pt x="9230" y="8592"/>
                  </a:lnTo>
                  <a:lnTo>
                    <a:pt x="8924" y="8439"/>
                  </a:lnTo>
                  <a:lnTo>
                    <a:pt x="8618" y="8261"/>
                  </a:lnTo>
                  <a:lnTo>
                    <a:pt x="8338" y="8031"/>
                  </a:lnTo>
                  <a:lnTo>
                    <a:pt x="8058" y="7802"/>
                  </a:lnTo>
                  <a:lnTo>
                    <a:pt x="7803" y="7522"/>
                  </a:lnTo>
                  <a:lnTo>
                    <a:pt x="7573" y="7216"/>
                  </a:lnTo>
                  <a:lnTo>
                    <a:pt x="7344" y="6910"/>
                  </a:lnTo>
                  <a:lnTo>
                    <a:pt x="7165" y="6578"/>
                  </a:lnTo>
                  <a:lnTo>
                    <a:pt x="6987" y="6247"/>
                  </a:lnTo>
                  <a:lnTo>
                    <a:pt x="6808" y="5915"/>
                  </a:lnTo>
                  <a:lnTo>
                    <a:pt x="6681" y="5558"/>
                  </a:lnTo>
                  <a:lnTo>
                    <a:pt x="6553" y="5252"/>
                  </a:lnTo>
                  <a:lnTo>
                    <a:pt x="6451" y="4921"/>
                  </a:lnTo>
                  <a:lnTo>
                    <a:pt x="6375" y="4615"/>
                  </a:lnTo>
                  <a:lnTo>
                    <a:pt x="6298" y="4284"/>
                  </a:lnTo>
                  <a:lnTo>
                    <a:pt x="6273" y="3952"/>
                  </a:lnTo>
                  <a:lnTo>
                    <a:pt x="6247" y="3595"/>
                  </a:lnTo>
                  <a:lnTo>
                    <a:pt x="6222" y="3264"/>
                  </a:lnTo>
                  <a:lnTo>
                    <a:pt x="6247" y="2932"/>
                  </a:lnTo>
                  <a:lnTo>
                    <a:pt x="6273" y="2626"/>
                  </a:lnTo>
                  <a:lnTo>
                    <a:pt x="6324" y="2295"/>
                  </a:lnTo>
                  <a:lnTo>
                    <a:pt x="6400" y="1989"/>
                  </a:lnTo>
                  <a:lnTo>
                    <a:pt x="6502" y="1683"/>
                  </a:lnTo>
                  <a:lnTo>
                    <a:pt x="6630" y="1403"/>
                  </a:lnTo>
                  <a:lnTo>
                    <a:pt x="6757" y="1122"/>
                  </a:lnTo>
                  <a:lnTo>
                    <a:pt x="6936" y="867"/>
                  </a:lnTo>
                  <a:lnTo>
                    <a:pt x="7114" y="612"/>
                  </a:lnTo>
                  <a:lnTo>
                    <a:pt x="7344" y="408"/>
                  </a:lnTo>
                  <a:lnTo>
                    <a:pt x="7573" y="179"/>
                  </a:lnTo>
                  <a:lnTo>
                    <a:pt x="78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2280;p101">
              <a:extLst>
                <a:ext uri="{FF2B5EF4-FFF2-40B4-BE49-F238E27FC236}">
                  <a16:creationId xmlns:a16="http://schemas.microsoft.com/office/drawing/2014/main" id="{B1BDD525-6704-AA33-2236-44FB57640E44}"/>
                </a:ext>
              </a:extLst>
            </p:cNvPr>
            <p:cNvSpPr/>
            <p:nvPr/>
          </p:nvSpPr>
          <p:spPr>
            <a:xfrm>
              <a:off x="4883001" y="1832356"/>
              <a:ext cx="1544535" cy="885970"/>
            </a:xfrm>
            <a:custGeom>
              <a:avLst/>
              <a:gdLst/>
              <a:ahLst/>
              <a:cxnLst/>
              <a:rect l="l" t="t" r="r" b="b"/>
              <a:pathLst>
                <a:path w="91964" h="52752" extrusionOk="0">
                  <a:moveTo>
                    <a:pt x="66264" y="30595"/>
                  </a:moveTo>
                  <a:lnTo>
                    <a:pt x="66341" y="30646"/>
                  </a:lnTo>
                  <a:lnTo>
                    <a:pt x="66366" y="30672"/>
                  </a:lnTo>
                  <a:lnTo>
                    <a:pt x="66392" y="30748"/>
                  </a:lnTo>
                  <a:lnTo>
                    <a:pt x="66494" y="31233"/>
                  </a:lnTo>
                  <a:lnTo>
                    <a:pt x="66494" y="31411"/>
                  </a:lnTo>
                  <a:lnTo>
                    <a:pt x="66519" y="31539"/>
                  </a:lnTo>
                  <a:lnTo>
                    <a:pt x="66545" y="31590"/>
                  </a:lnTo>
                  <a:lnTo>
                    <a:pt x="66570" y="31641"/>
                  </a:lnTo>
                  <a:lnTo>
                    <a:pt x="66723" y="31717"/>
                  </a:lnTo>
                  <a:lnTo>
                    <a:pt x="66876" y="31768"/>
                  </a:lnTo>
                  <a:lnTo>
                    <a:pt x="67029" y="31794"/>
                  </a:lnTo>
                  <a:lnTo>
                    <a:pt x="67386" y="31819"/>
                  </a:lnTo>
                  <a:lnTo>
                    <a:pt x="67717" y="31819"/>
                  </a:lnTo>
                  <a:lnTo>
                    <a:pt x="68049" y="31845"/>
                  </a:lnTo>
                  <a:lnTo>
                    <a:pt x="68763" y="31896"/>
                  </a:lnTo>
                  <a:lnTo>
                    <a:pt x="69120" y="31921"/>
                  </a:lnTo>
                  <a:lnTo>
                    <a:pt x="69477" y="31947"/>
                  </a:lnTo>
                  <a:lnTo>
                    <a:pt x="69630" y="31921"/>
                  </a:lnTo>
                  <a:lnTo>
                    <a:pt x="69731" y="31896"/>
                  </a:lnTo>
                  <a:lnTo>
                    <a:pt x="69808" y="31845"/>
                  </a:lnTo>
                  <a:lnTo>
                    <a:pt x="69859" y="31768"/>
                  </a:lnTo>
                  <a:lnTo>
                    <a:pt x="69884" y="31564"/>
                  </a:lnTo>
                  <a:lnTo>
                    <a:pt x="69961" y="31284"/>
                  </a:lnTo>
                  <a:lnTo>
                    <a:pt x="70012" y="31207"/>
                  </a:lnTo>
                  <a:lnTo>
                    <a:pt x="70088" y="31156"/>
                  </a:lnTo>
                  <a:lnTo>
                    <a:pt x="70165" y="31105"/>
                  </a:lnTo>
                  <a:lnTo>
                    <a:pt x="70241" y="31105"/>
                  </a:lnTo>
                  <a:lnTo>
                    <a:pt x="70343" y="31131"/>
                  </a:lnTo>
                  <a:lnTo>
                    <a:pt x="70394" y="31182"/>
                  </a:lnTo>
                  <a:lnTo>
                    <a:pt x="70445" y="31258"/>
                  </a:lnTo>
                  <a:lnTo>
                    <a:pt x="70471" y="31360"/>
                  </a:lnTo>
                  <a:lnTo>
                    <a:pt x="70471" y="31666"/>
                  </a:lnTo>
                  <a:lnTo>
                    <a:pt x="70445" y="31998"/>
                  </a:lnTo>
                  <a:lnTo>
                    <a:pt x="70394" y="32150"/>
                  </a:lnTo>
                  <a:lnTo>
                    <a:pt x="70343" y="32303"/>
                  </a:lnTo>
                  <a:lnTo>
                    <a:pt x="70241" y="32405"/>
                  </a:lnTo>
                  <a:lnTo>
                    <a:pt x="70114" y="32507"/>
                  </a:lnTo>
                  <a:lnTo>
                    <a:pt x="70012" y="32558"/>
                  </a:lnTo>
                  <a:lnTo>
                    <a:pt x="69910" y="32558"/>
                  </a:lnTo>
                  <a:lnTo>
                    <a:pt x="69655" y="32584"/>
                  </a:lnTo>
                  <a:lnTo>
                    <a:pt x="69171" y="32533"/>
                  </a:lnTo>
                  <a:lnTo>
                    <a:pt x="67896" y="32431"/>
                  </a:lnTo>
                  <a:lnTo>
                    <a:pt x="67462" y="32431"/>
                  </a:lnTo>
                  <a:lnTo>
                    <a:pt x="66952" y="32405"/>
                  </a:lnTo>
                  <a:lnTo>
                    <a:pt x="66697" y="32380"/>
                  </a:lnTo>
                  <a:lnTo>
                    <a:pt x="66443" y="32329"/>
                  </a:lnTo>
                  <a:lnTo>
                    <a:pt x="66239" y="32252"/>
                  </a:lnTo>
                  <a:lnTo>
                    <a:pt x="66162" y="32201"/>
                  </a:lnTo>
                  <a:lnTo>
                    <a:pt x="66086" y="32125"/>
                  </a:lnTo>
                  <a:lnTo>
                    <a:pt x="66009" y="31998"/>
                  </a:lnTo>
                  <a:lnTo>
                    <a:pt x="65933" y="31819"/>
                  </a:lnTo>
                  <a:lnTo>
                    <a:pt x="65907" y="31641"/>
                  </a:lnTo>
                  <a:lnTo>
                    <a:pt x="65907" y="31462"/>
                  </a:lnTo>
                  <a:lnTo>
                    <a:pt x="65958" y="31080"/>
                  </a:lnTo>
                  <a:lnTo>
                    <a:pt x="66009" y="30748"/>
                  </a:lnTo>
                  <a:lnTo>
                    <a:pt x="66035" y="30672"/>
                  </a:lnTo>
                  <a:lnTo>
                    <a:pt x="66086" y="30621"/>
                  </a:lnTo>
                  <a:lnTo>
                    <a:pt x="66137" y="30595"/>
                  </a:lnTo>
                  <a:close/>
                  <a:moveTo>
                    <a:pt x="64785" y="3034"/>
                  </a:moveTo>
                  <a:lnTo>
                    <a:pt x="64964" y="3060"/>
                  </a:lnTo>
                  <a:lnTo>
                    <a:pt x="65040" y="3060"/>
                  </a:lnTo>
                  <a:lnTo>
                    <a:pt x="65091" y="3111"/>
                  </a:lnTo>
                  <a:lnTo>
                    <a:pt x="65423" y="3111"/>
                  </a:lnTo>
                  <a:lnTo>
                    <a:pt x="65729" y="3136"/>
                  </a:lnTo>
                  <a:lnTo>
                    <a:pt x="66060" y="3238"/>
                  </a:lnTo>
                  <a:lnTo>
                    <a:pt x="66188" y="3289"/>
                  </a:lnTo>
                  <a:lnTo>
                    <a:pt x="66341" y="3366"/>
                  </a:lnTo>
                  <a:lnTo>
                    <a:pt x="66366" y="3391"/>
                  </a:lnTo>
                  <a:lnTo>
                    <a:pt x="68559" y="3850"/>
                  </a:lnTo>
                  <a:lnTo>
                    <a:pt x="69655" y="4105"/>
                  </a:lnTo>
                  <a:lnTo>
                    <a:pt x="70751" y="4360"/>
                  </a:lnTo>
                  <a:lnTo>
                    <a:pt x="71848" y="4641"/>
                  </a:lnTo>
                  <a:lnTo>
                    <a:pt x="72918" y="4972"/>
                  </a:lnTo>
                  <a:lnTo>
                    <a:pt x="73964" y="5303"/>
                  </a:lnTo>
                  <a:lnTo>
                    <a:pt x="74984" y="5686"/>
                  </a:lnTo>
                  <a:lnTo>
                    <a:pt x="75417" y="5864"/>
                  </a:lnTo>
                  <a:lnTo>
                    <a:pt x="75825" y="6068"/>
                  </a:lnTo>
                  <a:lnTo>
                    <a:pt x="76233" y="6272"/>
                  </a:lnTo>
                  <a:lnTo>
                    <a:pt x="76641" y="6476"/>
                  </a:lnTo>
                  <a:lnTo>
                    <a:pt x="76998" y="6731"/>
                  </a:lnTo>
                  <a:lnTo>
                    <a:pt x="77380" y="6961"/>
                  </a:lnTo>
                  <a:lnTo>
                    <a:pt x="77737" y="7241"/>
                  </a:lnTo>
                  <a:lnTo>
                    <a:pt x="78069" y="7522"/>
                  </a:lnTo>
                  <a:lnTo>
                    <a:pt x="78400" y="7802"/>
                  </a:lnTo>
                  <a:lnTo>
                    <a:pt x="78706" y="8108"/>
                  </a:lnTo>
                  <a:lnTo>
                    <a:pt x="79012" y="8439"/>
                  </a:lnTo>
                  <a:lnTo>
                    <a:pt x="79292" y="8771"/>
                  </a:lnTo>
                  <a:lnTo>
                    <a:pt x="79547" y="9153"/>
                  </a:lnTo>
                  <a:lnTo>
                    <a:pt x="79802" y="9510"/>
                  </a:lnTo>
                  <a:lnTo>
                    <a:pt x="80032" y="9918"/>
                  </a:lnTo>
                  <a:lnTo>
                    <a:pt x="80236" y="10326"/>
                  </a:lnTo>
                  <a:lnTo>
                    <a:pt x="80440" y="10760"/>
                  </a:lnTo>
                  <a:lnTo>
                    <a:pt x="80618" y="11218"/>
                  </a:lnTo>
                  <a:lnTo>
                    <a:pt x="80797" y="11652"/>
                  </a:lnTo>
                  <a:lnTo>
                    <a:pt x="80950" y="12111"/>
                  </a:lnTo>
                  <a:lnTo>
                    <a:pt x="81205" y="13029"/>
                  </a:lnTo>
                  <a:lnTo>
                    <a:pt x="81434" y="13972"/>
                  </a:lnTo>
                  <a:lnTo>
                    <a:pt x="81613" y="14915"/>
                  </a:lnTo>
                  <a:lnTo>
                    <a:pt x="81765" y="15884"/>
                  </a:lnTo>
                  <a:lnTo>
                    <a:pt x="82046" y="17771"/>
                  </a:lnTo>
                  <a:lnTo>
                    <a:pt x="82352" y="20065"/>
                  </a:lnTo>
                  <a:lnTo>
                    <a:pt x="82505" y="21238"/>
                  </a:lnTo>
                  <a:lnTo>
                    <a:pt x="82632" y="22437"/>
                  </a:lnTo>
                  <a:lnTo>
                    <a:pt x="82709" y="23635"/>
                  </a:lnTo>
                  <a:lnTo>
                    <a:pt x="82760" y="24833"/>
                  </a:lnTo>
                  <a:lnTo>
                    <a:pt x="82760" y="25420"/>
                  </a:lnTo>
                  <a:lnTo>
                    <a:pt x="82734" y="25981"/>
                  </a:lnTo>
                  <a:lnTo>
                    <a:pt x="82683" y="26567"/>
                  </a:lnTo>
                  <a:lnTo>
                    <a:pt x="82632" y="27128"/>
                  </a:lnTo>
                  <a:lnTo>
                    <a:pt x="82607" y="27357"/>
                  </a:lnTo>
                  <a:lnTo>
                    <a:pt x="82530" y="27561"/>
                  </a:lnTo>
                  <a:lnTo>
                    <a:pt x="82454" y="27765"/>
                  </a:lnTo>
                  <a:lnTo>
                    <a:pt x="82377" y="27944"/>
                  </a:lnTo>
                  <a:lnTo>
                    <a:pt x="82275" y="28097"/>
                  </a:lnTo>
                  <a:lnTo>
                    <a:pt x="82148" y="28250"/>
                  </a:lnTo>
                  <a:lnTo>
                    <a:pt x="82020" y="28377"/>
                  </a:lnTo>
                  <a:lnTo>
                    <a:pt x="81867" y="28479"/>
                  </a:lnTo>
                  <a:lnTo>
                    <a:pt x="81714" y="28581"/>
                  </a:lnTo>
                  <a:lnTo>
                    <a:pt x="81562" y="28683"/>
                  </a:lnTo>
                  <a:lnTo>
                    <a:pt x="81205" y="28811"/>
                  </a:lnTo>
                  <a:lnTo>
                    <a:pt x="80797" y="28938"/>
                  </a:lnTo>
                  <a:lnTo>
                    <a:pt x="80414" y="28989"/>
                  </a:lnTo>
                  <a:lnTo>
                    <a:pt x="80389" y="29626"/>
                  </a:lnTo>
                  <a:lnTo>
                    <a:pt x="80389" y="30238"/>
                  </a:lnTo>
                  <a:lnTo>
                    <a:pt x="80389" y="30595"/>
                  </a:lnTo>
                  <a:lnTo>
                    <a:pt x="80338" y="30927"/>
                  </a:lnTo>
                  <a:lnTo>
                    <a:pt x="80287" y="31233"/>
                  </a:lnTo>
                  <a:lnTo>
                    <a:pt x="80236" y="31386"/>
                  </a:lnTo>
                  <a:lnTo>
                    <a:pt x="80159" y="31539"/>
                  </a:lnTo>
                  <a:lnTo>
                    <a:pt x="80083" y="31666"/>
                  </a:lnTo>
                  <a:lnTo>
                    <a:pt x="80006" y="31794"/>
                  </a:lnTo>
                  <a:lnTo>
                    <a:pt x="79879" y="31896"/>
                  </a:lnTo>
                  <a:lnTo>
                    <a:pt x="79751" y="31972"/>
                  </a:lnTo>
                  <a:lnTo>
                    <a:pt x="79573" y="32074"/>
                  </a:lnTo>
                  <a:lnTo>
                    <a:pt x="79394" y="32150"/>
                  </a:lnTo>
                  <a:lnTo>
                    <a:pt x="79190" y="32201"/>
                  </a:lnTo>
                  <a:lnTo>
                    <a:pt x="78961" y="32252"/>
                  </a:lnTo>
                  <a:lnTo>
                    <a:pt x="78986" y="32558"/>
                  </a:lnTo>
                  <a:lnTo>
                    <a:pt x="79012" y="32864"/>
                  </a:lnTo>
                  <a:lnTo>
                    <a:pt x="78986" y="33170"/>
                  </a:lnTo>
                  <a:lnTo>
                    <a:pt x="78961" y="33476"/>
                  </a:lnTo>
                  <a:lnTo>
                    <a:pt x="78910" y="33808"/>
                  </a:lnTo>
                  <a:lnTo>
                    <a:pt x="78859" y="33986"/>
                  </a:lnTo>
                  <a:lnTo>
                    <a:pt x="78808" y="34139"/>
                  </a:lnTo>
                  <a:lnTo>
                    <a:pt x="78731" y="34292"/>
                  </a:lnTo>
                  <a:lnTo>
                    <a:pt x="78655" y="34420"/>
                  </a:lnTo>
                  <a:lnTo>
                    <a:pt x="78528" y="34547"/>
                  </a:lnTo>
                  <a:lnTo>
                    <a:pt x="78400" y="34624"/>
                  </a:lnTo>
                  <a:lnTo>
                    <a:pt x="78196" y="34700"/>
                  </a:lnTo>
                  <a:lnTo>
                    <a:pt x="77992" y="34726"/>
                  </a:lnTo>
                  <a:lnTo>
                    <a:pt x="77763" y="34726"/>
                  </a:lnTo>
                  <a:lnTo>
                    <a:pt x="77533" y="34700"/>
                  </a:lnTo>
                  <a:lnTo>
                    <a:pt x="77074" y="34624"/>
                  </a:lnTo>
                  <a:lnTo>
                    <a:pt x="76666" y="34573"/>
                  </a:lnTo>
                  <a:lnTo>
                    <a:pt x="76360" y="34547"/>
                  </a:lnTo>
                  <a:lnTo>
                    <a:pt x="76284" y="34700"/>
                  </a:lnTo>
                  <a:lnTo>
                    <a:pt x="76233" y="34777"/>
                  </a:lnTo>
                  <a:lnTo>
                    <a:pt x="76156" y="34853"/>
                  </a:lnTo>
                  <a:lnTo>
                    <a:pt x="76003" y="34955"/>
                  </a:lnTo>
                  <a:lnTo>
                    <a:pt x="75799" y="35006"/>
                  </a:lnTo>
                  <a:lnTo>
                    <a:pt x="75596" y="35006"/>
                  </a:lnTo>
                  <a:lnTo>
                    <a:pt x="75392" y="34955"/>
                  </a:lnTo>
                  <a:lnTo>
                    <a:pt x="75213" y="34879"/>
                  </a:lnTo>
                  <a:lnTo>
                    <a:pt x="75060" y="34751"/>
                  </a:lnTo>
                  <a:lnTo>
                    <a:pt x="74933" y="34573"/>
                  </a:lnTo>
                  <a:lnTo>
                    <a:pt x="74831" y="34394"/>
                  </a:lnTo>
                  <a:lnTo>
                    <a:pt x="74754" y="34216"/>
                  </a:lnTo>
                  <a:lnTo>
                    <a:pt x="74729" y="33986"/>
                  </a:lnTo>
                  <a:lnTo>
                    <a:pt x="74754" y="33782"/>
                  </a:lnTo>
                  <a:lnTo>
                    <a:pt x="74831" y="33604"/>
                  </a:lnTo>
                  <a:lnTo>
                    <a:pt x="74933" y="33425"/>
                  </a:lnTo>
                  <a:lnTo>
                    <a:pt x="75086" y="33298"/>
                  </a:lnTo>
                  <a:lnTo>
                    <a:pt x="75264" y="33170"/>
                  </a:lnTo>
                  <a:lnTo>
                    <a:pt x="75443" y="33119"/>
                  </a:lnTo>
                  <a:lnTo>
                    <a:pt x="75647" y="33094"/>
                  </a:lnTo>
                  <a:lnTo>
                    <a:pt x="75825" y="33094"/>
                  </a:lnTo>
                  <a:lnTo>
                    <a:pt x="76029" y="33170"/>
                  </a:lnTo>
                  <a:lnTo>
                    <a:pt x="76156" y="33272"/>
                  </a:lnTo>
                  <a:lnTo>
                    <a:pt x="76258" y="33400"/>
                  </a:lnTo>
                  <a:lnTo>
                    <a:pt x="76360" y="33578"/>
                  </a:lnTo>
                  <a:lnTo>
                    <a:pt x="76437" y="33757"/>
                  </a:lnTo>
                  <a:lnTo>
                    <a:pt x="77049" y="33757"/>
                  </a:lnTo>
                  <a:lnTo>
                    <a:pt x="77533" y="33859"/>
                  </a:lnTo>
                  <a:lnTo>
                    <a:pt x="77814" y="33884"/>
                  </a:lnTo>
                  <a:lnTo>
                    <a:pt x="77916" y="33884"/>
                  </a:lnTo>
                  <a:lnTo>
                    <a:pt x="77992" y="33859"/>
                  </a:lnTo>
                  <a:lnTo>
                    <a:pt x="78069" y="33782"/>
                  </a:lnTo>
                  <a:lnTo>
                    <a:pt x="78120" y="33680"/>
                  </a:lnTo>
                  <a:lnTo>
                    <a:pt x="78171" y="33349"/>
                  </a:lnTo>
                  <a:lnTo>
                    <a:pt x="78196" y="33017"/>
                  </a:lnTo>
                  <a:lnTo>
                    <a:pt x="78222" y="32762"/>
                  </a:lnTo>
                  <a:lnTo>
                    <a:pt x="78247" y="32303"/>
                  </a:lnTo>
                  <a:lnTo>
                    <a:pt x="78018" y="32278"/>
                  </a:lnTo>
                  <a:lnTo>
                    <a:pt x="77788" y="32252"/>
                  </a:lnTo>
                  <a:lnTo>
                    <a:pt x="77559" y="32176"/>
                  </a:lnTo>
                  <a:lnTo>
                    <a:pt x="77380" y="32099"/>
                  </a:lnTo>
                  <a:lnTo>
                    <a:pt x="77253" y="32023"/>
                  </a:lnTo>
                  <a:lnTo>
                    <a:pt x="77125" y="31921"/>
                  </a:lnTo>
                  <a:lnTo>
                    <a:pt x="76947" y="31743"/>
                  </a:lnTo>
                  <a:lnTo>
                    <a:pt x="76819" y="31513"/>
                  </a:lnTo>
                  <a:lnTo>
                    <a:pt x="76717" y="31284"/>
                  </a:lnTo>
                  <a:lnTo>
                    <a:pt x="76666" y="31029"/>
                  </a:lnTo>
                  <a:lnTo>
                    <a:pt x="76641" y="30748"/>
                  </a:lnTo>
                  <a:lnTo>
                    <a:pt x="76641" y="30187"/>
                  </a:lnTo>
                  <a:lnTo>
                    <a:pt x="76641" y="29677"/>
                  </a:lnTo>
                  <a:lnTo>
                    <a:pt x="76615" y="29626"/>
                  </a:lnTo>
                  <a:lnTo>
                    <a:pt x="76615" y="29575"/>
                  </a:lnTo>
                  <a:lnTo>
                    <a:pt x="76615" y="29142"/>
                  </a:lnTo>
                  <a:lnTo>
                    <a:pt x="75545" y="29116"/>
                  </a:lnTo>
                  <a:lnTo>
                    <a:pt x="74474" y="29091"/>
                  </a:lnTo>
                  <a:lnTo>
                    <a:pt x="73403" y="29040"/>
                  </a:lnTo>
                  <a:lnTo>
                    <a:pt x="72332" y="28989"/>
                  </a:lnTo>
                  <a:lnTo>
                    <a:pt x="70190" y="28811"/>
                  </a:lnTo>
                  <a:lnTo>
                    <a:pt x="68074" y="28607"/>
                  </a:lnTo>
                  <a:lnTo>
                    <a:pt x="67462" y="28581"/>
                  </a:lnTo>
                  <a:lnTo>
                    <a:pt x="66774" y="28556"/>
                  </a:lnTo>
                  <a:lnTo>
                    <a:pt x="66060" y="28505"/>
                  </a:lnTo>
                  <a:lnTo>
                    <a:pt x="65729" y="28454"/>
                  </a:lnTo>
                  <a:lnTo>
                    <a:pt x="65372" y="28403"/>
                  </a:lnTo>
                  <a:lnTo>
                    <a:pt x="65040" y="28326"/>
                  </a:lnTo>
                  <a:lnTo>
                    <a:pt x="64709" y="28224"/>
                  </a:lnTo>
                  <a:lnTo>
                    <a:pt x="64428" y="28097"/>
                  </a:lnTo>
                  <a:lnTo>
                    <a:pt x="64173" y="27918"/>
                  </a:lnTo>
                  <a:lnTo>
                    <a:pt x="63944" y="27714"/>
                  </a:lnTo>
                  <a:lnTo>
                    <a:pt x="63740" y="27485"/>
                  </a:lnTo>
                  <a:lnTo>
                    <a:pt x="63663" y="27357"/>
                  </a:lnTo>
                  <a:lnTo>
                    <a:pt x="63587" y="27204"/>
                  </a:lnTo>
                  <a:lnTo>
                    <a:pt x="63536" y="27051"/>
                  </a:lnTo>
                  <a:lnTo>
                    <a:pt x="63485" y="26873"/>
                  </a:lnTo>
                  <a:lnTo>
                    <a:pt x="63383" y="26312"/>
                  </a:lnTo>
                  <a:lnTo>
                    <a:pt x="63332" y="25751"/>
                  </a:lnTo>
                  <a:lnTo>
                    <a:pt x="63281" y="25190"/>
                  </a:lnTo>
                  <a:lnTo>
                    <a:pt x="63281" y="24604"/>
                  </a:lnTo>
                  <a:lnTo>
                    <a:pt x="63256" y="23456"/>
                  </a:lnTo>
                  <a:lnTo>
                    <a:pt x="63230" y="22309"/>
                  </a:lnTo>
                  <a:lnTo>
                    <a:pt x="63154" y="19734"/>
                  </a:lnTo>
                  <a:lnTo>
                    <a:pt x="63103" y="17133"/>
                  </a:lnTo>
                  <a:lnTo>
                    <a:pt x="63103" y="14635"/>
                  </a:lnTo>
                  <a:lnTo>
                    <a:pt x="63103" y="12136"/>
                  </a:lnTo>
                  <a:lnTo>
                    <a:pt x="63154" y="9638"/>
                  </a:lnTo>
                  <a:lnTo>
                    <a:pt x="63230" y="7139"/>
                  </a:lnTo>
                  <a:lnTo>
                    <a:pt x="63230" y="6578"/>
                  </a:lnTo>
                  <a:lnTo>
                    <a:pt x="63230" y="5941"/>
                  </a:lnTo>
                  <a:lnTo>
                    <a:pt x="63256" y="5227"/>
                  </a:lnTo>
                  <a:lnTo>
                    <a:pt x="63281" y="4870"/>
                  </a:lnTo>
                  <a:lnTo>
                    <a:pt x="63332" y="4539"/>
                  </a:lnTo>
                  <a:lnTo>
                    <a:pt x="63409" y="4207"/>
                  </a:lnTo>
                  <a:lnTo>
                    <a:pt x="63511" y="3901"/>
                  </a:lnTo>
                  <a:lnTo>
                    <a:pt x="63638" y="3646"/>
                  </a:lnTo>
                  <a:lnTo>
                    <a:pt x="63816" y="3417"/>
                  </a:lnTo>
                  <a:lnTo>
                    <a:pt x="63918" y="3315"/>
                  </a:lnTo>
                  <a:lnTo>
                    <a:pt x="64046" y="3238"/>
                  </a:lnTo>
                  <a:lnTo>
                    <a:pt x="64148" y="3162"/>
                  </a:lnTo>
                  <a:lnTo>
                    <a:pt x="64301" y="3111"/>
                  </a:lnTo>
                  <a:lnTo>
                    <a:pt x="64454" y="3060"/>
                  </a:lnTo>
                  <a:lnTo>
                    <a:pt x="64607" y="3060"/>
                  </a:lnTo>
                  <a:lnTo>
                    <a:pt x="64785" y="3034"/>
                  </a:lnTo>
                  <a:close/>
                  <a:moveTo>
                    <a:pt x="63944" y="29116"/>
                  </a:moveTo>
                  <a:lnTo>
                    <a:pt x="64020" y="29142"/>
                  </a:lnTo>
                  <a:lnTo>
                    <a:pt x="64071" y="29167"/>
                  </a:lnTo>
                  <a:lnTo>
                    <a:pt x="64122" y="29218"/>
                  </a:lnTo>
                  <a:lnTo>
                    <a:pt x="64148" y="29295"/>
                  </a:lnTo>
                  <a:lnTo>
                    <a:pt x="64224" y="30672"/>
                  </a:lnTo>
                  <a:lnTo>
                    <a:pt x="64275" y="32049"/>
                  </a:lnTo>
                  <a:lnTo>
                    <a:pt x="64301" y="33425"/>
                  </a:lnTo>
                  <a:lnTo>
                    <a:pt x="64301" y="34802"/>
                  </a:lnTo>
                  <a:lnTo>
                    <a:pt x="64275" y="37581"/>
                  </a:lnTo>
                  <a:lnTo>
                    <a:pt x="64250" y="40309"/>
                  </a:lnTo>
                  <a:lnTo>
                    <a:pt x="64224" y="43063"/>
                  </a:lnTo>
                  <a:lnTo>
                    <a:pt x="64199" y="45816"/>
                  </a:lnTo>
                  <a:lnTo>
                    <a:pt x="64122" y="48570"/>
                  </a:lnTo>
                  <a:lnTo>
                    <a:pt x="64046" y="51323"/>
                  </a:lnTo>
                  <a:lnTo>
                    <a:pt x="64020" y="51425"/>
                  </a:lnTo>
                  <a:lnTo>
                    <a:pt x="63969" y="51502"/>
                  </a:lnTo>
                  <a:lnTo>
                    <a:pt x="63893" y="51553"/>
                  </a:lnTo>
                  <a:lnTo>
                    <a:pt x="63791" y="51578"/>
                  </a:lnTo>
                  <a:lnTo>
                    <a:pt x="63714" y="51553"/>
                  </a:lnTo>
                  <a:lnTo>
                    <a:pt x="63638" y="51502"/>
                  </a:lnTo>
                  <a:lnTo>
                    <a:pt x="63562" y="51425"/>
                  </a:lnTo>
                  <a:lnTo>
                    <a:pt x="63562" y="51323"/>
                  </a:lnTo>
                  <a:lnTo>
                    <a:pt x="63689" y="45816"/>
                  </a:lnTo>
                  <a:lnTo>
                    <a:pt x="63740" y="43063"/>
                  </a:lnTo>
                  <a:lnTo>
                    <a:pt x="63791" y="40309"/>
                  </a:lnTo>
                  <a:lnTo>
                    <a:pt x="63791" y="38932"/>
                  </a:lnTo>
                  <a:lnTo>
                    <a:pt x="63765" y="37556"/>
                  </a:lnTo>
                  <a:lnTo>
                    <a:pt x="63740" y="34802"/>
                  </a:lnTo>
                  <a:lnTo>
                    <a:pt x="63714" y="32049"/>
                  </a:lnTo>
                  <a:lnTo>
                    <a:pt x="63740" y="30672"/>
                  </a:lnTo>
                  <a:lnTo>
                    <a:pt x="63765" y="29295"/>
                  </a:lnTo>
                  <a:lnTo>
                    <a:pt x="63791" y="29218"/>
                  </a:lnTo>
                  <a:lnTo>
                    <a:pt x="63842" y="29167"/>
                  </a:lnTo>
                  <a:lnTo>
                    <a:pt x="63893" y="29142"/>
                  </a:lnTo>
                  <a:lnTo>
                    <a:pt x="63944" y="29116"/>
                  </a:lnTo>
                  <a:close/>
                  <a:moveTo>
                    <a:pt x="37607" y="0"/>
                  </a:moveTo>
                  <a:lnTo>
                    <a:pt x="35440" y="26"/>
                  </a:lnTo>
                  <a:lnTo>
                    <a:pt x="33298" y="51"/>
                  </a:lnTo>
                  <a:lnTo>
                    <a:pt x="31156" y="128"/>
                  </a:lnTo>
                  <a:lnTo>
                    <a:pt x="29015" y="204"/>
                  </a:lnTo>
                  <a:lnTo>
                    <a:pt x="26848" y="306"/>
                  </a:lnTo>
                  <a:lnTo>
                    <a:pt x="24706" y="459"/>
                  </a:lnTo>
                  <a:lnTo>
                    <a:pt x="22564" y="638"/>
                  </a:lnTo>
                  <a:lnTo>
                    <a:pt x="20423" y="867"/>
                  </a:lnTo>
                  <a:lnTo>
                    <a:pt x="19352" y="995"/>
                  </a:lnTo>
                  <a:lnTo>
                    <a:pt x="18281" y="1148"/>
                  </a:lnTo>
                  <a:lnTo>
                    <a:pt x="17210" y="1326"/>
                  </a:lnTo>
                  <a:lnTo>
                    <a:pt x="16139" y="1505"/>
                  </a:lnTo>
                  <a:lnTo>
                    <a:pt x="15094" y="1709"/>
                  </a:lnTo>
                  <a:lnTo>
                    <a:pt x="14049" y="1938"/>
                  </a:lnTo>
                  <a:lnTo>
                    <a:pt x="12978" y="2167"/>
                  </a:lnTo>
                  <a:lnTo>
                    <a:pt x="11933" y="2448"/>
                  </a:lnTo>
                  <a:lnTo>
                    <a:pt x="10913" y="2728"/>
                  </a:lnTo>
                  <a:lnTo>
                    <a:pt x="9867" y="3034"/>
                  </a:lnTo>
                  <a:lnTo>
                    <a:pt x="8924" y="3340"/>
                  </a:lnTo>
                  <a:lnTo>
                    <a:pt x="7981" y="3672"/>
                  </a:lnTo>
                  <a:lnTo>
                    <a:pt x="7063" y="4054"/>
                  </a:lnTo>
                  <a:lnTo>
                    <a:pt x="6604" y="4258"/>
                  </a:lnTo>
                  <a:lnTo>
                    <a:pt x="6145" y="4488"/>
                  </a:lnTo>
                  <a:lnTo>
                    <a:pt x="5712" y="4743"/>
                  </a:lnTo>
                  <a:lnTo>
                    <a:pt x="5278" y="4972"/>
                  </a:lnTo>
                  <a:lnTo>
                    <a:pt x="4870" y="5252"/>
                  </a:lnTo>
                  <a:lnTo>
                    <a:pt x="4462" y="5533"/>
                  </a:lnTo>
                  <a:lnTo>
                    <a:pt x="4080" y="5839"/>
                  </a:lnTo>
                  <a:lnTo>
                    <a:pt x="3697" y="6170"/>
                  </a:lnTo>
                  <a:lnTo>
                    <a:pt x="3341" y="6502"/>
                  </a:lnTo>
                  <a:lnTo>
                    <a:pt x="2984" y="6884"/>
                  </a:lnTo>
                  <a:lnTo>
                    <a:pt x="2652" y="7267"/>
                  </a:lnTo>
                  <a:lnTo>
                    <a:pt x="2346" y="7675"/>
                  </a:lnTo>
                  <a:lnTo>
                    <a:pt x="2066" y="8082"/>
                  </a:lnTo>
                  <a:lnTo>
                    <a:pt x="1811" y="8516"/>
                  </a:lnTo>
                  <a:lnTo>
                    <a:pt x="1581" y="8975"/>
                  </a:lnTo>
                  <a:lnTo>
                    <a:pt x="1377" y="9408"/>
                  </a:lnTo>
                  <a:lnTo>
                    <a:pt x="1173" y="9867"/>
                  </a:lnTo>
                  <a:lnTo>
                    <a:pt x="1020" y="10352"/>
                  </a:lnTo>
                  <a:lnTo>
                    <a:pt x="842" y="10836"/>
                  </a:lnTo>
                  <a:lnTo>
                    <a:pt x="714" y="11320"/>
                  </a:lnTo>
                  <a:lnTo>
                    <a:pt x="587" y="11805"/>
                  </a:lnTo>
                  <a:lnTo>
                    <a:pt x="485" y="12289"/>
                  </a:lnTo>
                  <a:lnTo>
                    <a:pt x="332" y="13284"/>
                  </a:lnTo>
                  <a:lnTo>
                    <a:pt x="205" y="14278"/>
                  </a:lnTo>
                  <a:lnTo>
                    <a:pt x="128" y="15196"/>
                  </a:lnTo>
                  <a:lnTo>
                    <a:pt x="52" y="16114"/>
                  </a:lnTo>
                  <a:lnTo>
                    <a:pt x="26" y="17057"/>
                  </a:lnTo>
                  <a:lnTo>
                    <a:pt x="1" y="17975"/>
                  </a:lnTo>
                  <a:lnTo>
                    <a:pt x="1" y="19836"/>
                  </a:lnTo>
                  <a:lnTo>
                    <a:pt x="77" y="21697"/>
                  </a:lnTo>
                  <a:lnTo>
                    <a:pt x="281" y="21366"/>
                  </a:lnTo>
                  <a:lnTo>
                    <a:pt x="536" y="21060"/>
                  </a:lnTo>
                  <a:lnTo>
                    <a:pt x="791" y="20779"/>
                  </a:lnTo>
                  <a:lnTo>
                    <a:pt x="1071" y="20550"/>
                  </a:lnTo>
                  <a:lnTo>
                    <a:pt x="1377" y="20346"/>
                  </a:lnTo>
                  <a:lnTo>
                    <a:pt x="1683" y="20167"/>
                  </a:lnTo>
                  <a:lnTo>
                    <a:pt x="2015" y="20014"/>
                  </a:lnTo>
                  <a:lnTo>
                    <a:pt x="2372" y="19887"/>
                  </a:lnTo>
                  <a:lnTo>
                    <a:pt x="2703" y="19811"/>
                  </a:lnTo>
                  <a:lnTo>
                    <a:pt x="3060" y="19734"/>
                  </a:lnTo>
                  <a:lnTo>
                    <a:pt x="3417" y="19709"/>
                  </a:lnTo>
                  <a:lnTo>
                    <a:pt x="3774" y="19709"/>
                  </a:lnTo>
                  <a:lnTo>
                    <a:pt x="4131" y="19734"/>
                  </a:lnTo>
                  <a:lnTo>
                    <a:pt x="4513" y="19785"/>
                  </a:lnTo>
                  <a:lnTo>
                    <a:pt x="4845" y="19862"/>
                  </a:lnTo>
                  <a:lnTo>
                    <a:pt x="5202" y="19963"/>
                  </a:lnTo>
                  <a:lnTo>
                    <a:pt x="5559" y="20091"/>
                  </a:lnTo>
                  <a:lnTo>
                    <a:pt x="5865" y="20244"/>
                  </a:lnTo>
                  <a:lnTo>
                    <a:pt x="6196" y="20422"/>
                  </a:lnTo>
                  <a:lnTo>
                    <a:pt x="6502" y="20626"/>
                  </a:lnTo>
                  <a:lnTo>
                    <a:pt x="6782" y="20830"/>
                  </a:lnTo>
                  <a:lnTo>
                    <a:pt x="7063" y="21085"/>
                  </a:lnTo>
                  <a:lnTo>
                    <a:pt x="7292" y="21340"/>
                  </a:lnTo>
                  <a:lnTo>
                    <a:pt x="7522" y="21621"/>
                  </a:lnTo>
                  <a:lnTo>
                    <a:pt x="7726" y="21952"/>
                  </a:lnTo>
                  <a:lnTo>
                    <a:pt x="7904" y="22258"/>
                  </a:lnTo>
                  <a:lnTo>
                    <a:pt x="8032" y="22615"/>
                  </a:lnTo>
                  <a:lnTo>
                    <a:pt x="8159" y="22972"/>
                  </a:lnTo>
                  <a:lnTo>
                    <a:pt x="8236" y="23354"/>
                  </a:lnTo>
                  <a:lnTo>
                    <a:pt x="8261" y="23762"/>
                  </a:lnTo>
                  <a:lnTo>
                    <a:pt x="8287" y="24196"/>
                  </a:lnTo>
                  <a:lnTo>
                    <a:pt x="8236" y="24629"/>
                  </a:lnTo>
                  <a:lnTo>
                    <a:pt x="8185" y="24961"/>
                  </a:lnTo>
                  <a:lnTo>
                    <a:pt x="8108" y="25292"/>
                  </a:lnTo>
                  <a:lnTo>
                    <a:pt x="8006" y="25598"/>
                  </a:lnTo>
                  <a:lnTo>
                    <a:pt x="7904" y="25904"/>
                  </a:lnTo>
                  <a:lnTo>
                    <a:pt x="7777" y="26184"/>
                  </a:lnTo>
                  <a:lnTo>
                    <a:pt x="7624" y="26465"/>
                  </a:lnTo>
                  <a:lnTo>
                    <a:pt x="7445" y="26720"/>
                  </a:lnTo>
                  <a:lnTo>
                    <a:pt x="7267" y="26949"/>
                  </a:lnTo>
                  <a:lnTo>
                    <a:pt x="7063" y="27179"/>
                  </a:lnTo>
                  <a:lnTo>
                    <a:pt x="6859" y="27383"/>
                  </a:lnTo>
                  <a:lnTo>
                    <a:pt x="6630" y="27561"/>
                  </a:lnTo>
                  <a:lnTo>
                    <a:pt x="6400" y="27740"/>
                  </a:lnTo>
                  <a:lnTo>
                    <a:pt x="6171" y="27918"/>
                  </a:lnTo>
                  <a:lnTo>
                    <a:pt x="5916" y="28046"/>
                  </a:lnTo>
                  <a:lnTo>
                    <a:pt x="5661" y="28173"/>
                  </a:lnTo>
                  <a:lnTo>
                    <a:pt x="5406" y="28301"/>
                  </a:lnTo>
                  <a:lnTo>
                    <a:pt x="5482" y="28301"/>
                  </a:lnTo>
                  <a:lnTo>
                    <a:pt x="5610" y="28326"/>
                  </a:lnTo>
                  <a:lnTo>
                    <a:pt x="5763" y="28377"/>
                  </a:lnTo>
                  <a:lnTo>
                    <a:pt x="5890" y="28454"/>
                  </a:lnTo>
                  <a:lnTo>
                    <a:pt x="5992" y="28530"/>
                  </a:lnTo>
                  <a:lnTo>
                    <a:pt x="6120" y="28632"/>
                  </a:lnTo>
                  <a:lnTo>
                    <a:pt x="6196" y="28734"/>
                  </a:lnTo>
                  <a:lnTo>
                    <a:pt x="6273" y="28862"/>
                  </a:lnTo>
                  <a:lnTo>
                    <a:pt x="6349" y="28964"/>
                  </a:lnTo>
                  <a:lnTo>
                    <a:pt x="6400" y="29091"/>
                  </a:lnTo>
                  <a:lnTo>
                    <a:pt x="6426" y="29244"/>
                  </a:lnTo>
                  <a:lnTo>
                    <a:pt x="6451" y="29371"/>
                  </a:lnTo>
                  <a:lnTo>
                    <a:pt x="6451" y="29499"/>
                  </a:lnTo>
                  <a:lnTo>
                    <a:pt x="6426" y="29652"/>
                  </a:lnTo>
                  <a:lnTo>
                    <a:pt x="6375" y="29779"/>
                  </a:lnTo>
                  <a:lnTo>
                    <a:pt x="6298" y="29907"/>
                  </a:lnTo>
                  <a:lnTo>
                    <a:pt x="6196" y="30034"/>
                  </a:lnTo>
                  <a:lnTo>
                    <a:pt x="6069" y="30162"/>
                  </a:lnTo>
                  <a:lnTo>
                    <a:pt x="5916" y="30264"/>
                  </a:lnTo>
                  <a:lnTo>
                    <a:pt x="5763" y="30315"/>
                  </a:lnTo>
                  <a:lnTo>
                    <a:pt x="5584" y="30340"/>
                  </a:lnTo>
                  <a:lnTo>
                    <a:pt x="5431" y="30340"/>
                  </a:lnTo>
                  <a:lnTo>
                    <a:pt x="5253" y="30315"/>
                  </a:lnTo>
                  <a:lnTo>
                    <a:pt x="5100" y="30238"/>
                  </a:lnTo>
                  <a:lnTo>
                    <a:pt x="4972" y="30162"/>
                  </a:lnTo>
                  <a:lnTo>
                    <a:pt x="4896" y="30315"/>
                  </a:lnTo>
                  <a:lnTo>
                    <a:pt x="4794" y="30468"/>
                  </a:lnTo>
                  <a:lnTo>
                    <a:pt x="4666" y="30595"/>
                  </a:lnTo>
                  <a:lnTo>
                    <a:pt x="4513" y="30723"/>
                  </a:lnTo>
                  <a:lnTo>
                    <a:pt x="4488" y="31029"/>
                  </a:lnTo>
                  <a:lnTo>
                    <a:pt x="4437" y="31360"/>
                  </a:lnTo>
                  <a:lnTo>
                    <a:pt x="4309" y="32023"/>
                  </a:lnTo>
                  <a:lnTo>
                    <a:pt x="4309" y="32023"/>
                  </a:lnTo>
                  <a:lnTo>
                    <a:pt x="4717" y="31896"/>
                  </a:lnTo>
                  <a:lnTo>
                    <a:pt x="5125" y="31794"/>
                  </a:lnTo>
                  <a:lnTo>
                    <a:pt x="5533" y="31717"/>
                  </a:lnTo>
                  <a:lnTo>
                    <a:pt x="5967" y="31666"/>
                  </a:lnTo>
                  <a:lnTo>
                    <a:pt x="6375" y="31641"/>
                  </a:lnTo>
                  <a:lnTo>
                    <a:pt x="6808" y="31666"/>
                  </a:lnTo>
                  <a:lnTo>
                    <a:pt x="7216" y="31692"/>
                  </a:lnTo>
                  <a:lnTo>
                    <a:pt x="7649" y="31743"/>
                  </a:lnTo>
                  <a:lnTo>
                    <a:pt x="7649" y="31641"/>
                  </a:lnTo>
                  <a:lnTo>
                    <a:pt x="7624" y="31666"/>
                  </a:lnTo>
                  <a:lnTo>
                    <a:pt x="7598" y="31666"/>
                  </a:lnTo>
                  <a:lnTo>
                    <a:pt x="7573" y="31641"/>
                  </a:lnTo>
                  <a:lnTo>
                    <a:pt x="7547" y="31615"/>
                  </a:lnTo>
                  <a:lnTo>
                    <a:pt x="7598" y="31156"/>
                  </a:lnTo>
                  <a:lnTo>
                    <a:pt x="7675" y="30697"/>
                  </a:lnTo>
                  <a:lnTo>
                    <a:pt x="7777" y="30238"/>
                  </a:lnTo>
                  <a:lnTo>
                    <a:pt x="7930" y="29805"/>
                  </a:lnTo>
                  <a:lnTo>
                    <a:pt x="8108" y="29397"/>
                  </a:lnTo>
                  <a:lnTo>
                    <a:pt x="8312" y="28989"/>
                  </a:lnTo>
                  <a:lnTo>
                    <a:pt x="8465" y="28811"/>
                  </a:lnTo>
                  <a:lnTo>
                    <a:pt x="8593" y="28632"/>
                  </a:lnTo>
                  <a:lnTo>
                    <a:pt x="8746" y="28454"/>
                  </a:lnTo>
                  <a:lnTo>
                    <a:pt x="8924" y="28301"/>
                  </a:lnTo>
                  <a:lnTo>
                    <a:pt x="9103" y="28148"/>
                  </a:lnTo>
                  <a:lnTo>
                    <a:pt x="9307" y="28020"/>
                  </a:lnTo>
                  <a:lnTo>
                    <a:pt x="9485" y="27918"/>
                  </a:lnTo>
                  <a:lnTo>
                    <a:pt x="9689" y="27816"/>
                  </a:lnTo>
                  <a:lnTo>
                    <a:pt x="10097" y="27663"/>
                  </a:lnTo>
                  <a:lnTo>
                    <a:pt x="10530" y="27561"/>
                  </a:lnTo>
                  <a:lnTo>
                    <a:pt x="10989" y="27485"/>
                  </a:lnTo>
                  <a:lnTo>
                    <a:pt x="11448" y="27459"/>
                  </a:lnTo>
                  <a:lnTo>
                    <a:pt x="12341" y="27459"/>
                  </a:lnTo>
                  <a:lnTo>
                    <a:pt x="12341" y="20856"/>
                  </a:lnTo>
                  <a:lnTo>
                    <a:pt x="12315" y="19530"/>
                  </a:lnTo>
                  <a:lnTo>
                    <a:pt x="12264" y="18179"/>
                  </a:lnTo>
                  <a:lnTo>
                    <a:pt x="12188" y="15476"/>
                  </a:lnTo>
                  <a:lnTo>
                    <a:pt x="12188" y="14099"/>
                  </a:lnTo>
                  <a:lnTo>
                    <a:pt x="12213" y="12748"/>
                  </a:lnTo>
                  <a:lnTo>
                    <a:pt x="12264" y="11397"/>
                  </a:lnTo>
                  <a:lnTo>
                    <a:pt x="12341" y="10734"/>
                  </a:lnTo>
                  <a:lnTo>
                    <a:pt x="12417" y="10097"/>
                  </a:lnTo>
                  <a:lnTo>
                    <a:pt x="12443" y="10020"/>
                  </a:lnTo>
                  <a:lnTo>
                    <a:pt x="12468" y="9969"/>
                  </a:lnTo>
                  <a:lnTo>
                    <a:pt x="12545" y="9944"/>
                  </a:lnTo>
                  <a:lnTo>
                    <a:pt x="12596" y="9944"/>
                  </a:lnTo>
                  <a:lnTo>
                    <a:pt x="12647" y="9893"/>
                  </a:lnTo>
                  <a:lnTo>
                    <a:pt x="13182" y="9689"/>
                  </a:lnTo>
                  <a:lnTo>
                    <a:pt x="13743" y="9485"/>
                  </a:lnTo>
                  <a:lnTo>
                    <a:pt x="14304" y="9281"/>
                  </a:lnTo>
                  <a:lnTo>
                    <a:pt x="14865" y="9102"/>
                  </a:lnTo>
                  <a:lnTo>
                    <a:pt x="16012" y="8796"/>
                  </a:lnTo>
                  <a:lnTo>
                    <a:pt x="17159" y="8541"/>
                  </a:lnTo>
                  <a:lnTo>
                    <a:pt x="18332" y="8312"/>
                  </a:lnTo>
                  <a:lnTo>
                    <a:pt x="19505" y="8133"/>
                  </a:lnTo>
                  <a:lnTo>
                    <a:pt x="20678" y="7955"/>
                  </a:lnTo>
                  <a:lnTo>
                    <a:pt x="21850" y="7802"/>
                  </a:lnTo>
                  <a:lnTo>
                    <a:pt x="24298" y="7496"/>
                  </a:lnTo>
                  <a:lnTo>
                    <a:pt x="26771" y="7241"/>
                  </a:lnTo>
                  <a:lnTo>
                    <a:pt x="29244" y="7037"/>
                  </a:lnTo>
                  <a:lnTo>
                    <a:pt x="31717" y="6884"/>
                  </a:lnTo>
                  <a:lnTo>
                    <a:pt x="32992" y="6833"/>
                  </a:lnTo>
                  <a:lnTo>
                    <a:pt x="34292" y="6808"/>
                  </a:lnTo>
                  <a:lnTo>
                    <a:pt x="35593" y="6782"/>
                  </a:lnTo>
                  <a:lnTo>
                    <a:pt x="38193" y="6782"/>
                  </a:lnTo>
                  <a:lnTo>
                    <a:pt x="39468" y="6833"/>
                  </a:lnTo>
                  <a:lnTo>
                    <a:pt x="40768" y="6884"/>
                  </a:lnTo>
                  <a:lnTo>
                    <a:pt x="42069" y="6935"/>
                  </a:lnTo>
                  <a:lnTo>
                    <a:pt x="43343" y="7037"/>
                  </a:lnTo>
                  <a:lnTo>
                    <a:pt x="44644" y="7139"/>
                  </a:lnTo>
                  <a:lnTo>
                    <a:pt x="45918" y="7267"/>
                  </a:lnTo>
                  <a:lnTo>
                    <a:pt x="47219" y="7420"/>
                  </a:lnTo>
                  <a:lnTo>
                    <a:pt x="48494" y="7573"/>
                  </a:lnTo>
                  <a:lnTo>
                    <a:pt x="49768" y="7777"/>
                  </a:lnTo>
                  <a:lnTo>
                    <a:pt x="51069" y="7980"/>
                  </a:lnTo>
                  <a:lnTo>
                    <a:pt x="52343" y="8210"/>
                  </a:lnTo>
                  <a:lnTo>
                    <a:pt x="52420" y="8235"/>
                  </a:lnTo>
                  <a:lnTo>
                    <a:pt x="52471" y="8286"/>
                  </a:lnTo>
                  <a:lnTo>
                    <a:pt x="52496" y="8337"/>
                  </a:lnTo>
                  <a:lnTo>
                    <a:pt x="52522" y="8388"/>
                  </a:lnTo>
                  <a:lnTo>
                    <a:pt x="52573" y="8439"/>
                  </a:lnTo>
                  <a:lnTo>
                    <a:pt x="52598" y="8516"/>
                  </a:lnTo>
                  <a:lnTo>
                    <a:pt x="52675" y="9230"/>
                  </a:lnTo>
                  <a:lnTo>
                    <a:pt x="52726" y="9918"/>
                  </a:lnTo>
                  <a:lnTo>
                    <a:pt x="52802" y="11346"/>
                  </a:lnTo>
                  <a:lnTo>
                    <a:pt x="52828" y="12748"/>
                  </a:lnTo>
                  <a:lnTo>
                    <a:pt x="52828" y="14176"/>
                  </a:lnTo>
                  <a:lnTo>
                    <a:pt x="52751" y="17031"/>
                  </a:lnTo>
                  <a:lnTo>
                    <a:pt x="52700" y="19862"/>
                  </a:lnTo>
                  <a:lnTo>
                    <a:pt x="52624" y="22641"/>
                  </a:lnTo>
                  <a:lnTo>
                    <a:pt x="52547" y="25394"/>
                  </a:lnTo>
                  <a:lnTo>
                    <a:pt x="52445" y="28173"/>
                  </a:lnTo>
                  <a:lnTo>
                    <a:pt x="52343" y="30952"/>
                  </a:lnTo>
                  <a:lnTo>
                    <a:pt x="52394" y="31156"/>
                  </a:lnTo>
                  <a:lnTo>
                    <a:pt x="52445" y="31386"/>
                  </a:lnTo>
                  <a:lnTo>
                    <a:pt x="52445" y="31641"/>
                  </a:lnTo>
                  <a:lnTo>
                    <a:pt x="52445" y="31896"/>
                  </a:lnTo>
                  <a:lnTo>
                    <a:pt x="52420" y="32150"/>
                  </a:lnTo>
                  <a:lnTo>
                    <a:pt x="52369" y="32405"/>
                  </a:lnTo>
                  <a:lnTo>
                    <a:pt x="52318" y="32635"/>
                  </a:lnTo>
                  <a:lnTo>
                    <a:pt x="52241" y="32839"/>
                  </a:lnTo>
                  <a:lnTo>
                    <a:pt x="52139" y="32966"/>
                  </a:lnTo>
                  <a:lnTo>
                    <a:pt x="52037" y="33068"/>
                  </a:lnTo>
                  <a:lnTo>
                    <a:pt x="51935" y="33145"/>
                  </a:lnTo>
                  <a:lnTo>
                    <a:pt x="51782" y="33196"/>
                  </a:lnTo>
                  <a:lnTo>
                    <a:pt x="51731" y="33247"/>
                  </a:lnTo>
                  <a:lnTo>
                    <a:pt x="51630" y="33272"/>
                  </a:lnTo>
                  <a:lnTo>
                    <a:pt x="48111" y="33349"/>
                  </a:lnTo>
                  <a:lnTo>
                    <a:pt x="44593" y="33374"/>
                  </a:lnTo>
                  <a:lnTo>
                    <a:pt x="41049" y="33400"/>
                  </a:lnTo>
                  <a:lnTo>
                    <a:pt x="37530" y="33374"/>
                  </a:lnTo>
                  <a:lnTo>
                    <a:pt x="37709" y="33629"/>
                  </a:lnTo>
                  <a:lnTo>
                    <a:pt x="37887" y="33884"/>
                  </a:lnTo>
                  <a:lnTo>
                    <a:pt x="38040" y="34139"/>
                  </a:lnTo>
                  <a:lnTo>
                    <a:pt x="38142" y="34445"/>
                  </a:lnTo>
                  <a:lnTo>
                    <a:pt x="38244" y="34751"/>
                  </a:lnTo>
                  <a:lnTo>
                    <a:pt x="38321" y="35057"/>
                  </a:lnTo>
                  <a:lnTo>
                    <a:pt x="38448" y="35669"/>
                  </a:lnTo>
                  <a:lnTo>
                    <a:pt x="38576" y="35465"/>
                  </a:lnTo>
                  <a:lnTo>
                    <a:pt x="38729" y="35286"/>
                  </a:lnTo>
                  <a:lnTo>
                    <a:pt x="38882" y="35108"/>
                  </a:lnTo>
                  <a:lnTo>
                    <a:pt x="39060" y="34955"/>
                  </a:lnTo>
                  <a:lnTo>
                    <a:pt x="39264" y="34802"/>
                  </a:lnTo>
                  <a:lnTo>
                    <a:pt x="39468" y="34675"/>
                  </a:lnTo>
                  <a:lnTo>
                    <a:pt x="39672" y="34573"/>
                  </a:lnTo>
                  <a:lnTo>
                    <a:pt x="39901" y="34496"/>
                  </a:lnTo>
                  <a:lnTo>
                    <a:pt x="40131" y="34420"/>
                  </a:lnTo>
                  <a:lnTo>
                    <a:pt x="40360" y="34369"/>
                  </a:lnTo>
                  <a:lnTo>
                    <a:pt x="40590" y="34318"/>
                  </a:lnTo>
                  <a:lnTo>
                    <a:pt x="40845" y="34318"/>
                  </a:lnTo>
                  <a:lnTo>
                    <a:pt x="41329" y="34292"/>
                  </a:lnTo>
                  <a:lnTo>
                    <a:pt x="41839" y="34369"/>
                  </a:lnTo>
                  <a:lnTo>
                    <a:pt x="42324" y="34471"/>
                  </a:lnTo>
                  <a:lnTo>
                    <a:pt x="42553" y="34573"/>
                  </a:lnTo>
                  <a:lnTo>
                    <a:pt x="42782" y="34649"/>
                  </a:lnTo>
                  <a:lnTo>
                    <a:pt x="42986" y="34751"/>
                  </a:lnTo>
                  <a:lnTo>
                    <a:pt x="43216" y="34879"/>
                  </a:lnTo>
                  <a:lnTo>
                    <a:pt x="43394" y="35006"/>
                  </a:lnTo>
                  <a:lnTo>
                    <a:pt x="43573" y="35159"/>
                  </a:lnTo>
                  <a:lnTo>
                    <a:pt x="43751" y="35312"/>
                  </a:lnTo>
                  <a:lnTo>
                    <a:pt x="43904" y="35490"/>
                  </a:lnTo>
                  <a:lnTo>
                    <a:pt x="44057" y="35669"/>
                  </a:lnTo>
                  <a:lnTo>
                    <a:pt x="44159" y="35873"/>
                  </a:lnTo>
                  <a:lnTo>
                    <a:pt x="44261" y="36077"/>
                  </a:lnTo>
                  <a:lnTo>
                    <a:pt x="44363" y="36281"/>
                  </a:lnTo>
                  <a:lnTo>
                    <a:pt x="44414" y="36510"/>
                  </a:lnTo>
                  <a:lnTo>
                    <a:pt x="44440" y="36765"/>
                  </a:lnTo>
                  <a:lnTo>
                    <a:pt x="44567" y="37097"/>
                  </a:lnTo>
                  <a:lnTo>
                    <a:pt x="44618" y="37454"/>
                  </a:lnTo>
                  <a:lnTo>
                    <a:pt x="44644" y="37811"/>
                  </a:lnTo>
                  <a:lnTo>
                    <a:pt x="44618" y="38193"/>
                  </a:lnTo>
                  <a:lnTo>
                    <a:pt x="44567" y="38524"/>
                  </a:lnTo>
                  <a:lnTo>
                    <a:pt x="44491" y="38805"/>
                  </a:lnTo>
                  <a:lnTo>
                    <a:pt x="44363" y="39085"/>
                  </a:lnTo>
                  <a:lnTo>
                    <a:pt x="44236" y="39366"/>
                  </a:lnTo>
                  <a:lnTo>
                    <a:pt x="44083" y="39621"/>
                  </a:lnTo>
                  <a:lnTo>
                    <a:pt x="43930" y="39850"/>
                  </a:lnTo>
                  <a:lnTo>
                    <a:pt x="43726" y="40080"/>
                  </a:lnTo>
                  <a:lnTo>
                    <a:pt x="43522" y="40309"/>
                  </a:lnTo>
                  <a:lnTo>
                    <a:pt x="43292" y="40513"/>
                  </a:lnTo>
                  <a:lnTo>
                    <a:pt x="43063" y="40692"/>
                  </a:lnTo>
                  <a:lnTo>
                    <a:pt x="42833" y="40870"/>
                  </a:lnTo>
                  <a:lnTo>
                    <a:pt x="42579" y="41023"/>
                  </a:lnTo>
                  <a:lnTo>
                    <a:pt x="42043" y="41329"/>
                  </a:lnTo>
                  <a:lnTo>
                    <a:pt x="41482" y="41584"/>
                  </a:lnTo>
                  <a:lnTo>
                    <a:pt x="40896" y="41813"/>
                  </a:lnTo>
                  <a:lnTo>
                    <a:pt x="40284" y="42043"/>
                  </a:lnTo>
                  <a:lnTo>
                    <a:pt x="39672" y="42221"/>
                  </a:lnTo>
                  <a:lnTo>
                    <a:pt x="39035" y="42374"/>
                  </a:lnTo>
                  <a:lnTo>
                    <a:pt x="38397" y="42476"/>
                  </a:lnTo>
                  <a:lnTo>
                    <a:pt x="38091" y="42502"/>
                  </a:lnTo>
                  <a:lnTo>
                    <a:pt x="37760" y="42527"/>
                  </a:lnTo>
                  <a:lnTo>
                    <a:pt x="37454" y="42502"/>
                  </a:lnTo>
                  <a:lnTo>
                    <a:pt x="37122" y="42476"/>
                  </a:lnTo>
                  <a:lnTo>
                    <a:pt x="36816" y="42425"/>
                  </a:lnTo>
                  <a:lnTo>
                    <a:pt x="36511" y="42349"/>
                  </a:lnTo>
                  <a:lnTo>
                    <a:pt x="36511" y="42374"/>
                  </a:lnTo>
                  <a:lnTo>
                    <a:pt x="36230" y="43114"/>
                  </a:lnTo>
                  <a:lnTo>
                    <a:pt x="35924" y="43853"/>
                  </a:lnTo>
                  <a:lnTo>
                    <a:pt x="35593" y="44618"/>
                  </a:lnTo>
                  <a:lnTo>
                    <a:pt x="35236" y="45357"/>
                  </a:lnTo>
                  <a:lnTo>
                    <a:pt x="34879" y="46071"/>
                  </a:lnTo>
                  <a:lnTo>
                    <a:pt x="34445" y="46760"/>
                  </a:lnTo>
                  <a:lnTo>
                    <a:pt x="34012" y="47448"/>
                  </a:lnTo>
                  <a:lnTo>
                    <a:pt x="33528" y="48085"/>
                  </a:lnTo>
                  <a:lnTo>
                    <a:pt x="33782" y="47856"/>
                  </a:lnTo>
                  <a:lnTo>
                    <a:pt x="34063" y="47626"/>
                  </a:lnTo>
                  <a:lnTo>
                    <a:pt x="34369" y="47448"/>
                  </a:lnTo>
                  <a:lnTo>
                    <a:pt x="34675" y="47295"/>
                  </a:lnTo>
                  <a:lnTo>
                    <a:pt x="35032" y="47168"/>
                  </a:lnTo>
                  <a:lnTo>
                    <a:pt x="35389" y="47066"/>
                  </a:lnTo>
                  <a:lnTo>
                    <a:pt x="35771" y="46964"/>
                  </a:lnTo>
                  <a:lnTo>
                    <a:pt x="36154" y="46913"/>
                  </a:lnTo>
                  <a:lnTo>
                    <a:pt x="36842" y="46811"/>
                  </a:lnTo>
                  <a:lnTo>
                    <a:pt x="37530" y="46760"/>
                  </a:lnTo>
                  <a:lnTo>
                    <a:pt x="38244" y="46760"/>
                  </a:lnTo>
                  <a:lnTo>
                    <a:pt x="38601" y="46785"/>
                  </a:lnTo>
                  <a:lnTo>
                    <a:pt x="38958" y="46836"/>
                  </a:lnTo>
                  <a:lnTo>
                    <a:pt x="39290" y="46887"/>
                  </a:lnTo>
                  <a:lnTo>
                    <a:pt x="39621" y="46964"/>
                  </a:lnTo>
                  <a:lnTo>
                    <a:pt x="39952" y="47066"/>
                  </a:lnTo>
                  <a:lnTo>
                    <a:pt x="40284" y="47219"/>
                  </a:lnTo>
                  <a:lnTo>
                    <a:pt x="40590" y="47371"/>
                  </a:lnTo>
                  <a:lnTo>
                    <a:pt x="40870" y="47550"/>
                  </a:lnTo>
                  <a:lnTo>
                    <a:pt x="41151" y="47754"/>
                  </a:lnTo>
                  <a:lnTo>
                    <a:pt x="41380" y="48009"/>
                  </a:lnTo>
                  <a:lnTo>
                    <a:pt x="41559" y="47779"/>
                  </a:lnTo>
                  <a:lnTo>
                    <a:pt x="41788" y="47550"/>
                  </a:lnTo>
                  <a:lnTo>
                    <a:pt x="41992" y="47346"/>
                  </a:lnTo>
                  <a:lnTo>
                    <a:pt x="42247" y="47168"/>
                  </a:lnTo>
                  <a:lnTo>
                    <a:pt x="42502" y="47040"/>
                  </a:lnTo>
                  <a:lnTo>
                    <a:pt x="42630" y="46989"/>
                  </a:lnTo>
                  <a:lnTo>
                    <a:pt x="42757" y="46964"/>
                  </a:lnTo>
                  <a:lnTo>
                    <a:pt x="42910" y="46964"/>
                  </a:lnTo>
                  <a:lnTo>
                    <a:pt x="43037" y="46989"/>
                  </a:lnTo>
                  <a:lnTo>
                    <a:pt x="43190" y="47015"/>
                  </a:lnTo>
                  <a:lnTo>
                    <a:pt x="43318" y="47091"/>
                  </a:lnTo>
                  <a:lnTo>
                    <a:pt x="43445" y="47168"/>
                  </a:lnTo>
                  <a:lnTo>
                    <a:pt x="43522" y="47244"/>
                  </a:lnTo>
                  <a:lnTo>
                    <a:pt x="43624" y="47346"/>
                  </a:lnTo>
                  <a:lnTo>
                    <a:pt x="43675" y="47448"/>
                  </a:lnTo>
                  <a:lnTo>
                    <a:pt x="43726" y="47550"/>
                  </a:lnTo>
                  <a:lnTo>
                    <a:pt x="43777" y="47652"/>
                  </a:lnTo>
                  <a:lnTo>
                    <a:pt x="43802" y="47881"/>
                  </a:lnTo>
                  <a:lnTo>
                    <a:pt x="43777" y="48111"/>
                  </a:lnTo>
                  <a:lnTo>
                    <a:pt x="43675" y="48315"/>
                  </a:lnTo>
                  <a:lnTo>
                    <a:pt x="43547" y="48519"/>
                  </a:lnTo>
                  <a:lnTo>
                    <a:pt x="43369" y="48672"/>
                  </a:lnTo>
                  <a:lnTo>
                    <a:pt x="43547" y="48723"/>
                  </a:lnTo>
                  <a:lnTo>
                    <a:pt x="43726" y="48799"/>
                  </a:lnTo>
                  <a:lnTo>
                    <a:pt x="43879" y="48901"/>
                  </a:lnTo>
                  <a:lnTo>
                    <a:pt x="44032" y="49003"/>
                  </a:lnTo>
                  <a:lnTo>
                    <a:pt x="44108" y="49105"/>
                  </a:lnTo>
                  <a:lnTo>
                    <a:pt x="44210" y="49207"/>
                  </a:lnTo>
                  <a:lnTo>
                    <a:pt x="44338" y="49437"/>
                  </a:lnTo>
                  <a:lnTo>
                    <a:pt x="44363" y="49564"/>
                  </a:lnTo>
                  <a:lnTo>
                    <a:pt x="44414" y="49692"/>
                  </a:lnTo>
                  <a:lnTo>
                    <a:pt x="44414" y="49819"/>
                  </a:lnTo>
                  <a:lnTo>
                    <a:pt x="44414" y="49972"/>
                  </a:lnTo>
                  <a:lnTo>
                    <a:pt x="44389" y="50100"/>
                  </a:lnTo>
                  <a:lnTo>
                    <a:pt x="44363" y="50227"/>
                  </a:lnTo>
                  <a:lnTo>
                    <a:pt x="44287" y="50354"/>
                  </a:lnTo>
                  <a:lnTo>
                    <a:pt x="44236" y="50456"/>
                  </a:lnTo>
                  <a:lnTo>
                    <a:pt x="44134" y="50558"/>
                  </a:lnTo>
                  <a:lnTo>
                    <a:pt x="44032" y="50635"/>
                  </a:lnTo>
                  <a:lnTo>
                    <a:pt x="43930" y="50711"/>
                  </a:lnTo>
                  <a:lnTo>
                    <a:pt x="43802" y="50762"/>
                  </a:lnTo>
                  <a:lnTo>
                    <a:pt x="43981" y="50890"/>
                  </a:lnTo>
                  <a:lnTo>
                    <a:pt x="44108" y="51043"/>
                  </a:lnTo>
                  <a:lnTo>
                    <a:pt x="44210" y="51247"/>
                  </a:lnTo>
                  <a:lnTo>
                    <a:pt x="44261" y="51425"/>
                  </a:lnTo>
                  <a:lnTo>
                    <a:pt x="44287" y="51629"/>
                  </a:lnTo>
                  <a:lnTo>
                    <a:pt x="44236" y="51808"/>
                  </a:lnTo>
                  <a:lnTo>
                    <a:pt x="44185" y="51910"/>
                  </a:lnTo>
                  <a:lnTo>
                    <a:pt x="44134" y="52012"/>
                  </a:lnTo>
                  <a:lnTo>
                    <a:pt x="44057" y="52088"/>
                  </a:lnTo>
                  <a:lnTo>
                    <a:pt x="43955" y="52165"/>
                  </a:lnTo>
                  <a:lnTo>
                    <a:pt x="43853" y="52267"/>
                  </a:lnTo>
                  <a:lnTo>
                    <a:pt x="43726" y="52318"/>
                  </a:lnTo>
                  <a:lnTo>
                    <a:pt x="43598" y="52369"/>
                  </a:lnTo>
                  <a:lnTo>
                    <a:pt x="43445" y="52394"/>
                  </a:lnTo>
                  <a:lnTo>
                    <a:pt x="43165" y="52420"/>
                  </a:lnTo>
                  <a:lnTo>
                    <a:pt x="42859" y="52369"/>
                  </a:lnTo>
                  <a:lnTo>
                    <a:pt x="42579" y="52292"/>
                  </a:lnTo>
                  <a:lnTo>
                    <a:pt x="42324" y="52139"/>
                  </a:lnTo>
                  <a:lnTo>
                    <a:pt x="42196" y="52063"/>
                  </a:lnTo>
                  <a:lnTo>
                    <a:pt x="42094" y="51961"/>
                  </a:lnTo>
                  <a:lnTo>
                    <a:pt x="42018" y="51859"/>
                  </a:lnTo>
                  <a:lnTo>
                    <a:pt x="41941" y="51731"/>
                  </a:lnTo>
                  <a:lnTo>
                    <a:pt x="41839" y="51935"/>
                  </a:lnTo>
                  <a:lnTo>
                    <a:pt x="41712" y="52165"/>
                  </a:lnTo>
                  <a:lnTo>
                    <a:pt x="41584" y="52369"/>
                  </a:lnTo>
                  <a:lnTo>
                    <a:pt x="41431" y="52547"/>
                  </a:lnTo>
                  <a:lnTo>
                    <a:pt x="46938" y="52675"/>
                  </a:lnTo>
                  <a:lnTo>
                    <a:pt x="49692" y="52726"/>
                  </a:lnTo>
                  <a:lnTo>
                    <a:pt x="52445" y="52751"/>
                  </a:lnTo>
                  <a:lnTo>
                    <a:pt x="62669" y="52751"/>
                  </a:lnTo>
                  <a:lnTo>
                    <a:pt x="67794" y="52726"/>
                  </a:lnTo>
                  <a:lnTo>
                    <a:pt x="72969" y="52726"/>
                  </a:lnTo>
                  <a:lnTo>
                    <a:pt x="73020" y="52751"/>
                  </a:lnTo>
                  <a:lnTo>
                    <a:pt x="73020" y="52751"/>
                  </a:lnTo>
                  <a:lnTo>
                    <a:pt x="72995" y="52624"/>
                  </a:lnTo>
                  <a:lnTo>
                    <a:pt x="73020" y="52292"/>
                  </a:lnTo>
                  <a:lnTo>
                    <a:pt x="73020" y="51961"/>
                  </a:lnTo>
                  <a:lnTo>
                    <a:pt x="73122" y="51323"/>
                  </a:lnTo>
                  <a:lnTo>
                    <a:pt x="73275" y="50686"/>
                  </a:lnTo>
                  <a:lnTo>
                    <a:pt x="73454" y="50100"/>
                  </a:lnTo>
                  <a:lnTo>
                    <a:pt x="73709" y="49513"/>
                  </a:lnTo>
                  <a:lnTo>
                    <a:pt x="74015" y="48952"/>
                  </a:lnTo>
                  <a:lnTo>
                    <a:pt x="74372" y="48442"/>
                  </a:lnTo>
                  <a:lnTo>
                    <a:pt x="74754" y="47958"/>
                  </a:lnTo>
                  <a:lnTo>
                    <a:pt x="75188" y="47524"/>
                  </a:lnTo>
                  <a:lnTo>
                    <a:pt x="75672" y="47117"/>
                  </a:lnTo>
                  <a:lnTo>
                    <a:pt x="76182" y="46760"/>
                  </a:lnTo>
                  <a:lnTo>
                    <a:pt x="76743" y="46428"/>
                  </a:lnTo>
                  <a:lnTo>
                    <a:pt x="77023" y="46301"/>
                  </a:lnTo>
                  <a:lnTo>
                    <a:pt x="77304" y="46173"/>
                  </a:lnTo>
                  <a:lnTo>
                    <a:pt x="77610" y="46071"/>
                  </a:lnTo>
                  <a:lnTo>
                    <a:pt x="77916" y="45969"/>
                  </a:lnTo>
                  <a:lnTo>
                    <a:pt x="78247" y="45893"/>
                  </a:lnTo>
                  <a:lnTo>
                    <a:pt x="78553" y="45842"/>
                  </a:lnTo>
                  <a:lnTo>
                    <a:pt x="78884" y="45791"/>
                  </a:lnTo>
                  <a:lnTo>
                    <a:pt x="79216" y="45740"/>
                  </a:lnTo>
                  <a:lnTo>
                    <a:pt x="80287" y="45740"/>
                  </a:lnTo>
                  <a:lnTo>
                    <a:pt x="80644" y="45791"/>
                  </a:lnTo>
                  <a:lnTo>
                    <a:pt x="80975" y="45842"/>
                  </a:lnTo>
                  <a:lnTo>
                    <a:pt x="81307" y="45893"/>
                  </a:lnTo>
                  <a:lnTo>
                    <a:pt x="81613" y="45995"/>
                  </a:lnTo>
                  <a:lnTo>
                    <a:pt x="81944" y="46097"/>
                  </a:lnTo>
                  <a:lnTo>
                    <a:pt x="82224" y="46199"/>
                  </a:lnTo>
                  <a:lnTo>
                    <a:pt x="82530" y="46326"/>
                  </a:lnTo>
                  <a:lnTo>
                    <a:pt x="82811" y="46479"/>
                  </a:lnTo>
                  <a:lnTo>
                    <a:pt x="83091" y="46632"/>
                  </a:lnTo>
                  <a:lnTo>
                    <a:pt x="83346" y="46811"/>
                  </a:lnTo>
                  <a:lnTo>
                    <a:pt x="83601" y="46989"/>
                  </a:lnTo>
                  <a:lnTo>
                    <a:pt x="83856" y="47193"/>
                  </a:lnTo>
                  <a:lnTo>
                    <a:pt x="84086" y="47397"/>
                  </a:lnTo>
                  <a:lnTo>
                    <a:pt x="84315" y="47626"/>
                  </a:lnTo>
                  <a:lnTo>
                    <a:pt x="84519" y="47856"/>
                  </a:lnTo>
                  <a:lnTo>
                    <a:pt x="84723" y="48111"/>
                  </a:lnTo>
                  <a:lnTo>
                    <a:pt x="84901" y="48366"/>
                  </a:lnTo>
                  <a:lnTo>
                    <a:pt x="85258" y="48901"/>
                  </a:lnTo>
                  <a:lnTo>
                    <a:pt x="85564" y="49488"/>
                  </a:lnTo>
                  <a:lnTo>
                    <a:pt x="85819" y="50100"/>
                  </a:lnTo>
                  <a:lnTo>
                    <a:pt x="85998" y="50737"/>
                  </a:lnTo>
                  <a:lnTo>
                    <a:pt x="86151" y="51425"/>
                  </a:lnTo>
                  <a:lnTo>
                    <a:pt x="86253" y="52114"/>
                  </a:lnTo>
                  <a:lnTo>
                    <a:pt x="86278" y="52445"/>
                  </a:lnTo>
                  <a:lnTo>
                    <a:pt x="86304" y="52394"/>
                  </a:lnTo>
                  <a:lnTo>
                    <a:pt x="86610" y="52165"/>
                  </a:lnTo>
                  <a:lnTo>
                    <a:pt x="86916" y="51910"/>
                  </a:lnTo>
                  <a:lnTo>
                    <a:pt x="87502" y="51374"/>
                  </a:lnTo>
                  <a:lnTo>
                    <a:pt x="88063" y="50813"/>
                  </a:lnTo>
                  <a:lnTo>
                    <a:pt x="88649" y="50278"/>
                  </a:lnTo>
                  <a:lnTo>
                    <a:pt x="88955" y="50023"/>
                  </a:lnTo>
                  <a:lnTo>
                    <a:pt x="89261" y="49794"/>
                  </a:lnTo>
                  <a:lnTo>
                    <a:pt x="89567" y="49564"/>
                  </a:lnTo>
                  <a:lnTo>
                    <a:pt x="89899" y="49386"/>
                  </a:lnTo>
                  <a:lnTo>
                    <a:pt x="90256" y="49207"/>
                  </a:lnTo>
                  <a:lnTo>
                    <a:pt x="90613" y="49080"/>
                  </a:lnTo>
                  <a:lnTo>
                    <a:pt x="90995" y="48978"/>
                  </a:lnTo>
                  <a:lnTo>
                    <a:pt x="91403" y="48927"/>
                  </a:lnTo>
                  <a:lnTo>
                    <a:pt x="91377" y="48876"/>
                  </a:lnTo>
                  <a:lnTo>
                    <a:pt x="91709" y="46862"/>
                  </a:lnTo>
                  <a:lnTo>
                    <a:pt x="91862" y="45842"/>
                  </a:lnTo>
                  <a:lnTo>
                    <a:pt x="91964" y="44822"/>
                  </a:lnTo>
                  <a:lnTo>
                    <a:pt x="91505" y="44873"/>
                  </a:lnTo>
                  <a:lnTo>
                    <a:pt x="91046" y="44873"/>
                  </a:lnTo>
                  <a:lnTo>
                    <a:pt x="90613" y="44822"/>
                  </a:lnTo>
                  <a:lnTo>
                    <a:pt x="90205" y="44720"/>
                  </a:lnTo>
                  <a:lnTo>
                    <a:pt x="89822" y="44592"/>
                  </a:lnTo>
                  <a:lnTo>
                    <a:pt x="89491" y="44414"/>
                  </a:lnTo>
                  <a:lnTo>
                    <a:pt x="89159" y="44210"/>
                  </a:lnTo>
                  <a:lnTo>
                    <a:pt x="88853" y="43955"/>
                  </a:lnTo>
                  <a:lnTo>
                    <a:pt x="88598" y="43700"/>
                  </a:lnTo>
                  <a:lnTo>
                    <a:pt x="88343" y="43394"/>
                  </a:lnTo>
                  <a:lnTo>
                    <a:pt x="88139" y="43063"/>
                  </a:lnTo>
                  <a:lnTo>
                    <a:pt x="87961" y="42731"/>
                  </a:lnTo>
                  <a:lnTo>
                    <a:pt x="87782" y="42349"/>
                  </a:lnTo>
                  <a:lnTo>
                    <a:pt x="87655" y="41992"/>
                  </a:lnTo>
                  <a:lnTo>
                    <a:pt x="87553" y="41584"/>
                  </a:lnTo>
                  <a:lnTo>
                    <a:pt x="87477" y="41202"/>
                  </a:lnTo>
                  <a:lnTo>
                    <a:pt x="87451" y="40794"/>
                  </a:lnTo>
                  <a:lnTo>
                    <a:pt x="87426" y="40386"/>
                  </a:lnTo>
                  <a:lnTo>
                    <a:pt x="87451" y="39978"/>
                  </a:lnTo>
                  <a:lnTo>
                    <a:pt x="87502" y="39570"/>
                  </a:lnTo>
                  <a:lnTo>
                    <a:pt x="87579" y="39187"/>
                  </a:lnTo>
                  <a:lnTo>
                    <a:pt x="87680" y="38805"/>
                  </a:lnTo>
                  <a:lnTo>
                    <a:pt x="87833" y="38422"/>
                  </a:lnTo>
                  <a:lnTo>
                    <a:pt x="88012" y="38066"/>
                  </a:lnTo>
                  <a:lnTo>
                    <a:pt x="88216" y="37734"/>
                  </a:lnTo>
                  <a:lnTo>
                    <a:pt x="88471" y="37403"/>
                  </a:lnTo>
                  <a:lnTo>
                    <a:pt x="88726" y="37122"/>
                  </a:lnTo>
                  <a:lnTo>
                    <a:pt x="89032" y="36867"/>
                  </a:lnTo>
                  <a:lnTo>
                    <a:pt x="89389" y="36612"/>
                  </a:lnTo>
                  <a:lnTo>
                    <a:pt x="89746" y="36434"/>
                  </a:lnTo>
                  <a:lnTo>
                    <a:pt x="90154" y="36255"/>
                  </a:lnTo>
                  <a:lnTo>
                    <a:pt x="90613" y="36153"/>
                  </a:lnTo>
                  <a:lnTo>
                    <a:pt x="90230" y="35541"/>
                  </a:lnTo>
                  <a:lnTo>
                    <a:pt x="90026" y="35261"/>
                  </a:lnTo>
                  <a:lnTo>
                    <a:pt x="89797" y="34981"/>
                  </a:lnTo>
                  <a:lnTo>
                    <a:pt x="89440" y="34547"/>
                  </a:lnTo>
                  <a:lnTo>
                    <a:pt x="89032" y="34190"/>
                  </a:lnTo>
                  <a:lnTo>
                    <a:pt x="88624" y="33833"/>
                  </a:lnTo>
                  <a:lnTo>
                    <a:pt x="88190" y="33502"/>
                  </a:lnTo>
                  <a:lnTo>
                    <a:pt x="87298" y="32915"/>
                  </a:lnTo>
                  <a:lnTo>
                    <a:pt x="86380" y="32303"/>
                  </a:lnTo>
                  <a:lnTo>
                    <a:pt x="86023" y="32023"/>
                  </a:lnTo>
                  <a:lnTo>
                    <a:pt x="85717" y="31768"/>
                  </a:lnTo>
                  <a:lnTo>
                    <a:pt x="85411" y="31488"/>
                  </a:lnTo>
                  <a:lnTo>
                    <a:pt x="85131" y="31182"/>
                  </a:lnTo>
                  <a:lnTo>
                    <a:pt x="84876" y="30876"/>
                  </a:lnTo>
                  <a:lnTo>
                    <a:pt x="84646" y="30544"/>
                  </a:lnTo>
                  <a:lnTo>
                    <a:pt x="84443" y="30213"/>
                  </a:lnTo>
                  <a:lnTo>
                    <a:pt x="84264" y="29881"/>
                  </a:lnTo>
                  <a:lnTo>
                    <a:pt x="84086" y="29524"/>
                  </a:lnTo>
                  <a:lnTo>
                    <a:pt x="83933" y="29167"/>
                  </a:lnTo>
                  <a:lnTo>
                    <a:pt x="83805" y="28811"/>
                  </a:lnTo>
                  <a:lnTo>
                    <a:pt x="83678" y="28454"/>
                  </a:lnTo>
                  <a:lnTo>
                    <a:pt x="83474" y="27689"/>
                  </a:lnTo>
                  <a:lnTo>
                    <a:pt x="83321" y="26898"/>
                  </a:lnTo>
                  <a:lnTo>
                    <a:pt x="83219" y="26108"/>
                  </a:lnTo>
                  <a:lnTo>
                    <a:pt x="83142" y="25292"/>
                  </a:lnTo>
                  <a:lnTo>
                    <a:pt x="83091" y="24476"/>
                  </a:lnTo>
                  <a:lnTo>
                    <a:pt x="83066" y="23660"/>
                  </a:lnTo>
                  <a:lnTo>
                    <a:pt x="83040" y="22029"/>
                  </a:lnTo>
                  <a:lnTo>
                    <a:pt x="83015" y="21213"/>
                  </a:lnTo>
                  <a:lnTo>
                    <a:pt x="82989" y="20448"/>
                  </a:lnTo>
                  <a:lnTo>
                    <a:pt x="82836" y="18434"/>
                  </a:lnTo>
                  <a:lnTo>
                    <a:pt x="82760" y="17363"/>
                  </a:lnTo>
                  <a:lnTo>
                    <a:pt x="82632" y="16292"/>
                  </a:lnTo>
                  <a:lnTo>
                    <a:pt x="82479" y="15221"/>
                  </a:lnTo>
                  <a:lnTo>
                    <a:pt x="82301" y="14150"/>
                  </a:lnTo>
                  <a:lnTo>
                    <a:pt x="82046" y="13080"/>
                  </a:lnTo>
                  <a:lnTo>
                    <a:pt x="81765" y="12034"/>
                  </a:lnTo>
                  <a:lnTo>
                    <a:pt x="81613" y="11524"/>
                  </a:lnTo>
                  <a:lnTo>
                    <a:pt x="81434" y="11040"/>
                  </a:lnTo>
                  <a:lnTo>
                    <a:pt x="81230" y="10530"/>
                  </a:lnTo>
                  <a:lnTo>
                    <a:pt x="81026" y="10071"/>
                  </a:lnTo>
                  <a:lnTo>
                    <a:pt x="80797" y="9587"/>
                  </a:lnTo>
                  <a:lnTo>
                    <a:pt x="80542" y="9128"/>
                  </a:lnTo>
                  <a:lnTo>
                    <a:pt x="80261" y="8694"/>
                  </a:lnTo>
                  <a:lnTo>
                    <a:pt x="79981" y="8286"/>
                  </a:lnTo>
                  <a:lnTo>
                    <a:pt x="79675" y="7878"/>
                  </a:lnTo>
                  <a:lnTo>
                    <a:pt x="79343" y="7471"/>
                  </a:lnTo>
                  <a:lnTo>
                    <a:pt x="78986" y="7114"/>
                  </a:lnTo>
                  <a:lnTo>
                    <a:pt x="78604" y="6757"/>
                  </a:lnTo>
                  <a:lnTo>
                    <a:pt x="78222" y="6425"/>
                  </a:lnTo>
                  <a:lnTo>
                    <a:pt x="77788" y="6119"/>
                  </a:lnTo>
                  <a:lnTo>
                    <a:pt x="77329" y="5839"/>
                  </a:lnTo>
                  <a:lnTo>
                    <a:pt x="76870" y="5584"/>
                  </a:lnTo>
                  <a:lnTo>
                    <a:pt x="76411" y="5380"/>
                  </a:lnTo>
                  <a:lnTo>
                    <a:pt x="75978" y="5201"/>
                  </a:lnTo>
                  <a:lnTo>
                    <a:pt x="75060" y="4844"/>
                  </a:lnTo>
                  <a:lnTo>
                    <a:pt x="74142" y="4539"/>
                  </a:lnTo>
                  <a:lnTo>
                    <a:pt x="73199" y="4258"/>
                  </a:lnTo>
                  <a:lnTo>
                    <a:pt x="72230" y="4003"/>
                  </a:lnTo>
                  <a:lnTo>
                    <a:pt x="71287" y="3774"/>
                  </a:lnTo>
                  <a:lnTo>
                    <a:pt x="69375" y="3340"/>
                  </a:lnTo>
                  <a:lnTo>
                    <a:pt x="67335" y="2881"/>
                  </a:lnTo>
                  <a:lnTo>
                    <a:pt x="65295" y="2473"/>
                  </a:lnTo>
                  <a:lnTo>
                    <a:pt x="63230" y="2091"/>
                  </a:lnTo>
                  <a:lnTo>
                    <a:pt x="61165" y="1759"/>
                  </a:lnTo>
                  <a:lnTo>
                    <a:pt x="59049" y="1428"/>
                  </a:lnTo>
                  <a:lnTo>
                    <a:pt x="56933" y="1148"/>
                  </a:lnTo>
                  <a:lnTo>
                    <a:pt x="54791" y="918"/>
                  </a:lnTo>
                  <a:lnTo>
                    <a:pt x="52649" y="689"/>
                  </a:lnTo>
                  <a:lnTo>
                    <a:pt x="50508" y="510"/>
                  </a:lnTo>
                  <a:lnTo>
                    <a:pt x="48366" y="357"/>
                  </a:lnTo>
                  <a:lnTo>
                    <a:pt x="46199" y="230"/>
                  </a:lnTo>
                  <a:lnTo>
                    <a:pt x="44057" y="128"/>
                  </a:lnTo>
                  <a:lnTo>
                    <a:pt x="41916" y="51"/>
                  </a:lnTo>
                  <a:lnTo>
                    <a:pt x="39748" y="26"/>
                  </a:lnTo>
                  <a:lnTo>
                    <a:pt x="37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2281;p101">
              <a:extLst>
                <a:ext uri="{FF2B5EF4-FFF2-40B4-BE49-F238E27FC236}">
                  <a16:creationId xmlns:a16="http://schemas.microsoft.com/office/drawing/2014/main" id="{AA9A95C5-D83E-42E8-906B-0BF701FA137A}"/>
                </a:ext>
              </a:extLst>
            </p:cNvPr>
            <p:cNvSpPr/>
            <p:nvPr/>
          </p:nvSpPr>
          <p:spPr>
            <a:xfrm>
              <a:off x="6358972" y="2447244"/>
              <a:ext cx="70673" cy="131891"/>
            </a:xfrm>
            <a:custGeom>
              <a:avLst/>
              <a:gdLst/>
              <a:ahLst/>
              <a:cxnLst/>
              <a:rect l="l" t="t" r="r" b="b"/>
              <a:pathLst>
                <a:path w="4208" h="7853" extrusionOk="0">
                  <a:moveTo>
                    <a:pt x="2983" y="0"/>
                  </a:moveTo>
                  <a:lnTo>
                    <a:pt x="2576" y="128"/>
                  </a:lnTo>
                  <a:lnTo>
                    <a:pt x="2219" y="281"/>
                  </a:lnTo>
                  <a:lnTo>
                    <a:pt x="1862" y="459"/>
                  </a:lnTo>
                  <a:lnTo>
                    <a:pt x="1556" y="689"/>
                  </a:lnTo>
                  <a:lnTo>
                    <a:pt x="1250" y="944"/>
                  </a:lnTo>
                  <a:lnTo>
                    <a:pt x="995" y="1224"/>
                  </a:lnTo>
                  <a:lnTo>
                    <a:pt x="765" y="1505"/>
                  </a:lnTo>
                  <a:lnTo>
                    <a:pt x="561" y="1836"/>
                  </a:lnTo>
                  <a:lnTo>
                    <a:pt x="383" y="2167"/>
                  </a:lnTo>
                  <a:lnTo>
                    <a:pt x="230" y="2550"/>
                  </a:lnTo>
                  <a:lnTo>
                    <a:pt x="128" y="2907"/>
                  </a:lnTo>
                  <a:lnTo>
                    <a:pt x="51" y="3289"/>
                  </a:lnTo>
                  <a:lnTo>
                    <a:pt x="26" y="3697"/>
                  </a:lnTo>
                  <a:lnTo>
                    <a:pt x="0" y="4080"/>
                  </a:lnTo>
                  <a:lnTo>
                    <a:pt x="51" y="4488"/>
                  </a:lnTo>
                  <a:lnTo>
                    <a:pt x="102" y="4895"/>
                  </a:lnTo>
                  <a:lnTo>
                    <a:pt x="204" y="5252"/>
                  </a:lnTo>
                  <a:lnTo>
                    <a:pt x="332" y="5584"/>
                  </a:lnTo>
                  <a:lnTo>
                    <a:pt x="459" y="5890"/>
                  </a:lnTo>
                  <a:lnTo>
                    <a:pt x="638" y="6170"/>
                  </a:lnTo>
                  <a:lnTo>
                    <a:pt x="842" y="6425"/>
                  </a:lnTo>
                  <a:lnTo>
                    <a:pt x="1071" y="6680"/>
                  </a:lnTo>
                  <a:lnTo>
                    <a:pt x="1301" y="6884"/>
                  </a:lnTo>
                  <a:lnTo>
                    <a:pt x="1581" y="7088"/>
                  </a:lnTo>
                  <a:lnTo>
                    <a:pt x="1862" y="7267"/>
                  </a:lnTo>
                  <a:lnTo>
                    <a:pt x="2142" y="7420"/>
                  </a:lnTo>
                  <a:lnTo>
                    <a:pt x="2448" y="7547"/>
                  </a:lnTo>
                  <a:lnTo>
                    <a:pt x="2779" y="7649"/>
                  </a:lnTo>
                  <a:lnTo>
                    <a:pt x="3111" y="7751"/>
                  </a:lnTo>
                  <a:lnTo>
                    <a:pt x="3442" y="7802"/>
                  </a:lnTo>
                  <a:lnTo>
                    <a:pt x="3774" y="7853"/>
                  </a:lnTo>
                  <a:lnTo>
                    <a:pt x="4131" y="7853"/>
                  </a:lnTo>
                  <a:lnTo>
                    <a:pt x="4182" y="7165"/>
                  </a:lnTo>
                  <a:lnTo>
                    <a:pt x="4207" y="6451"/>
                  </a:lnTo>
                  <a:lnTo>
                    <a:pt x="4207" y="5737"/>
                  </a:lnTo>
                  <a:lnTo>
                    <a:pt x="4207" y="5048"/>
                  </a:lnTo>
                  <a:lnTo>
                    <a:pt x="4156" y="4335"/>
                  </a:lnTo>
                  <a:lnTo>
                    <a:pt x="4080" y="3646"/>
                  </a:lnTo>
                  <a:lnTo>
                    <a:pt x="3952" y="2958"/>
                  </a:lnTo>
                  <a:lnTo>
                    <a:pt x="3799" y="2244"/>
                  </a:lnTo>
                  <a:lnTo>
                    <a:pt x="3646" y="1683"/>
                  </a:lnTo>
                  <a:lnTo>
                    <a:pt x="3442" y="1097"/>
                  </a:lnTo>
                  <a:lnTo>
                    <a:pt x="3238" y="536"/>
                  </a:lnTo>
                  <a:lnTo>
                    <a:pt x="29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2282;p101">
              <a:extLst>
                <a:ext uri="{FF2B5EF4-FFF2-40B4-BE49-F238E27FC236}">
                  <a16:creationId xmlns:a16="http://schemas.microsoft.com/office/drawing/2014/main" id="{BD6C0492-E16D-1311-F401-62FCB1209ECB}"/>
                </a:ext>
              </a:extLst>
            </p:cNvPr>
            <p:cNvSpPr/>
            <p:nvPr/>
          </p:nvSpPr>
          <p:spPr>
            <a:xfrm>
              <a:off x="5114228" y="2198464"/>
              <a:ext cx="134041" cy="185417"/>
            </a:xfrm>
            <a:custGeom>
              <a:avLst/>
              <a:gdLst/>
              <a:ahLst/>
              <a:cxnLst/>
              <a:rect l="l" t="t" r="r" b="b"/>
              <a:pathLst>
                <a:path w="7981" h="11040" extrusionOk="0">
                  <a:moveTo>
                    <a:pt x="6196" y="0"/>
                  </a:moveTo>
                  <a:lnTo>
                    <a:pt x="5890" y="408"/>
                  </a:lnTo>
                  <a:lnTo>
                    <a:pt x="5584" y="791"/>
                  </a:lnTo>
                  <a:lnTo>
                    <a:pt x="5278" y="1148"/>
                  </a:lnTo>
                  <a:lnTo>
                    <a:pt x="4921" y="1504"/>
                  </a:lnTo>
                  <a:lnTo>
                    <a:pt x="4590" y="1836"/>
                  </a:lnTo>
                  <a:lnTo>
                    <a:pt x="4207" y="2167"/>
                  </a:lnTo>
                  <a:lnTo>
                    <a:pt x="3850" y="2473"/>
                  </a:lnTo>
                  <a:lnTo>
                    <a:pt x="3468" y="2779"/>
                  </a:lnTo>
                  <a:lnTo>
                    <a:pt x="3060" y="3060"/>
                  </a:lnTo>
                  <a:lnTo>
                    <a:pt x="2652" y="3315"/>
                  </a:lnTo>
                  <a:lnTo>
                    <a:pt x="2244" y="3570"/>
                  </a:lnTo>
                  <a:lnTo>
                    <a:pt x="1811" y="3799"/>
                  </a:lnTo>
                  <a:lnTo>
                    <a:pt x="1377" y="4003"/>
                  </a:lnTo>
                  <a:lnTo>
                    <a:pt x="918" y="4182"/>
                  </a:lnTo>
                  <a:lnTo>
                    <a:pt x="459" y="4360"/>
                  </a:lnTo>
                  <a:lnTo>
                    <a:pt x="0" y="4513"/>
                  </a:lnTo>
                  <a:lnTo>
                    <a:pt x="536" y="4666"/>
                  </a:lnTo>
                  <a:lnTo>
                    <a:pt x="1046" y="4870"/>
                  </a:lnTo>
                  <a:lnTo>
                    <a:pt x="1530" y="5125"/>
                  </a:lnTo>
                  <a:lnTo>
                    <a:pt x="1989" y="5405"/>
                  </a:lnTo>
                  <a:lnTo>
                    <a:pt x="2422" y="5737"/>
                  </a:lnTo>
                  <a:lnTo>
                    <a:pt x="2805" y="6094"/>
                  </a:lnTo>
                  <a:lnTo>
                    <a:pt x="3187" y="6502"/>
                  </a:lnTo>
                  <a:lnTo>
                    <a:pt x="3519" y="6910"/>
                  </a:lnTo>
                  <a:lnTo>
                    <a:pt x="3825" y="7368"/>
                  </a:lnTo>
                  <a:lnTo>
                    <a:pt x="4105" y="7853"/>
                  </a:lnTo>
                  <a:lnTo>
                    <a:pt x="4335" y="8337"/>
                  </a:lnTo>
                  <a:lnTo>
                    <a:pt x="4539" y="8847"/>
                  </a:lnTo>
                  <a:lnTo>
                    <a:pt x="4717" y="9383"/>
                  </a:lnTo>
                  <a:lnTo>
                    <a:pt x="4845" y="9918"/>
                  </a:lnTo>
                  <a:lnTo>
                    <a:pt x="4946" y="10479"/>
                  </a:lnTo>
                  <a:lnTo>
                    <a:pt x="4997" y="11014"/>
                  </a:lnTo>
                  <a:lnTo>
                    <a:pt x="6578" y="11040"/>
                  </a:lnTo>
                  <a:lnTo>
                    <a:pt x="6451" y="10810"/>
                  </a:lnTo>
                  <a:lnTo>
                    <a:pt x="6349" y="10581"/>
                  </a:lnTo>
                  <a:lnTo>
                    <a:pt x="6170" y="10071"/>
                  </a:lnTo>
                  <a:lnTo>
                    <a:pt x="6017" y="9536"/>
                  </a:lnTo>
                  <a:lnTo>
                    <a:pt x="5915" y="9000"/>
                  </a:lnTo>
                  <a:lnTo>
                    <a:pt x="5762" y="7878"/>
                  </a:lnTo>
                  <a:lnTo>
                    <a:pt x="5686" y="7368"/>
                  </a:lnTo>
                  <a:lnTo>
                    <a:pt x="5609" y="6859"/>
                  </a:lnTo>
                  <a:lnTo>
                    <a:pt x="5609" y="6808"/>
                  </a:lnTo>
                  <a:lnTo>
                    <a:pt x="5635" y="6757"/>
                  </a:lnTo>
                  <a:lnTo>
                    <a:pt x="5660" y="6731"/>
                  </a:lnTo>
                  <a:lnTo>
                    <a:pt x="6170" y="6731"/>
                  </a:lnTo>
                  <a:lnTo>
                    <a:pt x="6119" y="6451"/>
                  </a:lnTo>
                  <a:lnTo>
                    <a:pt x="6094" y="6170"/>
                  </a:lnTo>
                  <a:lnTo>
                    <a:pt x="6145" y="5915"/>
                  </a:lnTo>
                  <a:lnTo>
                    <a:pt x="6196" y="5660"/>
                  </a:lnTo>
                  <a:lnTo>
                    <a:pt x="6068" y="5660"/>
                  </a:lnTo>
                  <a:lnTo>
                    <a:pt x="5915" y="5635"/>
                  </a:lnTo>
                  <a:lnTo>
                    <a:pt x="5762" y="5584"/>
                  </a:lnTo>
                  <a:lnTo>
                    <a:pt x="5635" y="5533"/>
                  </a:lnTo>
                  <a:lnTo>
                    <a:pt x="5507" y="5431"/>
                  </a:lnTo>
                  <a:lnTo>
                    <a:pt x="5380" y="5354"/>
                  </a:lnTo>
                  <a:lnTo>
                    <a:pt x="5278" y="5252"/>
                  </a:lnTo>
                  <a:lnTo>
                    <a:pt x="5201" y="5125"/>
                  </a:lnTo>
                  <a:lnTo>
                    <a:pt x="5176" y="5099"/>
                  </a:lnTo>
                  <a:lnTo>
                    <a:pt x="5099" y="4946"/>
                  </a:lnTo>
                  <a:lnTo>
                    <a:pt x="5023" y="4793"/>
                  </a:lnTo>
                  <a:lnTo>
                    <a:pt x="4997" y="4615"/>
                  </a:lnTo>
                  <a:lnTo>
                    <a:pt x="4972" y="4462"/>
                  </a:lnTo>
                  <a:lnTo>
                    <a:pt x="4972" y="4283"/>
                  </a:lnTo>
                  <a:lnTo>
                    <a:pt x="4972" y="4131"/>
                  </a:lnTo>
                  <a:lnTo>
                    <a:pt x="5023" y="3952"/>
                  </a:lnTo>
                  <a:lnTo>
                    <a:pt x="5048" y="3799"/>
                  </a:lnTo>
                  <a:lnTo>
                    <a:pt x="5125" y="3646"/>
                  </a:lnTo>
                  <a:lnTo>
                    <a:pt x="5201" y="3519"/>
                  </a:lnTo>
                  <a:lnTo>
                    <a:pt x="5303" y="3391"/>
                  </a:lnTo>
                  <a:lnTo>
                    <a:pt x="5431" y="3264"/>
                  </a:lnTo>
                  <a:lnTo>
                    <a:pt x="5558" y="3162"/>
                  </a:lnTo>
                  <a:lnTo>
                    <a:pt x="5711" y="3085"/>
                  </a:lnTo>
                  <a:lnTo>
                    <a:pt x="5864" y="3034"/>
                  </a:lnTo>
                  <a:lnTo>
                    <a:pt x="6043" y="2983"/>
                  </a:lnTo>
                  <a:lnTo>
                    <a:pt x="6400" y="2983"/>
                  </a:lnTo>
                  <a:lnTo>
                    <a:pt x="6553" y="3009"/>
                  </a:lnTo>
                  <a:lnTo>
                    <a:pt x="6731" y="3060"/>
                  </a:lnTo>
                  <a:lnTo>
                    <a:pt x="6884" y="3111"/>
                  </a:lnTo>
                  <a:lnTo>
                    <a:pt x="7012" y="3187"/>
                  </a:lnTo>
                  <a:lnTo>
                    <a:pt x="7165" y="3289"/>
                  </a:lnTo>
                  <a:lnTo>
                    <a:pt x="7267" y="3391"/>
                  </a:lnTo>
                  <a:lnTo>
                    <a:pt x="7369" y="3519"/>
                  </a:lnTo>
                  <a:lnTo>
                    <a:pt x="7471" y="3646"/>
                  </a:lnTo>
                  <a:lnTo>
                    <a:pt x="7547" y="3774"/>
                  </a:lnTo>
                  <a:lnTo>
                    <a:pt x="7598" y="3927"/>
                  </a:lnTo>
                  <a:lnTo>
                    <a:pt x="7624" y="4105"/>
                  </a:lnTo>
                  <a:lnTo>
                    <a:pt x="7624" y="4258"/>
                  </a:lnTo>
                  <a:lnTo>
                    <a:pt x="7598" y="4436"/>
                  </a:lnTo>
                  <a:lnTo>
                    <a:pt x="7573" y="4615"/>
                  </a:lnTo>
                  <a:lnTo>
                    <a:pt x="7496" y="4793"/>
                  </a:lnTo>
                  <a:lnTo>
                    <a:pt x="7394" y="4946"/>
                  </a:lnTo>
                  <a:lnTo>
                    <a:pt x="7292" y="5074"/>
                  </a:lnTo>
                  <a:lnTo>
                    <a:pt x="7165" y="5201"/>
                  </a:lnTo>
                  <a:lnTo>
                    <a:pt x="7012" y="5303"/>
                  </a:lnTo>
                  <a:lnTo>
                    <a:pt x="6884" y="5405"/>
                  </a:lnTo>
                  <a:lnTo>
                    <a:pt x="6706" y="5456"/>
                  </a:lnTo>
                  <a:lnTo>
                    <a:pt x="6553" y="5507"/>
                  </a:lnTo>
                  <a:lnTo>
                    <a:pt x="6476" y="5813"/>
                  </a:lnTo>
                  <a:lnTo>
                    <a:pt x="6451" y="6094"/>
                  </a:lnTo>
                  <a:lnTo>
                    <a:pt x="6476" y="6400"/>
                  </a:lnTo>
                  <a:lnTo>
                    <a:pt x="6527" y="6680"/>
                  </a:lnTo>
                  <a:lnTo>
                    <a:pt x="6527" y="6731"/>
                  </a:lnTo>
                  <a:lnTo>
                    <a:pt x="7980" y="6706"/>
                  </a:lnTo>
                  <a:lnTo>
                    <a:pt x="7929" y="6247"/>
                  </a:lnTo>
                  <a:lnTo>
                    <a:pt x="7879" y="5737"/>
                  </a:lnTo>
                  <a:lnTo>
                    <a:pt x="7828" y="5227"/>
                  </a:lnTo>
                  <a:lnTo>
                    <a:pt x="7828" y="4717"/>
                  </a:lnTo>
                  <a:lnTo>
                    <a:pt x="7828" y="3672"/>
                  </a:lnTo>
                  <a:lnTo>
                    <a:pt x="7879" y="2677"/>
                  </a:lnTo>
                  <a:lnTo>
                    <a:pt x="7700" y="2677"/>
                  </a:lnTo>
                  <a:lnTo>
                    <a:pt x="7496" y="2626"/>
                  </a:lnTo>
                  <a:lnTo>
                    <a:pt x="7318" y="2550"/>
                  </a:lnTo>
                  <a:lnTo>
                    <a:pt x="7165" y="2448"/>
                  </a:lnTo>
                  <a:lnTo>
                    <a:pt x="7012" y="2320"/>
                  </a:lnTo>
                  <a:lnTo>
                    <a:pt x="6884" y="2167"/>
                  </a:lnTo>
                  <a:lnTo>
                    <a:pt x="6757" y="2014"/>
                  </a:lnTo>
                  <a:lnTo>
                    <a:pt x="6680" y="1836"/>
                  </a:lnTo>
                  <a:lnTo>
                    <a:pt x="6604" y="1657"/>
                  </a:lnTo>
                  <a:lnTo>
                    <a:pt x="6578" y="1453"/>
                  </a:lnTo>
                  <a:lnTo>
                    <a:pt x="6578" y="1275"/>
                  </a:lnTo>
                  <a:lnTo>
                    <a:pt x="6604" y="1071"/>
                  </a:lnTo>
                  <a:lnTo>
                    <a:pt x="6655" y="893"/>
                  </a:lnTo>
                  <a:lnTo>
                    <a:pt x="6731" y="714"/>
                  </a:lnTo>
                  <a:lnTo>
                    <a:pt x="6833" y="536"/>
                  </a:lnTo>
                  <a:lnTo>
                    <a:pt x="6935" y="383"/>
                  </a:lnTo>
                  <a:lnTo>
                    <a:pt x="6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2283;p101">
              <a:extLst>
                <a:ext uri="{FF2B5EF4-FFF2-40B4-BE49-F238E27FC236}">
                  <a16:creationId xmlns:a16="http://schemas.microsoft.com/office/drawing/2014/main" id="{7C77610E-4B5A-8202-F7DF-D9D73A847DD2}"/>
                </a:ext>
              </a:extLst>
            </p:cNvPr>
            <p:cNvSpPr/>
            <p:nvPr/>
          </p:nvSpPr>
          <p:spPr>
            <a:xfrm>
              <a:off x="5218270" y="1956099"/>
              <a:ext cx="499299" cy="428222"/>
            </a:xfrm>
            <a:custGeom>
              <a:avLst/>
              <a:gdLst/>
              <a:ahLst/>
              <a:cxnLst/>
              <a:rect l="l" t="t" r="r" b="b"/>
              <a:pathLst>
                <a:path w="29729" h="25497" extrusionOk="0">
                  <a:moveTo>
                    <a:pt x="14559" y="1"/>
                  </a:moveTo>
                  <a:lnTo>
                    <a:pt x="13335" y="26"/>
                  </a:lnTo>
                  <a:lnTo>
                    <a:pt x="12086" y="77"/>
                  </a:lnTo>
                  <a:lnTo>
                    <a:pt x="9664" y="205"/>
                  </a:lnTo>
                  <a:lnTo>
                    <a:pt x="7191" y="332"/>
                  </a:lnTo>
                  <a:lnTo>
                    <a:pt x="5967" y="434"/>
                  </a:lnTo>
                  <a:lnTo>
                    <a:pt x="4743" y="536"/>
                  </a:lnTo>
                  <a:lnTo>
                    <a:pt x="3519" y="663"/>
                  </a:lnTo>
                  <a:lnTo>
                    <a:pt x="2295" y="816"/>
                  </a:lnTo>
                  <a:lnTo>
                    <a:pt x="2499" y="1530"/>
                  </a:lnTo>
                  <a:lnTo>
                    <a:pt x="2678" y="2270"/>
                  </a:lnTo>
                  <a:lnTo>
                    <a:pt x="2805" y="3035"/>
                  </a:lnTo>
                  <a:lnTo>
                    <a:pt x="2882" y="3799"/>
                  </a:lnTo>
                  <a:lnTo>
                    <a:pt x="2933" y="4590"/>
                  </a:lnTo>
                  <a:lnTo>
                    <a:pt x="2933" y="5380"/>
                  </a:lnTo>
                  <a:lnTo>
                    <a:pt x="2882" y="6196"/>
                  </a:lnTo>
                  <a:lnTo>
                    <a:pt x="2805" y="6986"/>
                  </a:lnTo>
                  <a:lnTo>
                    <a:pt x="2678" y="7777"/>
                  </a:lnTo>
                  <a:lnTo>
                    <a:pt x="2525" y="8567"/>
                  </a:lnTo>
                  <a:lnTo>
                    <a:pt x="2346" y="9358"/>
                  </a:lnTo>
                  <a:lnTo>
                    <a:pt x="2117" y="10122"/>
                  </a:lnTo>
                  <a:lnTo>
                    <a:pt x="1887" y="10862"/>
                  </a:lnTo>
                  <a:lnTo>
                    <a:pt x="1607" y="11576"/>
                  </a:lnTo>
                  <a:lnTo>
                    <a:pt x="1301" y="12264"/>
                  </a:lnTo>
                  <a:lnTo>
                    <a:pt x="970" y="12901"/>
                  </a:lnTo>
                  <a:lnTo>
                    <a:pt x="740" y="13309"/>
                  </a:lnTo>
                  <a:lnTo>
                    <a:pt x="511" y="13692"/>
                  </a:lnTo>
                  <a:lnTo>
                    <a:pt x="256" y="14074"/>
                  </a:lnTo>
                  <a:lnTo>
                    <a:pt x="1" y="14431"/>
                  </a:lnTo>
                  <a:lnTo>
                    <a:pt x="740" y="14814"/>
                  </a:lnTo>
                  <a:lnTo>
                    <a:pt x="868" y="14686"/>
                  </a:lnTo>
                  <a:lnTo>
                    <a:pt x="995" y="14584"/>
                  </a:lnTo>
                  <a:lnTo>
                    <a:pt x="1174" y="14457"/>
                  </a:lnTo>
                  <a:lnTo>
                    <a:pt x="1378" y="14355"/>
                  </a:lnTo>
                  <a:lnTo>
                    <a:pt x="1582" y="14304"/>
                  </a:lnTo>
                  <a:lnTo>
                    <a:pt x="1785" y="14278"/>
                  </a:lnTo>
                  <a:lnTo>
                    <a:pt x="2015" y="14278"/>
                  </a:lnTo>
                  <a:lnTo>
                    <a:pt x="2219" y="14304"/>
                  </a:lnTo>
                  <a:lnTo>
                    <a:pt x="2423" y="14355"/>
                  </a:lnTo>
                  <a:lnTo>
                    <a:pt x="2601" y="14457"/>
                  </a:lnTo>
                  <a:lnTo>
                    <a:pt x="2780" y="14559"/>
                  </a:lnTo>
                  <a:lnTo>
                    <a:pt x="2933" y="14686"/>
                  </a:lnTo>
                  <a:lnTo>
                    <a:pt x="3086" y="14839"/>
                  </a:lnTo>
                  <a:lnTo>
                    <a:pt x="3213" y="15018"/>
                  </a:lnTo>
                  <a:lnTo>
                    <a:pt x="3290" y="15196"/>
                  </a:lnTo>
                  <a:lnTo>
                    <a:pt x="3366" y="15400"/>
                  </a:lnTo>
                  <a:lnTo>
                    <a:pt x="3392" y="15629"/>
                  </a:lnTo>
                  <a:lnTo>
                    <a:pt x="3392" y="15859"/>
                  </a:lnTo>
                  <a:lnTo>
                    <a:pt x="3341" y="16114"/>
                  </a:lnTo>
                  <a:lnTo>
                    <a:pt x="3239" y="16318"/>
                  </a:lnTo>
                  <a:lnTo>
                    <a:pt x="3111" y="16522"/>
                  </a:lnTo>
                  <a:lnTo>
                    <a:pt x="2933" y="16700"/>
                  </a:lnTo>
                  <a:lnTo>
                    <a:pt x="2754" y="16828"/>
                  </a:lnTo>
                  <a:lnTo>
                    <a:pt x="2525" y="16930"/>
                  </a:lnTo>
                  <a:lnTo>
                    <a:pt x="2295" y="16981"/>
                  </a:lnTo>
                  <a:lnTo>
                    <a:pt x="2066" y="17006"/>
                  </a:lnTo>
                  <a:lnTo>
                    <a:pt x="2040" y="17057"/>
                  </a:lnTo>
                  <a:lnTo>
                    <a:pt x="2015" y="17083"/>
                  </a:lnTo>
                  <a:lnTo>
                    <a:pt x="1989" y="17083"/>
                  </a:lnTo>
                  <a:lnTo>
                    <a:pt x="2091" y="18052"/>
                  </a:lnTo>
                  <a:lnTo>
                    <a:pt x="2168" y="19071"/>
                  </a:lnTo>
                  <a:lnTo>
                    <a:pt x="2219" y="19071"/>
                  </a:lnTo>
                  <a:lnTo>
                    <a:pt x="2219" y="18816"/>
                  </a:lnTo>
                  <a:lnTo>
                    <a:pt x="2295" y="18562"/>
                  </a:lnTo>
                  <a:lnTo>
                    <a:pt x="2423" y="18332"/>
                  </a:lnTo>
                  <a:lnTo>
                    <a:pt x="2576" y="18103"/>
                  </a:lnTo>
                  <a:lnTo>
                    <a:pt x="2729" y="17975"/>
                  </a:lnTo>
                  <a:lnTo>
                    <a:pt x="2907" y="17848"/>
                  </a:lnTo>
                  <a:lnTo>
                    <a:pt x="3086" y="17771"/>
                  </a:lnTo>
                  <a:lnTo>
                    <a:pt x="3264" y="17720"/>
                  </a:lnTo>
                  <a:lnTo>
                    <a:pt x="3443" y="17695"/>
                  </a:lnTo>
                  <a:lnTo>
                    <a:pt x="3825" y="17695"/>
                  </a:lnTo>
                  <a:lnTo>
                    <a:pt x="4004" y="17746"/>
                  </a:lnTo>
                  <a:lnTo>
                    <a:pt x="4182" y="17822"/>
                  </a:lnTo>
                  <a:lnTo>
                    <a:pt x="4335" y="17924"/>
                  </a:lnTo>
                  <a:lnTo>
                    <a:pt x="4488" y="18026"/>
                  </a:lnTo>
                  <a:lnTo>
                    <a:pt x="4616" y="18154"/>
                  </a:lnTo>
                  <a:lnTo>
                    <a:pt x="4743" y="18307"/>
                  </a:lnTo>
                  <a:lnTo>
                    <a:pt x="4819" y="18485"/>
                  </a:lnTo>
                  <a:lnTo>
                    <a:pt x="4896" y="18689"/>
                  </a:lnTo>
                  <a:lnTo>
                    <a:pt x="4947" y="18893"/>
                  </a:lnTo>
                  <a:lnTo>
                    <a:pt x="4947" y="19122"/>
                  </a:lnTo>
                  <a:lnTo>
                    <a:pt x="4896" y="19352"/>
                  </a:lnTo>
                  <a:lnTo>
                    <a:pt x="4794" y="19556"/>
                  </a:lnTo>
                  <a:lnTo>
                    <a:pt x="4667" y="19760"/>
                  </a:lnTo>
                  <a:lnTo>
                    <a:pt x="4514" y="19913"/>
                  </a:lnTo>
                  <a:lnTo>
                    <a:pt x="4335" y="20066"/>
                  </a:lnTo>
                  <a:lnTo>
                    <a:pt x="4157" y="20168"/>
                  </a:lnTo>
                  <a:lnTo>
                    <a:pt x="3953" y="20219"/>
                  </a:lnTo>
                  <a:lnTo>
                    <a:pt x="3927" y="20270"/>
                  </a:lnTo>
                  <a:lnTo>
                    <a:pt x="3876" y="20321"/>
                  </a:lnTo>
                  <a:lnTo>
                    <a:pt x="3851" y="20321"/>
                  </a:lnTo>
                  <a:lnTo>
                    <a:pt x="3851" y="20754"/>
                  </a:lnTo>
                  <a:lnTo>
                    <a:pt x="3876" y="21162"/>
                  </a:lnTo>
                  <a:lnTo>
                    <a:pt x="4641" y="21162"/>
                  </a:lnTo>
                  <a:lnTo>
                    <a:pt x="4667" y="21188"/>
                  </a:lnTo>
                  <a:lnTo>
                    <a:pt x="4667" y="21162"/>
                  </a:lnTo>
                  <a:lnTo>
                    <a:pt x="4692" y="21111"/>
                  </a:lnTo>
                  <a:lnTo>
                    <a:pt x="4768" y="21086"/>
                  </a:lnTo>
                  <a:lnTo>
                    <a:pt x="4794" y="21111"/>
                  </a:lnTo>
                  <a:lnTo>
                    <a:pt x="4819" y="21162"/>
                  </a:lnTo>
                  <a:lnTo>
                    <a:pt x="4768" y="22233"/>
                  </a:lnTo>
                  <a:lnTo>
                    <a:pt x="4641" y="23329"/>
                  </a:lnTo>
                  <a:lnTo>
                    <a:pt x="4488" y="24426"/>
                  </a:lnTo>
                  <a:lnTo>
                    <a:pt x="4386" y="24961"/>
                  </a:lnTo>
                  <a:lnTo>
                    <a:pt x="4284" y="25496"/>
                  </a:lnTo>
                  <a:lnTo>
                    <a:pt x="4284" y="25496"/>
                  </a:lnTo>
                  <a:lnTo>
                    <a:pt x="12162" y="25471"/>
                  </a:lnTo>
                  <a:lnTo>
                    <a:pt x="18715" y="25420"/>
                  </a:lnTo>
                  <a:lnTo>
                    <a:pt x="21978" y="25394"/>
                  </a:lnTo>
                  <a:lnTo>
                    <a:pt x="25242" y="25394"/>
                  </a:lnTo>
                  <a:lnTo>
                    <a:pt x="25242" y="24706"/>
                  </a:lnTo>
                  <a:lnTo>
                    <a:pt x="25267" y="23992"/>
                  </a:lnTo>
                  <a:lnTo>
                    <a:pt x="25318" y="23329"/>
                  </a:lnTo>
                  <a:lnTo>
                    <a:pt x="25420" y="22641"/>
                  </a:lnTo>
                  <a:lnTo>
                    <a:pt x="25522" y="22003"/>
                  </a:lnTo>
                  <a:lnTo>
                    <a:pt x="25675" y="21366"/>
                  </a:lnTo>
                  <a:lnTo>
                    <a:pt x="25879" y="20754"/>
                  </a:lnTo>
                  <a:lnTo>
                    <a:pt x="26108" y="20168"/>
                  </a:lnTo>
                  <a:lnTo>
                    <a:pt x="26389" y="19607"/>
                  </a:lnTo>
                  <a:lnTo>
                    <a:pt x="26720" y="19071"/>
                  </a:lnTo>
                  <a:lnTo>
                    <a:pt x="27077" y="18562"/>
                  </a:lnTo>
                  <a:lnTo>
                    <a:pt x="27281" y="18332"/>
                  </a:lnTo>
                  <a:lnTo>
                    <a:pt x="27511" y="18103"/>
                  </a:lnTo>
                  <a:lnTo>
                    <a:pt x="27740" y="17873"/>
                  </a:lnTo>
                  <a:lnTo>
                    <a:pt x="27970" y="17669"/>
                  </a:lnTo>
                  <a:lnTo>
                    <a:pt x="28225" y="17465"/>
                  </a:lnTo>
                  <a:lnTo>
                    <a:pt x="28505" y="17261"/>
                  </a:lnTo>
                  <a:lnTo>
                    <a:pt x="28785" y="17083"/>
                  </a:lnTo>
                  <a:lnTo>
                    <a:pt x="29091" y="16904"/>
                  </a:lnTo>
                  <a:lnTo>
                    <a:pt x="29397" y="16751"/>
                  </a:lnTo>
                  <a:lnTo>
                    <a:pt x="29729" y="16598"/>
                  </a:lnTo>
                  <a:lnTo>
                    <a:pt x="29295" y="16496"/>
                  </a:lnTo>
                  <a:lnTo>
                    <a:pt x="28862" y="16369"/>
                  </a:lnTo>
                  <a:lnTo>
                    <a:pt x="28454" y="16190"/>
                  </a:lnTo>
                  <a:lnTo>
                    <a:pt x="28046" y="16012"/>
                  </a:lnTo>
                  <a:lnTo>
                    <a:pt x="27664" y="15808"/>
                  </a:lnTo>
                  <a:lnTo>
                    <a:pt x="27281" y="15579"/>
                  </a:lnTo>
                  <a:lnTo>
                    <a:pt x="26899" y="15349"/>
                  </a:lnTo>
                  <a:lnTo>
                    <a:pt x="26542" y="15094"/>
                  </a:lnTo>
                  <a:lnTo>
                    <a:pt x="26185" y="14814"/>
                  </a:lnTo>
                  <a:lnTo>
                    <a:pt x="25853" y="14508"/>
                  </a:lnTo>
                  <a:lnTo>
                    <a:pt x="25522" y="14202"/>
                  </a:lnTo>
                  <a:lnTo>
                    <a:pt x="25216" y="13870"/>
                  </a:lnTo>
                  <a:lnTo>
                    <a:pt x="24910" y="13539"/>
                  </a:lnTo>
                  <a:lnTo>
                    <a:pt x="24630" y="13182"/>
                  </a:lnTo>
                  <a:lnTo>
                    <a:pt x="24375" y="12825"/>
                  </a:lnTo>
                  <a:lnTo>
                    <a:pt x="24120" y="12443"/>
                  </a:lnTo>
                  <a:lnTo>
                    <a:pt x="23712" y="11780"/>
                  </a:lnTo>
                  <a:lnTo>
                    <a:pt x="23355" y="11066"/>
                  </a:lnTo>
                  <a:lnTo>
                    <a:pt x="23049" y="10352"/>
                  </a:lnTo>
                  <a:lnTo>
                    <a:pt x="22768" y="9612"/>
                  </a:lnTo>
                  <a:lnTo>
                    <a:pt x="22539" y="8848"/>
                  </a:lnTo>
                  <a:lnTo>
                    <a:pt x="22335" y="8083"/>
                  </a:lnTo>
                  <a:lnTo>
                    <a:pt x="22182" y="7318"/>
                  </a:lnTo>
                  <a:lnTo>
                    <a:pt x="22055" y="6527"/>
                  </a:lnTo>
                  <a:lnTo>
                    <a:pt x="21953" y="5737"/>
                  </a:lnTo>
                  <a:lnTo>
                    <a:pt x="21876" y="4921"/>
                  </a:lnTo>
                  <a:lnTo>
                    <a:pt x="21825" y="4131"/>
                  </a:lnTo>
                  <a:lnTo>
                    <a:pt x="21825" y="3315"/>
                  </a:lnTo>
                  <a:lnTo>
                    <a:pt x="21825" y="2525"/>
                  </a:lnTo>
                  <a:lnTo>
                    <a:pt x="21876" y="1734"/>
                  </a:lnTo>
                  <a:lnTo>
                    <a:pt x="21927" y="944"/>
                  </a:lnTo>
                  <a:lnTo>
                    <a:pt x="21978" y="179"/>
                  </a:lnTo>
                  <a:lnTo>
                    <a:pt x="20754" y="103"/>
                  </a:lnTo>
                  <a:lnTo>
                    <a:pt x="19505" y="52"/>
                  </a:lnTo>
                  <a:lnTo>
                    <a:pt x="18281" y="26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2284;p101">
              <a:extLst>
                <a:ext uri="{FF2B5EF4-FFF2-40B4-BE49-F238E27FC236}">
                  <a16:creationId xmlns:a16="http://schemas.microsoft.com/office/drawing/2014/main" id="{81118523-B439-806F-14FD-3932361D6EA4}"/>
                </a:ext>
              </a:extLst>
            </p:cNvPr>
            <p:cNvSpPr/>
            <p:nvPr/>
          </p:nvSpPr>
          <p:spPr>
            <a:xfrm>
              <a:off x="4843618" y="1485092"/>
              <a:ext cx="1629317" cy="1344557"/>
            </a:xfrm>
            <a:custGeom>
              <a:avLst/>
              <a:gdLst/>
              <a:ahLst/>
              <a:cxnLst/>
              <a:rect l="l" t="t" r="r" b="b"/>
              <a:pathLst>
                <a:path w="97012" h="80057" extrusionOk="0">
                  <a:moveTo>
                    <a:pt x="23380" y="1402"/>
                  </a:moveTo>
                  <a:lnTo>
                    <a:pt x="23584" y="1428"/>
                  </a:lnTo>
                  <a:lnTo>
                    <a:pt x="23788" y="1479"/>
                  </a:lnTo>
                  <a:lnTo>
                    <a:pt x="23966" y="1530"/>
                  </a:lnTo>
                  <a:lnTo>
                    <a:pt x="24170" y="1632"/>
                  </a:lnTo>
                  <a:lnTo>
                    <a:pt x="24348" y="1734"/>
                  </a:lnTo>
                  <a:lnTo>
                    <a:pt x="24527" y="1861"/>
                  </a:lnTo>
                  <a:lnTo>
                    <a:pt x="24782" y="2091"/>
                  </a:lnTo>
                  <a:lnTo>
                    <a:pt x="25011" y="2320"/>
                  </a:lnTo>
                  <a:lnTo>
                    <a:pt x="25241" y="2575"/>
                  </a:lnTo>
                  <a:lnTo>
                    <a:pt x="25445" y="2830"/>
                  </a:lnTo>
                  <a:lnTo>
                    <a:pt x="25649" y="3111"/>
                  </a:lnTo>
                  <a:lnTo>
                    <a:pt x="25827" y="3391"/>
                  </a:lnTo>
                  <a:lnTo>
                    <a:pt x="26133" y="4003"/>
                  </a:lnTo>
                  <a:lnTo>
                    <a:pt x="26184" y="4054"/>
                  </a:lnTo>
                  <a:lnTo>
                    <a:pt x="26235" y="4105"/>
                  </a:lnTo>
                  <a:lnTo>
                    <a:pt x="25980" y="4513"/>
                  </a:lnTo>
                  <a:lnTo>
                    <a:pt x="25776" y="4946"/>
                  </a:lnTo>
                  <a:lnTo>
                    <a:pt x="25572" y="4793"/>
                  </a:lnTo>
                  <a:lnTo>
                    <a:pt x="25394" y="4615"/>
                  </a:lnTo>
                  <a:lnTo>
                    <a:pt x="25292" y="4462"/>
                  </a:lnTo>
                  <a:lnTo>
                    <a:pt x="25190" y="4309"/>
                  </a:lnTo>
                  <a:lnTo>
                    <a:pt x="25011" y="4003"/>
                  </a:lnTo>
                  <a:lnTo>
                    <a:pt x="24960" y="3952"/>
                  </a:lnTo>
                  <a:lnTo>
                    <a:pt x="24909" y="3927"/>
                  </a:lnTo>
                  <a:lnTo>
                    <a:pt x="24782" y="3927"/>
                  </a:lnTo>
                  <a:lnTo>
                    <a:pt x="24731" y="3978"/>
                  </a:lnTo>
                  <a:lnTo>
                    <a:pt x="24705" y="4003"/>
                  </a:lnTo>
                  <a:lnTo>
                    <a:pt x="24680" y="4080"/>
                  </a:lnTo>
                  <a:lnTo>
                    <a:pt x="24680" y="4131"/>
                  </a:lnTo>
                  <a:lnTo>
                    <a:pt x="24756" y="4309"/>
                  </a:lnTo>
                  <a:lnTo>
                    <a:pt x="24833" y="4487"/>
                  </a:lnTo>
                  <a:lnTo>
                    <a:pt x="24935" y="4640"/>
                  </a:lnTo>
                  <a:lnTo>
                    <a:pt x="25037" y="4793"/>
                  </a:lnTo>
                  <a:lnTo>
                    <a:pt x="25190" y="4921"/>
                  </a:lnTo>
                  <a:lnTo>
                    <a:pt x="25317" y="5048"/>
                  </a:lnTo>
                  <a:lnTo>
                    <a:pt x="25496" y="5150"/>
                  </a:lnTo>
                  <a:lnTo>
                    <a:pt x="25649" y="5227"/>
                  </a:lnTo>
                  <a:lnTo>
                    <a:pt x="25496" y="5660"/>
                  </a:lnTo>
                  <a:lnTo>
                    <a:pt x="25368" y="6094"/>
                  </a:lnTo>
                  <a:lnTo>
                    <a:pt x="25317" y="6068"/>
                  </a:lnTo>
                  <a:lnTo>
                    <a:pt x="24705" y="5966"/>
                  </a:lnTo>
                  <a:lnTo>
                    <a:pt x="24425" y="5890"/>
                  </a:lnTo>
                  <a:lnTo>
                    <a:pt x="24170" y="5813"/>
                  </a:lnTo>
                  <a:lnTo>
                    <a:pt x="23890" y="5711"/>
                  </a:lnTo>
                  <a:lnTo>
                    <a:pt x="23635" y="5609"/>
                  </a:lnTo>
                  <a:lnTo>
                    <a:pt x="23354" y="5456"/>
                  </a:lnTo>
                  <a:lnTo>
                    <a:pt x="23099" y="5278"/>
                  </a:lnTo>
                  <a:lnTo>
                    <a:pt x="23023" y="5278"/>
                  </a:lnTo>
                  <a:lnTo>
                    <a:pt x="22972" y="5303"/>
                  </a:lnTo>
                  <a:lnTo>
                    <a:pt x="22946" y="5380"/>
                  </a:lnTo>
                  <a:lnTo>
                    <a:pt x="22946" y="5431"/>
                  </a:lnTo>
                  <a:lnTo>
                    <a:pt x="22972" y="5456"/>
                  </a:lnTo>
                  <a:lnTo>
                    <a:pt x="23201" y="5635"/>
                  </a:lnTo>
                  <a:lnTo>
                    <a:pt x="23456" y="5813"/>
                  </a:lnTo>
                  <a:lnTo>
                    <a:pt x="23737" y="5992"/>
                  </a:lnTo>
                  <a:lnTo>
                    <a:pt x="24042" y="6119"/>
                  </a:lnTo>
                  <a:lnTo>
                    <a:pt x="24348" y="6247"/>
                  </a:lnTo>
                  <a:lnTo>
                    <a:pt x="24654" y="6323"/>
                  </a:lnTo>
                  <a:lnTo>
                    <a:pt x="24960" y="6349"/>
                  </a:lnTo>
                  <a:lnTo>
                    <a:pt x="25292" y="6349"/>
                  </a:lnTo>
                  <a:lnTo>
                    <a:pt x="25190" y="6859"/>
                  </a:lnTo>
                  <a:lnTo>
                    <a:pt x="25113" y="7394"/>
                  </a:lnTo>
                  <a:lnTo>
                    <a:pt x="25088" y="7929"/>
                  </a:lnTo>
                  <a:lnTo>
                    <a:pt x="25113" y="8465"/>
                  </a:lnTo>
                  <a:lnTo>
                    <a:pt x="25062" y="8439"/>
                  </a:lnTo>
                  <a:lnTo>
                    <a:pt x="24807" y="8363"/>
                  </a:lnTo>
                  <a:lnTo>
                    <a:pt x="24552" y="8337"/>
                  </a:lnTo>
                  <a:lnTo>
                    <a:pt x="24297" y="8337"/>
                  </a:lnTo>
                  <a:lnTo>
                    <a:pt x="24042" y="8363"/>
                  </a:lnTo>
                  <a:lnTo>
                    <a:pt x="23788" y="8414"/>
                  </a:lnTo>
                  <a:lnTo>
                    <a:pt x="23533" y="8490"/>
                  </a:lnTo>
                  <a:lnTo>
                    <a:pt x="23048" y="8643"/>
                  </a:lnTo>
                  <a:lnTo>
                    <a:pt x="22997" y="8669"/>
                  </a:lnTo>
                  <a:lnTo>
                    <a:pt x="22972" y="8720"/>
                  </a:lnTo>
                  <a:lnTo>
                    <a:pt x="22972" y="8771"/>
                  </a:lnTo>
                  <a:lnTo>
                    <a:pt x="22972" y="8822"/>
                  </a:lnTo>
                  <a:lnTo>
                    <a:pt x="22997" y="8873"/>
                  </a:lnTo>
                  <a:lnTo>
                    <a:pt x="23023" y="8898"/>
                  </a:lnTo>
                  <a:lnTo>
                    <a:pt x="23074" y="8924"/>
                  </a:lnTo>
                  <a:lnTo>
                    <a:pt x="23125" y="8924"/>
                  </a:lnTo>
                  <a:lnTo>
                    <a:pt x="23609" y="8771"/>
                  </a:lnTo>
                  <a:lnTo>
                    <a:pt x="23864" y="8720"/>
                  </a:lnTo>
                  <a:lnTo>
                    <a:pt x="24119" y="8694"/>
                  </a:lnTo>
                  <a:lnTo>
                    <a:pt x="24782" y="8694"/>
                  </a:lnTo>
                  <a:lnTo>
                    <a:pt x="25011" y="8669"/>
                  </a:lnTo>
                  <a:lnTo>
                    <a:pt x="25088" y="8643"/>
                  </a:lnTo>
                  <a:lnTo>
                    <a:pt x="25113" y="8618"/>
                  </a:lnTo>
                  <a:lnTo>
                    <a:pt x="25139" y="8949"/>
                  </a:lnTo>
                  <a:lnTo>
                    <a:pt x="25190" y="9281"/>
                  </a:lnTo>
                  <a:lnTo>
                    <a:pt x="25266" y="9612"/>
                  </a:lnTo>
                  <a:lnTo>
                    <a:pt x="25343" y="9944"/>
                  </a:lnTo>
                  <a:lnTo>
                    <a:pt x="25164" y="9969"/>
                  </a:lnTo>
                  <a:lnTo>
                    <a:pt x="25011" y="10020"/>
                  </a:lnTo>
                  <a:lnTo>
                    <a:pt x="24731" y="10173"/>
                  </a:lnTo>
                  <a:lnTo>
                    <a:pt x="24450" y="10351"/>
                  </a:lnTo>
                  <a:lnTo>
                    <a:pt x="24195" y="10581"/>
                  </a:lnTo>
                  <a:lnTo>
                    <a:pt x="24170" y="10606"/>
                  </a:lnTo>
                  <a:lnTo>
                    <a:pt x="24170" y="10657"/>
                  </a:lnTo>
                  <a:lnTo>
                    <a:pt x="24170" y="10708"/>
                  </a:lnTo>
                  <a:lnTo>
                    <a:pt x="24195" y="10734"/>
                  </a:lnTo>
                  <a:lnTo>
                    <a:pt x="24246" y="10759"/>
                  </a:lnTo>
                  <a:lnTo>
                    <a:pt x="24297" y="10785"/>
                  </a:lnTo>
                  <a:lnTo>
                    <a:pt x="24323" y="10785"/>
                  </a:lnTo>
                  <a:lnTo>
                    <a:pt x="24374" y="10734"/>
                  </a:lnTo>
                  <a:lnTo>
                    <a:pt x="24603" y="10555"/>
                  </a:lnTo>
                  <a:lnTo>
                    <a:pt x="24858" y="10428"/>
                  </a:lnTo>
                  <a:lnTo>
                    <a:pt x="25139" y="10300"/>
                  </a:lnTo>
                  <a:lnTo>
                    <a:pt x="25419" y="10224"/>
                  </a:lnTo>
                  <a:lnTo>
                    <a:pt x="25572" y="10708"/>
                  </a:lnTo>
                  <a:lnTo>
                    <a:pt x="25776" y="11193"/>
                  </a:lnTo>
                  <a:lnTo>
                    <a:pt x="25292" y="11754"/>
                  </a:lnTo>
                  <a:lnTo>
                    <a:pt x="25037" y="12034"/>
                  </a:lnTo>
                  <a:lnTo>
                    <a:pt x="24756" y="12289"/>
                  </a:lnTo>
                  <a:lnTo>
                    <a:pt x="24450" y="12519"/>
                  </a:lnTo>
                  <a:lnTo>
                    <a:pt x="24144" y="12697"/>
                  </a:lnTo>
                  <a:lnTo>
                    <a:pt x="23966" y="12774"/>
                  </a:lnTo>
                  <a:lnTo>
                    <a:pt x="23788" y="12825"/>
                  </a:lnTo>
                  <a:lnTo>
                    <a:pt x="23609" y="12876"/>
                  </a:lnTo>
                  <a:lnTo>
                    <a:pt x="23431" y="12901"/>
                  </a:lnTo>
                  <a:lnTo>
                    <a:pt x="23176" y="12901"/>
                  </a:lnTo>
                  <a:lnTo>
                    <a:pt x="22921" y="12876"/>
                  </a:lnTo>
                  <a:lnTo>
                    <a:pt x="22666" y="12799"/>
                  </a:lnTo>
                  <a:lnTo>
                    <a:pt x="22436" y="12697"/>
                  </a:lnTo>
                  <a:lnTo>
                    <a:pt x="22232" y="12570"/>
                  </a:lnTo>
                  <a:lnTo>
                    <a:pt x="22054" y="12391"/>
                  </a:lnTo>
                  <a:lnTo>
                    <a:pt x="21926" y="12187"/>
                  </a:lnTo>
                  <a:lnTo>
                    <a:pt x="21875" y="12060"/>
                  </a:lnTo>
                  <a:lnTo>
                    <a:pt x="21824" y="11932"/>
                  </a:lnTo>
                  <a:lnTo>
                    <a:pt x="21799" y="11677"/>
                  </a:lnTo>
                  <a:lnTo>
                    <a:pt x="21824" y="11473"/>
                  </a:lnTo>
                  <a:lnTo>
                    <a:pt x="21875" y="11244"/>
                  </a:lnTo>
                  <a:lnTo>
                    <a:pt x="21952" y="11014"/>
                  </a:lnTo>
                  <a:lnTo>
                    <a:pt x="22156" y="10606"/>
                  </a:lnTo>
                  <a:lnTo>
                    <a:pt x="22360" y="10199"/>
                  </a:lnTo>
                  <a:lnTo>
                    <a:pt x="22385" y="10173"/>
                  </a:lnTo>
                  <a:lnTo>
                    <a:pt x="22411" y="10148"/>
                  </a:lnTo>
                  <a:lnTo>
                    <a:pt x="22411" y="10071"/>
                  </a:lnTo>
                  <a:lnTo>
                    <a:pt x="22385" y="9995"/>
                  </a:lnTo>
                  <a:lnTo>
                    <a:pt x="22334" y="9918"/>
                  </a:lnTo>
                  <a:lnTo>
                    <a:pt x="22207" y="9918"/>
                  </a:lnTo>
                  <a:lnTo>
                    <a:pt x="22181" y="9944"/>
                  </a:lnTo>
                  <a:lnTo>
                    <a:pt x="22130" y="9969"/>
                  </a:lnTo>
                  <a:lnTo>
                    <a:pt x="21824" y="9918"/>
                  </a:lnTo>
                  <a:lnTo>
                    <a:pt x="21518" y="9842"/>
                  </a:lnTo>
                  <a:lnTo>
                    <a:pt x="21238" y="9714"/>
                  </a:lnTo>
                  <a:lnTo>
                    <a:pt x="20983" y="9536"/>
                  </a:lnTo>
                  <a:lnTo>
                    <a:pt x="20856" y="9434"/>
                  </a:lnTo>
                  <a:lnTo>
                    <a:pt x="20754" y="9332"/>
                  </a:lnTo>
                  <a:lnTo>
                    <a:pt x="20677" y="9230"/>
                  </a:lnTo>
                  <a:lnTo>
                    <a:pt x="20601" y="9077"/>
                  </a:lnTo>
                  <a:lnTo>
                    <a:pt x="20524" y="8949"/>
                  </a:lnTo>
                  <a:lnTo>
                    <a:pt x="20473" y="8796"/>
                  </a:lnTo>
                  <a:lnTo>
                    <a:pt x="20448" y="8643"/>
                  </a:lnTo>
                  <a:lnTo>
                    <a:pt x="20448" y="8465"/>
                  </a:lnTo>
                  <a:lnTo>
                    <a:pt x="20448" y="8286"/>
                  </a:lnTo>
                  <a:lnTo>
                    <a:pt x="20473" y="8108"/>
                  </a:lnTo>
                  <a:lnTo>
                    <a:pt x="20524" y="7955"/>
                  </a:lnTo>
                  <a:lnTo>
                    <a:pt x="20575" y="7827"/>
                  </a:lnTo>
                  <a:lnTo>
                    <a:pt x="20652" y="7674"/>
                  </a:lnTo>
                  <a:lnTo>
                    <a:pt x="20728" y="7547"/>
                  </a:lnTo>
                  <a:lnTo>
                    <a:pt x="20958" y="7317"/>
                  </a:lnTo>
                  <a:lnTo>
                    <a:pt x="21187" y="7139"/>
                  </a:lnTo>
                  <a:lnTo>
                    <a:pt x="21467" y="6986"/>
                  </a:lnTo>
                  <a:lnTo>
                    <a:pt x="21773" y="6859"/>
                  </a:lnTo>
                  <a:lnTo>
                    <a:pt x="22079" y="6782"/>
                  </a:lnTo>
                  <a:lnTo>
                    <a:pt x="22156" y="6757"/>
                  </a:lnTo>
                  <a:lnTo>
                    <a:pt x="22181" y="6731"/>
                  </a:lnTo>
                  <a:lnTo>
                    <a:pt x="22207" y="6680"/>
                  </a:lnTo>
                  <a:lnTo>
                    <a:pt x="22207" y="6604"/>
                  </a:lnTo>
                  <a:lnTo>
                    <a:pt x="22232" y="6553"/>
                  </a:lnTo>
                  <a:lnTo>
                    <a:pt x="22232" y="6502"/>
                  </a:lnTo>
                  <a:lnTo>
                    <a:pt x="22207" y="6451"/>
                  </a:lnTo>
                  <a:lnTo>
                    <a:pt x="22156" y="6425"/>
                  </a:lnTo>
                  <a:lnTo>
                    <a:pt x="21901" y="6323"/>
                  </a:lnTo>
                  <a:lnTo>
                    <a:pt x="21646" y="6196"/>
                  </a:lnTo>
                  <a:lnTo>
                    <a:pt x="21442" y="6017"/>
                  </a:lnTo>
                  <a:lnTo>
                    <a:pt x="21263" y="5839"/>
                  </a:lnTo>
                  <a:lnTo>
                    <a:pt x="21110" y="5609"/>
                  </a:lnTo>
                  <a:lnTo>
                    <a:pt x="21008" y="5354"/>
                  </a:lnTo>
                  <a:lnTo>
                    <a:pt x="20958" y="5074"/>
                  </a:lnTo>
                  <a:lnTo>
                    <a:pt x="20958" y="4946"/>
                  </a:lnTo>
                  <a:lnTo>
                    <a:pt x="20983" y="4793"/>
                  </a:lnTo>
                  <a:lnTo>
                    <a:pt x="21008" y="4666"/>
                  </a:lnTo>
                  <a:lnTo>
                    <a:pt x="21059" y="4538"/>
                  </a:lnTo>
                  <a:lnTo>
                    <a:pt x="21187" y="4283"/>
                  </a:lnTo>
                  <a:lnTo>
                    <a:pt x="21340" y="4105"/>
                  </a:lnTo>
                  <a:lnTo>
                    <a:pt x="21544" y="3927"/>
                  </a:lnTo>
                  <a:lnTo>
                    <a:pt x="21773" y="3799"/>
                  </a:lnTo>
                  <a:lnTo>
                    <a:pt x="22028" y="3697"/>
                  </a:lnTo>
                  <a:lnTo>
                    <a:pt x="22283" y="3646"/>
                  </a:lnTo>
                  <a:lnTo>
                    <a:pt x="22564" y="3595"/>
                  </a:lnTo>
                  <a:lnTo>
                    <a:pt x="22615" y="3595"/>
                  </a:lnTo>
                  <a:lnTo>
                    <a:pt x="22666" y="3544"/>
                  </a:lnTo>
                  <a:lnTo>
                    <a:pt x="22691" y="3468"/>
                  </a:lnTo>
                  <a:lnTo>
                    <a:pt x="22691" y="3417"/>
                  </a:lnTo>
                  <a:lnTo>
                    <a:pt x="22691" y="3391"/>
                  </a:lnTo>
                  <a:lnTo>
                    <a:pt x="22640" y="3340"/>
                  </a:lnTo>
                  <a:lnTo>
                    <a:pt x="22589" y="3315"/>
                  </a:lnTo>
                  <a:lnTo>
                    <a:pt x="22640" y="3264"/>
                  </a:lnTo>
                  <a:lnTo>
                    <a:pt x="22640" y="3213"/>
                  </a:lnTo>
                  <a:lnTo>
                    <a:pt x="22615" y="3162"/>
                  </a:lnTo>
                  <a:lnTo>
                    <a:pt x="22564" y="3111"/>
                  </a:lnTo>
                  <a:lnTo>
                    <a:pt x="22462" y="3009"/>
                  </a:lnTo>
                  <a:lnTo>
                    <a:pt x="22360" y="2907"/>
                  </a:lnTo>
                  <a:lnTo>
                    <a:pt x="22283" y="2779"/>
                  </a:lnTo>
                  <a:lnTo>
                    <a:pt x="22232" y="2677"/>
                  </a:lnTo>
                  <a:lnTo>
                    <a:pt x="22207" y="2550"/>
                  </a:lnTo>
                  <a:lnTo>
                    <a:pt x="22207" y="2422"/>
                  </a:lnTo>
                  <a:lnTo>
                    <a:pt x="22207" y="2295"/>
                  </a:lnTo>
                  <a:lnTo>
                    <a:pt x="22232" y="2167"/>
                  </a:lnTo>
                  <a:lnTo>
                    <a:pt x="22283" y="2040"/>
                  </a:lnTo>
                  <a:lnTo>
                    <a:pt x="22334" y="1938"/>
                  </a:lnTo>
                  <a:lnTo>
                    <a:pt x="22411" y="1836"/>
                  </a:lnTo>
                  <a:lnTo>
                    <a:pt x="22487" y="1734"/>
                  </a:lnTo>
                  <a:lnTo>
                    <a:pt x="22589" y="1632"/>
                  </a:lnTo>
                  <a:lnTo>
                    <a:pt x="22691" y="1555"/>
                  </a:lnTo>
                  <a:lnTo>
                    <a:pt x="22819" y="1504"/>
                  </a:lnTo>
                  <a:lnTo>
                    <a:pt x="22946" y="1453"/>
                  </a:lnTo>
                  <a:lnTo>
                    <a:pt x="23150" y="1402"/>
                  </a:lnTo>
                  <a:close/>
                  <a:moveTo>
                    <a:pt x="49309" y="1046"/>
                  </a:moveTo>
                  <a:lnTo>
                    <a:pt x="49615" y="1071"/>
                  </a:lnTo>
                  <a:lnTo>
                    <a:pt x="49768" y="1097"/>
                  </a:lnTo>
                  <a:lnTo>
                    <a:pt x="49895" y="1147"/>
                  </a:lnTo>
                  <a:lnTo>
                    <a:pt x="50023" y="1198"/>
                  </a:lnTo>
                  <a:lnTo>
                    <a:pt x="50150" y="1300"/>
                  </a:lnTo>
                  <a:lnTo>
                    <a:pt x="50303" y="1428"/>
                  </a:lnTo>
                  <a:lnTo>
                    <a:pt x="50405" y="1581"/>
                  </a:lnTo>
                  <a:lnTo>
                    <a:pt x="50507" y="1759"/>
                  </a:lnTo>
                  <a:lnTo>
                    <a:pt x="50584" y="1938"/>
                  </a:lnTo>
                  <a:lnTo>
                    <a:pt x="50635" y="2142"/>
                  </a:lnTo>
                  <a:lnTo>
                    <a:pt x="50660" y="2320"/>
                  </a:lnTo>
                  <a:lnTo>
                    <a:pt x="50660" y="2524"/>
                  </a:lnTo>
                  <a:lnTo>
                    <a:pt x="50660" y="2728"/>
                  </a:lnTo>
                  <a:lnTo>
                    <a:pt x="50635" y="2932"/>
                  </a:lnTo>
                  <a:lnTo>
                    <a:pt x="50584" y="3136"/>
                  </a:lnTo>
                  <a:lnTo>
                    <a:pt x="50507" y="3315"/>
                  </a:lnTo>
                  <a:lnTo>
                    <a:pt x="50405" y="3493"/>
                  </a:lnTo>
                  <a:lnTo>
                    <a:pt x="50303" y="3672"/>
                  </a:lnTo>
                  <a:lnTo>
                    <a:pt x="50176" y="3825"/>
                  </a:lnTo>
                  <a:lnTo>
                    <a:pt x="50023" y="3952"/>
                  </a:lnTo>
                  <a:lnTo>
                    <a:pt x="49870" y="4080"/>
                  </a:lnTo>
                  <a:lnTo>
                    <a:pt x="49819" y="4131"/>
                  </a:lnTo>
                  <a:lnTo>
                    <a:pt x="49793" y="4181"/>
                  </a:lnTo>
                  <a:lnTo>
                    <a:pt x="49742" y="4232"/>
                  </a:lnTo>
                  <a:lnTo>
                    <a:pt x="49742" y="4283"/>
                  </a:lnTo>
                  <a:lnTo>
                    <a:pt x="49742" y="4334"/>
                  </a:lnTo>
                  <a:lnTo>
                    <a:pt x="49742" y="4385"/>
                  </a:lnTo>
                  <a:lnTo>
                    <a:pt x="49819" y="4487"/>
                  </a:lnTo>
                  <a:lnTo>
                    <a:pt x="49870" y="4513"/>
                  </a:lnTo>
                  <a:lnTo>
                    <a:pt x="49921" y="4538"/>
                  </a:lnTo>
                  <a:lnTo>
                    <a:pt x="50176" y="4564"/>
                  </a:lnTo>
                  <a:lnTo>
                    <a:pt x="50431" y="4615"/>
                  </a:lnTo>
                  <a:lnTo>
                    <a:pt x="50660" y="4691"/>
                  </a:lnTo>
                  <a:lnTo>
                    <a:pt x="50864" y="4819"/>
                  </a:lnTo>
                  <a:lnTo>
                    <a:pt x="51068" y="4972"/>
                  </a:lnTo>
                  <a:lnTo>
                    <a:pt x="51119" y="5074"/>
                  </a:lnTo>
                  <a:lnTo>
                    <a:pt x="51195" y="5176"/>
                  </a:lnTo>
                  <a:lnTo>
                    <a:pt x="51246" y="5278"/>
                  </a:lnTo>
                  <a:lnTo>
                    <a:pt x="51272" y="5405"/>
                  </a:lnTo>
                  <a:lnTo>
                    <a:pt x="51297" y="5533"/>
                  </a:lnTo>
                  <a:lnTo>
                    <a:pt x="51297" y="5686"/>
                  </a:lnTo>
                  <a:lnTo>
                    <a:pt x="51272" y="5915"/>
                  </a:lnTo>
                  <a:lnTo>
                    <a:pt x="51221" y="6119"/>
                  </a:lnTo>
                  <a:lnTo>
                    <a:pt x="51093" y="6298"/>
                  </a:lnTo>
                  <a:lnTo>
                    <a:pt x="50966" y="6451"/>
                  </a:lnTo>
                  <a:lnTo>
                    <a:pt x="50813" y="6604"/>
                  </a:lnTo>
                  <a:lnTo>
                    <a:pt x="50635" y="6706"/>
                  </a:lnTo>
                  <a:lnTo>
                    <a:pt x="50431" y="6808"/>
                  </a:lnTo>
                  <a:lnTo>
                    <a:pt x="50227" y="6859"/>
                  </a:lnTo>
                  <a:lnTo>
                    <a:pt x="50074" y="6910"/>
                  </a:lnTo>
                  <a:lnTo>
                    <a:pt x="49844" y="6910"/>
                  </a:lnTo>
                  <a:lnTo>
                    <a:pt x="49793" y="6935"/>
                  </a:lnTo>
                  <a:lnTo>
                    <a:pt x="49742" y="6961"/>
                  </a:lnTo>
                  <a:lnTo>
                    <a:pt x="49717" y="7012"/>
                  </a:lnTo>
                  <a:lnTo>
                    <a:pt x="49691" y="7063"/>
                  </a:lnTo>
                  <a:lnTo>
                    <a:pt x="49666" y="7139"/>
                  </a:lnTo>
                  <a:lnTo>
                    <a:pt x="49691" y="7216"/>
                  </a:lnTo>
                  <a:lnTo>
                    <a:pt x="49742" y="7292"/>
                  </a:lnTo>
                  <a:lnTo>
                    <a:pt x="49819" y="7317"/>
                  </a:lnTo>
                  <a:lnTo>
                    <a:pt x="50099" y="7368"/>
                  </a:lnTo>
                  <a:lnTo>
                    <a:pt x="50380" y="7368"/>
                  </a:lnTo>
                  <a:lnTo>
                    <a:pt x="50686" y="7394"/>
                  </a:lnTo>
                  <a:lnTo>
                    <a:pt x="50813" y="7445"/>
                  </a:lnTo>
                  <a:lnTo>
                    <a:pt x="50966" y="7496"/>
                  </a:lnTo>
                  <a:lnTo>
                    <a:pt x="51093" y="7598"/>
                  </a:lnTo>
                  <a:lnTo>
                    <a:pt x="51195" y="7700"/>
                  </a:lnTo>
                  <a:lnTo>
                    <a:pt x="51297" y="7827"/>
                  </a:lnTo>
                  <a:lnTo>
                    <a:pt x="51348" y="7955"/>
                  </a:lnTo>
                  <a:lnTo>
                    <a:pt x="51425" y="8082"/>
                  </a:lnTo>
                  <a:lnTo>
                    <a:pt x="51450" y="8235"/>
                  </a:lnTo>
                  <a:lnTo>
                    <a:pt x="51476" y="8541"/>
                  </a:lnTo>
                  <a:lnTo>
                    <a:pt x="51476" y="8847"/>
                  </a:lnTo>
                  <a:lnTo>
                    <a:pt x="51399" y="9153"/>
                  </a:lnTo>
                  <a:lnTo>
                    <a:pt x="51272" y="9434"/>
                  </a:lnTo>
                  <a:lnTo>
                    <a:pt x="51093" y="9689"/>
                  </a:lnTo>
                  <a:lnTo>
                    <a:pt x="50992" y="9791"/>
                  </a:lnTo>
                  <a:lnTo>
                    <a:pt x="50890" y="9893"/>
                  </a:lnTo>
                  <a:lnTo>
                    <a:pt x="50762" y="9995"/>
                  </a:lnTo>
                  <a:lnTo>
                    <a:pt x="50635" y="10071"/>
                  </a:lnTo>
                  <a:lnTo>
                    <a:pt x="50507" y="10122"/>
                  </a:lnTo>
                  <a:lnTo>
                    <a:pt x="50354" y="10148"/>
                  </a:lnTo>
                  <a:lnTo>
                    <a:pt x="50201" y="10173"/>
                  </a:lnTo>
                  <a:lnTo>
                    <a:pt x="49997" y="10173"/>
                  </a:lnTo>
                  <a:lnTo>
                    <a:pt x="49946" y="10199"/>
                  </a:lnTo>
                  <a:lnTo>
                    <a:pt x="49921" y="10250"/>
                  </a:lnTo>
                  <a:lnTo>
                    <a:pt x="49819" y="10300"/>
                  </a:lnTo>
                  <a:lnTo>
                    <a:pt x="49793" y="10377"/>
                  </a:lnTo>
                  <a:lnTo>
                    <a:pt x="49819" y="10453"/>
                  </a:lnTo>
                  <a:lnTo>
                    <a:pt x="49844" y="10504"/>
                  </a:lnTo>
                  <a:lnTo>
                    <a:pt x="49895" y="10530"/>
                  </a:lnTo>
                  <a:lnTo>
                    <a:pt x="50201" y="10632"/>
                  </a:lnTo>
                  <a:lnTo>
                    <a:pt x="50482" y="10785"/>
                  </a:lnTo>
                  <a:lnTo>
                    <a:pt x="50762" y="10963"/>
                  </a:lnTo>
                  <a:lnTo>
                    <a:pt x="50992" y="11193"/>
                  </a:lnTo>
                  <a:lnTo>
                    <a:pt x="51093" y="11320"/>
                  </a:lnTo>
                  <a:lnTo>
                    <a:pt x="51170" y="11448"/>
                  </a:lnTo>
                  <a:lnTo>
                    <a:pt x="51221" y="11601"/>
                  </a:lnTo>
                  <a:lnTo>
                    <a:pt x="51272" y="11728"/>
                  </a:lnTo>
                  <a:lnTo>
                    <a:pt x="51297" y="11881"/>
                  </a:lnTo>
                  <a:lnTo>
                    <a:pt x="51323" y="12060"/>
                  </a:lnTo>
                  <a:lnTo>
                    <a:pt x="51297" y="12213"/>
                  </a:lnTo>
                  <a:lnTo>
                    <a:pt x="51246" y="12391"/>
                  </a:lnTo>
                  <a:lnTo>
                    <a:pt x="51195" y="12570"/>
                  </a:lnTo>
                  <a:lnTo>
                    <a:pt x="51119" y="12723"/>
                  </a:lnTo>
                  <a:lnTo>
                    <a:pt x="51017" y="12850"/>
                  </a:lnTo>
                  <a:lnTo>
                    <a:pt x="50915" y="12978"/>
                  </a:lnTo>
                  <a:lnTo>
                    <a:pt x="50788" y="13080"/>
                  </a:lnTo>
                  <a:lnTo>
                    <a:pt x="50660" y="13156"/>
                  </a:lnTo>
                  <a:lnTo>
                    <a:pt x="50507" y="13233"/>
                  </a:lnTo>
                  <a:lnTo>
                    <a:pt x="50354" y="13309"/>
                  </a:lnTo>
                  <a:lnTo>
                    <a:pt x="50048" y="13385"/>
                  </a:lnTo>
                  <a:lnTo>
                    <a:pt x="49717" y="13411"/>
                  </a:lnTo>
                  <a:lnTo>
                    <a:pt x="49360" y="13411"/>
                  </a:lnTo>
                  <a:lnTo>
                    <a:pt x="49028" y="13360"/>
                  </a:lnTo>
                  <a:lnTo>
                    <a:pt x="48620" y="13284"/>
                  </a:lnTo>
                  <a:lnTo>
                    <a:pt x="48238" y="13156"/>
                  </a:lnTo>
                  <a:lnTo>
                    <a:pt x="47881" y="12978"/>
                  </a:lnTo>
                  <a:lnTo>
                    <a:pt x="47524" y="12799"/>
                  </a:lnTo>
                  <a:lnTo>
                    <a:pt x="47193" y="12570"/>
                  </a:lnTo>
                  <a:lnTo>
                    <a:pt x="46887" y="12340"/>
                  </a:lnTo>
                  <a:lnTo>
                    <a:pt x="46275" y="11805"/>
                  </a:lnTo>
                  <a:lnTo>
                    <a:pt x="46402" y="11448"/>
                  </a:lnTo>
                  <a:lnTo>
                    <a:pt x="46530" y="11091"/>
                  </a:lnTo>
                  <a:lnTo>
                    <a:pt x="46657" y="10708"/>
                  </a:lnTo>
                  <a:lnTo>
                    <a:pt x="46734" y="10326"/>
                  </a:lnTo>
                  <a:lnTo>
                    <a:pt x="46810" y="10020"/>
                  </a:lnTo>
                  <a:lnTo>
                    <a:pt x="47065" y="10122"/>
                  </a:lnTo>
                  <a:lnTo>
                    <a:pt x="47193" y="10173"/>
                  </a:lnTo>
                  <a:lnTo>
                    <a:pt x="47320" y="10250"/>
                  </a:lnTo>
                  <a:lnTo>
                    <a:pt x="47473" y="10377"/>
                  </a:lnTo>
                  <a:lnTo>
                    <a:pt x="47575" y="10504"/>
                  </a:lnTo>
                  <a:lnTo>
                    <a:pt x="47805" y="10810"/>
                  </a:lnTo>
                  <a:lnTo>
                    <a:pt x="47830" y="10836"/>
                  </a:lnTo>
                  <a:lnTo>
                    <a:pt x="47932" y="10836"/>
                  </a:lnTo>
                  <a:lnTo>
                    <a:pt x="47983" y="10810"/>
                  </a:lnTo>
                  <a:lnTo>
                    <a:pt x="48034" y="10759"/>
                  </a:lnTo>
                  <a:lnTo>
                    <a:pt x="48059" y="10708"/>
                  </a:lnTo>
                  <a:lnTo>
                    <a:pt x="48059" y="10657"/>
                  </a:lnTo>
                  <a:lnTo>
                    <a:pt x="47983" y="10479"/>
                  </a:lnTo>
                  <a:lnTo>
                    <a:pt x="47881" y="10300"/>
                  </a:lnTo>
                  <a:lnTo>
                    <a:pt x="47754" y="10173"/>
                  </a:lnTo>
                  <a:lnTo>
                    <a:pt x="47575" y="10046"/>
                  </a:lnTo>
                  <a:lnTo>
                    <a:pt x="47422" y="9944"/>
                  </a:lnTo>
                  <a:lnTo>
                    <a:pt x="47218" y="9867"/>
                  </a:lnTo>
                  <a:lnTo>
                    <a:pt x="47040" y="9816"/>
                  </a:lnTo>
                  <a:lnTo>
                    <a:pt x="46836" y="9791"/>
                  </a:lnTo>
                  <a:lnTo>
                    <a:pt x="46887" y="9332"/>
                  </a:lnTo>
                  <a:lnTo>
                    <a:pt x="46912" y="8898"/>
                  </a:lnTo>
                  <a:lnTo>
                    <a:pt x="46912" y="8439"/>
                  </a:lnTo>
                  <a:lnTo>
                    <a:pt x="46887" y="8006"/>
                  </a:lnTo>
                  <a:lnTo>
                    <a:pt x="47295" y="8108"/>
                  </a:lnTo>
                  <a:lnTo>
                    <a:pt x="47677" y="8261"/>
                  </a:lnTo>
                  <a:lnTo>
                    <a:pt x="48034" y="8465"/>
                  </a:lnTo>
                  <a:lnTo>
                    <a:pt x="48391" y="8694"/>
                  </a:lnTo>
                  <a:lnTo>
                    <a:pt x="48442" y="8720"/>
                  </a:lnTo>
                  <a:lnTo>
                    <a:pt x="48467" y="8720"/>
                  </a:lnTo>
                  <a:lnTo>
                    <a:pt x="48518" y="8694"/>
                  </a:lnTo>
                  <a:lnTo>
                    <a:pt x="48544" y="8669"/>
                  </a:lnTo>
                  <a:lnTo>
                    <a:pt x="48569" y="8618"/>
                  </a:lnTo>
                  <a:lnTo>
                    <a:pt x="48595" y="8567"/>
                  </a:lnTo>
                  <a:lnTo>
                    <a:pt x="48569" y="8516"/>
                  </a:lnTo>
                  <a:lnTo>
                    <a:pt x="48544" y="8465"/>
                  </a:lnTo>
                  <a:lnTo>
                    <a:pt x="48365" y="8312"/>
                  </a:lnTo>
                  <a:lnTo>
                    <a:pt x="48187" y="8184"/>
                  </a:lnTo>
                  <a:lnTo>
                    <a:pt x="47983" y="8057"/>
                  </a:lnTo>
                  <a:lnTo>
                    <a:pt x="47779" y="7955"/>
                  </a:lnTo>
                  <a:lnTo>
                    <a:pt x="47550" y="7878"/>
                  </a:lnTo>
                  <a:lnTo>
                    <a:pt x="47320" y="7827"/>
                  </a:lnTo>
                  <a:lnTo>
                    <a:pt x="47091" y="7776"/>
                  </a:lnTo>
                  <a:lnTo>
                    <a:pt x="46861" y="7776"/>
                  </a:lnTo>
                  <a:lnTo>
                    <a:pt x="46785" y="7343"/>
                  </a:lnTo>
                  <a:lnTo>
                    <a:pt x="46708" y="6935"/>
                  </a:lnTo>
                  <a:lnTo>
                    <a:pt x="46581" y="6527"/>
                  </a:lnTo>
                  <a:lnTo>
                    <a:pt x="46453" y="6119"/>
                  </a:lnTo>
                  <a:lnTo>
                    <a:pt x="46555" y="6145"/>
                  </a:lnTo>
                  <a:lnTo>
                    <a:pt x="46657" y="6145"/>
                  </a:lnTo>
                  <a:lnTo>
                    <a:pt x="46887" y="6094"/>
                  </a:lnTo>
                  <a:lnTo>
                    <a:pt x="47091" y="5992"/>
                  </a:lnTo>
                  <a:lnTo>
                    <a:pt x="47269" y="5890"/>
                  </a:lnTo>
                  <a:lnTo>
                    <a:pt x="47473" y="5737"/>
                  </a:lnTo>
                  <a:lnTo>
                    <a:pt x="47652" y="5558"/>
                  </a:lnTo>
                  <a:lnTo>
                    <a:pt x="47779" y="5329"/>
                  </a:lnTo>
                  <a:lnTo>
                    <a:pt x="47881" y="5099"/>
                  </a:lnTo>
                  <a:lnTo>
                    <a:pt x="47881" y="5048"/>
                  </a:lnTo>
                  <a:lnTo>
                    <a:pt x="47881" y="4972"/>
                  </a:lnTo>
                  <a:lnTo>
                    <a:pt x="47830" y="4946"/>
                  </a:lnTo>
                  <a:lnTo>
                    <a:pt x="47779" y="4921"/>
                  </a:lnTo>
                  <a:lnTo>
                    <a:pt x="47728" y="4895"/>
                  </a:lnTo>
                  <a:lnTo>
                    <a:pt x="47677" y="4895"/>
                  </a:lnTo>
                  <a:lnTo>
                    <a:pt x="47626" y="4921"/>
                  </a:lnTo>
                  <a:lnTo>
                    <a:pt x="47575" y="4972"/>
                  </a:lnTo>
                  <a:lnTo>
                    <a:pt x="47473" y="5150"/>
                  </a:lnTo>
                  <a:lnTo>
                    <a:pt x="47346" y="5329"/>
                  </a:lnTo>
                  <a:lnTo>
                    <a:pt x="47193" y="5482"/>
                  </a:lnTo>
                  <a:lnTo>
                    <a:pt x="47040" y="5635"/>
                  </a:lnTo>
                  <a:lnTo>
                    <a:pt x="46887" y="5711"/>
                  </a:lnTo>
                  <a:lnTo>
                    <a:pt x="46708" y="5788"/>
                  </a:lnTo>
                  <a:lnTo>
                    <a:pt x="46555" y="5864"/>
                  </a:lnTo>
                  <a:lnTo>
                    <a:pt x="46402" y="5941"/>
                  </a:lnTo>
                  <a:lnTo>
                    <a:pt x="46198" y="5482"/>
                  </a:lnTo>
                  <a:lnTo>
                    <a:pt x="45994" y="5023"/>
                  </a:lnTo>
                  <a:lnTo>
                    <a:pt x="45739" y="4589"/>
                  </a:lnTo>
                  <a:lnTo>
                    <a:pt x="45459" y="4156"/>
                  </a:lnTo>
                  <a:lnTo>
                    <a:pt x="45535" y="4156"/>
                  </a:lnTo>
                  <a:lnTo>
                    <a:pt x="45612" y="4105"/>
                  </a:lnTo>
                  <a:lnTo>
                    <a:pt x="45892" y="3748"/>
                  </a:lnTo>
                  <a:lnTo>
                    <a:pt x="46122" y="3391"/>
                  </a:lnTo>
                  <a:lnTo>
                    <a:pt x="46606" y="2703"/>
                  </a:lnTo>
                  <a:lnTo>
                    <a:pt x="46887" y="2346"/>
                  </a:lnTo>
                  <a:lnTo>
                    <a:pt x="47167" y="2040"/>
                  </a:lnTo>
                  <a:lnTo>
                    <a:pt x="47499" y="1759"/>
                  </a:lnTo>
                  <a:lnTo>
                    <a:pt x="47677" y="1606"/>
                  </a:lnTo>
                  <a:lnTo>
                    <a:pt x="47856" y="1504"/>
                  </a:lnTo>
                  <a:lnTo>
                    <a:pt x="48110" y="1377"/>
                  </a:lnTo>
                  <a:lnTo>
                    <a:pt x="48391" y="1249"/>
                  </a:lnTo>
                  <a:lnTo>
                    <a:pt x="48671" y="1147"/>
                  </a:lnTo>
                  <a:lnTo>
                    <a:pt x="49003" y="1071"/>
                  </a:lnTo>
                  <a:lnTo>
                    <a:pt x="49309" y="1046"/>
                  </a:lnTo>
                  <a:close/>
                  <a:moveTo>
                    <a:pt x="36306" y="638"/>
                  </a:moveTo>
                  <a:lnTo>
                    <a:pt x="37249" y="663"/>
                  </a:lnTo>
                  <a:lnTo>
                    <a:pt x="38193" y="765"/>
                  </a:lnTo>
                  <a:lnTo>
                    <a:pt x="38652" y="842"/>
                  </a:lnTo>
                  <a:lnTo>
                    <a:pt x="39136" y="918"/>
                  </a:lnTo>
                  <a:lnTo>
                    <a:pt x="39595" y="1020"/>
                  </a:lnTo>
                  <a:lnTo>
                    <a:pt x="40028" y="1122"/>
                  </a:lnTo>
                  <a:lnTo>
                    <a:pt x="40487" y="1249"/>
                  </a:lnTo>
                  <a:lnTo>
                    <a:pt x="40921" y="1402"/>
                  </a:lnTo>
                  <a:lnTo>
                    <a:pt x="41354" y="1555"/>
                  </a:lnTo>
                  <a:lnTo>
                    <a:pt x="41762" y="1734"/>
                  </a:lnTo>
                  <a:lnTo>
                    <a:pt x="42170" y="1938"/>
                  </a:lnTo>
                  <a:lnTo>
                    <a:pt x="42578" y="2167"/>
                  </a:lnTo>
                  <a:lnTo>
                    <a:pt x="42960" y="2397"/>
                  </a:lnTo>
                  <a:lnTo>
                    <a:pt x="43317" y="2652"/>
                  </a:lnTo>
                  <a:lnTo>
                    <a:pt x="43674" y="2932"/>
                  </a:lnTo>
                  <a:lnTo>
                    <a:pt x="44006" y="3238"/>
                  </a:lnTo>
                  <a:lnTo>
                    <a:pt x="44337" y="3544"/>
                  </a:lnTo>
                  <a:lnTo>
                    <a:pt x="44643" y="3901"/>
                  </a:lnTo>
                  <a:lnTo>
                    <a:pt x="44924" y="4258"/>
                  </a:lnTo>
                  <a:lnTo>
                    <a:pt x="45178" y="4640"/>
                  </a:lnTo>
                  <a:lnTo>
                    <a:pt x="45433" y="5048"/>
                  </a:lnTo>
                  <a:lnTo>
                    <a:pt x="45663" y="5482"/>
                  </a:lnTo>
                  <a:lnTo>
                    <a:pt x="45841" y="5941"/>
                  </a:lnTo>
                  <a:lnTo>
                    <a:pt x="46020" y="6425"/>
                  </a:lnTo>
                  <a:lnTo>
                    <a:pt x="46173" y="6884"/>
                  </a:lnTo>
                  <a:lnTo>
                    <a:pt x="46275" y="7343"/>
                  </a:lnTo>
                  <a:lnTo>
                    <a:pt x="46326" y="7802"/>
                  </a:lnTo>
                  <a:lnTo>
                    <a:pt x="46377" y="8286"/>
                  </a:lnTo>
                  <a:lnTo>
                    <a:pt x="46377" y="8771"/>
                  </a:lnTo>
                  <a:lnTo>
                    <a:pt x="46351" y="9230"/>
                  </a:lnTo>
                  <a:lnTo>
                    <a:pt x="46300" y="9689"/>
                  </a:lnTo>
                  <a:lnTo>
                    <a:pt x="46224" y="10173"/>
                  </a:lnTo>
                  <a:lnTo>
                    <a:pt x="46122" y="10632"/>
                  </a:lnTo>
                  <a:lnTo>
                    <a:pt x="45969" y="11065"/>
                  </a:lnTo>
                  <a:lnTo>
                    <a:pt x="45790" y="11524"/>
                  </a:lnTo>
                  <a:lnTo>
                    <a:pt x="45586" y="11932"/>
                  </a:lnTo>
                  <a:lnTo>
                    <a:pt x="45357" y="12366"/>
                  </a:lnTo>
                  <a:lnTo>
                    <a:pt x="45102" y="12748"/>
                  </a:lnTo>
                  <a:lnTo>
                    <a:pt x="44822" y="13131"/>
                  </a:lnTo>
                  <a:lnTo>
                    <a:pt x="44490" y="13487"/>
                  </a:lnTo>
                  <a:lnTo>
                    <a:pt x="44235" y="13742"/>
                  </a:lnTo>
                  <a:lnTo>
                    <a:pt x="43980" y="13997"/>
                  </a:lnTo>
                  <a:lnTo>
                    <a:pt x="43700" y="14201"/>
                  </a:lnTo>
                  <a:lnTo>
                    <a:pt x="43419" y="14431"/>
                  </a:lnTo>
                  <a:lnTo>
                    <a:pt x="43139" y="14609"/>
                  </a:lnTo>
                  <a:lnTo>
                    <a:pt x="42833" y="14788"/>
                  </a:lnTo>
                  <a:lnTo>
                    <a:pt x="42221" y="15094"/>
                  </a:lnTo>
                  <a:lnTo>
                    <a:pt x="41584" y="15349"/>
                  </a:lnTo>
                  <a:lnTo>
                    <a:pt x="40921" y="15578"/>
                  </a:lnTo>
                  <a:lnTo>
                    <a:pt x="40258" y="15757"/>
                  </a:lnTo>
                  <a:lnTo>
                    <a:pt x="39569" y="15884"/>
                  </a:lnTo>
                  <a:lnTo>
                    <a:pt x="39544" y="15859"/>
                  </a:lnTo>
                  <a:lnTo>
                    <a:pt x="39493" y="15859"/>
                  </a:lnTo>
                  <a:lnTo>
                    <a:pt x="39187" y="15884"/>
                  </a:lnTo>
                  <a:lnTo>
                    <a:pt x="38881" y="15935"/>
                  </a:lnTo>
                  <a:lnTo>
                    <a:pt x="38244" y="16037"/>
                  </a:lnTo>
                  <a:lnTo>
                    <a:pt x="38218" y="15986"/>
                  </a:lnTo>
                  <a:lnTo>
                    <a:pt x="38142" y="15986"/>
                  </a:lnTo>
                  <a:lnTo>
                    <a:pt x="37173" y="16063"/>
                  </a:lnTo>
                  <a:lnTo>
                    <a:pt x="36229" y="16139"/>
                  </a:lnTo>
                  <a:lnTo>
                    <a:pt x="35286" y="16165"/>
                  </a:lnTo>
                  <a:lnTo>
                    <a:pt x="34343" y="16165"/>
                  </a:lnTo>
                  <a:lnTo>
                    <a:pt x="33858" y="16114"/>
                  </a:lnTo>
                  <a:lnTo>
                    <a:pt x="33399" y="16088"/>
                  </a:lnTo>
                  <a:lnTo>
                    <a:pt x="32941" y="16012"/>
                  </a:lnTo>
                  <a:lnTo>
                    <a:pt x="32482" y="15910"/>
                  </a:lnTo>
                  <a:lnTo>
                    <a:pt x="32023" y="15808"/>
                  </a:lnTo>
                  <a:lnTo>
                    <a:pt x="31564" y="15655"/>
                  </a:lnTo>
                  <a:lnTo>
                    <a:pt x="31105" y="15502"/>
                  </a:lnTo>
                  <a:lnTo>
                    <a:pt x="30646" y="15298"/>
                  </a:lnTo>
                  <a:lnTo>
                    <a:pt x="30238" y="15119"/>
                  </a:lnTo>
                  <a:lnTo>
                    <a:pt x="29856" y="14915"/>
                  </a:lnTo>
                  <a:lnTo>
                    <a:pt x="29473" y="14686"/>
                  </a:lnTo>
                  <a:lnTo>
                    <a:pt x="29116" y="14431"/>
                  </a:lnTo>
                  <a:lnTo>
                    <a:pt x="28759" y="14150"/>
                  </a:lnTo>
                  <a:lnTo>
                    <a:pt x="28402" y="13870"/>
                  </a:lnTo>
                  <a:lnTo>
                    <a:pt x="28071" y="13589"/>
                  </a:lnTo>
                  <a:lnTo>
                    <a:pt x="27765" y="13284"/>
                  </a:lnTo>
                  <a:lnTo>
                    <a:pt x="27459" y="12952"/>
                  </a:lnTo>
                  <a:lnTo>
                    <a:pt x="27178" y="12595"/>
                  </a:lnTo>
                  <a:lnTo>
                    <a:pt x="26924" y="12238"/>
                  </a:lnTo>
                  <a:lnTo>
                    <a:pt x="26669" y="11881"/>
                  </a:lnTo>
                  <a:lnTo>
                    <a:pt x="26465" y="11499"/>
                  </a:lnTo>
                  <a:lnTo>
                    <a:pt x="26261" y="11091"/>
                  </a:lnTo>
                  <a:lnTo>
                    <a:pt x="26082" y="10683"/>
                  </a:lnTo>
                  <a:lnTo>
                    <a:pt x="25929" y="10275"/>
                  </a:lnTo>
                  <a:lnTo>
                    <a:pt x="25776" y="9765"/>
                  </a:lnTo>
                  <a:lnTo>
                    <a:pt x="25674" y="9281"/>
                  </a:lnTo>
                  <a:lnTo>
                    <a:pt x="25598" y="8796"/>
                  </a:lnTo>
                  <a:lnTo>
                    <a:pt x="25547" y="8337"/>
                  </a:lnTo>
                  <a:lnTo>
                    <a:pt x="25547" y="7878"/>
                  </a:lnTo>
                  <a:lnTo>
                    <a:pt x="25572" y="7445"/>
                  </a:lnTo>
                  <a:lnTo>
                    <a:pt x="25598" y="7012"/>
                  </a:lnTo>
                  <a:lnTo>
                    <a:pt x="25700" y="6604"/>
                  </a:lnTo>
                  <a:lnTo>
                    <a:pt x="25802" y="6196"/>
                  </a:lnTo>
                  <a:lnTo>
                    <a:pt x="25929" y="5788"/>
                  </a:lnTo>
                  <a:lnTo>
                    <a:pt x="26082" y="5405"/>
                  </a:lnTo>
                  <a:lnTo>
                    <a:pt x="26286" y="5048"/>
                  </a:lnTo>
                  <a:lnTo>
                    <a:pt x="26490" y="4691"/>
                  </a:lnTo>
                  <a:lnTo>
                    <a:pt x="26720" y="4360"/>
                  </a:lnTo>
                  <a:lnTo>
                    <a:pt x="26975" y="4029"/>
                  </a:lnTo>
                  <a:lnTo>
                    <a:pt x="27229" y="3723"/>
                  </a:lnTo>
                  <a:lnTo>
                    <a:pt x="27535" y="3417"/>
                  </a:lnTo>
                  <a:lnTo>
                    <a:pt x="27841" y="3136"/>
                  </a:lnTo>
                  <a:lnTo>
                    <a:pt x="28173" y="2881"/>
                  </a:lnTo>
                  <a:lnTo>
                    <a:pt x="28504" y="2626"/>
                  </a:lnTo>
                  <a:lnTo>
                    <a:pt x="28861" y="2371"/>
                  </a:lnTo>
                  <a:lnTo>
                    <a:pt x="29244" y="2142"/>
                  </a:lnTo>
                  <a:lnTo>
                    <a:pt x="29626" y="1938"/>
                  </a:lnTo>
                  <a:lnTo>
                    <a:pt x="30034" y="1759"/>
                  </a:lnTo>
                  <a:lnTo>
                    <a:pt x="30442" y="1581"/>
                  </a:lnTo>
                  <a:lnTo>
                    <a:pt x="30850" y="1402"/>
                  </a:lnTo>
                  <a:lnTo>
                    <a:pt x="31283" y="1275"/>
                  </a:lnTo>
                  <a:lnTo>
                    <a:pt x="31717" y="1122"/>
                  </a:lnTo>
                  <a:lnTo>
                    <a:pt x="32150" y="1020"/>
                  </a:lnTo>
                  <a:lnTo>
                    <a:pt x="32609" y="918"/>
                  </a:lnTo>
                  <a:lnTo>
                    <a:pt x="33042" y="842"/>
                  </a:lnTo>
                  <a:lnTo>
                    <a:pt x="33501" y="791"/>
                  </a:lnTo>
                  <a:lnTo>
                    <a:pt x="34419" y="689"/>
                  </a:lnTo>
                  <a:lnTo>
                    <a:pt x="35363" y="638"/>
                  </a:lnTo>
                  <a:close/>
                  <a:moveTo>
                    <a:pt x="42884" y="15247"/>
                  </a:moveTo>
                  <a:lnTo>
                    <a:pt x="43139" y="15859"/>
                  </a:lnTo>
                  <a:lnTo>
                    <a:pt x="43368" y="16445"/>
                  </a:lnTo>
                  <a:lnTo>
                    <a:pt x="43521" y="17031"/>
                  </a:lnTo>
                  <a:lnTo>
                    <a:pt x="43649" y="17643"/>
                  </a:lnTo>
                  <a:lnTo>
                    <a:pt x="43751" y="18255"/>
                  </a:lnTo>
                  <a:lnTo>
                    <a:pt x="43827" y="18867"/>
                  </a:lnTo>
                  <a:lnTo>
                    <a:pt x="43853" y="19479"/>
                  </a:lnTo>
                  <a:lnTo>
                    <a:pt x="43878" y="20116"/>
                  </a:lnTo>
                  <a:lnTo>
                    <a:pt x="43394" y="20116"/>
                  </a:lnTo>
                  <a:lnTo>
                    <a:pt x="43419" y="19810"/>
                  </a:lnTo>
                  <a:lnTo>
                    <a:pt x="43445" y="19530"/>
                  </a:lnTo>
                  <a:lnTo>
                    <a:pt x="43445" y="19224"/>
                  </a:lnTo>
                  <a:lnTo>
                    <a:pt x="43419" y="18918"/>
                  </a:lnTo>
                  <a:lnTo>
                    <a:pt x="43368" y="18638"/>
                  </a:lnTo>
                  <a:lnTo>
                    <a:pt x="43292" y="18332"/>
                  </a:lnTo>
                  <a:lnTo>
                    <a:pt x="43215" y="18051"/>
                  </a:lnTo>
                  <a:lnTo>
                    <a:pt x="43139" y="17771"/>
                  </a:lnTo>
                  <a:lnTo>
                    <a:pt x="43011" y="17465"/>
                  </a:lnTo>
                  <a:lnTo>
                    <a:pt x="42909" y="17210"/>
                  </a:lnTo>
                  <a:lnTo>
                    <a:pt x="42629" y="16674"/>
                  </a:lnTo>
                  <a:lnTo>
                    <a:pt x="42297" y="16165"/>
                  </a:lnTo>
                  <a:lnTo>
                    <a:pt x="41915" y="15706"/>
                  </a:lnTo>
                  <a:lnTo>
                    <a:pt x="42399" y="15502"/>
                  </a:lnTo>
                  <a:lnTo>
                    <a:pt x="42884" y="15247"/>
                  </a:lnTo>
                  <a:close/>
                  <a:moveTo>
                    <a:pt x="41635" y="15808"/>
                  </a:moveTo>
                  <a:lnTo>
                    <a:pt x="41992" y="16318"/>
                  </a:lnTo>
                  <a:lnTo>
                    <a:pt x="42272" y="16827"/>
                  </a:lnTo>
                  <a:lnTo>
                    <a:pt x="42501" y="17337"/>
                  </a:lnTo>
                  <a:lnTo>
                    <a:pt x="42680" y="17847"/>
                  </a:lnTo>
                  <a:lnTo>
                    <a:pt x="42807" y="18383"/>
                  </a:lnTo>
                  <a:lnTo>
                    <a:pt x="42935" y="18944"/>
                  </a:lnTo>
                  <a:lnTo>
                    <a:pt x="43011" y="19504"/>
                  </a:lnTo>
                  <a:lnTo>
                    <a:pt x="43062" y="20116"/>
                  </a:lnTo>
                  <a:lnTo>
                    <a:pt x="40513" y="20091"/>
                  </a:lnTo>
                  <a:lnTo>
                    <a:pt x="37963" y="20091"/>
                  </a:lnTo>
                  <a:lnTo>
                    <a:pt x="35414" y="20116"/>
                  </a:lnTo>
                  <a:lnTo>
                    <a:pt x="32890" y="20193"/>
                  </a:lnTo>
                  <a:lnTo>
                    <a:pt x="31793" y="20244"/>
                  </a:lnTo>
                  <a:lnTo>
                    <a:pt x="31793" y="19734"/>
                  </a:lnTo>
                  <a:lnTo>
                    <a:pt x="31819" y="19250"/>
                  </a:lnTo>
                  <a:lnTo>
                    <a:pt x="31870" y="18765"/>
                  </a:lnTo>
                  <a:lnTo>
                    <a:pt x="31921" y="18281"/>
                  </a:lnTo>
                  <a:lnTo>
                    <a:pt x="32074" y="17312"/>
                  </a:lnTo>
                  <a:lnTo>
                    <a:pt x="32278" y="16343"/>
                  </a:lnTo>
                  <a:lnTo>
                    <a:pt x="32839" y="16470"/>
                  </a:lnTo>
                  <a:lnTo>
                    <a:pt x="33374" y="16572"/>
                  </a:lnTo>
                  <a:lnTo>
                    <a:pt x="33935" y="16649"/>
                  </a:lnTo>
                  <a:lnTo>
                    <a:pt x="34496" y="16674"/>
                  </a:lnTo>
                  <a:lnTo>
                    <a:pt x="35057" y="16700"/>
                  </a:lnTo>
                  <a:lnTo>
                    <a:pt x="35618" y="16674"/>
                  </a:lnTo>
                  <a:lnTo>
                    <a:pt x="36153" y="16649"/>
                  </a:lnTo>
                  <a:lnTo>
                    <a:pt x="36714" y="16572"/>
                  </a:lnTo>
                  <a:lnTo>
                    <a:pt x="37147" y="16598"/>
                  </a:lnTo>
                  <a:lnTo>
                    <a:pt x="37657" y="16598"/>
                  </a:lnTo>
                  <a:lnTo>
                    <a:pt x="38167" y="16547"/>
                  </a:lnTo>
                  <a:lnTo>
                    <a:pt x="38677" y="16496"/>
                  </a:lnTo>
                  <a:lnTo>
                    <a:pt x="39187" y="16419"/>
                  </a:lnTo>
                  <a:lnTo>
                    <a:pt x="39697" y="16343"/>
                  </a:lnTo>
                  <a:lnTo>
                    <a:pt x="40207" y="16241"/>
                  </a:lnTo>
                  <a:lnTo>
                    <a:pt x="40691" y="16114"/>
                  </a:lnTo>
                  <a:lnTo>
                    <a:pt x="41176" y="15961"/>
                  </a:lnTo>
                  <a:lnTo>
                    <a:pt x="41635" y="15808"/>
                  </a:lnTo>
                  <a:close/>
                  <a:moveTo>
                    <a:pt x="31156" y="16012"/>
                  </a:moveTo>
                  <a:lnTo>
                    <a:pt x="31538" y="16139"/>
                  </a:lnTo>
                  <a:lnTo>
                    <a:pt x="31921" y="16267"/>
                  </a:lnTo>
                  <a:lnTo>
                    <a:pt x="31768" y="16725"/>
                  </a:lnTo>
                  <a:lnTo>
                    <a:pt x="31640" y="17235"/>
                  </a:lnTo>
                  <a:lnTo>
                    <a:pt x="31564" y="17720"/>
                  </a:lnTo>
                  <a:lnTo>
                    <a:pt x="31513" y="18230"/>
                  </a:lnTo>
                  <a:lnTo>
                    <a:pt x="31462" y="18740"/>
                  </a:lnTo>
                  <a:lnTo>
                    <a:pt x="31462" y="19250"/>
                  </a:lnTo>
                  <a:lnTo>
                    <a:pt x="31487" y="19734"/>
                  </a:lnTo>
                  <a:lnTo>
                    <a:pt x="31538" y="20244"/>
                  </a:lnTo>
                  <a:lnTo>
                    <a:pt x="30977" y="20269"/>
                  </a:lnTo>
                  <a:lnTo>
                    <a:pt x="30977" y="19173"/>
                  </a:lnTo>
                  <a:lnTo>
                    <a:pt x="30977" y="18128"/>
                  </a:lnTo>
                  <a:lnTo>
                    <a:pt x="30977" y="17592"/>
                  </a:lnTo>
                  <a:lnTo>
                    <a:pt x="31028" y="17082"/>
                  </a:lnTo>
                  <a:lnTo>
                    <a:pt x="31079" y="16547"/>
                  </a:lnTo>
                  <a:lnTo>
                    <a:pt x="31156" y="16012"/>
                  </a:lnTo>
                  <a:close/>
                  <a:moveTo>
                    <a:pt x="79266" y="18357"/>
                  </a:moveTo>
                  <a:lnTo>
                    <a:pt x="79190" y="18765"/>
                  </a:lnTo>
                  <a:lnTo>
                    <a:pt x="79113" y="19148"/>
                  </a:lnTo>
                  <a:lnTo>
                    <a:pt x="79088" y="19555"/>
                  </a:lnTo>
                  <a:lnTo>
                    <a:pt x="79062" y="19963"/>
                  </a:lnTo>
                  <a:lnTo>
                    <a:pt x="79062" y="20371"/>
                  </a:lnTo>
                  <a:lnTo>
                    <a:pt x="79088" y="20754"/>
                  </a:lnTo>
                  <a:lnTo>
                    <a:pt x="79139" y="21162"/>
                  </a:lnTo>
                  <a:lnTo>
                    <a:pt x="79241" y="21544"/>
                  </a:lnTo>
                  <a:lnTo>
                    <a:pt x="78884" y="21544"/>
                  </a:lnTo>
                  <a:lnTo>
                    <a:pt x="78501" y="21570"/>
                  </a:lnTo>
                  <a:lnTo>
                    <a:pt x="78425" y="21162"/>
                  </a:lnTo>
                  <a:lnTo>
                    <a:pt x="78374" y="20754"/>
                  </a:lnTo>
                  <a:lnTo>
                    <a:pt x="78348" y="20346"/>
                  </a:lnTo>
                  <a:lnTo>
                    <a:pt x="78348" y="19938"/>
                  </a:lnTo>
                  <a:lnTo>
                    <a:pt x="78374" y="19530"/>
                  </a:lnTo>
                  <a:lnTo>
                    <a:pt x="78450" y="19122"/>
                  </a:lnTo>
                  <a:lnTo>
                    <a:pt x="78654" y="18357"/>
                  </a:lnTo>
                  <a:lnTo>
                    <a:pt x="79190" y="18383"/>
                  </a:lnTo>
                  <a:lnTo>
                    <a:pt x="79266" y="18357"/>
                  </a:lnTo>
                  <a:close/>
                  <a:moveTo>
                    <a:pt x="78221" y="18332"/>
                  </a:moveTo>
                  <a:lnTo>
                    <a:pt x="78093" y="18714"/>
                  </a:lnTo>
                  <a:lnTo>
                    <a:pt x="77992" y="19122"/>
                  </a:lnTo>
                  <a:lnTo>
                    <a:pt x="77915" y="19530"/>
                  </a:lnTo>
                  <a:lnTo>
                    <a:pt x="77890" y="19963"/>
                  </a:lnTo>
                  <a:lnTo>
                    <a:pt x="77915" y="20371"/>
                  </a:lnTo>
                  <a:lnTo>
                    <a:pt x="77966" y="20779"/>
                  </a:lnTo>
                  <a:lnTo>
                    <a:pt x="78042" y="21187"/>
                  </a:lnTo>
                  <a:lnTo>
                    <a:pt x="78170" y="21570"/>
                  </a:lnTo>
                  <a:lnTo>
                    <a:pt x="77686" y="21595"/>
                  </a:lnTo>
                  <a:lnTo>
                    <a:pt x="77201" y="21595"/>
                  </a:lnTo>
                  <a:lnTo>
                    <a:pt x="76742" y="21544"/>
                  </a:lnTo>
                  <a:lnTo>
                    <a:pt x="76513" y="21519"/>
                  </a:lnTo>
                  <a:lnTo>
                    <a:pt x="76309" y="21442"/>
                  </a:lnTo>
                  <a:lnTo>
                    <a:pt x="76105" y="21391"/>
                  </a:lnTo>
                  <a:lnTo>
                    <a:pt x="75926" y="21289"/>
                  </a:lnTo>
                  <a:lnTo>
                    <a:pt x="75748" y="21162"/>
                  </a:lnTo>
                  <a:lnTo>
                    <a:pt x="75595" y="21034"/>
                  </a:lnTo>
                  <a:lnTo>
                    <a:pt x="75442" y="20881"/>
                  </a:lnTo>
                  <a:lnTo>
                    <a:pt x="75340" y="20677"/>
                  </a:lnTo>
                  <a:lnTo>
                    <a:pt x="75238" y="20473"/>
                  </a:lnTo>
                  <a:lnTo>
                    <a:pt x="75187" y="20218"/>
                  </a:lnTo>
                  <a:lnTo>
                    <a:pt x="75136" y="19912"/>
                  </a:lnTo>
                  <a:lnTo>
                    <a:pt x="75161" y="19632"/>
                  </a:lnTo>
                  <a:lnTo>
                    <a:pt x="75212" y="19402"/>
                  </a:lnTo>
                  <a:lnTo>
                    <a:pt x="75314" y="19199"/>
                  </a:lnTo>
                  <a:lnTo>
                    <a:pt x="75442" y="19020"/>
                  </a:lnTo>
                  <a:lnTo>
                    <a:pt x="75620" y="18867"/>
                  </a:lnTo>
                  <a:lnTo>
                    <a:pt x="75824" y="18740"/>
                  </a:lnTo>
                  <a:lnTo>
                    <a:pt x="76028" y="18638"/>
                  </a:lnTo>
                  <a:lnTo>
                    <a:pt x="76283" y="18536"/>
                  </a:lnTo>
                  <a:lnTo>
                    <a:pt x="76538" y="18485"/>
                  </a:lnTo>
                  <a:lnTo>
                    <a:pt x="76819" y="18434"/>
                  </a:lnTo>
                  <a:lnTo>
                    <a:pt x="77099" y="18383"/>
                  </a:lnTo>
                  <a:lnTo>
                    <a:pt x="77660" y="18357"/>
                  </a:lnTo>
                  <a:lnTo>
                    <a:pt x="78221" y="18332"/>
                  </a:lnTo>
                  <a:close/>
                  <a:moveTo>
                    <a:pt x="83601" y="15757"/>
                  </a:moveTo>
                  <a:lnTo>
                    <a:pt x="83830" y="15961"/>
                  </a:lnTo>
                  <a:lnTo>
                    <a:pt x="84034" y="16190"/>
                  </a:lnTo>
                  <a:lnTo>
                    <a:pt x="84238" y="16419"/>
                  </a:lnTo>
                  <a:lnTo>
                    <a:pt x="84391" y="16649"/>
                  </a:lnTo>
                  <a:lnTo>
                    <a:pt x="84518" y="16904"/>
                  </a:lnTo>
                  <a:lnTo>
                    <a:pt x="84646" y="17159"/>
                  </a:lnTo>
                  <a:lnTo>
                    <a:pt x="84748" y="17414"/>
                  </a:lnTo>
                  <a:lnTo>
                    <a:pt x="84850" y="17694"/>
                  </a:lnTo>
                  <a:lnTo>
                    <a:pt x="84901" y="17949"/>
                  </a:lnTo>
                  <a:lnTo>
                    <a:pt x="84952" y="18230"/>
                  </a:lnTo>
                  <a:lnTo>
                    <a:pt x="85028" y="18816"/>
                  </a:lnTo>
                  <a:lnTo>
                    <a:pt x="85054" y="19402"/>
                  </a:lnTo>
                  <a:lnTo>
                    <a:pt x="85054" y="20014"/>
                  </a:lnTo>
                  <a:lnTo>
                    <a:pt x="85003" y="20524"/>
                  </a:lnTo>
                  <a:lnTo>
                    <a:pt x="84952" y="21162"/>
                  </a:lnTo>
                  <a:lnTo>
                    <a:pt x="84824" y="21850"/>
                  </a:lnTo>
                  <a:lnTo>
                    <a:pt x="84671" y="22564"/>
                  </a:lnTo>
                  <a:lnTo>
                    <a:pt x="84569" y="22895"/>
                  </a:lnTo>
                  <a:lnTo>
                    <a:pt x="84467" y="23227"/>
                  </a:lnTo>
                  <a:lnTo>
                    <a:pt x="84340" y="23558"/>
                  </a:lnTo>
                  <a:lnTo>
                    <a:pt x="84187" y="23839"/>
                  </a:lnTo>
                  <a:lnTo>
                    <a:pt x="84008" y="24119"/>
                  </a:lnTo>
                  <a:lnTo>
                    <a:pt x="83830" y="24323"/>
                  </a:lnTo>
                  <a:lnTo>
                    <a:pt x="83626" y="24527"/>
                  </a:lnTo>
                  <a:lnTo>
                    <a:pt x="83422" y="24655"/>
                  </a:lnTo>
                  <a:lnTo>
                    <a:pt x="82912" y="24374"/>
                  </a:lnTo>
                  <a:lnTo>
                    <a:pt x="82402" y="24094"/>
                  </a:lnTo>
                  <a:lnTo>
                    <a:pt x="81918" y="23813"/>
                  </a:lnTo>
                  <a:lnTo>
                    <a:pt x="81663" y="23660"/>
                  </a:lnTo>
                  <a:lnTo>
                    <a:pt x="81433" y="23482"/>
                  </a:lnTo>
                  <a:lnTo>
                    <a:pt x="80924" y="23099"/>
                  </a:lnTo>
                  <a:lnTo>
                    <a:pt x="80669" y="22870"/>
                  </a:lnTo>
                  <a:lnTo>
                    <a:pt x="80414" y="22640"/>
                  </a:lnTo>
                  <a:lnTo>
                    <a:pt x="80159" y="22386"/>
                  </a:lnTo>
                  <a:lnTo>
                    <a:pt x="79955" y="22131"/>
                  </a:lnTo>
                  <a:lnTo>
                    <a:pt x="79776" y="21850"/>
                  </a:lnTo>
                  <a:lnTo>
                    <a:pt x="79649" y="21595"/>
                  </a:lnTo>
                  <a:lnTo>
                    <a:pt x="79623" y="21544"/>
                  </a:lnTo>
                  <a:lnTo>
                    <a:pt x="79572" y="21519"/>
                  </a:lnTo>
                  <a:lnTo>
                    <a:pt x="79521" y="20677"/>
                  </a:lnTo>
                  <a:lnTo>
                    <a:pt x="79496" y="19887"/>
                  </a:lnTo>
                  <a:lnTo>
                    <a:pt x="79521" y="19479"/>
                  </a:lnTo>
                  <a:lnTo>
                    <a:pt x="79547" y="19071"/>
                  </a:lnTo>
                  <a:lnTo>
                    <a:pt x="79598" y="18663"/>
                  </a:lnTo>
                  <a:lnTo>
                    <a:pt x="79649" y="18255"/>
                  </a:lnTo>
                  <a:lnTo>
                    <a:pt x="79649" y="18204"/>
                  </a:lnTo>
                  <a:lnTo>
                    <a:pt x="79649" y="18153"/>
                  </a:lnTo>
                  <a:lnTo>
                    <a:pt x="80082" y="17745"/>
                  </a:lnTo>
                  <a:lnTo>
                    <a:pt x="80516" y="17363"/>
                  </a:lnTo>
                  <a:lnTo>
                    <a:pt x="80975" y="17031"/>
                  </a:lnTo>
                  <a:lnTo>
                    <a:pt x="81433" y="16700"/>
                  </a:lnTo>
                  <a:lnTo>
                    <a:pt x="81943" y="16419"/>
                  </a:lnTo>
                  <a:lnTo>
                    <a:pt x="82453" y="16165"/>
                  </a:lnTo>
                  <a:lnTo>
                    <a:pt x="82989" y="15961"/>
                  </a:lnTo>
                  <a:lnTo>
                    <a:pt x="83550" y="15782"/>
                  </a:lnTo>
                  <a:lnTo>
                    <a:pt x="83601" y="15757"/>
                  </a:lnTo>
                  <a:close/>
                  <a:moveTo>
                    <a:pt x="76946" y="22105"/>
                  </a:moveTo>
                  <a:lnTo>
                    <a:pt x="77278" y="22131"/>
                  </a:lnTo>
                  <a:lnTo>
                    <a:pt x="77609" y="22156"/>
                  </a:lnTo>
                  <a:lnTo>
                    <a:pt x="77584" y="22844"/>
                  </a:lnTo>
                  <a:lnTo>
                    <a:pt x="77584" y="23558"/>
                  </a:lnTo>
                  <a:lnTo>
                    <a:pt x="77660" y="24247"/>
                  </a:lnTo>
                  <a:lnTo>
                    <a:pt x="77737" y="24961"/>
                  </a:lnTo>
                  <a:lnTo>
                    <a:pt x="77507" y="24859"/>
                  </a:lnTo>
                  <a:lnTo>
                    <a:pt x="77125" y="24731"/>
                  </a:lnTo>
                  <a:lnTo>
                    <a:pt x="77099" y="24604"/>
                  </a:lnTo>
                  <a:lnTo>
                    <a:pt x="77099" y="24451"/>
                  </a:lnTo>
                  <a:lnTo>
                    <a:pt x="77125" y="24221"/>
                  </a:lnTo>
                  <a:lnTo>
                    <a:pt x="77074" y="23405"/>
                  </a:lnTo>
                  <a:lnTo>
                    <a:pt x="77023" y="22768"/>
                  </a:lnTo>
                  <a:lnTo>
                    <a:pt x="76997" y="22436"/>
                  </a:lnTo>
                  <a:lnTo>
                    <a:pt x="76946" y="22105"/>
                  </a:lnTo>
                  <a:close/>
                  <a:moveTo>
                    <a:pt x="44516" y="28224"/>
                  </a:moveTo>
                  <a:lnTo>
                    <a:pt x="45765" y="28326"/>
                  </a:lnTo>
                  <a:lnTo>
                    <a:pt x="47014" y="28428"/>
                  </a:lnTo>
                  <a:lnTo>
                    <a:pt x="48289" y="28555"/>
                  </a:lnTo>
                  <a:lnTo>
                    <a:pt x="49538" y="28683"/>
                  </a:lnTo>
                  <a:lnTo>
                    <a:pt x="50788" y="28836"/>
                  </a:lnTo>
                  <a:lnTo>
                    <a:pt x="52037" y="29014"/>
                  </a:lnTo>
                  <a:lnTo>
                    <a:pt x="53286" y="29218"/>
                  </a:lnTo>
                  <a:lnTo>
                    <a:pt x="54535" y="29422"/>
                  </a:lnTo>
                  <a:lnTo>
                    <a:pt x="54612" y="29422"/>
                  </a:lnTo>
                  <a:lnTo>
                    <a:pt x="54535" y="30799"/>
                  </a:lnTo>
                  <a:lnTo>
                    <a:pt x="54484" y="32176"/>
                  </a:lnTo>
                  <a:lnTo>
                    <a:pt x="54459" y="33578"/>
                  </a:lnTo>
                  <a:lnTo>
                    <a:pt x="54484" y="34955"/>
                  </a:lnTo>
                  <a:lnTo>
                    <a:pt x="54510" y="37759"/>
                  </a:lnTo>
                  <a:lnTo>
                    <a:pt x="54535" y="39136"/>
                  </a:lnTo>
                  <a:lnTo>
                    <a:pt x="54510" y="40539"/>
                  </a:lnTo>
                  <a:lnTo>
                    <a:pt x="54433" y="44363"/>
                  </a:lnTo>
                  <a:lnTo>
                    <a:pt x="53745" y="44337"/>
                  </a:lnTo>
                  <a:lnTo>
                    <a:pt x="53082" y="44286"/>
                  </a:lnTo>
                  <a:lnTo>
                    <a:pt x="52419" y="44159"/>
                  </a:lnTo>
                  <a:lnTo>
                    <a:pt x="51782" y="44006"/>
                  </a:lnTo>
                  <a:lnTo>
                    <a:pt x="51195" y="43802"/>
                  </a:lnTo>
                  <a:lnTo>
                    <a:pt x="50609" y="43573"/>
                  </a:lnTo>
                  <a:lnTo>
                    <a:pt x="50048" y="43267"/>
                  </a:lnTo>
                  <a:lnTo>
                    <a:pt x="49487" y="42961"/>
                  </a:lnTo>
                  <a:lnTo>
                    <a:pt x="48977" y="42578"/>
                  </a:lnTo>
                  <a:lnTo>
                    <a:pt x="48493" y="42196"/>
                  </a:lnTo>
                  <a:lnTo>
                    <a:pt x="48034" y="41762"/>
                  </a:lnTo>
                  <a:lnTo>
                    <a:pt x="47601" y="41278"/>
                  </a:lnTo>
                  <a:lnTo>
                    <a:pt x="47193" y="40768"/>
                  </a:lnTo>
                  <a:lnTo>
                    <a:pt x="46810" y="40207"/>
                  </a:lnTo>
                  <a:lnTo>
                    <a:pt x="46453" y="39646"/>
                  </a:lnTo>
                  <a:lnTo>
                    <a:pt x="46122" y="39034"/>
                  </a:lnTo>
                  <a:lnTo>
                    <a:pt x="45841" y="38397"/>
                  </a:lnTo>
                  <a:lnTo>
                    <a:pt x="45586" y="37734"/>
                  </a:lnTo>
                  <a:lnTo>
                    <a:pt x="45357" y="37071"/>
                  </a:lnTo>
                  <a:lnTo>
                    <a:pt x="45178" y="36408"/>
                  </a:lnTo>
                  <a:lnTo>
                    <a:pt x="45025" y="35745"/>
                  </a:lnTo>
                  <a:lnTo>
                    <a:pt x="44898" y="35082"/>
                  </a:lnTo>
                  <a:lnTo>
                    <a:pt x="44796" y="34420"/>
                  </a:lnTo>
                  <a:lnTo>
                    <a:pt x="44720" y="33731"/>
                  </a:lnTo>
                  <a:lnTo>
                    <a:pt x="44669" y="33043"/>
                  </a:lnTo>
                  <a:lnTo>
                    <a:pt x="44618" y="32380"/>
                  </a:lnTo>
                  <a:lnTo>
                    <a:pt x="44567" y="31003"/>
                  </a:lnTo>
                  <a:lnTo>
                    <a:pt x="44516" y="28224"/>
                  </a:lnTo>
                  <a:close/>
                  <a:moveTo>
                    <a:pt x="24476" y="42502"/>
                  </a:moveTo>
                  <a:lnTo>
                    <a:pt x="24654" y="42527"/>
                  </a:lnTo>
                  <a:lnTo>
                    <a:pt x="24807" y="42604"/>
                  </a:lnTo>
                  <a:lnTo>
                    <a:pt x="24960" y="42680"/>
                  </a:lnTo>
                  <a:lnTo>
                    <a:pt x="25113" y="42782"/>
                  </a:lnTo>
                  <a:lnTo>
                    <a:pt x="25241" y="42910"/>
                  </a:lnTo>
                  <a:lnTo>
                    <a:pt x="25343" y="43037"/>
                  </a:lnTo>
                  <a:lnTo>
                    <a:pt x="25445" y="43216"/>
                  </a:lnTo>
                  <a:lnTo>
                    <a:pt x="25496" y="43394"/>
                  </a:lnTo>
                  <a:lnTo>
                    <a:pt x="25547" y="43598"/>
                  </a:lnTo>
                  <a:lnTo>
                    <a:pt x="25547" y="43776"/>
                  </a:lnTo>
                  <a:lnTo>
                    <a:pt x="25521" y="43955"/>
                  </a:lnTo>
                  <a:lnTo>
                    <a:pt x="25470" y="44108"/>
                  </a:lnTo>
                  <a:lnTo>
                    <a:pt x="25394" y="44286"/>
                  </a:lnTo>
                  <a:lnTo>
                    <a:pt x="25292" y="44414"/>
                  </a:lnTo>
                  <a:lnTo>
                    <a:pt x="25190" y="44567"/>
                  </a:lnTo>
                  <a:lnTo>
                    <a:pt x="25062" y="44669"/>
                  </a:lnTo>
                  <a:lnTo>
                    <a:pt x="24909" y="44771"/>
                  </a:lnTo>
                  <a:lnTo>
                    <a:pt x="24756" y="44847"/>
                  </a:lnTo>
                  <a:lnTo>
                    <a:pt x="24578" y="44873"/>
                  </a:lnTo>
                  <a:lnTo>
                    <a:pt x="24425" y="44898"/>
                  </a:lnTo>
                  <a:lnTo>
                    <a:pt x="24246" y="44873"/>
                  </a:lnTo>
                  <a:lnTo>
                    <a:pt x="24042" y="44822"/>
                  </a:lnTo>
                  <a:lnTo>
                    <a:pt x="23864" y="44745"/>
                  </a:lnTo>
                  <a:lnTo>
                    <a:pt x="23711" y="44618"/>
                  </a:lnTo>
                  <a:lnTo>
                    <a:pt x="23584" y="44465"/>
                  </a:lnTo>
                  <a:lnTo>
                    <a:pt x="23482" y="44286"/>
                  </a:lnTo>
                  <a:lnTo>
                    <a:pt x="23405" y="44108"/>
                  </a:lnTo>
                  <a:lnTo>
                    <a:pt x="23405" y="43904"/>
                  </a:lnTo>
                  <a:lnTo>
                    <a:pt x="23405" y="43700"/>
                  </a:lnTo>
                  <a:lnTo>
                    <a:pt x="23482" y="43522"/>
                  </a:lnTo>
                  <a:lnTo>
                    <a:pt x="23609" y="43343"/>
                  </a:lnTo>
                  <a:lnTo>
                    <a:pt x="23711" y="43241"/>
                  </a:lnTo>
                  <a:lnTo>
                    <a:pt x="23864" y="43165"/>
                  </a:lnTo>
                  <a:lnTo>
                    <a:pt x="24017" y="43114"/>
                  </a:lnTo>
                  <a:lnTo>
                    <a:pt x="24348" y="43114"/>
                  </a:lnTo>
                  <a:lnTo>
                    <a:pt x="24501" y="43190"/>
                  </a:lnTo>
                  <a:lnTo>
                    <a:pt x="24629" y="43267"/>
                  </a:lnTo>
                  <a:lnTo>
                    <a:pt x="24756" y="43394"/>
                  </a:lnTo>
                  <a:lnTo>
                    <a:pt x="24552" y="43802"/>
                  </a:lnTo>
                  <a:lnTo>
                    <a:pt x="24450" y="43904"/>
                  </a:lnTo>
                  <a:lnTo>
                    <a:pt x="24399" y="43980"/>
                  </a:lnTo>
                  <a:lnTo>
                    <a:pt x="24348" y="43980"/>
                  </a:lnTo>
                  <a:lnTo>
                    <a:pt x="24297" y="43955"/>
                  </a:lnTo>
                  <a:lnTo>
                    <a:pt x="24272" y="43853"/>
                  </a:lnTo>
                  <a:lnTo>
                    <a:pt x="24246" y="43700"/>
                  </a:lnTo>
                  <a:lnTo>
                    <a:pt x="24246" y="43649"/>
                  </a:lnTo>
                  <a:lnTo>
                    <a:pt x="24221" y="43598"/>
                  </a:lnTo>
                  <a:lnTo>
                    <a:pt x="24170" y="43598"/>
                  </a:lnTo>
                  <a:lnTo>
                    <a:pt x="24119" y="43624"/>
                  </a:lnTo>
                  <a:lnTo>
                    <a:pt x="24068" y="43751"/>
                  </a:lnTo>
                  <a:lnTo>
                    <a:pt x="24068" y="43853"/>
                  </a:lnTo>
                  <a:lnTo>
                    <a:pt x="24093" y="43955"/>
                  </a:lnTo>
                  <a:lnTo>
                    <a:pt x="24144" y="44057"/>
                  </a:lnTo>
                  <a:lnTo>
                    <a:pt x="24221" y="44159"/>
                  </a:lnTo>
                  <a:lnTo>
                    <a:pt x="24297" y="44210"/>
                  </a:lnTo>
                  <a:lnTo>
                    <a:pt x="24425" y="44235"/>
                  </a:lnTo>
                  <a:lnTo>
                    <a:pt x="24527" y="44235"/>
                  </a:lnTo>
                  <a:lnTo>
                    <a:pt x="24680" y="44184"/>
                  </a:lnTo>
                  <a:lnTo>
                    <a:pt x="24782" y="44108"/>
                  </a:lnTo>
                  <a:lnTo>
                    <a:pt x="24858" y="43980"/>
                  </a:lnTo>
                  <a:lnTo>
                    <a:pt x="24884" y="43827"/>
                  </a:lnTo>
                  <a:lnTo>
                    <a:pt x="24884" y="43674"/>
                  </a:lnTo>
                  <a:lnTo>
                    <a:pt x="24858" y="43522"/>
                  </a:lnTo>
                  <a:lnTo>
                    <a:pt x="24807" y="43394"/>
                  </a:lnTo>
                  <a:lnTo>
                    <a:pt x="24731" y="43292"/>
                  </a:lnTo>
                  <a:lnTo>
                    <a:pt x="24603" y="43190"/>
                  </a:lnTo>
                  <a:lnTo>
                    <a:pt x="24476" y="43114"/>
                  </a:lnTo>
                  <a:lnTo>
                    <a:pt x="24348" y="43063"/>
                  </a:lnTo>
                  <a:lnTo>
                    <a:pt x="24195" y="43012"/>
                  </a:lnTo>
                  <a:lnTo>
                    <a:pt x="24017" y="43012"/>
                  </a:lnTo>
                  <a:lnTo>
                    <a:pt x="23864" y="43037"/>
                  </a:lnTo>
                  <a:lnTo>
                    <a:pt x="23737" y="43088"/>
                  </a:lnTo>
                  <a:lnTo>
                    <a:pt x="23584" y="43165"/>
                  </a:lnTo>
                  <a:lnTo>
                    <a:pt x="23456" y="43267"/>
                  </a:lnTo>
                  <a:lnTo>
                    <a:pt x="23354" y="43420"/>
                  </a:lnTo>
                  <a:lnTo>
                    <a:pt x="23278" y="43573"/>
                  </a:lnTo>
                  <a:lnTo>
                    <a:pt x="23227" y="43751"/>
                  </a:lnTo>
                  <a:lnTo>
                    <a:pt x="23227" y="43929"/>
                  </a:lnTo>
                  <a:lnTo>
                    <a:pt x="23227" y="44108"/>
                  </a:lnTo>
                  <a:lnTo>
                    <a:pt x="23278" y="44286"/>
                  </a:lnTo>
                  <a:lnTo>
                    <a:pt x="23354" y="44465"/>
                  </a:lnTo>
                  <a:lnTo>
                    <a:pt x="23431" y="44567"/>
                  </a:lnTo>
                  <a:lnTo>
                    <a:pt x="23507" y="44669"/>
                  </a:lnTo>
                  <a:lnTo>
                    <a:pt x="23686" y="44847"/>
                  </a:lnTo>
                  <a:lnTo>
                    <a:pt x="23686" y="44847"/>
                  </a:lnTo>
                  <a:lnTo>
                    <a:pt x="23456" y="44720"/>
                  </a:lnTo>
                  <a:lnTo>
                    <a:pt x="23278" y="44567"/>
                  </a:lnTo>
                  <a:lnTo>
                    <a:pt x="23125" y="44388"/>
                  </a:lnTo>
                  <a:lnTo>
                    <a:pt x="22997" y="44184"/>
                  </a:lnTo>
                  <a:lnTo>
                    <a:pt x="22946" y="43955"/>
                  </a:lnTo>
                  <a:lnTo>
                    <a:pt x="22921" y="43700"/>
                  </a:lnTo>
                  <a:lnTo>
                    <a:pt x="22946" y="43573"/>
                  </a:lnTo>
                  <a:lnTo>
                    <a:pt x="22997" y="43445"/>
                  </a:lnTo>
                  <a:lnTo>
                    <a:pt x="23048" y="43292"/>
                  </a:lnTo>
                  <a:lnTo>
                    <a:pt x="23099" y="43165"/>
                  </a:lnTo>
                  <a:lnTo>
                    <a:pt x="23201" y="43012"/>
                  </a:lnTo>
                  <a:lnTo>
                    <a:pt x="23329" y="42884"/>
                  </a:lnTo>
                  <a:lnTo>
                    <a:pt x="23482" y="42757"/>
                  </a:lnTo>
                  <a:lnTo>
                    <a:pt x="23635" y="42680"/>
                  </a:lnTo>
                  <a:lnTo>
                    <a:pt x="23788" y="42604"/>
                  </a:lnTo>
                  <a:lnTo>
                    <a:pt x="23966" y="42527"/>
                  </a:lnTo>
                  <a:lnTo>
                    <a:pt x="24119" y="42502"/>
                  </a:lnTo>
                  <a:close/>
                  <a:moveTo>
                    <a:pt x="24399" y="28887"/>
                  </a:moveTo>
                  <a:lnTo>
                    <a:pt x="24425" y="29524"/>
                  </a:lnTo>
                  <a:lnTo>
                    <a:pt x="24476" y="30162"/>
                  </a:lnTo>
                  <a:lnTo>
                    <a:pt x="24578" y="31462"/>
                  </a:lnTo>
                  <a:lnTo>
                    <a:pt x="24629" y="32099"/>
                  </a:lnTo>
                  <a:lnTo>
                    <a:pt x="24654" y="32737"/>
                  </a:lnTo>
                  <a:lnTo>
                    <a:pt x="24680" y="33374"/>
                  </a:lnTo>
                  <a:lnTo>
                    <a:pt x="24654" y="34037"/>
                  </a:lnTo>
                  <a:lnTo>
                    <a:pt x="24603" y="34878"/>
                  </a:lnTo>
                  <a:lnTo>
                    <a:pt x="24476" y="35694"/>
                  </a:lnTo>
                  <a:lnTo>
                    <a:pt x="24348" y="36536"/>
                  </a:lnTo>
                  <a:lnTo>
                    <a:pt x="24144" y="37352"/>
                  </a:lnTo>
                  <a:lnTo>
                    <a:pt x="23915" y="38142"/>
                  </a:lnTo>
                  <a:lnTo>
                    <a:pt x="23660" y="38932"/>
                  </a:lnTo>
                  <a:lnTo>
                    <a:pt x="23329" y="39723"/>
                  </a:lnTo>
                  <a:lnTo>
                    <a:pt x="22972" y="40462"/>
                  </a:lnTo>
                  <a:lnTo>
                    <a:pt x="22640" y="41048"/>
                  </a:lnTo>
                  <a:lnTo>
                    <a:pt x="22309" y="41584"/>
                  </a:lnTo>
                  <a:lnTo>
                    <a:pt x="21926" y="42119"/>
                  </a:lnTo>
                  <a:lnTo>
                    <a:pt x="21544" y="42629"/>
                  </a:lnTo>
                  <a:lnTo>
                    <a:pt x="21110" y="43139"/>
                  </a:lnTo>
                  <a:lnTo>
                    <a:pt x="20677" y="43598"/>
                  </a:lnTo>
                  <a:lnTo>
                    <a:pt x="20218" y="44031"/>
                  </a:lnTo>
                  <a:lnTo>
                    <a:pt x="19734" y="44465"/>
                  </a:lnTo>
                  <a:lnTo>
                    <a:pt x="19224" y="44847"/>
                  </a:lnTo>
                  <a:lnTo>
                    <a:pt x="18714" y="45204"/>
                  </a:lnTo>
                  <a:lnTo>
                    <a:pt x="18178" y="45536"/>
                  </a:lnTo>
                  <a:lnTo>
                    <a:pt x="17618" y="45867"/>
                  </a:lnTo>
                  <a:lnTo>
                    <a:pt x="17031" y="46148"/>
                  </a:lnTo>
                  <a:lnTo>
                    <a:pt x="16445" y="46377"/>
                  </a:lnTo>
                  <a:lnTo>
                    <a:pt x="15833" y="46607"/>
                  </a:lnTo>
                  <a:lnTo>
                    <a:pt x="15195" y="46785"/>
                  </a:lnTo>
                  <a:lnTo>
                    <a:pt x="15195" y="41533"/>
                  </a:lnTo>
                  <a:lnTo>
                    <a:pt x="15195" y="40233"/>
                  </a:lnTo>
                  <a:lnTo>
                    <a:pt x="15221" y="38932"/>
                  </a:lnTo>
                  <a:lnTo>
                    <a:pt x="15297" y="36255"/>
                  </a:lnTo>
                  <a:lnTo>
                    <a:pt x="15297" y="34929"/>
                  </a:lnTo>
                  <a:lnTo>
                    <a:pt x="15272" y="33604"/>
                  </a:lnTo>
                  <a:lnTo>
                    <a:pt x="15221" y="32303"/>
                  </a:lnTo>
                  <a:lnTo>
                    <a:pt x="15170" y="31640"/>
                  </a:lnTo>
                  <a:lnTo>
                    <a:pt x="15093" y="31003"/>
                  </a:lnTo>
                  <a:lnTo>
                    <a:pt x="15144" y="31003"/>
                  </a:lnTo>
                  <a:lnTo>
                    <a:pt x="16266" y="30621"/>
                  </a:lnTo>
                  <a:lnTo>
                    <a:pt x="17414" y="30289"/>
                  </a:lnTo>
                  <a:lnTo>
                    <a:pt x="18535" y="29983"/>
                  </a:lnTo>
                  <a:lnTo>
                    <a:pt x="19708" y="29703"/>
                  </a:lnTo>
                  <a:lnTo>
                    <a:pt x="20856" y="29448"/>
                  </a:lnTo>
                  <a:lnTo>
                    <a:pt x="22028" y="29244"/>
                  </a:lnTo>
                  <a:lnTo>
                    <a:pt x="23227" y="29040"/>
                  </a:lnTo>
                  <a:lnTo>
                    <a:pt x="24399" y="28887"/>
                  </a:lnTo>
                  <a:close/>
                  <a:moveTo>
                    <a:pt x="22462" y="45714"/>
                  </a:moveTo>
                  <a:lnTo>
                    <a:pt x="22691" y="45740"/>
                  </a:lnTo>
                  <a:lnTo>
                    <a:pt x="22921" y="45816"/>
                  </a:lnTo>
                  <a:lnTo>
                    <a:pt x="23099" y="45944"/>
                  </a:lnTo>
                  <a:lnTo>
                    <a:pt x="23278" y="46097"/>
                  </a:lnTo>
                  <a:lnTo>
                    <a:pt x="23405" y="46301"/>
                  </a:lnTo>
                  <a:lnTo>
                    <a:pt x="23456" y="46428"/>
                  </a:lnTo>
                  <a:lnTo>
                    <a:pt x="23482" y="46581"/>
                  </a:lnTo>
                  <a:lnTo>
                    <a:pt x="23482" y="46708"/>
                  </a:lnTo>
                  <a:lnTo>
                    <a:pt x="23456" y="46836"/>
                  </a:lnTo>
                  <a:lnTo>
                    <a:pt x="23431" y="46989"/>
                  </a:lnTo>
                  <a:lnTo>
                    <a:pt x="23380" y="47116"/>
                  </a:lnTo>
                  <a:lnTo>
                    <a:pt x="23329" y="47244"/>
                  </a:lnTo>
                  <a:lnTo>
                    <a:pt x="23227" y="47346"/>
                  </a:lnTo>
                  <a:lnTo>
                    <a:pt x="23150" y="47448"/>
                  </a:lnTo>
                  <a:lnTo>
                    <a:pt x="23048" y="47550"/>
                  </a:lnTo>
                  <a:lnTo>
                    <a:pt x="22921" y="47626"/>
                  </a:lnTo>
                  <a:lnTo>
                    <a:pt x="22793" y="47703"/>
                  </a:lnTo>
                  <a:lnTo>
                    <a:pt x="22666" y="47728"/>
                  </a:lnTo>
                  <a:lnTo>
                    <a:pt x="22538" y="47754"/>
                  </a:lnTo>
                  <a:lnTo>
                    <a:pt x="22385" y="47754"/>
                  </a:lnTo>
                  <a:lnTo>
                    <a:pt x="22258" y="47728"/>
                  </a:lnTo>
                  <a:lnTo>
                    <a:pt x="22079" y="47677"/>
                  </a:lnTo>
                  <a:lnTo>
                    <a:pt x="21926" y="47575"/>
                  </a:lnTo>
                  <a:lnTo>
                    <a:pt x="21799" y="47422"/>
                  </a:lnTo>
                  <a:lnTo>
                    <a:pt x="21697" y="47295"/>
                  </a:lnTo>
                  <a:lnTo>
                    <a:pt x="21620" y="47116"/>
                  </a:lnTo>
                  <a:lnTo>
                    <a:pt x="21620" y="46938"/>
                  </a:lnTo>
                  <a:lnTo>
                    <a:pt x="21646" y="46759"/>
                  </a:lnTo>
                  <a:lnTo>
                    <a:pt x="21697" y="46683"/>
                  </a:lnTo>
                  <a:lnTo>
                    <a:pt x="21748" y="46607"/>
                  </a:lnTo>
                  <a:lnTo>
                    <a:pt x="21850" y="46505"/>
                  </a:lnTo>
                  <a:lnTo>
                    <a:pt x="21977" y="46428"/>
                  </a:lnTo>
                  <a:lnTo>
                    <a:pt x="22130" y="46352"/>
                  </a:lnTo>
                  <a:lnTo>
                    <a:pt x="22411" y="46352"/>
                  </a:lnTo>
                  <a:lnTo>
                    <a:pt x="22513" y="46428"/>
                  </a:lnTo>
                  <a:lnTo>
                    <a:pt x="22615" y="46505"/>
                  </a:lnTo>
                  <a:lnTo>
                    <a:pt x="22691" y="46658"/>
                  </a:lnTo>
                  <a:lnTo>
                    <a:pt x="22589" y="46887"/>
                  </a:lnTo>
                  <a:lnTo>
                    <a:pt x="22538" y="46938"/>
                  </a:lnTo>
                  <a:lnTo>
                    <a:pt x="22487" y="46963"/>
                  </a:lnTo>
                  <a:lnTo>
                    <a:pt x="22436" y="46963"/>
                  </a:lnTo>
                  <a:lnTo>
                    <a:pt x="22385" y="46912"/>
                  </a:lnTo>
                  <a:lnTo>
                    <a:pt x="22334" y="46861"/>
                  </a:lnTo>
                  <a:lnTo>
                    <a:pt x="22283" y="46734"/>
                  </a:lnTo>
                  <a:lnTo>
                    <a:pt x="22258" y="46683"/>
                  </a:lnTo>
                  <a:lnTo>
                    <a:pt x="22207" y="46658"/>
                  </a:lnTo>
                  <a:lnTo>
                    <a:pt x="22156" y="46683"/>
                  </a:lnTo>
                  <a:lnTo>
                    <a:pt x="22105" y="46708"/>
                  </a:lnTo>
                  <a:lnTo>
                    <a:pt x="22105" y="46836"/>
                  </a:lnTo>
                  <a:lnTo>
                    <a:pt x="22105" y="46912"/>
                  </a:lnTo>
                  <a:lnTo>
                    <a:pt x="22156" y="47014"/>
                  </a:lnTo>
                  <a:lnTo>
                    <a:pt x="22232" y="47091"/>
                  </a:lnTo>
                  <a:lnTo>
                    <a:pt x="22309" y="47142"/>
                  </a:lnTo>
                  <a:lnTo>
                    <a:pt x="22385" y="47167"/>
                  </a:lnTo>
                  <a:lnTo>
                    <a:pt x="22487" y="47193"/>
                  </a:lnTo>
                  <a:lnTo>
                    <a:pt x="22615" y="47167"/>
                  </a:lnTo>
                  <a:lnTo>
                    <a:pt x="22717" y="47116"/>
                  </a:lnTo>
                  <a:lnTo>
                    <a:pt x="22819" y="47040"/>
                  </a:lnTo>
                  <a:lnTo>
                    <a:pt x="22870" y="46938"/>
                  </a:lnTo>
                  <a:lnTo>
                    <a:pt x="22895" y="46836"/>
                  </a:lnTo>
                  <a:lnTo>
                    <a:pt x="22895" y="46708"/>
                  </a:lnTo>
                  <a:lnTo>
                    <a:pt x="22870" y="46581"/>
                  </a:lnTo>
                  <a:lnTo>
                    <a:pt x="22819" y="46479"/>
                  </a:lnTo>
                  <a:lnTo>
                    <a:pt x="22768" y="46377"/>
                  </a:lnTo>
                  <a:lnTo>
                    <a:pt x="22666" y="46275"/>
                  </a:lnTo>
                  <a:lnTo>
                    <a:pt x="22564" y="46173"/>
                  </a:lnTo>
                  <a:lnTo>
                    <a:pt x="22462" y="46122"/>
                  </a:lnTo>
                  <a:lnTo>
                    <a:pt x="22334" y="46097"/>
                  </a:lnTo>
                  <a:lnTo>
                    <a:pt x="22130" y="46097"/>
                  </a:lnTo>
                  <a:lnTo>
                    <a:pt x="22003" y="46122"/>
                  </a:lnTo>
                  <a:lnTo>
                    <a:pt x="21901" y="46173"/>
                  </a:lnTo>
                  <a:lnTo>
                    <a:pt x="21799" y="46224"/>
                  </a:lnTo>
                  <a:lnTo>
                    <a:pt x="21697" y="46301"/>
                  </a:lnTo>
                  <a:lnTo>
                    <a:pt x="21544" y="46505"/>
                  </a:lnTo>
                  <a:lnTo>
                    <a:pt x="21467" y="46607"/>
                  </a:lnTo>
                  <a:lnTo>
                    <a:pt x="21416" y="46734"/>
                  </a:lnTo>
                  <a:lnTo>
                    <a:pt x="21391" y="46836"/>
                  </a:lnTo>
                  <a:lnTo>
                    <a:pt x="21365" y="46963"/>
                  </a:lnTo>
                  <a:lnTo>
                    <a:pt x="21340" y="46810"/>
                  </a:lnTo>
                  <a:lnTo>
                    <a:pt x="21365" y="46658"/>
                  </a:lnTo>
                  <a:lnTo>
                    <a:pt x="21365" y="46505"/>
                  </a:lnTo>
                  <a:lnTo>
                    <a:pt x="21416" y="46352"/>
                  </a:lnTo>
                  <a:lnTo>
                    <a:pt x="21493" y="46199"/>
                  </a:lnTo>
                  <a:lnTo>
                    <a:pt x="21569" y="46071"/>
                  </a:lnTo>
                  <a:lnTo>
                    <a:pt x="21671" y="45969"/>
                  </a:lnTo>
                  <a:lnTo>
                    <a:pt x="21824" y="45867"/>
                  </a:lnTo>
                  <a:lnTo>
                    <a:pt x="22028" y="45765"/>
                  </a:lnTo>
                  <a:lnTo>
                    <a:pt x="22232" y="45714"/>
                  </a:lnTo>
                  <a:close/>
                  <a:moveTo>
                    <a:pt x="25929" y="45969"/>
                  </a:moveTo>
                  <a:lnTo>
                    <a:pt x="26057" y="45995"/>
                  </a:lnTo>
                  <a:lnTo>
                    <a:pt x="26210" y="46020"/>
                  </a:lnTo>
                  <a:lnTo>
                    <a:pt x="26337" y="46071"/>
                  </a:lnTo>
                  <a:lnTo>
                    <a:pt x="26465" y="46148"/>
                  </a:lnTo>
                  <a:lnTo>
                    <a:pt x="26592" y="46224"/>
                  </a:lnTo>
                  <a:lnTo>
                    <a:pt x="26694" y="46352"/>
                  </a:lnTo>
                  <a:lnTo>
                    <a:pt x="26796" y="46479"/>
                  </a:lnTo>
                  <a:lnTo>
                    <a:pt x="26873" y="46607"/>
                  </a:lnTo>
                  <a:lnTo>
                    <a:pt x="26924" y="46759"/>
                  </a:lnTo>
                  <a:lnTo>
                    <a:pt x="26949" y="46912"/>
                  </a:lnTo>
                  <a:lnTo>
                    <a:pt x="26975" y="47065"/>
                  </a:lnTo>
                  <a:lnTo>
                    <a:pt x="26975" y="47218"/>
                  </a:lnTo>
                  <a:lnTo>
                    <a:pt x="26949" y="47371"/>
                  </a:lnTo>
                  <a:lnTo>
                    <a:pt x="26898" y="47499"/>
                  </a:lnTo>
                  <a:lnTo>
                    <a:pt x="26847" y="47652"/>
                  </a:lnTo>
                  <a:lnTo>
                    <a:pt x="26771" y="47754"/>
                  </a:lnTo>
                  <a:lnTo>
                    <a:pt x="26669" y="47856"/>
                  </a:lnTo>
                  <a:lnTo>
                    <a:pt x="26541" y="47958"/>
                  </a:lnTo>
                  <a:lnTo>
                    <a:pt x="26414" y="48009"/>
                  </a:lnTo>
                  <a:lnTo>
                    <a:pt x="26235" y="48034"/>
                  </a:lnTo>
                  <a:lnTo>
                    <a:pt x="26057" y="48060"/>
                  </a:lnTo>
                  <a:lnTo>
                    <a:pt x="25878" y="48009"/>
                  </a:lnTo>
                  <a:lnTo>
                    <a:pt x="25700" y="47958"/>
                  </a:lnTo>
                  <a:lnTo>
                    <a:pt x="25572" y="47830"/>
                  </a:lnTo>
                  <a:lnTo>
                    <a:pt x="25445" y="47703"/>
                  </a:lnTo>
                  <a:lnTo>
                    <a:pt x="25368" y="47550"/>
                  </a:lnTo>
                  <a:lnTo>
                    <a:pt x="25343" y="47371"/>
                  </a:lnTo>
                  <a:lnTo>
                    <a:pt x="25343" y="47193"/>
                  </a:lnTo>
                  <a:lnTo>
                    <a:pt x="25419" y="47014"/>
                  </a:lnTo>
                  <a:lnTo>
                    <a:pt x="25547" y="46836"/>
                  </a:lnTo>
                  <a:lnTo>
                    <a:pt x="25674" y="46734"/>
                  </a:lnTo>
                  <a:lnTo>
                    <a:pt x="25853" y="46683"/>
                  </a:lnTo>
                  <a:lnTo>
                    <a:pt x="26031" y="46708"/>
                  </a:lnTo>
                  <a:lnTo>
                    <a:pt x="26184" y="46708"/>
                  </a:lnTo>
                  <a:lnTo>
                    <a:pt x="26286" y="46759"/>
                  </a:lnTo>
                  <a:lnTo>
                    <a:pt x="26414" y="46836"/>
                  </a:lnTo>
                  <a:lnTo>
                    <a:pt x="26490" y="46963"/>
                  </a:lnTo>
                  <a:lnTo>
                    <a:pt x="26541" y="47167"/>
                  </a:lnTo>
                  <a:lnTo>
                    <a:pt x="26541" y="47320"/>
                  </a:lnTo>
                  <a:lnTo>
                    <a:pt x="26516" y="47448"/>
                  </a:lnTo>
                  <a:lnTo>
                    <a:pt x="26465" y="47499"/>
                  </a:lnTo>
                  <a:lnTo>
                    <a:pt x="26363" y="47550"/>
                  </a:lnTo>
                  <a:lnTo>
                    <a:pt x="26210" y="47524"/>
                  </a:lnTo>
                  <a:lnTo>
                    <a:pt x="26057" y="47473"/>
                  </a:lnTo>
                  <a:lnTo>
                    <a:pt x="25827" y="47397"/>
                  </a:lnTo>
                  <a:lnTo>
                    <a:pt x="25827" y="47371"/>
                  </a:lnTo>
                  <a:lnTo>
                    <a:pt x="25802" y="47346"/>
                  </a:lnTo>
                  <a:lnTo>
                    <a:pt x="25776" y="47371"/>
                  </a:lnTo>
                  <a:lnTo>
                    <a:pt x="25776" y="47397"/>
                  </a:lnTo>
                  <a:lnTo>
                    <a:pt x="25776" y="47524"/>
                  </a:lnTo>
                  <a:lnTo>
                    <a:pt x="25827" y="47626"/>
                  </a:lnTo>
                  <a:lnTo>
                    <a:pt x="25878" y="47703"/>
                  </a:lnTo>
                  <a:lnTo>
                    <a:pt x="25980" y="47779"/>
                  </a:lnTo>
                  <a:lnTo>
                    <a:pt x="26082" y="47830"/>
                  </a:lnTo>
                  <a:lnTo>
                    <a:pt x="26184" y="47830"/>
                  </a:lnTo>
                  <a:lnTo>
                    <a:pt x="26312" y="47805"/>
                  </a:lnTo>
                  <a:lnTo>
                    <a:pt x="26414" y="47754"/>
                  </a:lnTo>
                  <a:lnTo>
                    <a:pt x="26516" y="47652"/>
                  </a:lnTo>
                  <a:lnTo>
                    <a:pt x="26592" y="47550"/>
                  </a:lnTo>
                  <a:lnTo>
                    <a:pt x="26643" y="47422"/>
                  </a:lnTo>
                  <a:lnTo>
                    <a:pt x="26643" y="47295"/>
                  </a:lnTo>
                  <a:lnTo>
                    <a:pt x="26643" y="47167"/>
                  </a:lnTo>
                  <a:lnTo>
                    <a:pt x="26618" y="47040"/>
                  </a:lnTo>
                  <a:lnTo>
                    <a:pt x="26541" y="46938"/>
                  </a:lnTo>
                  <a:lnTo>
                    <a:pt x="26465" y="46810"/>
                  </a:lnTo>
                  <a:lnTo>
                    <a:pt x="26337" y="46683"/>
                  </a:lnTo>
                  <a:lnTo>
                    <a:pt x="26210" y="46607"/>
                  </a:lnTo>
                  <a:lnTo>
                    <a:pt x="26057" y="46556"/>
                  </a:lnTo>
                  <a:lnTo>
                    <a:pt x="25929" y="46530"/>
                  </a:lnTo>
                  <a:lnTo>
                    <a:pt x="25776" y="46556"/>
                  </a:lnTo>
                  <a:lnTo>
                    <a:pt x="25649" y="46607"/>
                  </a:lnTo>
                  <a:lnTo>
                    <a:pt x="25521" y="46683"/>
                  </a:lnTo>
                  <a:lnTo>
                    <a:pt x="25419" y="46759"/>
                  </a:lnTo>
                  <a:lnTo>
                    <a:pt x="25317" y="46887"/>
                  </a:lnTo>
                  <a:lnTo>
                    <a:pt x="25241" y="47014"/>
                  </a:lnTo>
                  <a:lnTo>
                    <a:pt x="25190" y="47142"/>
                  </a:lnTo>
                  <a:lnTo>
                    <a:pt x="25139" y="47295"/>
                  </a:lnTo>
                  <a:lnTo>
                    <a:pt x="25139" y="47448"/>
                  </a:lnTo>
                  <a:lnTo>
                    <a:pt x="25164" y="47601"/>
                  </a:lnTo>
                  <a:lnTo>
                    <a:pt x="25241" y="47754"/>
                  </a:lnTo>
                  <a:lnTo>
                    <a:pt x="25343" y="47907"/>
                  </a:lnTo>
                  <a:lnTo>
                    <a:pt x="25419" y="47983"/>
                  </a:lnTo>
                  <a:lnTo>
                    <a:pt x="25266" y="47907"/>
                  </a:lnTo>
                  <a:lnTo>
                    <a:pt x="25139" y="47805"/>
                  </a:lnTo>
                  <a:lnTo>
                    <a:pt x="25011" y="47703"/>
                  </a:lnTo>
                  <a:lnTo>
                    <a:pt x="24935" y="47550"/>
                  </a:lnTo>
                  <a:lnTo>
                    <a:pt x="24858" y="47422"/>
                  </a:lnTo>
                  <a:lnTo>
                    <a:pt x="24807" y="47244"/>
                  </a:lnTo>
                  <a:lnTo>
                    <a:pt x="24807" y="47065"/>
                  </a:lnTo>
                  <a:lnTo>
                    <a:pt x="24833" y="46887"/>
                  </a:lnTo>
                  <a:lnTo>
                    <a:pt x="24858" y="46734"/>
                  </a:lnTo>
                  <a:lnTo>
                    <a:pt x="24935" y="46607"/>
                  </a:lnTo>
                  <a:lnTo>
                    <a:pt x="25011" y="46479"/>
                  </a:lnTo>
                  <a:lnTo>
                    <a:pt x="25088" y="46352"/>
                  </a:lnTo>
                  <a:lnTo>
                    <a:pt x="25190" y="46250"/>
                  </a:lnTo>
                  <a:lnTo>
                    <a:pt x="25292" y="46173"/>
                  </a:lnTo>
                  <a:lnTo>
                    <a:pt x="25419" y="46097"/>
                  </a:lnTo>
                  <a:lnTo>
                    <a:pt x="25521" y="46046"/>
                  </a:lnTo>
                  <a:lnTo>
                    <a:pt x="25649" y="45995"/>
                  </a:lnTo>
                  <a:lnTo>
                    <a:pt x="25802" y="45969"/>
                  </a:lnTo>
                  <a:close/>
                  <a:moveTo>
                    <a:pt x="6399" y="40640"/>
                  </a:moveTo>
                  <a:lnTo>
                    <a:pt x="6782" y="40666"/>
                  </a:lnTo>
                  <a:lnTo>
                    <a:pt x="7139" y="40742"/>
                  </a:lnTo>
                  <a:lnTo>
                    <a:pt x="7521" y="40870"/>
                  </a:lnTo>
                  <a:lnTo>
                    <a:pt x="7853" y="40997"/>
                  </a:lnTo>
                  <a:lnTo>
                    <a:pt x="8184" y="41176"/>
                  </a:lnTo>
                  <a:lnTo>
                    <a:pt x="8490" y="41380"/>
                  </a:lnTo>
                  <a:lnTo>
                    <a:pt x="8796" y="41609"/>
                  </a:lnTo>
                  <a:lnTo>
                    <a:pt x="9051" y="41864"/>
                  </a:lnTo>
                  <a:lnTo>
                    <a:pt x="9280" y="42145"/>
                  </a:lnTo>
                  <a:lnTo>
                    <a:pt x="9510" y="42425"/>
                  </a:lnTo>
                  <a:lnTo>
                    <a:pt x="9714" y="42731"/>
                  </a:lnTo>
                  <a:lnTo>
                    <a:pt x="9867" y="43063"/>
                  </a:lnTo>
                  <a:lnTo>
                    <a:pt x="10020" y="43420"/>
                  </a:lnTo>
                  <a:lnTo>
                    <a:pt x="10122" y="43751"/>
                  </a:lnTo>
                  <a:lnTo>
                    <a:pt x="10198" y="44108"/>
                  </a:lnTo>
                  <a:lnTo>
                    <a:pt x="10249" y="44490"/>
                  </a:lnTo>
                  <a:lnTo>
                    <a:pt x="10249" y="44847"/>
                  </a:lnTo>
                  <a:lnTo>
                    <a:pt x="10224" y="45230"/>
                  </a:lnTo>
                  <a:lnTo>
                    <a:pt x="10173" y="45561"/>
                  </a:lnTo>
                  <a:lnTo>
                    <a:pt x="10122" y="45867"/>
                  </a:lnTo>
                  <a:lnTo>
                    <a:pt x="10020" y="46199"/>
                  </a:lnTo>
                  <a:lnTo>
                    <a:pt x="9892" y="46505"/>
                  </a:lnTo>
                  <a:lnTo>
                    <a:pt x="9765" y="46785"/>
                  </a:lnTo>
                  <a:lnTo>
                    <a:pt x="9612" y="47065"/>
                  </a:lnTo>
                  <a:lnTo>
                    <a:pt x="9408" y="47346"/>
                  </a:lnTo>
                  <a:lnTo>
                    <a:pt x="9229" y="47601"/>
                  </a:lnTo>
                  <a:lnTo>
                    <a:pt x="9000" y="47856"/>
                  </a:lnTo>
                  <a:lnTo>
                    <a:pt x="8771" y="48085"/>
                  </a:lnTo>
                  <a:lnTo>
                    <a:pt x="8516" y="48289"/>
                  </a:lnTo>
                  <a:lnTo>
                    <a:pt x="8261" y="48468"/>
                  </a:lnTo>
                  <a:lnTo>
                    <a:pt x="7980" y="48646"/>
                  </a:lnTo>
                  <a:lnTo>
                    <a:pt x="7674" y="48774"/>
                  </a:lnTo>
                  <a:lnTo>
                    <a:pt x="7368" y="48901"/>
                  </a:lnTo>
                  <a:lnTo>
                    <a:pt x="7062" y="49003"/>
                  </a:lnTo>
                  <a:lnTo>
                    <a:pt x="7011" y="48978"/>
                  </a:lnTo>
                  <a:lnTo>
                    <a:pt x="6986" y="48978"/>
                  </a:lnTo>
                  <a:lnTo>
                    <a:pt x="6960" y="49003"/>
                  </a:lnTo>
                  <a:lnTo>
                    <a:pt x="6935" y="49029"/>
                  </a:lnTo>
                  <a:lnTo>
                    <a:pt x="6833" y="49054"/>
                  </a:lnTo>
                  <a:lnTo>
                    <a:pt x="6450" y="49105"/>
                  </a:lnTo>
                  <a:lnTo>
                    <a:pt x="6068" y="49131"/>
                  </a:lnTo>
                  <a:lnTo>
                    <a:pt x="5711" y="49131"/>
                  </a:lnTo>
                  <a:lnTo>
                    <a:pt x="5354" y="49080"/>
                  </a:lnTo>
                  <a:lnTo>
                    <a:pt x="5303" y="49054"/>
                  </a:lnTo>
                  <a:lnTo>
                    <a:pt x="5252" y="49054"/>
                  </a:lnTo>
                  <a:lnTo>
                    <a:pt x="4997" y="48978"/>
                  </a:lnTo>
                  <a:lnTo>
                    <a:pt x="4768" y="48901"/>
                  </a:lnTo>
                  <a:lnTo>
                    <a:pt x="4538" y="48799"/>
                  </a:lnTo>
                  <a:lnTo>
                    <a:pt x="4309" y="48672"/>
                  </a:lnTo>
                  <a:lnTo>
                    <a:pt x="4105" y="48544"/>
                  </a:lnTo>
                  <a:lnTo>
                    <a:pt x="3901" y="48391"/>
                  </a:lnTo>
                  <a:lnTo>
                    <a:pt x="3722" y="48213"/>
                  </a:lnTo>
                  <a:lnTo>
                    <a:pt x="3544" y="48034"/>
                  </a:lnTo>
                  <a:lnTo>
                    <a:pt x="3391" y="47856"/>
                  </a:lnTo>
                  <a:lnTo>
                    <a:pt x="3238" y="47626"/>
                  </a:lnTo>
                  <a:lnTo>
                    <a:pt x="3110" y="47422"/>
                  </a:lnTo>
                  <a:lnTo>
                    <a:pt x="2983" y="47193"/>
                  </a:lnTo>
                  <a:lnTo>
                    <a:pt x="2856" y="46938"/>
                  </a:lnTo>
                  <a:lnTo>
                    <a:pt x="2779" y="46683"/>
                  </a:lnTo>
                  <a:lnTo>
                    <a:pt x="2677" y="46428"/>
                  </a:lnTo>
                  <a:lnTo>
                    <a:pt x="2626" y="46173"/>
                  </a:lnTo>
                  <a:lnTo>
                    <a:pt x="2524" y="44643"/>
                  </a:lnTo>
                  <a:lnTo>
                    <a:pt x="2448" y="43139"/>
                  </a:lnTo>
                  <a:lnTo>
                    <a:pt x="2626" y="42833"/>
                  </a:lnTo>
                  <a:lnTo>
                    <a:pt x="2830" y="42527"/>
                  </a:lnTo>
                  <a:lnTo>
                    <a:pt x="3034" y="42247"/>
                  </a:lnTo>
                  <a:lnTo>
                    <a:pt x="3289" y="41966"/>
                  </a:lnTo>
                  <a:lnTo>
                    <a:pt x="3544" y="41737"/>
                  </a:lnTo>
                  <a:lnTo>
                    <a:pt x="3799" y="41507"/>
                  </a:lnTo>
                  <a:lnTo>
                    <a:pt x="4079" y="41303"/>
                  </a:lnTo>
                  <a:lnTo>
                    <a:pt x="4385" y="41125"/>
                  </a:lnTo>
                  <a:lnTo>
                    <a:pt x="4691" y="40946"/>
                  </a:lnTo>
                  <a:lnTo>
                    <a:pt x="5023" y="40819"/>
                  </a:lnTo>
                  <a:lnTo>
                    <a:pt x="5354" y="40742"/>
                  </a:lnTo>
                  <a:lnTo>
                    <a:pt x="5686" y="40666"/>
                  </a:lnTo>
                  <a:lnTo>
                    <a:pt x="6042" y="40640"/>
                  </a:lnTo>
                  <a:close/>
                  <a:moveTo>
                    <a:pt x="14686" y="48519"/>
                  </a:moveTo>
                  <a:lnTo>
                    <a:pt x="14686" y="49335"/>
                  </a:lnTo>
                  <a:lnTo>
                    <a:pt x="14456" y="49207"/>
                  </a:lnTo>
                  <a:lnTo>
                    <a:pt x="14201" y="49131"/>
                  </a:lnTo>
                  <a:lnTo>
                    <a:pt x="13946" y="49080"/>
                  </a:lnTo>
                  <a:lnTo>
                    <a:pt x="13691" y="49029"/>
                  </a:lnTo>
                  <a:lnTo>
                    <a:pt x="13411" y="49029"/>
                  </a:lnTo>
                  <a:lnTo>
                    <a:pt x="13156" y="49054"/>
                  </a:lnTo>
                  <a:lnTo>
                    <a:pt x="12875" y="49080"/>
                  </a:lnTo>
                  <a:lnTo>
                    <a:pt x="12595" y="49156"/>
                  </a:lnTo>
                  <a:lnTo>
                    <a:pt x="12340" y="49233"/>
                  </a:lnTo>
                  <a:lnTo>
                    <a:pt x="12085" y="49335"/>
                  </a:lnTo>
                  <a:lnTo>
                    <a:pt x="11830" y="49437"/>
                  </a:lnTo>
                  <a:lnTo>
                    <a:pt x="11601" y="49564"/>
                  </a:lnTo>
                  <a:lnTo>
                    <a:pt x="11371" y="49717"/>
                  </a:lnTo>
                  <a:lnTo>
                    <a:pt x="11167" y="49870"/>
                  </a:lnTo>
                  <a:lnTo>
                    <a:pt x="10963" y="50048"/>
                  </a:lnTo>
                  <a:lnTo>
                    <a:pt x="10785" y="50252"/>
                  </a:lnTo>
                  <a:lnTo>
                    <a:pt x="10657" y="50431"/>
                  </a:lnTo>
                  <a:lnTo>
                    <a:pt x="10504" y="50609"/>
                  </a:lnTo>
                  <a:lnTo>
                    <a:pt x="10402" y="50813"/>
                  </a:lnTo>
                  <a:lnTo>
                    <a:pt x="10300" y="51017"/>
                  </a:lnTo>
                  <a:lnTo>
                    <a:pt x="10300" y="51017"/>
                  </a:lnTo>
                  <a:lnTo>
                    <a:pt x="10402" y="50737"/>
                  </a:lnTo>
                  <a:lnTo>
                    <a:pt x="10504" y="50456"/>
                  </a:lnTo>
                  <a:lnTo>
                    <a:pt x="10632" y="50201"/>
                  </a:lnTo>
                  <a:lnTo>
                    <a:pt x="10785" y="49946"/>
                  </a:lnTo>
                  <a:lnTo>
                    <a:pt x="10938" y="49717"/>
                  </a:lnTo>
                  <a:lnTo>
                    <a:pt x="11116" y="49488"/>
                  </a:lnTo>
                  <a:lnTo>
                    <a:pt x="11346" y="49284"/>
                  </a:lnTo>
                  <a:lnTo>
                    <a:pt x="11575" y="49105"/>
                  </a:lnTo>
                  <a:lnTo>
                    <a:pt x="11932" y="48901"/>
                  </a:lnTo>
                  <a:lnTo>
                    <a:pt x="12289" y="48748"/>
                  </a:lnTo>
                  <a:lnTo>
                    <a:pt x="12671" y="48646"/>
                  </a:lnTo>
                  <a:lnTo>
                    <a:pt x="13079" y="48570"/>
                  </a:lnTo>
                  <a:lnTo>
                    <a:pt x="13462" y="48544"/>
                  </a:lnTo>
                  <a:lnTo>
                    <a:pt x="13870" y="48519"/>
                  </a:lnTo>
                  <a:close/>
                  <a:moveTo>
                    <a:pt x="5660" y="51119"/>
                  </a:moveTo>
                  <a:lnTo>
                    <a:pt x="5813" y="51298"/>
                  </a:lnTo>
                  <a:lnTo>
                    <a:pt x="5915" y="51374"/>
                  </a:lnTo>
                  <a:lnTo>
                    <a:pt x="6017" y="51425"/>
                  </a:lnTo>
                  <a:lnTo>
                    <a:pt x="6144" y="51476"/>
                  </a:lnTo>
                  <a:lnTo>
                    <a:pt x="6246" y="51502"/>
                  </a:lnTo>
                  <a:lnTo>
                    <a:pt x="6374" y="51527"/>
                  </a:lnTo>
                  <a:lnTo>
                    <a:pt x="6501" y="51527"/>
                  </a:lnTo>
                  <a:lnTo>
                    <a:pt x="6552" y="51502"/>
                  </a:lnTo>
                  <a:lnTo>
                    <a:pt x="6476" y="52165"/>
                  </a:lnTo>
                  <a:lnTo>
                    <a:pt x="6425" y="52802"/>
                  </a:lnTo>
                  <a:lnTo>
                    <a:pt x="6195" y="52929"/>
                  </a:lnTo>
                  <a:lnTo>
                    <a:pt x="5966" y="53057"/>
                  </a:lnTo>
                  <a:lnTo>
                    <a:pt x="5737" y="53184"/>
                  </a:lnTo>
                  <a:lnTo>
                    <a:pt x="5507" y="53363"/>
                  </a:lnTo>
                  <a:lnTo>
                    <a:pt x="5507" y="53363"/>
                  </a:lnTo>
                  <a:lnTo>
                    <a:pt x="5584" y="52241"/>
                  </a:lnTo>
                  <a:lnTo>
                    <a:pt x="5660" y="51119"/>
                  </a:lnTo>
                  <a:close/>
                  <a:moveTo>
                    <a:pt x="54408" y="44745"/>
                  </a:moveTo>
                  <a:lnTo>
                    <a:pt x="54306" y="48289"/>
                  </a:lnTo>
                  <a:lnTo>
                    <a:pt x="54153" y="51859"/>
                  </a:lnTo>
                  <a:lnTo>
                    <a:pt x="54153" y="51910"/>
                  </a:lnTo>
                  <a:lnTo>
                    <a:pt x="54178" y="51986"/>
                  </a:lnTo>
                  <a:lnTo>
                    <a:pt x="54229" y="52012"/>
                  </a:lnTo>
                  <a:lnTo>
                    <a:pt x="54280" y="52063"/>
                  </a:lnTo>
                  <a:lnTo>
                    <a:pt x="54280" y="52522"/>
                  </a:lnTo>
                  <a:lnTo>
                    <a:pt x="54229" y="53006"/>
                  </a:lnTo>
                  <a:lnTo>
                    <a:pt x="54153" y="53312"/>
                  </a:lnTo>
                  <a:lnTo>
                    <a:pt x="54102" y="53465"/>
                  </a:lnTo>
                  <a:lnTo>
                    <a:pt x="54076" y="53516"/>
                  </a:lnTo>
                  <a:lnTo>
                    <a:pt x="54025" y="53516"/>
                  </a:lnTo>
                  <a:lnTo>
                    <a:pt x="53975" y="53465"/>
                  </a:lnTo>
                  <a:lnTo>
                    <a:pt x="53873" y="53465"/>
                  </a:lnTo>
                  <a:lnTo>
                    <a:pt x="53847" y="53516"/>
                  </a:lnTo>
                  <a:lnTo>
                    <a:pt x="50915" y="53465"/>
                  </a:lnTo>
                  <a:lnTo>
                    <a:pt x="47983" y="53439"/>
                  </a:lnTo>
                  <a:lnTo>
                    <a:pt x="47983" y="52726"/>
                  </a:lnTo>
                  <a:lnTo>
                    <a:pt x="47983" y="52012"/>
                  </a:lnTo>
                  <a:lnTo>
                    <a:pt x="48008" y="51272"/>
                  </a:lnTo>
                  <a:lnTo>
                    <a:pt x="48085" y="50558"/>
                  </a:lnTo>
                  <a:lnTo>
                    <a:pt x="48212" y="49844"/>
                  </a:lnTo>
                  <a:lnTo>
                    <a:pt x="48289" y="49488"/>
                  </a:lnTo>
                  <a:lnTo>
                    <a:pt x="48391" y="49156"/>
                  </a:lnTo>
                  <a:lnTo>
                    <a:pt x="48493" y="48825"/>
                  </a:lnTo>
                  <a:lnTo>
                    <a:pt x="48646" y="48493"/>
                  </a:lnTo>
                  <a:lnTo>
                    <a:pt x="48799" y="48162"/>
                  </a:lnTo>
                  <a:lnTo>
                    <a:pt x="48977" y="47830"/>
                  </a:lnTo>
                  <a:lnTo>
                    <a:pt x="49334" y="47346"/>
                  </a:lnTo>
                  <a:lnTo>
                    <a:pt x="49717" y="46887"/>
                  </a:lnTo>
                  <a:lnTo>
                    <a:pt x="50150" y="46454"/>
                  </a:lnTo>
                  <a:lnTo>
                    <a:pt x="50584" y="46071"/>
                  </a:lnTo>
                  <a:lnTo>
                    <a:pt x="51068" y="45714"/>
                  </a:lnTo>
                  <a:lnTo>
                    <a:pt x="51552" y="45383"/>
                  </a:lnTo>
                  <a:lnTo>
                    <a:pt x="52062" y="45051"/>
                  </a:lnTo>
                  <a:lnTo>
                    <a:pt x="52598" y="44745"/>
                  </a:lnTo>
                  <a:lnTo>
                    <a:pt x="53057" y="44796"/>
                  </a:lnTo>
                  <a:lnTo>
                    <a:pt x="53490" y="44822"/>
                  </a:lnTo>
                  <a:lnTo>
                    <a:pt x="53949" y="44796"/>
                  </a:lnTo>
                  <a:lnTo>
                    <a:pt x="54408" y="44745"/>
                  </a:lnTo>
                  <a:close/>
                  <a:moveTo>
                    <a:pt x="39340" y="28046"/>
                  </a:moveTo>
                  <a:lnTo>
                    <a:pt x="40589" y="28071"/>
                  </a:lnTo>
                  <a:lnTo>
                    <a:pt x="41813" y="28097"/>
                  </a:lnTo>
                  <a:lnTo>
                    <a:pt x="43062" y="28148"/>
                  </a:lnTo>
                  <a:lnTo>
                    <a:pt x="44286" y="28224"/>
                  </a:lnTo>
                  <a:lnTo>
                    <a:pt x="44235" y="28989"/>
                  </a:lnTo>
                  <a:lnTo>
                    <a:pt x="44184" y="29779"/>
                  </a:lnTo>
                  <a:lnTo>
                    <a:pt x="44133" y="30570"/>
                  </a:lnTo>
                  <a:lnTo>
                    <a:pt x="44133" y="31360"/>
                  </a:lnTo>
                  <a:lnTo>
                    <a:pt x="44133" y="32176"/>
                  </a:lnTo>
                  <a:lnTo>
                    <a:pt x="44184" y="32966"/>
                  </a:lnTo>
                  <a:lnTo>
                    <a:pt x="44261" y="33782"/>
                  </a:lnTo>
                  <a:lnTo>
                    <a:pt x="44363" y="34572"/>
                  </a:lnTo>
                  <a:lnTo>
                    <a:pt x="44490" y="35363"/>
                  </a:lnTo>
                  <a:lnTo>
                    <a:pt x="44643" y="36128"/>
                  </a:lnTo>
                  <a:lnTo>
                    <a:pt x="44847" y="36893"/>
                  </a:lnTo>
                  <a:lnTo>
                    <a:pt x="45076" y="37657"/>
                  </a:lnTo>
                  <a:lnTo>
                    <a:pt x="45357" y="38397"/>
                  </a:lnTo>
                  <a:lnTo>
                    <a:pt x="45663" y="39111"/>
                  </a:lnTo>
                  <a:lnTo>
                    <a:pt x="46020" y="39825"/>
                  </a:lnTo>
                  <a:lnTo>
                    <a:pt x="46428" y="40488"/>
                  </a:lnTo>
                  <a:lnTo>
                    <a:pt x="46683" y="40870"/>
                  </a:lnTo>
                  <a:lnTo>
                    <a:pt x="46938" y="41227"/>
                  </a:lnTo>
                  <a:lnTo>
                    <a:pt x="47218" y="41584"/>
                  </a:lnTo>
                  <a:lnTo>
                    <a:pt x="47524" y="41915"/>
                  </a:lnTo>
                  <a:lnTo>
                    <a:pt x="47830" y="42247"/>
                  </a:lnTo>
                  <a:lnTo>
                    <a:pt x="48161" y="42553"/>
                  </a:lnTo>
                  <a:lnTo>
                    <a:pt x="48493" y="42859"/>
                  </a:lnTo>
                  <a:lnTo>
                    <a:pt x="48850" y="43139"/>
                  </a:lnTo>
                  <a:lnTo>
                    <a:pt x="49207" y="43394"/>
                  </a:lnTo>
                  <a:lnTo>
                    <a:pt x="49589" y="43624"/>
                  </a:lnTo>
                  <a:lnTo>
                    <a:pt x="49972" y="43853"/>
                  </a:lnTo>
                  <a:lnTo>
                    <a:pt x="50354" y="44057"/>
                  </a:lnTo>
                  <a:lnTo>
                    <a:pt x="50762" y="44235"/>
                  </a:lnTo>
                  <a:lnTo>
                    <a:pt x="51170" y="44414"/>
                  </a:lnTo>
                  <a:lnTo>
                    <a:pt x="51603" y="44541"/>
                  </a:lnTo>
                  <a:lnTo>
                    <a:pt x="52037" y="44643"/>
                  </a:lnTo>
                  <a:lnTo>
                    <a:pt x="51705" y="44796"/>
                  </a:lnTo>
                  <a:lnTo>
                    <a:pt x="51399" y="44949"/>
                  </a:lnTo>
                  <a:lnTo>
                    <a:pt x="51093" y="45128"/>
                  </a:lnTo>
                  <a:lnTo>
                    <a:pt x="50813" y="45306"/>
                  </a:lnTo>
                  <a:lnTo>
                    <a:pt x="50533" y="45510"/>
                  </a:lnTo>
                  <a:lnTo>
                    <a:pt x="50278" y="45714"/>
                  </a:lnTo>
                  <a:lnTo>
                    <a:pt x="50048" y="45918"/>
                  </a:lnTo>
                  <a:lnTo>
                    <a:pt x="49819" y="46148"/>
                  </a:lnTo>
                  <a:lnTo>
                    <a:pt x="49589" y="46377"/>
                  </a:lnTo>
                  <a:lnTo>
                    <a:pt x="49385" y="46607"/>
                  </a:lnTo>
                  <a:lnTo>
                    <a:pt x="49028" y="47116"/>
                  </a:lnTo>
                  <a:lnTo>
                    <a:pt x="48697" y="47652"/>
                  </a:lnTo>
                  <a:lnTo>
                    <a:pt x="48416" y="48213"/>
                  </a:lnTo>
                  <a:lnTo>
                    <a:pt x="48187" y="48799"/>
                  </a:lnTo>
                  <a:lnTo>
                    <a:pt x="47983" y="49411"/>
                  </a:lnTo>
                  <a:lnTo>
                    <a:pt x="47830" y="50048"/>
                  </a:lnTo>
                  <a:lnTo>
                    <a:pt x="47728" y="50686"/>
                  </a:lnTo>
                  <a:lnTo>
                    <a:pt x="47626" y="51374"/>
                  </a:lnTo>
                  <a:lnTo>
                    <a:pt x="47575" y="52037"/>
                  </a:lnTo>
                  <a:lnTo>
                    <a:pt x="47550" y="52751"/>
                  </a:lnTo>
                  <a:lnTo>
                    <a:pt x="47550" y="53439"/>
                  </a:lnTo>
                  <a:lnTo>
                    <a:pt x="44286" y="53439"/>
                  </a:lnTo>
                  <a:lnTo>
                    <a:pt x="41023" y="53465"/>
                  </a:lnTo>
                  <a:lnTo>
                    <a:pt x="34470" y="53516"/>
                  </a:lnTo>
                  <a:lnTo>
                    <a:pt x="26592" y="53541"/>
                  </a:lnTo>
                  <a:lnTo>
                    <a:pt x="26592" y="53541"/>
                  </a:lnTo>
                  <a:lnTo>
                    <a:pt x="26694" y="53006"/>
                  </a:lnTo>
                  <a:lnTo>
                    <a:pt x="26796" y="52471"/>
                  </a:lnTo>
                  <a:lnTo>
                    <a:pt x="26949" y="51374"/>
                  </a:lnTo>
                  <a:lnTo>
                    <a:pt x="27076" y="50278"/>
                  </a:lnTo>
                  <a:lnTo>
                    <a:pt x="27127" y="49207"/>
                  </a:lnTo>
                  <a:lnTo>
                    <a:pt x="27102" y="49156"/>
                  </a:lnTo>
                  <a:lnTo>
                    <a:pt x="27076" y="49131"/>
                  </a:lnTo>
                  <a:lnTo>
                    <a:pt x="27000" y="49156"/>
                  </a:lnTo>
                  <a:lnTo>
                    <a:pt x="26975" y="49207"/>
                  </a:lnTo>
                  <a:lnTo>
                    <a:pt x="26975" y="49233"/>
                  </a:lnTo>
                  <a:lnTo>
                    <a:pt x="26949" y="49207"/>
                  </a:lnTo>
                  <a:lnTo>
                    <a:pt x="26184" y="49207"/>
                  </a:lnTo>
                  <a:lnTo>
                    <a:pt x="26159" y="48799"/>
                  </a:lnTo>
                  <a:lnTo>
                    <a:pt x="26159" y="48366"/>
                  </a:lnTo>
                  <a:lnTo>
                    <a:pt x="26184" y="48366"/>
                  </a:lnTo>
                  <a:lnTo>
                    <a:pt x="26235" y="48315"/>
                  </a:lnTo>
                  <a:lnTo>
                    <a:pt x="26261" y="48264"/>
                  </a:lnTo>
                  <a:lnTo>
                    <a:pt x="26465" y="48213"/>
                  </a:lnTo>
                  <a:lnTo>
                    <a:pt x="26643" y="48111"/>
                  </a:lnTo>
                  <a:lnTo>
                    <a:pt x="26822" y="47958"/>
                  </a:lnTo>
                  <a:lnTo>
                    <a:pt x="26975" y="47805"/>
                  </a:lnTo>
                  <a:lnTo>
                    <a:pt x="27102" y="47601"/>
                  </a:lnTo>
                  <a:lnTo>
                    <a:pt x="27204" y="47397"/>
                  </a:lnTo>
                  <a:lnTo>
                    <a:pt x="27255" y="47167"/>
                  </a:lnTo>
                  <a:lnTo>
                    <a:pt x="27255" y="46938"/>
                  </a:lnTo>
                  <a:lnTo>
                    <a:pt x="27204" y="46734"/>
                  </a:lnTo>
                  <a:lnTo>
                    <a:pt x="27127" y="46530"/>
                  </a:lnTo>
                  <a:lnTo>
                    <a:pt x="27051" y="46352"/>
                  </a:lnTo>
                  <a:lnTo>
                    <a:pt x="26924" y="46199"/>
                  </a:lnTo>
                  <a:lnTo>
                    <a:pt x="26796" y="46071"/>
                  </a:lnTo>
                  <a:lnTo>
                    <a:pt x="26643" y="45969"/>
                  </a:lnTo>
                  <a:lnTo>
                    <a:pt x="26490" y="45867"/>
                  </a:lnTo>
                  <a:lnTo>
                    <a:pt x="26312" y="45791"/>
                  </a:lnTo>
                  <a:lnTo>
                    <a:pt x="26133" y="45740"/>
                  </a:lnTo>
                  <a:lnTo>
                    <a:pt x="25751" y="45740"/>
                  </a:lnTo>
                  <a:lnTo>
                    <a:pt x="25572" y="45765"/>
                  </a:lnTo>
                  <a:lnTo>
                    <a:pt x="25394" y="45816"/>
                  </a:lnTo>
                  <a:lnTo>
                    <a:pt x="25215" y="45893"/>
                  </a:lnTo>
                  <a:lnTo>
                    <a:pt x="25037" y="46020"/>
                  </a:lnTo>
                  <a:lnTo>
                    <a:pt x="24884" y="46148"/>
                  </a:lnTo>
                  <a:lnTo>
                    <a:pt x="24731" y="46377"/>
                  </a:lnTo>
                  <a:lnTo>
                    <a:pt x="24603" y="46607"/>
                  </a:lnTo>
                  <a:lnTo>
                    <a:pt x="24527" y="46861"/>
                  </a:lnTo>
                  <a:lnTo>
                    <a:pt x="24527" y="47116"/>
                  </a:lnTo>
                  <a:lnTo>
                    <a:pt x="24527" y="47295"/>
                  </a:lnTo>
                  <a:lnTo>
                    <a:pt x="24578" y="47448"/>
                  </a:lnTo>
                  <a:lnTo>
                    <a:pt x="24629" y="47626"/>
                  </a:lnTo>
                  <a:lnTo>
                    <a:pt x="24731" y="47779"/>
                  </a:lnTo>
                  <a:lnTo>
                    <a:pt x="24833" y="47907"/>
                  </a:lnTo>
                  <a:lnTo>
                    <a:pt x="24935" y="48034"/>
                  </a:lnTo>
                  <a:lnTo>
                    <a:pt x="25062" y="48136"/>
                  </a:lnTo>
                  <a:lnTo>
                    <a:pt x="25215" y="48238"/>
                  </a:lnTo>
                  <a:lnTo>
                    <a:pt x="25368" y="48315"/>
                  </a:lnTo>
                  <a:lnTo>
                    <a:pt x="25521" y="48366"/>
                  </a:lnTo>
                  <a:lnTo>
                    <a:pt x="25700" y="48417"/>
                  </a:lnTo>
                  <a:lnTo>
                    <a:pt x="25853" y="48417"/>
                  </a:lnTo>
                  <a:lnTo>
                    <a:pt x="25802" y="48621"/>
                  </a:lnTo>
                  <a:lnTo>
                    <a:pt x="25776" y="48799"/>
                  </a:lnTo>
                  <a:lnTo>
                    <a:pt x="25776" y="49003"/>
                  </a:lnTo>
                  <a:lnTo>
                    <a:pt x="25776" y="49207"/>
                  </a:lnTo>
                  <a:lnTo>
                    <a:pt x="24399" y="49182"/>
                  </a:lnTo>
                  <a:lnTo>
                    <a:pt x="24450" y="48697"/>
                  </a:lnTo>
                  <a:lnTo>
                    <a:pt x="24476" y="48187"/>
                  </a:lnTo>
                  <a:lnTo>
                    <a:pt x="24501" y="47652"/>
                  </a:lnTo>
                  <a:lnTo>
                    <a:pt x="24476" y="47116"/>
                  </a:lnTo>
                  <a:lnTo>
                    <a:pt x="24399" y="46097"/>
                  </a:lnTo>
                  <a:lnTo>
                    <a:pt x="24297" y="45128"/>
                  </a:lnTo>
                  <a:lnTo>
                    <a:pt x="24323" y="45128"/>
                  </a:lnTo>
                  <a:lnTo>
                    <a:pt x="24348" y="45102"/>
                  </a:lnTo>
                  <a:lnTo>
                    <a:pt x="24374" y="45051"/>
                  </a:lnTo>
                  <a:lnTo>
                    <a:pt x="24603" y="45026"/>
                  </a:lnTo>
                  <a:lnTo>
                    <a:pt x="24833" y="44975"/>
                  </a:lnTo>
                  <a:lnTo>
                    <a:pt x="25062" y="44873"/>
                  </a:lnTo>
                  <a:lnTo>
                    <a:pt x="25241" y="44745"/>
                  </a:lnTo>
                  <a:lnTo>
                    <a:pt x="25419" y="44567"/>
                  </a:lnTo>
                  <a:lnTo>
                    <a:pt x="25547" y="44363"/>
                  </a:lnTo>
                  <a:lnTo>
                    <a:pt x="25649" y="44159"/>
                  </a:lnTo>
                  <a:lnTo>
                    <a:pt x="25700" y="43904"/>
                  </a:lnTo>
                  <a:lnTo>
                    <a:pt x="25700" y="43674"/>
                  </a:lnTo>
                  <a:lnTo>
                    <a:pt x="25674" y="43445"/>
                  </a:lnTo>
                  <a:lnTo>
                    <a:pt x="25598" y="43241"/>
                  </a:lnTo>
                  <a:lnTo>
                    <a:pt x="25521" y="43063"/>
                  </a:lnTo>
                  <a:lnTo>
                    <a:pt x="25394" y="42884"/>
                  </a:lnTo>
                  <a:lnTo>
                    <a:pt x="25241" y="42731"/>
                  </a:lnTo>
                  <a:lnTo>
                    <a:pt x="25088" y="42604"/>
                  </a:lnTo>
                  <a:lnTo>
                    <a:pt x="24909" y="42502"/>
                  </a:lnTo>
                  <a:lnTo>
                    <a:pt x="24731" y="42400"/>
                  </a:lnTo>
                  <a:lnTo>
                    <a:pt x="24527" y="42349"/>
                  </a:lnTo>
                  <a:lnTo>
                    <a:pt x="24323" y="42323"/>
                  </a:lnTo>
                  <a:lnTo>
                    <a:pt x="24093" y="42323"/>
                  </a:lnTo>
                  <a:lnTo>
                    <a:pt x="23890" y="42349"/>
                  </a:lnTo>
                  <a:lnTo>
                    <a:pt x="23686" y="42400"/>
                  </a:lnTo>
                  <a:lnTo>
                    <a:pt x="23482" y="42502"/>
                  </a:lnTo>
                  <a:lnTo>
                    <a:pt x="23303" y="42629"/>
                  </a:lnTo>
                  <a:lnTo>
                    <a:pt x="23176" y="42731"/>
                  </a:lnTo>
                  <a:lnTo>
                    <a:pt x="23048" y="42859"/>
                  </a:lnTo>
                  <a:lnTo>
                    <a:pt x="22946" y="43012"/>
                  </a:lnTo>
                  <a:lnTo>
                    <a:pt x="22844" y="43190"/>
                  </a:lnTo>
                  <a:lnTo>
                    <a:pt x="22768" y="43369"/>
                  </a:lnTo>
                  <a:lnTo>
                    <a:pt x="22717" y="43547"/>
                  </a:lnTo>
                  <a:lnTo>
                    <a:pt x="22691" y="43751"/>
                  </a:lnTo>
                  <a:lnTo>
                    <a:pt x="22691" y="43929"/>
                  </a:lnTo>
                  <a:lnTo>
                    <a:pt x="22717" y="44133"/>
                  </a:lnTo>
                  <a:lnTo>
                    <a:pt x="22793" y="44312"/>
                  </a:lnTo>
                  <a:lnTo>
                    <a:pt x="22870" y="44490"/>
                  </a:lnTo>
                  <a:lnTo>
                    <a:pt x="22997" y="44643"/>
                  </a:lnTo>
                  <a:lnTo>
                    <a:pt x="23125" y="44796"/>
                  </a:lnTo>
                  <a:lnTo>
                    <a:pt x="23278" y="44924"/>
                  </a:lnTo>
                  <a:lnTo>
                    <a:pt x="23431" y="45026"/>
                  </a:lnTo>
                  <a:lnTo>
                    <a:pt x="23609" y="45102"/>
                  </a:lnTo>
                  <a:lnTo>
                    <a:pt x="23813" y="45153"/>
                  </a:lnTo>
                  <a:lnTo>
                    <a:pt x="23992" y="45153"/>
                  </a:lnTo>
                  <a:lnTo>
                    <a:pt x="23941" y="46148"/>
                  </a:lnTo>
                  <a:lnTo>
                    <a:pt x="23941" y="47193"/>
                  </a:lnTo>
                  <a:lnTo>
                    <a:pt x="23941" y="47703"/>
                  </a:lnTo>
                  <a:lnTo>
                    <a:pt x="23992" y="48213"/>
                  </a:lnTo>
                  <a:lnTo>
                    <a:pt x="24042" y="48723"/>
                  </a:lnTo>
                  <a:lnTo>
                    <a:pt x="24093" y="49182"/>
                  </a:lnTo>
                  <a:lnTo>
                    <a:pt x="22640" y="49207"/>
                  </a:lnTo>
                  <a:lnTo>
                    <a:pt x="22640" y="49156"/>
                  </a:lnTo>
                  <a:lnTo>
                    <a:pt x="22589" y="48876"/>
                  </a:lnTo>
                  <a:lnTo>
                    <a:pt x="22564" y="48570"/>
                  </a:lnTo>
                  <a:lnTo>
                    <a:pt x="22589" y="48289"/>
                  </a:lnTo>
                  <a:lnTo>
                    <a:pt x="22666" y="47983"/>
                  </a:lnTo>
                  <a:lnTo>
                    <a:pt x="22819" y="47932"/>
                  </a:lnTo>
                  <a:lnTo>
                    <a:pt x="22997" y="47881"/>
                  </a:lnTo>
                  <a:lnTo>
                    <a:pt x="23125" y="47779"/>
                  </a:lnTo>
                  <a:lnTo>
                    <a:pt x="23278" y="47677"/>
                  </a:lnTo>
                  <a:lnTo>
                    <a:pt x="23405" y="47550"/>
                  </a:lnTo>
                  <a:lnTo>
                    <a:pt x="23507" y="47422"/>
                  </a:lnTo>
                  <a:lnTo>
                    <a:pt x="23609" y="47269"/>
                  </a:lnTo>
                  <a:lnTo>
                    <a:pt x="23686" y="47091"/>
                  </a:lnTo>
                  <a:lnTo>
                    <a:pt x="23711" y="46912"/>
                  </a:lnTo>
                  <a:lnTo>
                    <a:pt x="23737" y="46734"/>
                  </a:lnTo>
                  <a:lnTo>
                    <a:pt x="23737" y="46581"/>
                  </a:lnTo>
                  <a:lnTo>
                    <a:pt x="23711" y="46403"/>
                  </a:lnTo>
                  <a:lnTo>
                    <a:pt x="23660" y="46250"/>
                  </a:lnTo>
                  <a:lnTo>
                    <a:pt x="23584" y="46122"/>
                  </a:lnTo>
                  <a:lnTo>
                    <a:pt x="23482" y="45995"/>
                  </a:lnTo>
                  <a:lnTo>
                    <a:pt x="23380" y="45867"/>
                  </a:lnTo>
                  <a:lnTo>
                    <a:pt x="23278" y="45765"/>
                  </a:lnTo>
                  <a:lnTo>
                    <a:pt x="23125" y="45663"/>
                  </a:lnTo>
                  <a:lnTo>
                    <a:pt x="22997" y="45587"/>
                  </a:lnTo>
                  <a:lnTo>
                    <a:pt x="22844" y="45536"/>
                  </a:lnTo>
                  <a:lnTo>
                    <a:pt x="22666" y="45485"/>
                  </a:lnTo>
                  <a:lnTo>
                    <a:pt x="22513" y="45459"/>
                  </a:lnTo>
                  <a:lnTo>
                    <a:pt x="22156" y="45459"/>
                  </a:lnTo>
                  <a:lnTo>
                    <a:pt x="21977" y="45510"/>
                  </a:lnTo>
                  <a:lnTo>
                    <a:pt x="21824" y="45561"/>
                  </a:lnTo>
                  <a:lnTo>
                    <a:pt x="21671" y="45638"/>
                  </a:lnTo>
                  <a:lnTo>
                    <a:pt x="21544" y="45740"/>
                  </a:lnTo>
                  <a:lnTo>
                    <a:pt x="21416" y="45867"/>
                  </a:lnTo>
                  <a:lnTo>
                    <a:pt x="21314" y="45995"/>
                  </a:lnTo>
                  <a:lnTo>
                    <a:pt x="21238" y="46122"/>
                  </a:lnTo>
                  <a:lnTo>
                    <a:pt x="21161" y="46275"/>
                  </a:lnTo>
                  <a:lnTo>
                    <a:pt x="21136" y="46428"/>
                  </a:lnTo>
                  <a:lnTo>
                    <a:pt x="21085" y="46607"/>
                  </a:lnTo>
                  <a:lnTo>
                    <a:pt x="21085" y="46759"/>
                  </a:lnTo>
                  <a:lnTo>
                    <a:pt x="21085" y="46938"/>
                  </a:lnTo>
                  <a:lnTo>
                    <a:pt x="21110" y="47091"/>
                  </a:lnTo>
                  <a:lnTo>
                    <a:pt x="21136" y="47269"/>
                  </a:lnTo>
                  <a:lnTo>
                    <a:pt x="21212" y="47422"/>
                  </a:lnTo>
                  <a:lnTo>
                    <a:pt x="21289" y="47575"/>
                  </a:lnTo>
                  <a:lnTo>
                    <a:pt x="21314" y="47601"/>
                  </a:lnTo>
                  <a:lnTo>
                    <a:pt x="21391" y="47728"/>
                  </a:lnTo>
                  <a:lnTo>
                    <a:pt x="21493" y="47830"/>
                  </a:lnTo>
                  <a:lnTo>
                    <a:pt x="21620" y="47907"/>
                  </a:lnTo>
                  <a:lnTo>
                    <a:pt x="21748" y="48009"/>
                  </a:lnTo>
                  <a:lnTo>
                    <a:pt x="21875" y="48060"/>
                  </a:lnTo>
                  <a:lnTo>
                    <a:pt x="22028" y="48111"/>
                  </a:lnTo>
                  <a:lnTo>
                    <a:pt x="22181" y="48136"/>
                  </a:lnTo>
                  <a:lnTo>
                    <a:pt x="22309" y="48136"/>
                  </a:lnTo>
                  <a:lnTo>
                    <a:pt x="22258" y="48391"/>
                  </a:lnTo>
                  <a:lnTo>
                    <a:pt x="22207" y="48646"/>
                  </a:lnTo>
                  <a:lnTo>
                    <a:pt x="22232" y="48927"/>
                  </a:lnTo>
                  <a:lnTo>
                    <a:pt x="22283" y="49207"/>
                  </a:lnTo>
                  <a:lnTo>
                    <a:pt x="21773" y="49207"/>
                  </a:lnTo>
                  <a:lnTo>
                    <a:pt x="21748" y="49233"/>
                  </a:lnTo>
                  <a:lnTo>
                    <a:pt x="21722" y="49284"/>
                  </a:lnTo>
                  <a:lnTo>
                    <a:pt x="21722" y="49335"/>
                  </a:lnTo>
                  <a:lnTo>
                    <a:pt x="21799" y="49844"/>
                  </a:lnTo>
                  <a:lnTo>
                    <a:pt x="21875" y="50354"/>
                  </a:lnTo>
                  <a:lnTo>
                    <a:pt x="22028" y="51476"/>
                  </a:lnTo>
                  <a:lnTo>
                    <a:pt x="22130" y="52012"/>
                  </a:lnTo>
                  <a:lnTo>
                    <a:pt x="22283" y="52547"/>
                  </a:lnTo>
                  <a:lnTo>
                    <a:pt x="22462" y="53057"/>
                  </a:lnTo>
                  <a:lnTo>
                    <a:pt x="22564" y="53286"/>
                  </a:lnTo>
                  <a:lnTo>
                    <a:pt x="22691" y="53516"/>
                  </a:lnTo>
                  <a:lnTo>
                    <a:pt x="21110" y="53490"/>
                  </a:lnTo>
                  <a:lnTo>
                    <a:pt x="21059" y="52955"/>
                  </a:lnTo>
                  <a:lnTo>
                    <a:pt x="20958" y="52394"/>
                  </a:lnTo>
                  <a:lnTo>
                    <a:pt x="20830" y="51859"/>
                  </a:lnTo>
                  <a:lnTo>
                    <a:pt x="20652" y="51323"/>
                  </a:lnTo>
                  <a:lnTo>
                    <a:pt x="20448" y="50813"/>
                  </a:lnTo>
                  <a:lnTo>
                    <a:pt x="20218" y="50329"/>
                  </a:lnTo>
                  <a:lnTo>
                    <a:pt x="19938" y="49844"/>
                  </a:lnTo>
                  <a:lnTo>
                    <a:pt x="19632" y="49386"/>
                  </a:lnTo>
                  <a:lnTo>
                    <a:pt x="19300" y="48978"/>
                  </a:lnTo>
                  <a:lnTo>
                    <a:pt x="18918" y="48570"/>
                  </a:lnTo>
                  <a:lnTo>
                    <a:pt x="18535" y="48213"/>
                  </a:lnTo>
                  <a:lnTo>
                    <a:pt x="18102" y="47881"/>
                  </a:lnTo>
                  <a:lnTo>
                    <a:pt x="17643" y="47601"/>
                  </a:lnTo>
                  <a:lnTo>
                    <a:pt x="17159" y="47346"/>
                  </a:lnTo>
                  <a:lnTo>
                    <a:pt x="16649" y="47142"/>
                  </a:lnTo>
                  <a:lnTo>
                    <a:pt x="16113" y="46989"/>
                  </a:lnTo>
                  <a:lnTo>
                    <a:pt x="16572" y="46836"/>
                  </a:lnTo>
                  <a:lnTo>
                    <a:pt x="17031" y="46658"/>
                  </a:lnTo>
                  <a:lnTo>
                    <a:pt x="17490" y="46479"/>
                  </a:lnTo>
                  <a:lnTo>
                    <a:pt x="17924" y="46275"/>
                  </a:lnTo>
                  <a:lnTo>
                    <a:pt x="18357" y="46046"/>
                  </a:lnTo>
                  <a:lnTo>
                    <a:pt x="18765" y="45791"/>
                  </a:lnTo>
                  <a:lnTo>
                    <a:pt x="19173" y="45536"/>
                  </a:lnTo>
                  <a:lnTo>
                    <a:pt x="19581" y="45255"/>
                  </a:lnTo>
                  <a:lnTo>
                    <a:pt x="19963" y="44949"/>
                  </a:lnTo>
                  <a:lnTo>
                    <a:pt x="20320" y="44643"/>
                  </a:lnTo>
                  <a:lnTo>
                    <a:pt x="20703" y="44312"/>
                  </a:lnTo>
                  <a:lnTo>
                    <a:pt x="21034" y="43980"/>
                  </a:lnTo>
                  <a:lnTo>
                    <a:pt x="21391" y="43624"/>
                  </a:lnTo>
                  <a:lnTo>
                    <a:pt x="21697" y="43267"/>
                  </a:lnTo>
                  <a:lnTo>
                    <a:pt x="22003" y="42884"/>
                  </a:lnTo>
                  <a:lnTo>
                    <a:pt x="22309" y="42476"/>
                  </a:lnTo>
                  <a:lnTo>
                    <a:pt x="22564" y="42119"/>
                  </a:lnTo>
                  <a:lnTo>
                    <a:pt x="22819" y="41737"/>
                  </a:lnTo>
                  <a:lnTo>
                    <a:pt x="23048" y="41354"/>
                  </a:lnTo>
                  <a:lnTo>
                    <a:pt x="23278" y="40946"/>
                  </a:lnTo>
                  <a:lnTo>
                    <a:pt x="23609" y="40309"/>
                  </a:lnTo>
                  <a:lnTo>
                    <a:pt x="23915" y="39621"/>
                  </a:lnTo>
                  <a:lnTo>
                    <a:pt x="24195" y="38907"/>
                  </a:lnTo>
                  <a:lnTo>
                    <a:pt x="24425" y="38167"/>
                  </a:lnTo>
                  <a:lnTo>
                    <a:pt x="24654" y="37403"/>
                  </a:lnTo>
                  <a:lnTo>
                    <a:pt x="24833" y="36612"/>
                  </a:lnTo>
                  <a:lnTo>
                    <a:pt x="24986" y="35822"/>
                  </a:lnTo>
                  <a:lnTo>
                    <a:pt x="25113" y="35031"/>
                  </a:lnTo>
                  <a:lnTo>
                    <a:pt x="25190" y="34241"/>
                  </a:lnTo>
                  <a:lnTo>
                    <a:pt x="25241" y="33425"/>
                  </a:lnTo>
                  <a:lnTo>
                    <a:pt x="25241" y="32635"/>
                  </a:lnTo>
                  <a:lnTo>
                    <a:pt x="25190" y="31844"/>
                  </a:lnTo>
                  <a:lnTo>
                    <a:pt x="25113" y="31080"/>
                  </a:lnTo>
                  <a:lnTo>
                    <a:pt x="24986" y="30315"/>
                  </a:lnTo>
                  <a:lnTo>
                    <a:pt x="24807" y="29575"/>
                  </a:lnTo>
                  <a:lnTo>
                    <a:pt x="24603" y="28861"/>
                  </a:lnTo>
                  <a:lnTo>
                    <a:pt x="25827" y="28708"/>
                  </a:lnTo>
                  <a:lnTo>
                    <a:pt x="27051" y="28581"/>
                  </a:lnTo>
                  <a:lnTo>
                    <a:pt x="28275" y="28479"/>
                  </a:lnTo>
                  <a:lnTo>
                    <a:pt x="29499" y="28377"/>
                  </a:lnTo>
                  <a:lnTo>
                    <a:pt x="31972" y="28250"/>
                  </a:lnTo>
                  <a:lnTo>
                    <a:pt x="34394" y="28122"/>
                  </a:lnTo>
                  <a:lnTo>
                    <a:pt x="35643" y="28071"/>
                  </a:lnTo>
                  <a:lnTo>
                    <a:pt x="36867" y="28046"/>
                  </a:lnTo>
                  <a:close/>
                  <a:moveTo>
                    <a:pt x="15654" y="47116"/>
                  </a:moveTo>
                  <a:lnTo>
                    <a:pt x="16164" y="47269"/>
                  </a:lnTo>
                  <a:lnTo>
                    <a:pt x="16674" y="47473"/>
                  </a:lnTo>
                  <a:lnTo>
                    <a:pt x="17159" y="47703"/>
                  </a:lnTo>
                  <a:lnTo>
                    <a:pt x="17618" y="48009"/>
                  </a:lnTo>
                  <a:lnTo>
                    <a:pt x="18051" y="48315"/>
                  </a:lnTo>
                  <a:lnTo>
                    <a:pt x="18433" y="48672"/>
                  </a:lnTo>
                  <a:lnTo>
                    <a:pt x="18816" y="49054"/>
                  </a:lnTo>
                  <a:lnTo>
                    <a:pt x="19147" y="49488"/>
                  </a:lnTo>
                  <a:lnTo>
                    <a:pt x="19453" y="49921"/>
                  </a:lnTo>
                  <a:lnTo>
                    <a:pt x="19734" y="50380"/>
                  </a:lnTo>
                  <a:lnTo>
                    <a:pt x="19963" y="50864"/>
                  </a:lnTo>
                  <a:lnTo>
                    <a:pt x="20193" y="51374"/>
                  </a:lnTo>
                  <a:lnTo>
                    <a:pt x="20346" y="51884"/>
                  </a:lnTo>
                  <a:lnTo>
                    <a:pt x="20499" y="52420"/>
                  </a:lnTo>
                  <a:lnTo>
                    <a:pt x="20601" y="52955"/>
                  </a:lnTo>
                  <a:lnTo>
                    <a:pt x="20652" y="53490"/>
                  </a:lnTo>
                  <a:lnTo>
                    <a:pt x="19759" y="53490"/>
                  </a:lnTo>
                  <a:lnTo>
                    <a:pt x="18969" y="53516"/>
                  </a:lnTo>
                  <a:lnTo>
                    <a:pt x="18076" y="53541"/>
                  </a:lnTo>
                  <a:lnTo>
                    <a:pt x="17618" y="53516"/>
                  </a:lnTo>
                  <a:lnTo>
                    <a:pt x="17159" y="53465"/>
                  </a:lnTo>
                  <a:lnTo>
                    <a:pt x="17108" y="53439"/>
                  </a:lnTo>
                  <a:lnTo>
                    <a:pt x="16955" y="53439"/>
                  </a:lnTo>
                  <a:lnTo>
                    <a:pt x="16649" y="53388"/>
                  </a:lnTo>
                  <a:lnTo>
                    <a:pt x="16368" y="53337"/>
                  </a:lnTo>
                  <a:lnTo>
                    <a:pt x="16088" y="53261"/>
                  </a:lnTo>
                  <a:lnTo>
                    <a:pt x="15858" y="53159"/>
                  </a:lnTo>
                  <a:lnTo>
                    <a:pt x="15629" y="53031"/>
                  </a:lnTo>
                  <a:lnTo>
                    <a:pt x="15450" y="52878"/>
                  </a:lnTo>
                  <a:lnTo>
                    <a:pt x="15297" y="52726"/>
                  </a:lnTo>
                  <a:lnTo>
                    <a:pt x="15195" y="52522"/>
                  </a:lnTo>
                  <a:lnTo>
                    <a:pt x="15221" y="52471"/>
                  </a:lnTo>
                  <a:lnTo>
                    <a:pt x="15195" y="47218"/>
                  </a:lnTo>
                  <a:lnTo>
                    <a:pt x="15654" y="47116"/>
                  </a:lnTo>
                  <a:close/>
                  <a:moveTo>
                    <a:pt x="23482" y="49335"/>
                  </a:moveTo>
                  <a:lnTo>
                    <a:pt x="24068" y="49386"/>
                  </a:lnTo>
                  <a:lnTo>
                    <a:pt x="24578" y="49411"/>
                  </a:lnTo>
                  <a:lnTo>
                    <a:pt x="25827" y="49386"/>
                  </a:lnTo>
                  <a:lnTo>
                    <a:pt x="25853" y="49437"/>
                  </a:lnTo>
                  <a:lnTo>
                    <a:pt x="25904" y="49462"/>
                  </a:lnTo>
                  <a:lnTo>
                    <a:pt x="25980" y="49488"/>
                  </a:lnTo>
                  <a:lnTo>
                    <a:pt x="26082" y="49462"/>
                  </a:lnTo>
                  <a:lnTo>
                    <a:pt x="26159" y="49386"/>
                  </a:lnTo>
                  <a:lnTo>
                    <a:pt x="26924" y="49386"/>
                  </a:lnTo>
                  <a:lnTo>
                    <a:pt x="26796" y="49870"/>
                  </a:lnTo>
                  <a:lnTo>
                    <a:pt x="26669" y="50380"/>
                  </a:lnTo>
                  <a:lnTo>
                    <a:pt x="26567" y="50915"/>
                  </a:lnTo>
                  <a:lnTo>
                    <a:pt x="26465" y="51425"/>
                  </a:lnTo>
                  <a:lnTo>
                    <a:pt x="26388" y="51961"/>
                  </a:lnTo>
                  <a:lnTo>
                    <a:pt x="26337" y="52496"/>
                  </a:lnTo>
                  <a:lnTo>
                    <a:pt x="26286" y="53031"/>
                  </a:lnTo>
                  <a:lnTo>
                    <a:pt x="26286" y="53541"/>
                  </a:lnTo>
                  <a:lnTo>
                    <a:pt x="24986" y="53541"/>
                  </a:lnTo>
                  <a:lnTo>
                    <a:pt x="22819" y="53516"/>
                  </a:lnTo>
                  <a:lnTo>
                    <a:pt x="22717" y="53261"/>
                  </a:lnTo>
                  <a:lnTo>
                    <a:pt x="22640" y="52980"/>
                  </a:lnTo>
                  <a:lnTo>
                    <a:pt x="22564" y="52700"/>
                  </a:lnTo>
                  <a:lnTo>
                    <a:pt x="22513" y="52394"/>
                  </a:lnTo>
                  <a:lnTo>
                    <a:pt x="22411" y="51808"/>
                  </a:lnTo>
                  <a:lnTo>
                    <a:pt x="22334" y="51247"/>
                  </a:lnTo>
                  <a:lnTo>
                    <a:pt x="22207" y="50737"/>
                  </a:lnTo>
                  <a:lnTo>
                    <a:pt x="22130" y="50456"/>
                  </a:lnTo>
                  <a:lnTo>
                    <a:pt x="22079" y="50176"/>
                  </a:lnTo>
                  <a:lnTo>
                    <a:pt x="22054" y="49921"/>
                  </a:lnTo>
                  <a:lnTo>
                    <a:pt x="22079" y="49819"/>
                  </a:lnTo>
                  <a:lnTo>
                    <a:pt x="22105" y="49692"/>
                  </a:lnTo>
                  <a:lnTo>
                    <a:pt x="22156" y="49615"/>
                  </a:lnTo>
                  <a:lnTo>
                    <a:pt x="22207" y="49539"/>
                  </a:lnTo>
                  <a:lnTo>
                    <a:pt x="22309" y="49462"/>
                  </a:lnTo>
                  <a:lnTo>
                    <a:pt x="22411" y="49411"/>
                  </a:lnTo>
                  <a:lnTo>
                    <a:pt x="22666" y="49360"/>
                  </a:lnTo>
                  <a:lnTo>
                    <a:pt x="22921" y="49335"/>
                  </a:lnTo>
                  <a:close/>
                  <a:moveTo>
                    <a:pt x="39442" y="54051"/>
                  </a:moveTo>
                  <a:lnTo>
                    <a:pt x="39620" y="54255"/>
                  </a:lnTo>
                  <a:lnTo>
                    <a:pt x="39773" y="54434"/>
                  </a:lnTo>
                  <a:lnTo>
                    <a:pt x="39901" y="54638"/>
                  </a:lnTo>
                  <a:lnTo>
                    <a:pt x="40028" y="54867"/>
                  </a:lnTo>
                  <a:lnTo>
                    <a:pt x="40232" y="55301"/>
                  </a:lnTo>
                  <a:lnTo>
                    <a:pt x="40385" y="55734"/>
                  </a:lnTo>
                  <a:lnTo>
                    <a:pt x="40232" y="55479"/>
                  </a:lnTo>
                  <a:lnTo>
                    <a:pt x="40079" y="55224"/>
                  </a:lnTo>
                  <a:lnTo>
                    <a:pt x="39875" y="54995"/>
                  </a:lnTo>
                  <a:lnTo>
                    <a:pt x="39671" y="54765"/>
                  </a:lnTo>
                  <a:lnTo>
                    <a:pt x="39442" y="54561"/>
                  </a:lnTo>
                  <a:lnTo>
                    <a:pt x="39187" y="54408"/>
                  </a:lnTo>
                  <a:lnTo>
                    <a:pt x="38932" y="54255"/>
                  </a:lnTo>
                  <a:lnTo>
                    <a:pt x="38626" y="54128"/>
                  </a:lnTo>
                  <a:lnTo>
                    <a:pt x="38371" y="54051"/>
                  </a:lnTo>
                  <a:close/>
                  <a:moveTo>
                    <a:pt x="8949" y="52624"/>
                  </a:moveTo>
                  <a:lnTo>
                    <a:pt x="9459" y="52649"/>
                  </a:lnTo>
                  <a:lnTo>
                    <a:pt x="9994" y="52726"/>
                  </a:lnTo>
                  <a:lnTo>
                    <a:pt x="10020" y="52726"/>
                  </a:lnTo>
                  <a:lnTo>
                    <a:pt x="10071" y="53133"/>
                  </a:lnTo>
                  <a:lnTo>
                    <a:pt x="10147" y="53516"/>
                  </a:lnTo>
                  <a:lnTo>
                    <a:pt x="10275" y="53924"/>
                  </a:lnTo>
                  <a:lnTo>
                    <a:pt x="10428" y="54306"/>
                  </a:lnTo>
                  <a:lnTo>
                    <a:pt x="10428" y="54306"/>
                  </a:lnTo>
                  <a:lnTo>
                    <a:pt x="10198" y="54179"/>
                  </a:lnTo>
                  <a:lnTo>
                    <a:pt x="9969" y="54051"/>
                  </a:lnTo>
                  <a:lnTo>
                    <a:pt x="9739" y="53949"/>
                  </a:lnTo>
                  <a:lnTo>
                    <a:pt x="9510" y="53847"/>
                  </a:lnTo>
                  <a:lnTo>
                    <a:pt x="9255" y="53771"/>
                  </a:lnTo>
                  <a:lnTo>
                    <a:pt x="9025" y="53720"/>
                  </a:lnTo>
                  <a:lnTo>
                    <a:pt x="8516" y="53643"/>
                  </a:lnTo>
                  <a:lnTo>
                    <a:pt x="8031" y="53618"/>
                  </a:lnTo>
                  <a:lnTo>
                    <a:pt x="7521" y="53643"/>
                  </a:lnTo>
                  <a:lnTo>
                    <a:pt x="7062" y="53745"/>
                  </a:lnTo>
                  <a:lnTo>
                    <a:pt x="6603" y="53898"/>
                  </a:lnTo>
                  <a:lnTo>
                    <a:pt x="6144" y="54077"/>
                  </a:lnTo>
                  <a:lnTo>
                    <a:pt x="5762" y="54332"/>
                  </a:lnTo>
                  <a:lnTo>
                    <a:pt x="5558" y="54459"/>
                  </a:lnTo>
                  <a:lnTo>
                    <a:pt x="5380" y="54612"/>
                  </a:lnTo>
                  <a:lnTo>
                    <a:pt x="5227" y="54791"/>
                  </a:lnTo>
                  <a:lnTo>
                    <a:pt x="5074" y="54944"/>
                  </a:lnTo>
                  <a:lnTo>
                    <a:pt x="4921" y="55148"/>
                  </a:lnTo>
                  <a:lnTo>
                    <a:pt x="4819" y="55326"/>
                  </a:lnTo>
                  <a:lnTo>
                    <a:pt x="4691" y="55530"/>
                  </a:lnTo>
                  <a:lnTo>
                    <a:pt x="4589" y="55760"/>
                  </a:lnTo>
                  <a:lnTo>
                    <a:pt x="4513" y="55963"/>
                  </a:lnTo>
                  <a:lnTo>
                    <a:pt x="4462" y="56193"/>
                  </a:lnTo>
                  <a:lnTo>
                    <a:pt x="4411" y="56448"/>
                  </a:lnTo>
                  <a:lnTo>
                    <a:pt x="4385" y="56703"/>
                  </a:lnTo>
                  <a:lnTo>
                    <a:pt x="4360" y="56448"/>
                  </a:lnTo>
                  <a:lnTo>
                    <a:pt x="4360" y="56218"/>
                  </a:lnTo>
                  <a:lnTo>
                    <a:pt x="4385" y="55989"/>
                  </a:lnTo>
                  <a:lnTo>
                    <a:pt x="4411" y="55734"/>
                  </a:lnTo>
                  <a:lnTo>
                    <a:pt x="4436" y="55505"/>
                  </a:lnTo>
                  <a:lnTo>
                    <a:pt x="4513" y="55275"/>
                  </a:lnTo>
                  <a:lnTo>
                    <a:pt x="4589" y="55046"/>
                  </a:lnTo>
                  <a:lnTo>
                    <a:pt x="4691" y="54842"/>
                  </a:lnTo>
                  <a:lnTo>
                    <a:pt x="4793" y="54612"/>
                  </a:lnTo>
                  <a:lnTo>
                    <a:pt x="4921" y="54408"/>
                  </a:lnTo>
                  <a:lnTo>
                    <a:pt x="5048" y="54230"/>
                  </a:lnTo>
                  <a:lnTo>
                    <a:pt x="5201" y="54026"/>
                  </a:lnTo>
                  <a:lnTo>
                    <a:pt x="5380" y="53847"/>
                  </a:lnTo>
                  <a:lnTo>
                    <a:pt x="5558" y="53694"/>
                  </a:lnTo>
                  <a:lnTo>
                    <a:pt x="5737" y="53516"/>
                  </a:lnTo>
                  <a:lnTo>
                    <a:pt x="5941" y="53388"/>
                  </a:lnTo>
                  <a:lnTo>
                    <a:pt x="6170" y="53235"/>
                  </a:lnTo>
                  <a:lnTo>
                    <a:pt x="6399" y="53108"/>
                  </a:lnTo>
                  <a:lnTo>
                    <a:pt x="6654" y="53006"/>
                  </a:lnTo>
                  <a:lnTo>
                    <a:pt x="6884" y="52904"/>
                  </a:lnTo>
                  <a:lnTo>
                    <a:pt x="7394" y="52776"/>
                  </a:lnTo>
                  <a:lnTo>
                    <a:pt x="7904" y="52675"/>
                  </a:lnTo>
                  <a:lnTo>
                    <a:pt x="8414" y="52624"/>
                  </a:lnTo>
                  <a:close/>
                  <a:moveTo>
                    <a:pt x="43598" y="55301"/>
                  </a:moveTo>
                  <a:lnTo>
                    <a:pt x="44006" y="55326"/>
                  </a:lnTo>
                  <a:lnTo>
                    <a:pt x="44414" y="55377"/>
                  </a:lnTo>
                  <a:lnTo>
                    <a:pt x="44796" y="55505"/>
                  </a:lnTo>
                  <a:lnTo>
                    <a:pt x="45153" y="55632"/>
                  </a:lnTo>
                  <a:lnTo>
                    <a:pt x="45484" y="55836"/>
                  </a:lnTo>
                  <a:lnTo>
                    <a:pt x="45790" y="56065"/>
                  </a:lnTo>
                  <a:lnTo>
                    <a:pt x="46045" y="56346"/>
                  </a:lnTo>
                  <a:lnTo>
                    <a:pt x="46173" y="56473"/>
                  </a:lnTo>
                  <a:lnTo>
                    <a:pt x="46275" y="56652"/>
                  </a:lnTo>
                  <a:lnTo>
                    <a:pt x="46020" y="56422"/>
                  </a:lnTo>
                  <a:lnTo>
                    <a:pt x="45765" y="56218"/>
                  </a:lnTo>
                  <a:lnTo>
                    <a:pt x="45459" y="56065"/>
                  </a:lnTo>
                  <a:lnTo>
                    <a:pt x="45127" y="55938"/>
                  </a:lnTo>
                  <a:lnTo>
                    <a:pt x="44822" y="55836"/>
                  </a:lnTo>
                  <a:lnTo>
                    <a:pt x="44516" y="55785"/>
                  </a:lnTo>
                  <a:lnTo>
                    <a:pt x="44235" y="55760"/>
                  </a:lnTo>
                  <a:lnTo>
                    <a:pt x="43929" y="55760"/>
                  </a:lnTo>
                  <a:lnTo>
                    <a:pt x="43649" y="55785"/>
                  </a:lnTo>
                  <a:lnTo>
                    <a:pt x="43368" y="55861"/>
                  </a:lnTo>
                  <a:lnTo>
                    <a:pt x="43088" y="55938"/>
                  </a:lnTo>
                  <a:lnTo>
                    <a:pt x="42807" y="56014"/>
                  </a:lnTo>
                  <a:lnTo>
                    <a:pt x="42552" y="56142"/>
                  </a:lnTo>
                  <a:lnTo>
                    <a:pt x="42297" y="56295"/>
                  </a:lnTo>
                  <a:lnTo>
                    <a:pt x="42042" y="56448"/>
                  </a:lnTo>
                  <a:lnTo>
                    <a:pt x="41788" y="56601"/>
                  </a:lnTo>
                  <a:lnTo>
                    <a:pt x="41558" y="56805"/>
                  </a:lnTo>
                  <a:lnTo>
                    <a:pt x="41329" y="57009"/>
                  </a:lnTo>
                  <a:lnTo>
                    <a:pt x="40921" y="57417"/>
                  </a:lnTo>
                  <a:lnTo>
                    <a:pt x="40895" y="57187"/>
                  </a:lnTo>
                  <a:lnTo>
                    <a:pt x="40819" y="56601"/>
                  </a:lnTo>
                  <a:lnTo>
                    <a:pt x="40946" y="56448"/>
                  </a:lnTo>
                  <a:lnTo>
                    <a:pt x="41074" y="56295"/>
                  </a:lnTo>
                  <a:lnTo>
                    <a:pt x="41354" y="56014"/>
                  </a:lnTo>
                  <a:lnTo>
                    <a:pt x="41686" y="55785"/>
                  </a:lnTo>
                  <a:lnTo>
                    <a:pt x="42017" y="55607"/>
                  </a:lnTo>
                  <a:lnTo>
                    <a:pt x="42399" y="55454"/>
                  </a:lnTo>
                  <a:lnTo>
                    <a:pt x="42807" y="55352"/>
                  </a:lnTo>
                  <a:lnTo>
                    <a:pt x="43190" y="55301"/>
                  </a:lnTo>
                  <a:close/>
                  <a:moveTo>
                    <a:pt x="26235" y="54051"/>
                  </a:moveTo>
                  <a:lnTo>
                    <a:pt x="26567" y="54102"/>
                  </a:lnTo>
                  <a:lnTo>
                    <a:pt x="26898" y="54153"/>
                  </a:lnTo>
                  <a:lnTo>
                    <a:pt x="27204" y="54230"/>
                  </a:lnTo>
                  <a:lnTo>
                    <a:pt x="27535" y="54306"/>
                  </a:lnTo>
                  <a:lnTo>
                    <a:pt x="27586" y="54816"/>
                  </a:lnTo>
                  <a:lnTo>
                    <a:pt x="27637" y="55352"/>
                  </a:lnTo>
                  <a:lnTo>
                    <a:pt x="27663" y="55887"/>
                  </a:lnTo>
                  <a:lnTo>
                    <a:pt x="27637" y="56422"/>
                  </a:lnTo>
                  <a:lnTo>
                    <a:pt x="27586" y="56677"/>
                  </a:lnTo>
                  <a:lnTo>
                    <a:pt x="27535" y="56932"/>
                  </a:lnTo>
                  <a:lnTo>
                    <a:pt x="27459" y="57187"/>
                  </a:lnTo>
                  <a:lnTo>
                    <a:pt x="27382" y="57417"/>
                  </a:lnTo>
                  <a:lnTo>
                    <a:pt x="27280" y="57646"/>
                  </a:lnTo>
                  <a:lnTo>
                    <a:pt x="27153" y="57876"/>
                  </a:lnTo>
                  <a:lnTo>
                    <a:pt x="27000" y="58080"/>
                  </a:lnTo>
                  <a:lnTo>
                    <a:pt x="26822" y="58284"/>
                  </a:lnTo>
                  <a:lnTo>
                    <a:pt x="26669" y="58207"/>
                  </a:lnTo>
                  <a:lnTo>
                    <a:pt x="26490" y="58182"/>
                  </a:lnTo>
                  <a:lnTo>
                    <a:pt x="26312" y="58156"/>
                  </a:lnTo>
                  <a:lnTo>
                    <a:pt x="26133" y="58156"/>
                  </a:lnTo>
                  <a:lnTo>
                    <a:pt x="25955" y="58207"/>
                  </a:lnTo>
                  <a:lnTo>
                    <a:pt x="25751" y="58258"/>
                  </a:lnTo>
                  <a:lnTo>
                    <a:pt x="25547" y="58360"/>
                  </a:lnTo>
                  <a:lnTo>
                    <a:pt x="25343" y="58488"/>
                  </a:lnTo>
                  <a:lnTo>
                    <a:pt x="25139" y="58641"/>
                  </a:lnTo>
                  <a:lnTo>
                    <a:pt x="24986" y="58819"/>
                  </a:lnTo>
                  <a:lnTo>
                    <a:pt x="24884" y="58539"/>
                  </a:lnTo>
                  <a:lnTo>
                    <a:pt x="24756" y="58258"/>
                  </a:lnTo>
                  <a:lnTo>
                    <a:pt x="24603" y="58003"/>
                  </a:lnTo>
                  <a:lnTo>
                    <a:pt x="24450" y="57748"/>
                  </a:lnTo>
                  <a:lnTo>
                    <a:pt x="24272" y="57493"/>
                  </a:lnTo>
                  <a:lnTo>
                    <a:pt x="24068" y="57264"/>
                  </a:lnTo>
                  <a:lnTo>
                    <a:pt x="23839" y="57060"/>
                  </a:lnTo>
                  <a:lnTo>
                    <a:pt x="23609" y="56856"/>
                  </a:lnTo>
                  <a:lnTo>
                    <a:pt x="23380" y="56677"/>
                  </a:lnTo>
                  <a:lnTo>
                    <a:pt x="23099" y="56524"/>
                  </a:lnTo>
                  <a:lnTo>
                    <a:pt x="22844" y="56397"/>
                  </a:lnTo>
                  <a:lnTo>
                    <a:pt x="22564" y="56269"/>
                  </a:lnTo>
                  <a:lnTo>
                    <a:pt x="22258" y="56193"/>
                  </a:lnTo>
                  <a:lnTo>
                    <a:pt x="21977" y="56116"/>
                  </a:lnTo>
                  <a:lnTo>
                    <a:pt x="21671" y="56065"/>
                  </a:lnTo>
                  <a:lnTo>
                    <a:pt x="21365" y="56065"/>
                  </a:lnTo>
                  <a:lnTo>
                    <a:pt x="21595" y="55760"/>
                  </a:lnTo>
                  <a:lnTo>
                    <a:pt x="21850" y="55454"/>
                  </a:lnTo>
                  <a:lnTo>
                    <a:pt x="22130" y="55199"/>
                  </a:lnTo>
                  <a:lnTo>
                    <a:pt x="22462" y="54944"/>
                  </a:lnTo>
                  <a:lnTo>
                    <a:pt x="22819" y="54740"/>
                  </a:lnTo>
                  <a:lnTo>
                    <a:pt x="23201" y="54536"/>
                  </a:lnTo>
                  <a:lnTo>
                    <a:pt x="23635" y="54357"/>
                  </a:lnTo>
                  <a:lnTo>
                    <a:pt x="24093" y="54230"/>
                  </a:lnTo>
                  <a:lnTo>
                    <a:pt x="24578" y="54128"/>
                  </a:lnTo>
                  <a:lnTo>
                    <a:pt x="25088" y="54051"/>
                  </a:lnTo>
                  <a:close/>
                  <a:moveTo>
                    <a:pt x="18255" y="54000"/>
                  </a:moveTo>
                  <a:lnTo>
                    <a:pt x="18306" y="54459"/>
                  </a:lnTo>
                  <a:lnTo>
                    <a:pt x="18306" y="54893"/>
                  </a:lnTo>
                  <a:lnTo>
                    <a:pt x="18306" y="55301"/>
                  </a:lnTo>
                  <a:lnTo>
                    <a:pt x="18280" y="55734"/>
                  </a:lnTo>
                  <a:lnTo>
                    <a:pt x="18204" y="56142"/>
                  </a:lnTo>
                  <a:lnTo>
                    <a:pt x="18127" y="56550"/>
                  </a:lnTo>
                  <a:lnTo>
                    <a:pt x="18025" y="56932"/>
                  </a:lnTo>
                  <a:lnTo>
                    <a:pt x="17898" y="57315"/>
                  </a:lnTo>
                  <a:lnTo>
                    <a:pt x="17771" y="57697"/>
                  </a:lnTo>
                  <a:lnTo>
                    <a:pt x="17592" y="58054"/>
                  </a:lnTo>
                  <a:lnTo>
                    <a:pt x="17414" y="58411"/>
                  </a:lnTo>
                  <a:lnTo>
                    <a:pt x="17210" y="58743"/>
                  </a:lnTo>
                  <a:lnTo>
                    <a:pt x="16980" y="59099"/>
                  </a:lnTo>
                  <a:lnTo>
                    <a:pt x="16725" y="59405"/>
                  </a:lnTo>
                  <a:lnTo>
                    <a:pt x="16445" y="59737"/>
                  </a:lnTo>
                  <a:lnTo>
                    <a:pt x="16164" y="60043"/>
                  </a:lnTo>
                  <a:lnTo>
                    <a:pt x="16164" y="60043"/>
                  </a:lnTo>
                  <a:lnTo>
                    <a:pt x="16368" y="59711"/>
                  </a:lnTo>
                  <a:lnTo>
                    <a:pt x="16547" y="59354"/>
                  </a:lnTo>
                  <a:lnTo>
                    <a:pt x="16725" y="58997"/>
                  </a:lnTo>
                  <a:lnTo>
                    <a:pt x="16878" y="58641"/>
                  </a:lnTo>
                  <a:lnTo>
                    <a:pt x="17006" y="58258"/>
                  </a:lnTo>
                  <a:lnTo>
                    <a:pt x="17108" y="57850"/>
                  </a:lnTo>
                  <a:lnTo>
                    <a:pt x="17184" y="57468"/>
                  </a:lnTo>
                  <a:lnTo>
                    <a:pt x="17261" y="57060"/>
                  </a:lnTo>
                  <a:lnTo>
                    <a:pt x="17337" y="56652"/>
                  </a:lnTo>
                  <a:lnTo>
                    <a:pt x="17363" y="56269"/>
                  </a:lnTo>
                  <a:lnTo>
                    <a:pt x="17388" y="55861"/>
                  </a:lnTo>
                  <a:lnTo>
                    <a:pt x="17414" y="55479"/>
                  </a:lnTo>
                  <a:lnTo>
                    <a:pt x="17414" y="55071"/>
                  </a:lnTo>
                  <a:lnTo>
                    <a:pt x="17388" y="54714"/>
                  </a:lnTo>
                  <a:lnTo>
                    <a:pt x="17337" y="54332"/>
                  </a:lnTo>
                  <a:lnTo>
                    <a:pt x="17286" y="54000"/>
                  </a:lnTo>
                  <a:close/>
                  <a:moveTo>
                    <a:pt x="27841" y="54408"/>
                  </a:moveTo>
                  <a:lnTo>
                    <a:pt x="28198" y="54561"/>
                  </a:lnTo>
                  <a:lnTo>
                    <a:pt x="28555" y="54740"/>
                  </a:lnTo>
                  <a:lnTo>
                    <a:pt x="28912" y="54944"/>
                  </a:lnTo>
                  <a:lnTo>
                    <a:pt x="29244" y="55148"/>
                  </a:lnTo>
                  <a:lnTo>
                    <a:pt x="29550" y="55403"/>
                  </a:lnTo>
                  <a:lnTo>
                    <a:pt x="29856" y="55658"/>
                  </a:lnTo>
                  <a:lnTo>
                    <a:pt x="30136" y="55963"/>
                  </a:lnTo>
                  <a:lnTo>
                    <a:pt x="30391" y="56269"/>
                  </a:lnTo>
                  <a:lnTo>
                    <a:pt x="30620" y="56601"/>
                  </a:lnTo>
                  <a:lnTo>
                    <a:pt x="30824" y="56932"/>
                  </a:lnTo>
                  <a:lnTo>
                    <a:pt x="31003" y="57264"/>
                  </a:lnTo>
                  <a:lnTo>
                    <a:pt x="31156" y="57621"/>
                  </a:lnTo>
                  <a:lnTo>
                    <a:pt x="30952" y="58080"/>
                  </a:lnTo>
                  <a:lnTo>
                    <a:pt x="30697" y="58539"/>
                  </a:lnTo>
                  <a:lnTo>
                    <a:pt x="30391" y="59023"/>
                  </a:lnTo>
                  <a:lnTo>
                    <a:pt x="30212" y="59252"/>
                  </a:lnTo>
                  <a:lnTo>
                    <a:pt x="30034" y="59456"/>
                  </a:lnTo>
                  <a:lnTo>
                    <a:pt x="29830" y="59660"/>
                  </a:lnTo>
                  <a:lnTo>
                    <a:pt x="29626" y="59839"/>
                  </a:lnTo>
                  <a:lnTo>
                    <a:pt x="29422" y="59992"/>
                  </a:lnTo>
                  <a:lnTo>
                    <a:pt x="29193" y="60119"/>
                  </a:lnTo>
                  <a:lnTo>
                    <a:pt x="28963" y="60221"/>
                  </a:lnTo>
                  <a:lnTo>
                    <a:pt x="28708" y="60298"/>
                  </a:lnTo>
                  <a:lnTo>
                    <a:pt x="28479" y="60323"/>
                  </a:lnTo>
                  <a:lnTo>
                    <a:pt x="28198" y="60323"/>
                  </a:lnTo>
                  <a:lnTo>
                    <a:pt x="28122" y="60043"/>
                  </a:lnTo>
                  <a:lnTo>
                    <a:pt x="27994" y="59737"/>
                  </a:lnTo>
                  <a:lnTo>
                    <a:pt x="27867" y="59482"/>
                  </a:lnTo>
                  <a:lnTo>
                    <a:pt x="27739" y="59201"/>
                  </a:lnTo>
                  <a:lnTo>
                    <a:pt x="27586" y="58946"/>
                  </a:lnTo>
                  <a:lnTo>
                    <a:pt x="27408" y="58743"/>
                  </a:lnTo>
                  <a:lnTo>
                    <a:pt x="27204" y="58539"/>
                  </a:lnTo>
                  <a:lnTo>
                    <a:pt x="27000" y="58386"/>
                  </a:lnTo>
                  <a:lnTo>
                    <a:pt x="27178" y="58207"/>
                  </a:lnTo>
                  <a:lnTo>
                    <a:pt x="27357" y="58003"/>
                  </a:lnTo>
                  <a:lnTo>
                    <a:pt x="27510" y="57799"/>
                  </a:lnTo>
                  <a:lnTo>
                    <a:pt x="27637" y="57570"/>
                  </a:lnTo>
                  <a:lnTo>
                    <a:pt x="27739" y="57340"/>
                  </a:lnTo>
                  <a:lnTo>
                    <a:pt x="27841" y="57085"/>
                  </a:lnTo>
                  <a:lnTo>
                    <a:pt x="27892" y="56805"/>
                  </a:lnTo>
                  <a:lnTo>
                    <a:pt x="27969" y="56550"/>
                  </a:lnTo>
                  <a:lnTo>
                    <a:pt x="27994" y="56269"/>
                  </a:lnTo>
                  <a:lnTo>
                    <a:pt x="28020" y="55989"/>
                  </a:lnTo>
                  <a:lnTo>
                    <a:pt x="28020" y="55734"/>
                  </a:lnTo>
                  <a:lnTo>
                    <a:pt x="28020" y="55454"/>
                  </a:lnTo>
                  <a:lnTo>
                    <a:pt x="27943" y="54918"/>
                  </a:lnTo>
                  <a:lnTo>
                    <a:pt x="27841" y="54408"/>
                  </a:lnTo>
                  <a:close/>
                  <a:moveTo>
                    <a:pt x="13283" y="49564"/>
                  </a:moveTo>
                  <a:lnTo>
                    <a:pt x="13742" y="49590"/>
                  </a:lnTo>
                  <a:lnTo>
                    <a:pt x="14201" y="49641"/>
                  </a:lnTo>
                  <a:lnTo>
                    <a:pt x="14686" y="49692"/>
                  </a:lnTo>
                  <a:lnTo>
                    <a:pt x="14686" y="52471"/>
                  </a:lnTo>
                  <a:lnTo>
                    <a:pt x="14711" y="52573"/>
                  </a:lnTo>
                  <a:lnTo>
                    <a:pt x="14788" y="52649"/>
                  </a:lnTo>
                  <a:lnTo>
                    <a:pt x="14813" y="52827"/>
                  </a:lnTo>
                  <a:lnTo>
                    <a:pt x="14839" y="52955"/>
                  </a:lnTo>
                  <a:lnTo>
                    <a:pt x="14915" y="53108"/>
                  </a:lnTo>
                  <a:lnTo>
                    <a:pt x="14992" y="53235"/>
                  </a:lnTo>
                  <a:lnTo>
                    <a:pt x="15093" y="53337"/>
                  </a:lnTo>
                  <a:lnTo>
                    <a:pt x="15195" y="53439"/>
                  </a:lnTo>
                  <a:lnTo>
                    <a:pt x="15323" y="53541"/>
                  </a:lnTo>
                  <a:lnTo>
                    <a:pt x="15476" y="53618"/>
                  </a:lnTo>
                  <a:lnTo>
                    <a:pt x="15782" y="53745"/>
                  </a:lnTo>
                  <a:lnTo>
                    <a:pt x="16139" y="53847"/>
                  </a:lnTo>
                  <a:lnTo>
                    <a:pt x="16521" y="53924"/>
                  </a:lnTo>
                  <a:lnTo>
                    <a:pt x="16929" y="53975"/>
                  </a:lnTo>
                  <a:lnTo>
                    <a:pt x="17006" y="54536"/>
                  </a:lnTo>
                  <a:lnTo>
                    <a:pt x="17057" y="55097"/>
                  </a:lnTo>
                  <a:lnTo>
                    <a:pt x="17057" y="55683"/>
                  </a:lnTo>
                  <a:lnTo>
                    <a:pt x="17006" y="56269"/>
                  </a:lnTo>
                  <a:lnTo>
                    <a:pt x="16929" y="56856"/>
                  </a:lnTo>
                  <a:lnTo>
                    <a:pt x="16827" y="57442"/>
                  </a:lnTo>
                  <a:lnTo>
                    <a:pt x="16674" y="58003"/>
                  </a:lnTo>
                  <a:lnTo>
                    <a:pt x="16470" y="58564"/>
                  </a:lnTo>
                  <a:lnTo>
                    <a:pt x="16241" y="59099"/>
                  </a:lnTo>
                  <a:lnTo>
                    <a:pt x="15935" y="59584"/>
                  </a:lnTo>
                  <a:lnTo>
                    <a:pt x="15629" y="60068"/>
                  </a:lnTo>
                  <a:lnTo>
                    <a:pt x="15450" y="60272"/>
                  </a:lnTo>
                  <a:lnTo>
                    <a:pt x="15246" y="60476"/>
                  </a:lnTo>
                  <a:lnTo>
                    <a:pt x="15042" y="60680"/>
                  </a:lnTo>
                  <a:lnTo>
                    <a:pt x="14839" y="60859"/>
                  </a:lnTo>
                  <a:lnTo>
                    <a:pt x="14609" y="61037"/>
                  </a:lnTo>
                  <a:lnTo>
                    <a:pt x="14380" y="61190"/>
                  </a:lnTo>
                  <a:lnTo>
                    <a:pt x="14125" y="61343"/>
                  </a:lnTo>
                  <a:lnTo>
                    <a:pt x="13870" y="61471"/>
                  </a:lnTo>
                  <a:lnTo>
                    <a:pt x="13615" y="61598"/>
                  </a:lnTo>
                  <a:lnTo>
                    <a:pt x="13334" y="61700"/>
                  </a:lnTo>
                  <a:lnTo>
                    <a:pt x="12875" y="61802"/>
                  </a:lnTo>
                  <a:lnTo>
                    <a:pt x="12416" y="61853"/>
                  </a:lnTo>
                  <a:lnTo>
                    <a:pt x="11958" y="61904"/>
                  </a:lnTo>
                  <a:lnTo>
                    <a:pt x="11473" y="61929"/>
                  </a:lnTo>
                  <a:lnTo>
                    <a:pt x="11014" y="61929"/>
                  </a:lnTo>
                  <a:lnTo>
                    <a:pt x="10555" y="61904"/>
                  </a:lnTo>
                  <a:lnTo>
                    <a:pt x="10096" y="61828"/>
                  </a:lnTo>
                  <a:lnTo>
                    <a:pt x="9663" y="61751"/>
                  </a:lnTo>
                  <a:lnTo>
                    <a:pt x="9204" y="61649"/>
                  </a:lnTo>
                  <a:lnTo>
                    <a:pt x="8771" y="61522"/>
                  </a:lnTo>
                  <a:lnTo>
                    <a:pt x="8337" y="61343"/>
                  </a:lnTo>
                  <a:lnTo>
                    <a:pt x="7929" y="61165"/>
                  </a:lnTo>
                  <a:lnTo>
                    <a:pt x="7521" y="60935"/>
                  </a:lnTo>
                  <a:lnTo>
                    <a:pt x="7139" y="60706"/>
                  </a:lnTo>
                  <a:lnTo>
                    <a:pt x="6756" y="60400"/>
                  </a:lnTo>
                  <a:lnTo>
                    <a:pt x="6399" y="60094"/>
                  </a:lnTo>
                  <a:lnTo>
                    <a:pt x="6119" y="59839"/>
                  </a:lnTo>
                  <a:lnTo>
                    <a:pt x="5864" y="59558"/>
                  </a:lnTo>
                  <a:lnTo>
                    <a:pt x="5635" y="59252"/>
                  </a:lnTo>
                  <a:lnTo>
                    <a:pt x="5431" y="58946"/>
                  </a:lnTo>
                  <a:lnTo>
                    <a:pt x="5227" y="58615"/>
                  </a:lnTo>
                  <a:lnTo>
                    <a:pt x="5074" y="58309"/>
                  </a:lnTo>
                  <a:lnTo>
                    <a:pt x="4946" y="57952"/>
                  </a:lnTo>
                  <a:lnTo>
                    <a:pt x="4844" y="57621"/>
                  </a:lnTo>
                  <a:lnTo>
                    <a:pt x="4793" y="57264"/>
                  </a:lnTo>
                  <a:lnTo>
                    <a:pt x="4768" y="56907"/>
                  </a:lnTo>
                  <a:lnTo>
                    <a:pt x="4793" y="56575"/>
                  </a:lnTo>
                  <a:lnTo>
                    <a:pt x="4844" y="56218"/>
                  </a:lnTo>
                  <a:lnTo>
                    <a:pt x="4946" y="55861"/>
                  </a:lnTo>
                  <a:lnTo>
                    <a:pt x="5099" y="55530"/>
                  </a:lnTo>
                  <a:lnTo>
                    <a:pt x="5303" y="55199"/>
                  </a:lnTo>
                  <a:lnTo>
                    <a:pt x="5558" y="54867"/>
                  </a:lnTo>
                  <a:lnTo>
                    <a:pt x="5813" y="54587"/>
                  </a:lnTo>
                  <a:lnTo>
                    <a:pt x="6093" y="54383"/>
                  </a:lnTo>
                  <a:lnTo>
                    <a:pt x="6399" y="54179"/>
                  </a:lnTo>
                  <a:lnTo>
                    <a:pt x="6705" y="54051"/>
                  </a:lnTo>
                  <a:lnTo>
                    <a:pt x="7037" y="53924"/>
                  </a:lnTo>
                  <a:lnTo>
                    <a:pt x="7368" y="53873"/>
                  </a:lnTo>
                  <a:lnTo>
                    <a:pt x="7700" y="53822"/>
                  </a:lnTo>
                  <a:lnTo>
                    <a:pt x="8031" y="53822"/>
                  </a:lnTo>
                  <a:lnTo>
                    <a:pt x="8388" y="53847"/>
                  </a:lnTo>
                  <a:lnTo>
                    <a:pt x="8720" y="53924"/>
                  </a:lnTo>
                  <a:lnTo>
                    <a:pt x="9051" y="54000"/>
                  </a:lnTo>
                  <a:lnTo>
                    <a:pt x="9382" y="54102"/>
                  </a:lnTo>
                  <a:lnTo>
                    <a:pt x="9714" y="54255"/>
                  </a:lnTo>
                  <a:lnTo>
                    <a:pt x="10020" y="54408"/>
                  </a:lnTo>
                  <a:lnTo>
                    <a:pt x="10326" y="54587"/>
                  </a:lnTo>
                  <a:lnTo>
                    <a:pt x="10606" y="54791"/>
                  </a:lnTo>
                  <a:lnTo>
                    <a:pt x="10657" y="54816"/>
                  </a:lnTo>
                  <a:lnTo>
                    <a:pt x="10708" y="54816"/>
                  </a:lnTo>
                  <a:lnTo>
                    <a:pt x="10785" y="54791"/>
                  </a:lnTo>
                  <a:lnTo>
                    <a:pt x="10810" y="54714"/>
                  </a:lnTo>
                  <a:lnTo>
                    <a:pt x="10810" y="54663"/>
                  </a:lnTo>
                  <a:lnTo>
                    <a:pt x="10810" y="54612"/>
                  </a:lnTo>
                  <a:lnTo>
                    <a:pt x="10810" y="54587"/>
                  </a:lnTo>
                  <a:lnTo>
                    <a:pt x="10581" y="54051"/>
                  </a:lnTo>
                  <a:lnTo>
                    <a:pt x="10428" y="53516"/>
                  </a:lnTo>
                  <a:lnTo>
                    <a:pt x="10377" y="53235"/>
                  </a:lnTo>
                  <a:lnTo>
                    <a:pt x="10326" y="52980"/>
                  </a:lnTo>
                  <a:lnTo>
                    <a:pt x="10326" y="52700"/>
                  </a:lnTo>
                  <a:lnTo>
                    <a:pt x="10326" y="52445"/>
                  </a:lnTo>
                  <a:lnTo>
                    <a:pt x="10326" y="52165"/>
                  </a:lnTo>
                  <a:lnTo>
                    <a:pt x="10377" y="51910"/>
                  </a:lnTo>
                  <a:lnTo>
                    <a:pt x="10453" y="51655"/>
                  </a:lnTo>
                  <a:lnTo>
                    <a:pt x="10530" y="51400"/>
                  </a:lnTo>
                  <a:lnTo>
                    <a:pt x="10657" y="51145"/>
                  </a:lnTo>
                  <a:lnTo>
                    <a:pt x="10810" y="50915"/>
                  </a:lnTo>
                  <a:lnTo>
                    <a:pt x="10989" y="50660"/>
                  </a:lnTo>
                  <a:lnTo>
                    <a:pt x="11193" y="50431"/>
                  </a:lnTo>
                  <a:lnTo>
                    <a:pt x="11397" y="50252"/>
                  </a:lnTo>
                  <a:lnTo>
                    <a:pt x="11575" y="50099"/>
                  </a:lnTo>
                  <a:lnTo>
                    <a:pt x="11779" y="49972"/>
                  </a:lnTo>
                  <a:lnTo>
                    <a:pt x="11983" y="49870"/>
                  </a:lnTo>
                  <a:lnTo>
                    <a:pt x="12187" y="49768"/>
                  </a:lnTo>
                  <a:lnTo>
                    <a:pt x="12416" y="49692"/>
                  </a:lnTo>
                  <a:lnTo>
                    <a:pt x="12620" y="49641"/>
                  </a:lnTo>
                  <a:lnTo>
                    <a:pt x="12850" y="49615"/>
                  </a:lnTo>
                  <a:lnTo>
                    <a:pt x="13283" y="49564"/>
                  </a:lnTo>
                  <a:close/>
                  <a:moveTo>
                    <a:pt x="21136" y="56448"/>
                  </a:moveTo>
                  <a:lnTo>
                    <a:pt x="21442" y="56473"/>
                  </a:lnTo>
                  <a:lnTo>
                    <a:pt x="21748" y="56499"/>
                  </a:lnTo>
                  <a:lnTo>
                    <a:pt x="22028" y="56575"/>
                  </a:lnTo>
                  <a:lnTo>
                    <a:pt x="22334" y="56652"/>
                  </a:lnTo>
                  <a:lnTo>
                    <a:pt x="22615" y="56754"/>
                  </a:lnTo>
                  <a:lnTo>
                    <a:pt x="22870" y="56881"/>
                  </a:lnTo>
                  <a:lnTo>
                    <a:pt x="23125" y="57009"/>
                  </a:lnTo>
                  <a:lnTo>
                    <a:pt x="23380" y="57162"/>
                  </a:lnTo>
                  <a:lnTo>
                    <a:pt x="23609" y="57340"/>
                  </a:lnTo>
                  <a:lnTo>
                    <a:pt x="23839" y="57544"/>
                  </a:lnTo>
                  <a:lnTo>
                    <a:pt x="24042" y="57748"/>
                  </a:lnTo>
                  <a:lnTo>
                    <a:pt x="24246" y="57978"/>
                  </a:lnTo>
                  <a:lnTo>
                    <a:pt x="24399" y="58233"/>
                  </a:lnTo>
                  <a:lnTo>
                    <a:pt x="24578" y="58488"/>
                  </a:lnTo>
                  <a:lnTo>
                    <a:pt x="24705" y="58768"/>
                  </a:lnTo>
                  <a:lnTo>
                    <a:pt x="24833" y="59048"/>
                  </a:lnTo>
                  <a:lnTo>
                    <a:pt x="24705" y="59303"/>
                  </a:lnTo>
                  <a:lnTo>
                    <a:pt x="24629" y="59533"/>
                  </a:lnTo>
                  <a:lnTo>
                    <a:pt x="24552" y="59813"/>
                  </a:lnTo>
                  <a:lnTo>
                    <a:pt x="24527" y="60068"/>
                  </a:lnTo>
                  <a:lnTo>
                    <a:pt x="24476" y="60604"/>
                  </a:lnTo>
                  <a:lnTo>
                    <a:pt x="24476" y="61139"/>
                  </a:lnTo>
                  <a:lnTo>
                    <a:pt x="24501" y="61777"/>
                  </a:lnTo>
                  <a:lnTo>
                    <a:pt x="24272" y="61675"/>
                  </a:lnTo>
                  <a:lnTo>
                    <a:pt x="24042" y="61598"/>
                  </a:lnTo>
                  <a:lnTo>
                    <a:pt x="23813" y="61522"/>
                  </a:lnTo>
                  <a:lnTo>
                    <a:pt x="23558" y="61471"/>
                  </a:lnTo>
                  <a:lnTo>
                    <a:pt x="23303" y="61445"/>
                  </a:lnTo>
                  <a:lnTo>
                    <a:pt x="23023" y="61420"/>
                  </a:lnTo>
                  <a:lnTo>
                    <a:pt x="22487" y="61420"/>
                  </a:lnTo>
                  <a:lnTo>
                    <a:pt x="22232" y="61445"/>
                  </a:lnTo>
                  <a:lnTo>
                    <a:pt x="21977" y="61496"/>
                  </a:lnTo>
                  <a:lnTo>
                    <a:pt x="21722" y="61547"/>
                  </a:lnTo>
                  <a:lnTo>
                    <a:pt x="21467" y="61624"/>
                  </a:lnTo>
                  <a:lnTo>
                    <a:pt x="21212" y="61726"/>
                  </a:lnTo>
                  <a:lnTo>
                    <a:pt x="20983" y="61828"/>
                  </a:lnTo>
                  <a:lnTo>
                    <a:pt x="20779" y="61955"/>
                  </a:lnTo>
                  <a:lnTo>
                    <a:pt x="20575" y="62108"/>
                  </a:lnTo>
                  <a:lnTo>
                    <a:pt x="20473" y="61369"/>
                  </a:lnTo>
                  <a:lnTo>
                    <a:pt x="20422" y="60604"/>
                  </a:lnTo>
                  <a:lnTo>
                    <a:pt x="20397" y="59864"/>
                  </a:lnTo>
                  <a:lnTo>
                    <a:pt x="20422" y="59125"/>
                  </a:lnTo>
                  <a:lnTo>
                    <a:pt x="20499" y="58411"/>
                  </a:lnTo>
                  <a:lnTo>
                    <a:pt x="20575" y="58054"/>
                  </a:lnTo>
                  <a:lnTo>
                    <a:pt x="20652" y="57697"/>
                  </a:lnTo>
                  <a:lnTo>
                    <a:pt x="20728" y="57366"/>
                  </a:lnTo>
                  <a:lnTo>
                    <a:pt x="20856" y="57060"/>
                  </a:lnTo>
                  <a:lnTo>
                    <a:pt x="20983" y="56754"/>
                  </a:lnTo>
                  <a:lnTo>
                    <a:pt x="21136" y="56448"/>
                  </a:lnTo>
                  <a:close/>
                  <a:moveTo>
                    <a:pt x="36969" y="54051"/>
                  </a:moveTo>
                  <a:lnTo>
                    <a:pt x="36586" y="54179"/>
                  </a:lnTo>
                  <a:lnTo>
                    <a:pt x="36408" y="54255"/>
                  </a:lnTo>
                  <a:lnTo>
                    <a:pt x="36229" y="54357"/>
                  </a:lnTo>
                  <a:lnTo>
                    <a:pt x="36076" y="54459"/>
                  </a:lnTo>
                  <a:lnTo>
                    <a:pt x="35924" y="54587"/>
                  </a:lnTo>
                  <a:lnTo>
                    <a:pt x="35771" y="54714"/>
                  </a:lnTo>
                  <a:lnTo>
                    <a:pt x="35643" y="54867"/>
                  </a:lnTo>
                  <a:lnTo>
                    <a:pt x="35541" y="55020"/>
                  </a:lnTo>
                  <a:lnTo>
                    <a:pt x="35439" y="55199"/>
                  </a:lnTo>
                  <a:lnTo>
                    <a:pt x="35337" y="55403"/>
                  </a:lnTo>
                  <a:lnTo>
                    <a:pt x="35286" y="55607"/>
                  </a:lnTo>
                  <a:lnTo>
                    <a:pt x="35159" y="56065"/>
                  </a:lnTo>
                  <a:lnTo>
                    <a:pt x="35108" y="56550"/>
                  </a:lnTo>
                  <a:lnTo>
                    <a:pt x="35108" y="57085"/>
                  </a:lnTo>
                  <a:lnTo>
                    <a:pt x="35133" y="57621"/>
                  </a:lnTo>
                  <a:lnTo>
                    <a:pt x="35210" y="58182"/>
                  </a:lnTo>
                  <a:lnTo>
                    <a:pt x="35337" y="58743"/>
                  </a:lnTo>
                  <a:lnTo>
                    <a:pt x="35490" y="59303"/>
                  </a:lnTo>
                  <a:lnTo>
                    <a:pt x="35694" y="59864"/>
                  </a:lnTo>
                  <a:lnTo>
                    <a:pt x="35924" y="60400"/>
                  </a:lnTo>
                  <a:lnTo>
                    <a:pt x="36204" y="60910"/>
                  </a:lnTo>
                  <a:lnTo>
                    <a:pt x="36484" y="61369"/>
                  </a:lnTo>
                  <a:lnTo>
                    <a:pt x="36790" y="61802"/>
                  </a:lnTo>
                  <a:lnTo>
                    <a:pt x="37147" y="62159"/>
                  </a:lnTo>
                  <a:lnTo>
                    <a:pt x="37326" y="62312"/>
                  </a:lnTo>
                  <a:lnTo>
                    <a:pt x="37504" y="62465"/>
                  </a:lnTo>
                  <a:lnTo>
                    <a:pt x="37504" y="62465"/>
                  </a:lnTo>
                  <a:lnTo>
                    <a:pt x="37249" y="62337"/>
                  </a:lnTo>
                  <a:lnTo>
                    <a:pt x="37020" y="62210"/>
                  </a:lnTo>
                  <a:lnTo>
                    <a:pt x="36765" y="62057"/>
                  </a:lnTo>
                  <a:lnTo>
                    <a:pt x="36561" y="61879"/>
                  </a:lnTo>
                  <a:lnTo>
                    <a:pt x="36331" y="61700"/>
                  </a:lnTo>
                  <a:lnTo>
                    <a:pt x="36127" y="61496"/>
                  </a:lnTo>
                  <a:lnTo>
                    <a:pt x="35924" y="61267"/>
                  </a:lnTo>
                  <a:lnTo>
                    <a:pt x="35745" y="61037"/>
                  </a:lnTo>
                  <a:lnTo>
                    <a:pt x="35414" y="60578"/>
                  </a:lnTo>
                  <a:lnTo>
                    <a:pt x="35108" y="60068"/>
                  </a:lnTo>
                  <a:lnTo>
                    <a:pt x="34878" y="59558"/>
                  </a:lnTo>
                  <a:lnTo>
                    <a:pt x="34674" y="59048"/>
                  </a:lnTo>
                  <a:lnTo>
                    <a:pt x="34572" y="58666"/>
                  </a:lnTo>
                  <a:lnTo>
                    <a:pt x="34496" y="58309"/>
                  </a:lnTo>
                  <a:lnTo>
                    <a:pt x="34445" y="57952"/>
                  </a:lnTo>
                  <a:lnTo>
                    <a:pt x="34419" y="57595"/>
                  </a:lnTo>
                  <a:lnTo>
                    <a:pt x="34419" y="57238"/>
                  </a:lnTo>
                  <a:lnTo>
                    <a:pt x="34445" y="56881"/>
                  </a:lnTo>
                  <a:lnTo>
                    <a:pt x="34496" y="56550"/>
                  </a:lnTo>
                  <a:lnTo>
                    <a:pt x="34598" y="56218"/>
                  </a:lnTo>
                  <a:lnTo>
                    <a:pt x="34700" y="55912"/>
                  </a:lnTo>
                  <a:lnTo>
                    <a:pt x="34827" y="55581"/>
                  </a:lnTo>
                  <a:lnTo>
                    <a:pt x="35006" y="55301"/>
                  </a:lnTo>
                  <a:lnTo>
                    <a:pt x="35184" y="55020"/>
                  </a:lnTo>
                  <a:lnTo>
                    <a:pt x="35414" y="54740"/>
                  </a:lnTo>
                  <a:lnTo>
                    <a:pt x="35669" y="54510"/>
                  </a:lnTo>
                  <a:lnTo>
                    <a:pt x="35949" y="54255"/>
                  </a:lnTo>
                  <a:lnTo>
                    <a:pt x="36255" y="54051"/>
                  </a:lnTo>
                  <a:close/>
                  <a:moveTo>
                    <a:pt x="37759" y="54306"/>
                  </a:moveTo>
                  <a:lnTo>
                    <a:pt x="38065" y="54332"/>
                  </a:lnTo>
                  <a:lnTo>
                    <a:pt x="38346" y="54408"/>
                  </a:lnTo>
                  <a:lnTo>
                    <a:pt x="38626" y="54485"/>
                  </a:lnTo>
                  <a:lnTo>
                    <a:pt x="38881" y="54587"/>
                  </a:lnTo>
                  <a:lnTo>
                    <a:pt x="39110" y="54740"/>
                  </a:lnTo>
                  <a:lnTo>
                    <a:pt x="39314" y="54893"/>
                  </a:lnTo>
                  <a:lnTo>
                    <a:pt x="39518" y="55046"/>
                  </a:lnTo>
                  <a:lnTo>
                    <a:pt x="39697" y="55250"/>
                  </a:lnTo>
                  <a:lnTo>
                    <a:pt x="39850" y="55454"/>
                  </a:lnTo>
                  <a:lnTo>
                    <a:pt x="40003" y="55658"/>
                  </a:lnTo>
                  <a:lnTo>
                    <a:pt x="40130" y="55887"/>
                  </a:lnTo>
                  <a:lnTo>
                    <a:pt x="40258" y="56116"/>
                  </a:lnTo>
                  <a:lnTo>
                    <a:pt x="40462" y="56626"/>
                  </a:lnTo>
                  <a:lnTo>
                    <a:pt x="40615" y="57136"/>
                  </a:lnTo>
                  <a:lnTo>
                    <a:pt x="40742" y="57672"/>
                  </a:lnTo>
                  <a:lnTo>
                    <a:pt x="40768" y="57723"/>
                  </a:lnTo>
                  <a:lnTo>
                    <a:pt x="40793" y="57748"/>
                  </a:lnTo>
                  <a:lnTo>
                    <a:pt x="40921" y="57748"/>
                  </a:lnTo>
                  <a:lnTo>
                    <a:pt x="40972" y="57723"/>
                  </a:lnTo>
                  <a:lnTo>
                    <a:pt x="41303" y="57391"/>
                  </a:lnTo>
                  <a:lnTo>
                    <a:pt x="41660" y="57111"/>
                  </a:lnTo>
                  <a:lnTo>
                    <a:pt x="42042" y="56830"/>
                  </a:lnTo>
                  <a:lnTo>
                    <a:pt x="42450" y="56601"/>
                  </a:lnTo>
                  <a:lnTo>
                    <a:pt x="42858" y="56397"/>
                  </a:lnTo>
                  <a:lnTo>
                    <a:pt x="43317" y="56244"/>
                  </a:lnTo>
                  <a:lnTo>
                    <a:pt x="43521" y="56193"/>
                  </a:lnTo>
                  <a:lnTo>
                    <a:pt x="43751" y="56167"/>
                  </a:lnTo>
                  <a:lnTo>
                    <a:pt x="44235" y="56167"/>
                  </a:lnTo>
                  <a:lnTo>
                    <a:pt x="44643" y="56218"/>
                  </a:lnTo>
                  <a:lnTo>
                    <a:pt x="45025" y="56320"/>
                  </a:lnTo>
                  <a:lnTo>
                    <a:pt x="45357" y="56473"/>
                  </a:lnTo>
                  <a:lnTo>
                    <a:pt x="45663" y="56652"/>
                  </a:lnTo>
                  <a:lnTo>
                    <a:pt x="45918" y="56881"/>
                  </a:lnTo>
                  <a:lnTo>
                    <a:pt x="46147" y="57162"/>
                  </a:lnTo>
                  <a:lnTo>
                    <a:pt x="46300" y="57442"/>
                  </a:lnTo>
                  <a:lnTo>
                    <a:pt x="46453" y="57748"/>
                  </a:lnTo>
                  <a:lnTo>
                    <a:pt x="46530" y="58080"/>
                  </a:lnTo>
                  <a:lnTo>
                    <a:pt x="46555" y="58437"/>
                  </a:lnTo>
                  <a:lnTo>
                    <a:pt x="46555" y="58768"/>
                  </a:lnTo>
                  <a:lnTo>
                    <a:pt x="46504" y="59125"/>
                  </a:lnTo>
                  <a:lnTo>
                    <a:pt x="46402" y="59482"/>
                  </a:lnTo>
                  <a:lnTo>
                    <a:pt x="46275" y="59813"/>
                  </a:lnTo>
                  <a:lnTo>
                    <a:pt x="46071" y="60145"/>
                  </a:lnTo>
                  <a:lnTo>
                    <a:pt x="45816" y="60451"/>
                  </a:lnTo>
                  <a:lnTo>
                    <a:pt x="45510" y="60782"/>
                  </a:lnTo>
                  <a:lnTo>
                    <a:pt x="45153" y="61063"/>
                  </a:lnTo>
                  <a:lnTo>
                    <a:pt x="44745" y="61343"/>
                  </a:lnTo>
                  <a:lnTo>
                    <a:pt x="44312" y="61624"/>
                  </a:lnTo>
                  <a:lnTo>
                    <a:pt x="43827" y="61879"/>
                  </a:lnTo>
                  <a:lnTo>
                    <a:pt x="43343" y="62108"/>
                  </a:lnTo>
                  <a:lnTo>
                    <a:pt x="42807" y="62312"/>
                  </a:lnTo>
                  <a:lnTo>
                    <a:pt x="42272" y="62465"/>
                  </a:lnTo>
                  <a:lnTo>
                    <a:pt x="41737" y="62618"/>
                  </a:lnTo>
                  <a:lnTo>
                    <a:pt x="41201" y="62720"/>
                  </a:lnTo>
                  <a:lnTo>
                    <a:pt x="40640" y="62796"/>
                  </a:lnTo>
                  <a:lnTo>
                    <a:pt x="40130" y="62847"/>
                  </a:lnTo>
                  <a:lnTo>
                    <a:pt x="39620" y="62847"/>
                  </a:lnTo>
                  <a:lnTo>
                    <a:pt x="39110" y="62796"/>
                  </a:lnTo>
                  <a:lnTo>
                    <a:pt x="38677" y="62694"/>
                  </a:lnTo>
                  <a:lnTo>
                    <a:pt x="38448" y="62618"/>
                  </a:lnTo>
                  <a:lnTo>
                    <a:pt x="38244" y="62541"/>
                  </a:lnTo>
                  <a:lnTo>
                    <a:pt x="38193" y="62516"/>
                  </a:lnTo>
                  <a:lnTo>
                    <a:pt x="38167" y="62541"/>
                  </a:lnTo>
                  <a:lnTo>
                    <a:pt x="37836" y="62337"/>
                  </a:lnTo>
                  <a:lnTo>
                    <a:pt x="37530" y="62082"/>
                  </a:lnTo>
                  <a:lnTo>
                    <a:pt x="37249" y="61802"/>
                  </a:lnTo>
                  <a:lnTo>
                    <a:pt x="36969" y="61471"/>
                  </a:lnTo>
                  <a:lnTo>
                    <a:pt x="36739" y="61114"/>
                  </a:lnTo>
                  <a:lnTo>
                    <a:pt x="36510" y="60731"/>
                  </a:lnTo>
                  <a:lnTo>
                    <a:pt x="36306" y="60323"/>
                  </a:lnTo>
                  <a:lnTo>
                    <a:pt x="36127" y="59915"/>
                  </a:lnTo>
                  <a:lnTo>
                    <a:pt x="35949" y="59482"/>
                  </a:lnTo>
                  <a:lnTo>
                    <a:pt x="35822" y="59048"/>
                  </a:lnTo>
                  <a:lnTo>
                    <a:pt x="35694" y="58641"/>
                  </a:lnTo>
                  <a:lnTo>
                    <a:pt x="35592" y="58207"/>
                  </a:lnTo>
                  <a:lnTo>
                    <a:pt x="35516" y="57799"/>
                  </a:lnTo>
                  <a:lnTo>
                    <a:pt x="35465" y="57417"/>
                  </a:lnTo>
                  <a:lnTo>
                    <a:pt x="35439" y="57060"/>
                  </a:lnTo>
                  <a:lnTo>
                    <a:pt x="35439" y="56728"/>
                  </a:lnTo>
                  <a:lnTo>
                    <a:pt x="35439" y="56422"/>
                  </a:lnTo>
                  <a:lnTo>
                    <a:pt x="35490" y="56116"/>
                  </a:lnTo>
                  <a:lnTo>
                    <a:pt x="35567" y="55861"/>
                  </a:lnTo>
                  <a:lnTo>
                    <a:pt x="35669" y="55607"/>
                  </a:lnTo>
                  <a:lnTo>
                    <a:pt x="35796" y="55352"/>
                  </a:lnTo>
                  <a:lnTo>
                    <a:pt x="35949" y="55148"/>
                  </a:lnTo>
                  <a:lnTo>
                    <a:pt x="36102" y="54944"/>
                  </a:lnTo>
                  <a:lnTo>
                    <a:pt x="36280" y="54765"/>
                  </a:lnTo>
                  <a:lnTo>
                    <a:pt x="36510" y="54612"/>
                  </a:lnTo>
                  <a:lnTo>
                    <a:pt x="36714" y="54510"/>
                  </a:lnTo>
                  <a:lnTo>
                    <a:pt x="36969" y="54408"/>
                  </a:lnTo>
                  <a:lnTo>
                    <a:pt x="37224" y="54332"/>
                  </a:lnTo>
                  <a:lnTo>
                    <a:pt x="37479" y="54306"/>
                  </a:lnTo>
                  <a:close/>
                  <a:moveTo>
                    <a:pt x="31334" y="58105"/>
                  </a:moveTo>
                  <a:lnTo>
                    <a:pt x="31487" y="58539"/>
                  </a:lnTo>
                  <a:lnTo>
                    <a:pt x="31589" y="58972"/>
                  </a:lnTo>
                  <a:lnTo>
                    <a:pt x="31691" y="59405"/>
                  </a:lnTo>
                  <a:lnTo>
                    <a:pt x="31768" y="59839"/>
                  </a:lnTo>
                  <a:lnTo>
                    <a:pt x="31870" y="60757"/>
                  </a:lnTo>
                  <a:lnTo>
                    <a:pt x="31946" y="61675"/>
                  </a:lnTo>
                  <a:lnTo>
                    <a:pt x="31895" y="61904"/>
                  </a:lnTo>
                  <a:lnTo>
                    <a:pt x="31793" y="62108"/>
                  </a:lnTo>
                  <a:lnTo>
                    <a:pt x="31717" y="62286"/>
                  </a:lnTo>
                  <a:lnTo>
                    <a:pt x="31589" y="62465"/>
                  </a:lnTo>
                  <a:lnTo>
                    <a:pt x="31462" y="62643"/>
                  </a:lnTo>
                  <a:lnTo>
                    <a:pt x="31309" y="62771"/>
                  </a:lnTo>
                  <a:lnTo>
                    <a:pt x="31130" y="62898"/>
                  </a:lnTo>
                  <a:lnTo>
                    <a:pt x="30952" y="62975"/>
                  </a:lnTo>
                  <a:lnTo>
                    <a:pt x="30901" y="62949"/>
                  </a:lnTo>
                  <a:lnTo>
                    <a:pt x="30875" y="62975"/>
                  </a:lnTo>
                  <a:lnTo>
                    <a:pt x="30824" y="63000"/>
                  </a:lnTo>
                  <a:lnTo>
                    <a:pt x="30824" y="63026"/>
                  </a:lnTo>
                  <a:lnTo>
                    <a:pt x="30569" y="63102"/>
                  </a:lnTo>
                  <a:lnTo>
                    <a:pt x="30314" y="63102"/>
                  </a:lnTo>
                  <a:lnTo>
                    <a:pt x="30059" y="63077"/>
                  </a:lnTo>
                  <a:lnTo>
                    <a:pt x="29779" y="63000"/>
                  </a:lnTo>
                  <a:lnTo>
                    <a:pt x="29550" y="62898"/>
                  </a:lnTo>
                  <a:lnTo>
                    <a:pt x="29320" y="62771"/>
                  </a:lnTo>
                  <a:lnTo>
                    <a:pt x="29116" y="62618"/>
                  </a:lnTo>
                  <a:lnTo>
                    <a:pt x="28938" y="62465"/>
                  </a:lnTo>
                  <a:lnTo>
                    <a:pt x="28785" y="62261"/>
                  </a:lnTo>
                  <a:lnTo>
                    <a:pt x="28632" y="62057"/>
                  </a:lnTo>
                  <a:lnTo>
                    <a:pt x="28504" y="61828"/>
                  </a:lnTo>
                  <a:lnTo>
                    <a:pt x="28402" y="61598"/>
                  </a:lnTo>
                  <a:lnTo>
                    <a:pt x="28428" y="61547"/>
                  </a:lnTo>
                  <a:lnTo>
                    <a:pt x="28428" y="61496"/>
                  </a:lnTo>
                  <a:lnTo>
                    <a:pt x="28377" y="61037"/>
                  </a:lnTo>
                  <a:lnTo>
                    <a:pt x="28249" y="60502"/>
                  </a:lnTo>
                  <a:lnTo>
                    <a:pt x="28504" y="60527"/>
                  </a:lnTo>
                  <a:lnTo>
                    <a:pt x="28759" y="60527"/>
                  </a:lnTo>
                  <a:lnTo>
                    <a:pt x="28989" y="60476"/>
                  </a:lnTo>
                  <a:lnTo>
                    <a:pt x="29244" y="60400"/>
                  </a:lnTo>
                  <a:lnTo>
                    <a:pt x="29473" y="60298"/>
                  </a:lnTo>
                  <a:lnTo>
                    <a:pt x="29677" y="60170"/>
                  </a:lnTo>
                  <a:lnTo>
                    <a:pt x="29907" y="60043"/>
                  </a:lnTo>
                  <a:lnTo>
                    <a:pt x="30110" y="59864"/>
                  </a:lnTo>
                  <a:lnTo>
                    <a:pt x="30314" y="59686"/>
                  </a:lnTo>
                  <a:lnTo>
                    <a:pt x="30493" y="59482"/>
                  </a:lnTo>
                  <a:lnTo>
                    <a:pt x="30671" y="59252"/>
                  </a:lnTo>
                  <a:lnTo>
                    <a:pt x="30824" y="59023"/>
                  </a:lnTo>
                  <a:lnTo>
                    <a:pt x="31130" y="58564"/>
                  </a:lnTo>
                  <a:lnTo>
                    <a:pt x="31334" y="58105"/>
                  </a:lnTo>
                  <a:close/>
                  <a:moveTo>
                    <a:pt x="2703" y="47244"/>
                  </a:moveTo>
                  <a:lnTo>
                    <a:pt x="2856" y="47575"/>
                  </a:lnTo>
                  <a:lnTo>
                    <a:pt x="3009" y="47856"/>
                  </a:lnTo>
                  <a:lnTo>
                    <a:pt x="3212" y="48111"/>
                  </a:lnTo>
                  <a:lnTo>
                    <a:pt x="3442" y="48340"/>
                  </a:lnTo>
                  <a:lnTo>
                    <a:pt x="3671" y="48544"/>
                  </a:lnTo>
                  <a:lnTo>
                    <a:pt x="3926" y="48723"/>
                  </a:lnTo>
                  <a:lnTo>
                    <a:pt x="4181" y="48901"/>
                  </a:lnTo>
                  <a:lnTo>
                    <a:pt x="4487" y="49029"/>
                  </a:lnTo>
                  <a:lnTo>
                    <a:pt x="4232" y="49207"/>
                  </a:lnTo>
                  <a:lnTo>
                    <a:pt x="4028" y="49411"/>
                  </a:lnTo>
                  <a:lnTo>
                    <a:pt x="3875" y="49641"/>
                  </a:lnTo>
                  <a:lnTo>
                    <a:pt x="3748" y="49895"/>
                  </a:lnTo>
                  <a:lnTo>
                    <a:pt x="3722" y="50023"/>
                  </a:lnTo>
                  <a:lnTo>
                    <a:pt x="3697" y="50176"/>
                  </a:lnTo>
                  <a:lnTo>
                    <a:pt x="3697" y="50303"/>
                  </a:lnTo>
                  <a:lnTo>
                    <a:pt x="3722" y="50431"/>
                  </a:lnTo>
                  <a:lnTo>
                    <a:pt x="3748" y="50558"/>
                  </a:lnTo>
                  <a:lnTo>
                    <a:pt x="3824" y="50711"/>
                  </a:lnTo>
                  <a:lnTo>
                    <a:pt x="3901" y="50839"/>
                  </a:lnTo>
                  <a:lnTo>
                    <a:pt x="4003" y="50966"/>
                  </a:lnTo>
                  <a:lnTo>
                    <a:pt x="4105" y="51043"/>
                  </a:lnTo>
                  <a:lnTo>
                    <a:pt x="4181" y="51119"/>
                  </a:lnTo>
                  <a:lnTo>
                    <a:pt x="4283" y="51170"/>
                  </a:lnTo>
                  <a:lnTo>
                    <a:pt x="4385" y="51196"/>
                  </a:lnTo>
                  <a:lnTo>
                    <a:pt x="4589" y="51221"/>
                  </a:lnTo>
                  <a:lnTo>
                    <a:pt x="4793" y="51196"/>
                  </a:lnTo>
                  <a:lnTo>
                    <a:pt x="4997" y="51119"/>
                  </a:lnTo>
                  <a:lnTo>
                    <a:pt x="5176" y="51017"/>
                  </a:lnTo>
                  <a:lnTo>
                    <a:pt x="5329" y="50864"/>
                  </a:lnTo>
                  <a:lnTo>
                    <a:pt x="5482" y="50711"/>
                  </a:lnTo>
                  <a:lnTo>
                    <a:pt x="5507" y="50839"/>
                  </a:lnTo>
                  <a:lnTo>
                    <a:pt x="5380" y="52139"/>
                  </a:lnTo>
                  <a:lnTo>
                    <a:pt x="5278" y="53439"/>
                  </a:lnTo>
                  <a:lnTo>
                    <a:pt x="5278" y="53490"/>
                  </a:lnTo>
                  <a:lnTo>
                    <a:pt x="5329" y="53516"/>
                  </a:lnTo>
                  <a:lnTo>
                    <a:pt x="5303" y="53541"/>
                  </a:lnTo>
                  <a:lnTo>
                    <a:pt x="5099" y="53720"/>
                  </a:lnTo>
                  <a:lnTo>
                    <a:pt x="4946" y="53924"/>
                  </a:lnTo>
                  <a:lnTo>
                    <a:pt x="4793" y="54128"/>
                  </a:lnTo>
                  <a:lnTo>
                    <a:pt x="4640" y="54332"/>
                  </a:lnTo>
                  <a:lnTo>
                    <a:pt x="4513" y="54561"/>
                  </a:lnTo>
                  <a:lnTo>
                    <a:pt x="4411" y="54791"/>
                  </a:lnTo>
                  <a:lnTo>
                    <a:pt x="4334" y="55020"/>
                  </a:lnTo>
                  <a:lnTo>
                    <a:pt x="4258" y="55250"/>
                  </a:lnTo>
                  <a:lnTo>
                    <a:pt x="4207" y="55479"/>
                  </a:lnTo>
                  <a:lnTo>
                    <a:pt x="4181" y="55734"/>
                  </a:lnTo>
                  <a:lnTo>
                    <a:pt x="4156" y="55963"/>
                  </a:lnTo>
                  <a:lnTo>
                    <a:pt x="4181" y="56218"/>
                  </a:lnTo>
                  <a:lnTo>
                    <a:pt x="4207" y="56473"/>
                  </a:lnTo>
                  <a:lnTo>
                    <a:pt x="4258" y="56703"/>
                  </a:lnTo>
                  <a:lnTo>
                    <a:pt x="4309" y="56958"/>
                  </a:lnTo>
                  <a:lnTo>
                    <a:pt x="4411" y="57187"/>
                  </a:lnTo>
                  <a:lnTo>
                    <a:pt x="4462" y="57621"/>
                  </a:lnTo>
                  <a:lnTo>
                    <a:pt x="4589" y="58054"/>
                  </a:lnTo>
                  <a:lnTo>
                    <a:pt x="4717" y="58462"/>
                  </a:lnTo>
                  <a:lnTo>
                    <a:pt x="4895" y="58845"/>
                  </a:lnTo>
                  <a:lnTo>
                    <a:pt x="4768" y="60145"/>
                  </a:lnTo>
                  <a:lnTo>
                    <a:pt x="4666" y="61471"/>
                  </a:lnTo>
                  <a:lnTo>
                    <a:pt x="4589" y="62796"/>
                  </a:lnTo>
                  <a:lnTo>
                    <a:pt x="4513" y="64122"/>
                  </a:lnTo>
                  <a:lnTo>
                    <a:pt x="4385" y="63969"/>
                  </a:lnTo>
                  <a:lnTo>
                    <a:pt x="4232" y="63816"/>
                  </a:lnTo>
                  <a:lnTo>
                    <a:pt x="4054" y="63689"/>
                  </a:lnTo>
                  <a:lnTo>
                    <a:pt x="3850" y="63561"/>
                  </a:lnTo>
                  <a:lnTo>
                    <a:pt x="3365" y="57366"/>
                  </a:lnTo>
                  <a:lnTo>
                    <a:pt x="3161" y="54281"/>
                  </a:lnTo>
                  <a:lnTo>
                    <a:pt x="2958" y="51170"/>
                  </a:lnTo>
                  <a:lnTo>
                    <a:pt x="2830" y="49233"/>
                  </a:lnTo>
                  <a:lnTo>
                    <a:pt x="2703" y="47244"/>
                  </a:lnTo>
                  <a:close/>
                  <a:moveTo>
                    <a:pt x="5074" y="59125"/>
                  </a:moveTo>
                  <a:lnTo>
                    <a:pt x="5303" y="59482"/>
                  </a:lnTo>
                  <a:lnTo>
                    <a:pt x="5558" y="59813"/>
                  </a:lnTo>
                  <a:lnTo>
                    <a:pt x="5839" y="60119"/>
                  </a:lnTo>
                  <a:lnTo>
                    <a:pt x="6144" y="60400"/>
                  </a:lnTo>
                  <a:lnTo>
                    <a:pt x="6042" y="61343"/>
                  </a:lnTo>
                  <a:lnTo>
                    <a:pt x="5966" y="62312"/>
                  </a:lnTo>
                  <a:lnTo>
                    <a:pt x="5941" y="63255"/>
                  </a:lnTo>
                  <a:lnTo>
                    <a:pt x="5941" y="64199"/>
                  </a:lnTo>
                  <a:lnTo>
                    <a:pt x="5635" y="64301"/>
                  </a:lnTo>
                  <a:lnTo>
                    <a:pt x="5329" y="64428"/>
                  </a:lnTo>
                  <a:lnTo>
                    <a:pt x="5048" y="64581"/>
                  </a:lnTo>
                  <a:lnTo>
                    <a:pt x="4768" y="64760"/>
                  </a:lnTo>
                  <a:lnTo>
                    <a:pt x="4742" y="64607"/>
                  </a:lnTo>
                  <a:lnTo>
                    <a:pt x="4768" y="64581"/>
                  </a:lnTo>
                  <a:lnTo>
                    <a:pt x="4921" y="63230"/>
                  </a:lnTo>
                  <a:lnTo>
                    <a:pt x="4997" y="61853"/>
                  </a:lnTo>
                  <a:lnTo>
                    <a:pt x="5048" y="60476"/>
                  </a:lnTo>
                  <a:lnTo>
                    <a:pt x="5074" y="59125"/>
                  </a:lnTo>
                  <a:close/>
                  <a:moveTo>
                    <a:pt x="93212" y="57289"/>
                  </a:moveTo>
                  <a:lnTo>
                    <a:pt x="93467" y="57825"/>
                  </a:lnTo>
                  <a:lnTo>
                    <a:pt x="93671" y="58386"/>
                  </a:lnTo>
                  <a:lnTo>
                    <a:pt x="93875" y="58972"/>
                  </a:lnTo>
                  <a:lnTo>
                    <a:pt x="94028" y="59533"/>
                  </a:lnTo>
                  <a:lnTo>
                    <a:pt x="94181" y="60247"/>
                  </a:lnTo>
                  <a:lnTo>
                    <a:pt x="94309" y="60935"/>
                  </a:lnTo>
                  <a:lnTo>
                    <a:pt x="94385" y="61624"/>
                  </a:lnTo>
                  <a:lnTo>
                    <a:pt x="94436" y="62337"/>
                  </a:lnTo>
                  <a:lnTo>
                    <a:pt x="94436" y="63026"/>
                  </a:lnTo>
                  <a:lnTo>
                    <a:pt x="94436" y="63740"/>
                  </a:lnTo>
                  <a:lnTo>
                    <a:pt x="94411" y="64454"/>
                  </a:lnTo>
                  <a:lnTo>
                    <a:pt x="94360" y="65142"/>
                  </a:lnTo>
                  <a:lnTo>
                    <a:pt x="94003" y="65142"/>
                  </a:lnTo>
                  <a:lnTo>
                    <a:pt x="93671" y="65091"/>
                  </a:lnTo>
                  <a:lnTo>
                    <a:pt x="93340" y="65040"/>
                  </a:lnTo>
                  <a:lnTo>
                    <a:pt x="93008" y="64938"/>
                  </a:lnTo>
                  <a:lnTo>
                    <a:pt x="92677" y="64836"/>
                  </a:lnTo>
                  <a:lnTo>
                    <a:pt x="92371" y="64709"/>
                  </a:lnTo>
                  <a:lnTo>
                    <a:pt x="92091" y="64556"/>
                  </a:lnTo>
                  <a:lnTo>
                    <a:pt x="91810" y="64377"/>
                  </a:lnTo>
                  <a:lnTo>
                    <a:pt x="91530" y="64173"/>
                  </a:lnTo>
                  <a:lnTo>
                    <a:pt x="91300" y="63969"/>
                  </a:lnTo>
                  <a:lnTo>
                    <a:pt x="91071" y="63714"/>
                  </a:lnTo>
                  <a:lnTo>
                    <a:pt x="90867" y="63459"/>
                  </a:lnTo>
                  <a:lnTo>
                    <a:pt x="90688" y="63179"/>
                  </a:lnTo>
                  <a:lnTo>
                    <a:pt x="90561" y="62873"/>
                  </a:lnTo>
                  <a:lnTo>
                    <a:pt x="90433" y="62541"/>
                  </a:lnTo>
                  <a:lnTo>
                    <a:pt x="90331" y="62184"/>
                  </a:lnTo>
                  <a:lnTo>
                    <a:pt x="90280" y="61777"/>
                  </a:lnTo>
                  <a:lnTo>
                    <a:pt x="90229" y="61369"/>
                  </a:lnTo>
                  <a:lnTo>
                    <a:pt x="90255" y="60986"/>
                  </a:lnTo>
                  <a:lnTo>
                    <a:pt x="90280" y="60578"/>
                  </a:lnTo>
                  <a:lnTo>
                    <a:pt x="90357" y="60196"/>
                  </a:lnTo>
                  <a:lnTo>
                    <a:pt x="90459" y="59839"/>
                  </a:lnTo>
                  <a:lnTo>
                    <a:pt x="90612" y="59456"/>
                  </a:lnTo>
                  <a:lnTo>
                    <a:pt x="90790" y="59125"/>
                  </a:lnTo>
                  <a:lnTo>
                    <a:pt x="90994" y="58794"/>
                  </a:lnTo>
                  <a:lnTo>
                    <a:pt x="91224" y="58513"/>
                  </a:lnTo>
                  <a:lnTo>
                    <a:pt x="91479" y="58233"/>
                  </a:lnTo>
                  <a:lnTo>
                    <a:pt x="91785" y="57978"/>
                  </a:lnTo>
                  <a:lnTo>
                    <a:pt x="92091" y="57748"/>
                  </a:lnTo>
                  <a:lnTo>
                    <a:pt x="92448" y="57570"/>
                  </a:lnTo>
                  <a:lnTo>
                    <a:pt x="92805" y="57417"/>
                  </a:lnTo>
                  <a:lnTo>
                    <a:pt x="93212" y="57289"/>
                  </a:lnTo>
                  <a:close/>
                  <a:moveTo>
                    <a:pt x="19351" y="53975"/>
                  </a:moveTo>
                  <a:lnTo>
                    <a:pt x="21416" y="54026"/>
                  </a:lnTo>
                  <a:lnTo>
                    <a:pt x="23507" y="54051"/>
                  </a:lnTo>
                  <a:lnTo>
                    <a:pt x="23099" y="54204"/>
                  </a:lnTo>
                  <a:lnTo>
                    <a:pt x="22717" y="54408"/>
                  </a:lnTo>
                  <a:lnTo>
                    <a:pt x="22360" y="54638"/>
                  </a:lnTo>
                  <a:lnTo>
                    <a:pt x="22028" y="54867"/>
                  </a:lnTo>
                  <a:lnTo>
                    <a:pt x="21748" y="55148"/>
                  </a:lnTo>
                  <a:lnTo>
                    <a:pt x="21467" y="55428"/>
                  </a:lnTo>
                  <a:lnTo>
                    <a:pt x="21238" y="55734"/>
                  </a:lnTo>
                  <a:lnTo>
                    <a:pt x="21034" y="56065"/>
                  </a:lnTo>
                  <a:lnTo>
                    <a:pt x="20958" y="56116"/>
                  </a:lnTo>
                  <a:lnTo>
                    <a:pt x="20907" y="56167"/>
                  </a:lnTo>
                  <a:lnTo>
                    <a:pt x="20881" y="56244"/>
                  </a:lnTo>
                  <a:lnTo>
                    <a:pt x="20907" y="56320"/>
                  </a:lnTo>
                  <a:lnTo>
                    <a:pt x="20754" y="56626"/>
                  </a:lnTo>
                  <a:lnTo>
                    <a:pt x="20601" y="56958"/>
                  </a:lnTo>
                  <a:lnTo>
                    <a:pt x="20499" y="57315"/>
                  </a:lnTo>
                  <a:lnTo>
                    <a:pt x="20397" y="57672"/>
                  </a:lnTo>
                  <a:lnTo>
                    <a:pt x="20320" y="58029"/>
                  </a:lnTo>
                  <a:lnTo>
                    <a:pt x="20244" y="58411"/>
                  </a:lnTo>
                  <a:lnTo>
                    <a:pt x="20193" y="58768"/>
                  </a:lnTo>
                  <a:lnTo>
                    <a:pt x="20167" y="59150"/>
                  </a:lnTo>
                  <a:lnTo>
                    <a:pt x="20142" y="59941"/>
                  </a:lnTo>
                  <a:lnTo>
                    <a:pt x="20167" y="60731"/>
                  </a:lnTo>
                  <a:lnTo>
                    <a:pt x="20244" y="61522"/>
                  </a:lnTo>
                  <a:lnTo>
                    <a:pt x="20346" y="62312"/>
                  </a:lnTo>
                  <a:lnTo>
                    <a:pt x="20320" y="62337"/>
                  </a:lnTo>
                  <a:lnTo>
                    <a:pt x="20269" y="62439"/>
                  </a:lnTo>
                  <a:lnTo>
                    <a:pt x="20295" y="62516"/>
                  </a:lnTo>
                  <a:lnTo>
                    <a:pt x="20320" y="62592"/>
                  </a:lnTo>
                  <a:lnTo>
                    <a:pt x="20397" y="62618"/>
                  </a:lnTo>
                  <a:lnTo>
                    <a:pt x="20550" y="63357"/>
                  </a:lnTo>
                  <a:lnTo>
                    <a:pt x="20728" y="64071"/>
                  </a:lnTo>
                  <a:lnTo>
                    <a:pt x="20907" y="64734"/>
                  </a:lnTo>
                  <a:lnTo>
                    <a:pt x="21110" y="65371"/>
                  </a:lnTo>
                  <a:lnTo>
                    <a:pt x="19810" y="64224"/>
                  </a:lnTo>
                  <a:lnTo>
                    <a:pt x="18535" y="63026"/>
                  </a:lnTo>
                  <a:lnTo>
                    <a:pt x="17261" y="61828"/>
                  </a:lnTo>
                  <a:lnTo>
                    <a:pt x="16011" y="60604"/>
                  </a:lnTo>
                  <a:lnTo>
                    <a:pt x="16368" y="60298"/>
                  </a:lnTo>
                  <a:lnTo>
                    <a:pt x="16700" y="59966"/>
                  </a:lnTo>
                  <a:lnTo>
                    <a:pt x="16980" y="59635"/>
                  </a:lnTo>
                  <a:lnTo>
                    <a:pt x="17261" y="59278"/>
                  </a:lnTo>
                  <a:lnTo>
                    <a:pt x="17516" y="58895"/>
                  </a:lnTo>
                  <a:lnTo>
                    <a:pt x="17745" y="58488"/>
                  </a:lnTo>
                  <a:lnTo>
                    <a:pt x="17949" y="58080"/>
                  </a:lnTo>
                  <a:lnTo>
                    <a:pt x="18127" y="57646"/>
                  </a:lnTo>
                  <a:lnTo>
                    <a:pt x="18280" y="57213"/>
                  </a:lnTo>
                  <a:lnTo>
                    <a:pt x="18382" y="56779"/>
                  </a:lnTo>
                  <a:lnTo>
                    <a:pt x="18484" y="56320"/>
                  </a:lnTo>
                  <a:lnTo>
                    <a:pt x="18561" y="55861"/>
                  </a:lnTo>
                  <a:lnTo>
                    <a:pt x="18586" y="55403"/>
                  </a:lnTo>
                  <a:lnTo>
                    <a:pt x="18612" y="54944"/>
                  </a:lnTo>
                  <a:lnTo>
                    <a:pt x="18586" y="54459"/>
                  </a:lnTo>
                  <a:lnTo>
                    <a:pt x="18561" y="54000"/>
                  </a:lnTo>
                  <a:lnTo>
                    <a:pt x="19351" y="53975"/>
                  </a:lnTo>
                  <a:close/>
                  <a:moveTo>
                    <a:pt x="3875" y="63918"/>
                  </a:moveTo>
                  <a:lnTo>
                    <a:pt x="4054" y="64046"/>
                  </a:lnTo>
                  <a:lnTo>
                    <a:pt x="4232" y="64199"/>
                  </a:lnTo>
                  <a:lnTo>
                    <a:pt x="4360" y="64377"/>
                  </a:lnTo>
                  <a:lnTo>
                    <a:pt x="4487" y="64556"/>
                  </a:lnTo>
                  <a:lnTo>
                    <a:pt x="4487" y="64581"/>
                  </a:lnTo>
                  <a:lnTo>
                    <a:pt x="4487" y="64632"/>
                  </a:lnTo>
                  <a:lnTo>
                    <a:pt x="4538" y="64683"/>
                  </a:lnTo>
                  <a:lnTo>
                    <a:pt x="4615" y="64887"/>
                  </a:lnTo>
                  <a:lnTo>
                    <a:pt x="4436" y="65065"/>
                  </a:lnTo>
                  <a:lnTo>
                    <a:pt x="4283" y="65269"/>
                  </a:lnTo>
                  <a:lnTo>
                    <a:pt x="4130" y="65473"/>
                  </a:lnTo>
                  <a:lnTo>
                    <a:pt x="4028" y="65728"/>
                  </a:lnTo>
                  <a:lnTo>
                    <a:pt x="3875" y="63918"/>
                  </a:lnTo>
                  <a:close/>
                  <a:moveTo>
                    <a:pt x="23023" y="61777"/>
                  </a:moveTo>
                  <a:lnTo>
                    <a:pt x="23507" y="61802"/>
                  </a:lnTo>
                  <a:lnTo>
                    <a:pt x="24017" y="61879"/>
                  </a:lnTo>
                  <a:lnTo>
                    <a:pt x="24527" y="61980"/>
                  </a:lnTo>
                  <a:lnTo>
                    <a:pt x="24603" y="62949"/>
                  </a:lnTo>
                  <a:lnTo>
                    <a:pt x="24731" y="63893"/>
                  </a:lnTo>
                  <a:lnTo>
                    <a:pt x="24884" y="64836"/>
                  </a:lnTo>
                  <a:lnTo>
                    <a:pt x="25113" y="65754"/>
                  </a:lnTo>
                  <a:lnTo>
                    <a:pt x="24909" y="65652"/>
                  </a:lnTo>
                  <a:lnTo>
                    <a:pt x="24680" y="65524"/>
                  </a:lnTo>
                  <a:lnTo>
                    <a:pt x="24221" y="65346"/>
                  </a:lnTo>
                  <a:lnTo>
                    <a:pt x="23737" y="65193"/>
                  </a:lnTo>
                  <a:lnTo>
                    <a:pt x="23201" y="65116"/>
                  </a:lnTo>
                  <a:lnTo>
                    <a:pt x="22691" y="65091"/>
                  </a:lnTo>
                  <a:lnTo>
                    <a:pt x="22436" y="65091"/>
                  </a:lnTo>
                  <a:lnTo>
                    <a:pt x="22181" y="65116"/>
                  </a:lnTo>
                  <a:lnTo>
                    <a:pt x="21952" y="65167"/>
                  </a:lnTo>
                  <a:lnTo>
                    <a:pt x="21697" y="65218"/>
                  </a:lnTo>
                  <a:lnTo>
                    <a:pt x="21467" y="65295"/>
                  </a:lnTo>
                  <a:lnTo>
                    <a:pt x="21263" y="65371"/>
                  </a:lnTo>
                  <a:lnTo>
                    <a:pt x="20932" y="64020"/>
                  </a:lnTo>
                  <a:lnTo>
                    <a:pt x="20779" y="63306"/>
                  </a:lnTo>
                  <a:lnTo>
                    <a:pt x="20652" y="62567"/>
                  </a:lnTo>
                  <a:lnTo>
                    <a:pt x="21085" y="62337"/>
                  </a:lnTo>
                  <a:lnTo>
                    <a:pt x="21544" y="62108"/>
                  </a:lnTo>
                  <a:lnTo>
                    <a:pt x="22003" y="61929"/>
                  </a:lnTo>
                  <a:lnTo>
                    <a:pt x="22232" y="61879"/>
                  </a:lnTo>
                  <a:lnTo>
                    <a:pt x="22487" y="61828"/>
                  </a:lnTo>
                  <a:lnTo>
                    <a:pt x="22742" y="61802"/>
                  </a:lnTo>
                  <a:lnTo>
                    <a:pt x="23023" y="61777"/>
                  </a:lnTo>
                  <a:close/>
                  <a:moveTo>
                    <a:pt x="26694" y="58997"/>
                  </a:moveTo>
                  <a:lnTo>
                    <a:pt x="26898" y="59048"/>
                  </a:lnTo>
                  <a:lnTo>
                    <a:pt x="27076" y="59099"/>
                  </a:lnTo>
                  <a:lnTo>
                    <a:pt x="27255" y="59176"/>
                  </a:lnTo>
                  <a:lnTo>
                    <a:pt x="27382" y="59278"/>
                  </a:lnTo>
                  <a:lnTo>
                    <a:pt x="27535" y="59405"/>
                  </a:lnTo>
                  <a:lnTo>
                    <a:pt x="27637" y="59558"/>
                  </a:lnTo>
                  <a:lnTo>
                    <a:pt x="27739" y="59737"/>
                  </a:lnTo>
                  <a:lnTo>
                    <a:pt x="27816" y="59941"/>
                  </a:lnTo>
                  <a:lnTo>
                    <a:pt x="27867" y="60170"/>
                  </a:lnTo>
                  <a:lnTo>
                    <a:pt x="27918" y="60425"/>
                  </a:lnTo>
                  <a:lnTo>
                    <a:pt x="28020" y="60986"/>
                  </a:lnTo>
                  <a:lnTo>
                    <a:pt x="28096" y="61547"/>
                  </a:lnTo>
                  <a:lnTo>
                    <a:pt x="28096" y="61573"/>
                  </a:lnTo>
                  <a:lnTo>
                    <a:pt x="27892" y="61573"/>
                  </a:lnTo>
                  <a:lnTo>
                    <a:pt x="27688" y="61598"/>
                  </a:lnTo>
                  <a:lnTo>
                    <a:pt x="27510" y="61624"/>
                  </a:lnTo>
                  <a:lnTo>
                    <a:pt x="27331" y="61700"/>
                  </a:lnTo>
                  <a:lnTo>
                    <a:pt x="27178" y="61777"/>
                  </a:lnTo>
                  <a:lnTo>
                    <a:pt x="27025" y="61879"/>
                  </a:lnTo>
                  <a:lnTo>
                    <a:pt x="26898" y="62006"/>
                  </a:lnTo>
                  <a:lnTo>
                    <a:pt x="26771" y="62133"/>
                  </a:lnTo>
                  <a:lnTo>
                    <a:pt x="26669" y="62286"/>
                  </a:lnTo>
                  <a:lnTo>
                    <a:pt x="26541" y="62439"/>
                  </a:lnTo>
                  <a:lnTo>
                    <a:pt x="26363" y="62796"/>
                  </a:lnTo>
                  <a:lnTo>
                    <a:pt x="26235" y="63204"/>
                  </a:lnTo>
                  <a:lnTo>
                    <a:pt x="26108" y="63612"/>
                  </a:lnTo>
                  <a:lnTo>
                    <a:pt x="26031" y="64046"/>
                  </a:lnTo>
                  <a:lnTo>
                    <a:pt x="25955" y="64505"/>
                  </a:lnTo>
                  <a:lnTo>
                    <a:pt x="25929" y="64963"/>
                  </a:lnTo>
                  <a:lnTo>
                    <a:pt x="25904" y="65397"/>
                  </a:lnTo>
                  <a:lnTo>
                    <a:pt x="25904" y="65830"/>
                  </a:lnTo>
                  <a:lnTo>
                    <a:pt x="25929" y="66213"/>
                  </a:lnTo>
                  <a:lnTo>
                    <a:pt x="25980" y="66901"/>
                  </a:lnTo>
                  <a:lnTo>
                    <a:pt x="25598" y="67003"/>
                  </a:lnTo>
                  <a:lnTo>
                    <a:pt x="25598" y="66978"/>
                  </a:lnTo>
                  <a:lnTo>
                    <a:pt x="25343" y="65703"/>
                  </a:lnTo>
                  <a:lnTo>
                    <a:pt x="25113" y="64403"/>
                  </a:lnTo>
                  <a:lnTo>
                    <a:pt x="25037" y="63765"/>
                  </a:lnTo>
                  <a:lnTo>
                    <a:pt x="24960" y="63102"/>
                  </a:lnTo>
                  <a:lnTo>
                    <a:pt x="24884" y="62439"/>
                  </a:lnTo>
                  <a:lnTo>
                    <a:pt x="24833" y="61802"/>
                  </a:lnTo>
                  <a:lnTo>
                    <a:pt x="24807" y="61190"/>
                  </a:lnTo>
                  <a:lnTo>
                    <a:pt x="24807" y="60833"/>
                  </a:lnTo>
                  <a:lnTo>
                    <a:pt x="24807" y="60476"/>
                  </a:lnTo>
                  <a:lnTo>
                    <a:pt x="24833" y="60145"/>
                  </a:lnTo>
                  <a:lnTo>
                    <a:pt x="24884" y="59813"/>
                  </a:lnTo>
                  <a:lnTo>
                    <a:pt x="24986" y="59533"/>
                  </a:lnTo>
                  <a:lnTo>
                    <a:pt x="25037" y="59405"/>
                  </a:lnTo>
                  <a:lnTo>
                    <a:pt x="25113" y="59303"/>
                  </a:lnTo>
                  <a:lnTo>
                    <a:pt x="25419" y="59201"/>
                  </a:lnTo>
                  <a:lnTo>
                    <a:pt x="25700" y="59099"/>
                  </a:lnTo>
                  <a:lnTo>
                    <a:pt x="25980" y="59048"/>
                  </a:lnTo>
                  <a:lnTo>
                    <a:pt x="26235" y="58997"/>
                  </a:lnTo>
                  <a:close/>
                  <a:moveTo>
                    <a:pt x="6374" y="60604"/>
                  </a:moveTo>
                  <a:lnTo>
                    <a:pt x="6756" y="60884"/>
                  </a:lnTo>
                  <a:lnTo>
                    <a:pt x="7164" y="61139"/>
                  </a:lnTo>
                  <a:lnTo>
                    <a:pt x="7598" y="61369"/>
                  </a:lnTo>
                  <a:lnTo>
                    <a:pt x="8031" y="61598"/>
                  </a:lnTo>
                  <a:lnTo>
                    <a:pt x="8490" y="61751"/>
                  </a:lnTo>
                  <a:lnTo>
                    <a:pt x="8975" y="61904"/>
                  </a:lnTo>
                  <a:lnTo>
                    <a:pt x="9459" y="62031"/>
                  </a:lnTo>
                  <a:lnTo>
                    <a:pt x="9943" y="62108"/>
                  </a:lnTo>
                  <a:lnTo>
                    <a:pt x="10428" y="62184"/>
                  </a:lnTo>
                  <a:lnTo>
                    <a:pt x="10912" y="62210"/>
                  </a:lnTo>
                  <a:lnTo>
                    <a:pt x="11397" y="62210"/>
                  </a:lnTo>
                  <a:lnTo>
                    <a:pt x="11881" y="62184"/>
                  </a:lnTo>
                  <a:lnTo>
                    <a:pt x="12365" y="62133"/>
                  </a:lnTo>
                  <a:lnTo>
                    <a:pt x="12824" y="62031"/>
                  </a:lnTo>
                  <a:lnTo>
                    <a:pt x="13283" y="61929"/>
                  </a:lnTo>
                  <a:lnTo>
                    <a:pt x="13717" y="61777"/>
                  </a:lnTo>
                  <a:lnTo>
                    <a:pt x="13946" y="61726"/>
                  </a:lnTo>
                  <a:lnTo>
                    <a:pt x="14176" y="61649"/>
                  </a:lnTo>
                  <a:lnTo>
                    <a:pt x="14405" y="61573"/>
                  </a:lnTo>
                  <a:lnTo>
                    <a:pt x="14609" y="61471"/>
                  </a:lnTo>
                  <a:lnTo>
                    <a:pt x="14635" y="61471"/>
                  </a:lnTo>
                  <a:lnTo>
                    <a:pt x="15782" y="62567"/>
                  </a:lnTo>
                  <a:lnTo>
                    <a:pt x="16929" y="63638"/>
                  </a:lnTo>
                  <a:lnTo>
                    <a:pt x="18127" y="64709"/>
                  </a:lnTo>
                  <a:lnTo>
                    <a:pt x="19326" y="65754"/>
                  </a:lnTo>
                  <a:lnTo>
                    <a:pt x="19045" y="65728"/>
                  </a:lnTo>
                  <a:lnTo>
                    <a:pt x="18790" y="65728"/>
                  </a:lnTo>
                  <a:lnTo>
                    <a:pt x="18510" y="65754"/>
                  </a:lnTo>
                  <a:lnTo>
                    <a:pt x="18255" y="65779"/>
                  </a:lnTo>
                  <a:lnTo>
                    <a:pt x="18000" y="65830"/>
                  </a:lnTo>
                  <a:lnTo>
                    <a:pt x="17745" y="65907"/>
                  </a:lnTo>
                  <a:lnTo>
                    <a:pt x="17490" y="66009"/>
                  </a:lnTo>
                  <a:lnTo>
                    <a:pt x="17235" y="66111"/>
                  </a:lnTo>
                  <a:lnTo>
                    <a:pt x="17006" y="66213"/>
                  </a:lnTo>
                  <a:lnTo>
                    <a:pt x="16751" y="66366"/>
                  </a:lnTo>
                  <a:lnTo>
                    <a:pt x="16547" y="66519"/>
                  </a:lnTo>
                  <a:lnTo>
                    <a:pt x="16317" y="66672"/>
                  </a:lnTo>
                  <a:lnTo>
                    <a:pt x="16113" y="66850"/>
                  </a:lnTo>
                  <a:lnTo>
                    <a:pt x="15935" y="67054"/>
                  </a:lnTo>
                  <a:lnTo>
                    <a:pt x="15756" y="67233"/>
                  </a:lnTo>
                  <a:lnTo>
                    <a:pt x="15578" y="67462"/>
                  </a:lnTo>
                  <a:lnTo>
                    <a:pt x="15476" y="67182"/>
                  </a:lnTo>
                  <a:lnTo>
                    <a:pt x="15348" y="66901"/>
                  </a:lnTo>
                  <a:lnTo>
                    <a:pt x="15170" y="66672"/>
                  </a:lnTo>
                  <a:lnTo>
                    <a:pt x="14966" y="66442"/>
                  </a:lnTo>
                  <a:lnTo>
                    <a:pt x="14864" y="66366"/>
                  </a:lnTo>
                  <a:lnTo>
                    <a:pt x="14737" y="66289"/>
                  </a:lnTo>
                  <a:lnTo>
                    <a:pt x="14635" y="66238"/>
                  </a:lnTo>
                  <a:lnTo>
                    <a:pt x="14507" y="66187"/>
                  </a:lnTo>
                  <a:lnTo>
                    <a:pt x="14354" y="66162"/>
                  </a:lnTo>
                  <a:lnTo>
                    <a:pt x="14201" y="66162"/>
                  </a:lnTo>
                  <a:lnTo>
                    <a:pt x="14074" y="66187"/>
                  </a:lnTo>
                  <a:lnTo>
                    <a:pt x="13895" y="66238"/>
                  </a:lnTo>
                  <a:lnTo>
                    <a:pt x="13717" y="66315"/>
                  </a:lnTo>
                  <a:lnTo>
                    <a:pt x="13564" y="66417"/>
                  </a:lnTo>
                  <a:lnTo>
                    <a:pt x="13513" y="66264"/>
                  </a:lnTo>
                  <a:lnTo>
                    <a:pt x="13436" y="66111"/>
                  </a:lnTo>
                  <a:lnTo>
                    <a:pt x="13334" y="65958"/>
                  </a:lnTo>
                  <a:lnTo>
                    <a:pt x="13232" y="65830"/>
                  </a:lnTo>
                  <a:lnTo>
                    <a:pt x="13079" y="65703"/>
                  </a:lnTo>
                  <a:lnTo>
                    <a:pt x="12926" y="65575"/>
                  </a:lnTo>
                  <a:lnTo>
                    <a:pt x="12595" y="65346"/>
                  </a:lnTo>
                  <a:lnTo>
                    <a:pt x="12187" y="65142"/>
                  </a:lnTo>
                  <a:lnTo>
                    <a:pt x="11754" y="64963"/>
                  </a:lnTo>
                  <a:lnTo>
                    <a:pt x="11295" y="64811"/>
                  </a:lnTo>
                  <a:lnTo>
                    <a:pt x="10810" y="64683"/>
                  </a:lnTo>
                  <a:lnTo>
                    <a:pt x="10300" y="64581"/>
                  </a:lnTo>
                  <a:lnTo>
                    <a:pt x="9790" y="64479"/>
                  </a:lnTo>
                  <a:lnTo>
                    <a:pt x="8847" y="64326"/>
                  </a:lnTo>
                  <a:lnTo>
                    <a:pt x="7394" y="64122"/>
                  </a:lnTo>
                  <a:lnTo>
                    <a:pt x="7088" y="64097"/>
                  </a:lnTo>
                  <a:lnTo>
                    <a:pt x="6782" y="64097"/>
                  </a:lnTo>
                  <a:lnTo>
                    <a:pt x="6450" y="64122"/>
                  </a:lnTo>
                  <a:lnTo>
                    <a:pt x="6170" y="64173"/>
                  </a:lnTo>
                  <a:lnTo>
                    <a:pt x="6272" y="62388"/>
                  </a:lnTo>
                  <a:lnTo>
                    <a:pt x="6374" y="60604"/>
                  </a:lnTo>
                  <a:close/>
                  <a:moveTo>
                    <a:pt x="23176" y="65550"/>
                  </a:moveTo>
                  <a:lnTo>
                    <a:pt x="23686" y="65601"/>
                  </a:lnTo>
                  <a:lnTo>
                    <a:pt x="24170" y="65703"/>
                  </a:lnTo>
                  <a:lnTo>
                    <a:pt x="25139" y="65958"/>
                  </a:lnTo>
                  <a:lnTo>
                    <a:pt x="25445" y="67029"/>
                  </a:lnTo>
                  <a:lnTo>
                    <a:pt x="25470" y="67054"/>
                  </a:lnTo>
                  <a:lnTo>
                    <a:pt x="25062" y="67233"/>
                  </a:lnTo>
                  <a:lnTo>
                    <a:pt x="24680" y="67411"/>
                  </a:lnTo>
                  <a:lnTo>
                    <a:pt x="24297" y="67615"/>
                  </a:lnTo>
                  <a:lnTo>
                    <a:pt x="23941" y="67845"/>
                  </a:lnTo>
                  <a:lnTo>
                    <a:pt x="22691" y="66748"/>
                  </a:lnTo>
                  <a:lnTo>
                    <a:pt x="21442" y="65677"/>
                  </a:lnTo>
                  <a:lnTo>
                    <a:pt x="21875" y="65626"/>
                  </a:lnTo>
                  <a:lnTo>
                    <a:pt x="22309" y="65575"/>
                  </a:lnTo>
                  <a:lnTo>
                    <a:pt x="22742" y="65550"/>
                  </a:lnTo>
                  <a:close/>
                  <a:moveTo>
                    <a:pt x="15858" y="60731"/>
                  </a:moveTo>
                  <a:lnTo>
                    <a:pt x="16776" y="61700"/>
                  </a:lnTo>
                  <a:lnTo>
                    <a:pt x="17720" y="62669"/>
                  </a:lnTo>
                  <a:lnTo>
                    <a:pt x="18663" y="63612"/>
                  </a:lnTo>
                  <a:lnTo>
                    <a:pt x="19632" y="64530"/>
                  </a:lnTo>
                  <a:lnTo>
                    <a:pt x="20626" y="65422"/>
                  </a:lnTo>
                  <a:lnTo>
                    <a:pt x="21646" y="66315"/>
                  </a:lnTo>
                  <a:lnTo>
                    <a:pt x="22691" y="67156"/>
                  </a:lnTo>
                  <a:lnTo>
                    <a:pt x="23737" y="67997"/>
                  </a:lnTo>
                  <a:lnTo>
                    <a:pt x="23380" y="68278"/>
                  </a:lnTo>
                  <a:lnTo>
                    <a:pt x="23023" y="68584"/>
                  </a:lnTo>
                  <a:lnTo>
                    <a:pt x="20320" y="66136"/>
                  </a:lnTo>
                  <a:lnTo>
                    <a:pt x="20320" y="66060"/>
                  </a:lnTo>
                  <a:lnTo>
                    <a:pt x="20295" y="66034"/>
                  </a:lnTo>
                  <a:lnTo>
                    <a:pt x="20269" y="66009"/>
                  </a:lnTo>
                  <a:lnTo>
                    <a:pt x="20091" y="65958"/>
                  </a:lnTo>
                  <a:lnTo>
                    <a:pt x="18790" y="64785"/>
                  </a:lnTo>
                  <a:lnTo>
                    <a:pt x="17465" y="63638"/>
                  </a:lnTo>
                  <a:lnTo>
                    <a:pt x="16139" y="62490"/>
                  </a:lnTo>
                  <a:lnTo>
                    <a:pt x="14762" y="61394"/>
                  </a:lnTo>
                  <a:lnTo>
                    <a:pt x="15068" y="61241"/>
                  </a:lnTo>
                  <a:lnTo>
                    <a:pt x="15348" y="61088"/>
                  </a:lnTo>
                  <a:lnTo>
                    <a:pt x="15858" y="60731"/>
                  </a:lnTo>
                  <a:close/>
                  <a:moveTo>
                    <a:pt x="38014" y="62745"/>
                  </a:moveTo>
                  <a:lnTo>
                    <a:pt x="38193" y="62822"/>
                  </a:lnTo>
                  <a:lnTo>
                    <a:pt x="38397" y="62873"/>
                  </a:lnTo>
                  <a:lnTo>
                    <a:pt x="38754" y="63000"/>
                  </a:lnTo>
                  <a:lnTo>
                    <a:pt x="38320" y="63765"/>
                  </a:lnTo>
                  <a:lnTo>
                    <a:pt x="37938" y="64505"/>
                  </a:lnTo>
                  <a:lnTo>
                    <a:pt x="37147" y="66034"/>
                  </a:lnTo>
                  <a:lnTo>
                    <a:pt x="36739" y="66799"/>
                  </a:lnTo>
                  <a:lnTo>
                    <a:pt x="36306" y="67513"/>
                  </a:lnTo>
                  <a:lnTo>
                    <a:pt x="36051" y="67870"/>
                  </a:lnTo>
                  <a:lnTo>
                    <a:pt x="35822" y="68227"/>
                  </a:lnTo>
                  <a:lnTo>
                    <a:pt x="35541" y="68558"/>
                  </a:lnTo>
                  <a:lnTo>
                    <a:pt x="35261" y="68890"/>
                  </a:lnTo>
                  <a:lnTo>
                    <a:pt x="35133" y="68686"/>
                  </a:lnTo>
                  <a:lnTo>
                    <a:pt x="34980" y="68507"/>
                  </a:lnTo>
                  <a:lnTo>
                    <a:pt x="35796" y="67131"/>
                  </a:lnTo>
                  <a:lnTo>
                    <a:pt x="36561" y="65703"/>
                  </a:lnTo>
                  <a:lnTo>
                    <a:pt x="36943" y="64989"/>
                  </a:lnTo>
                  <a:lnTo>
                    <a:pt x="37300" y="64275"/>
                  </a:lnTo>
                  <a:lnTo>
                    <a:pt x="37632" y="63536"/>
                  </a:lnTo>
                  <a:lnTo>
                    <a:pt x="37938" y="62796"/>
                  </a:lnTo>
                  <a:lnTo>
                    <a:pt x="37989" y="62796"/>
                  </a:lnTo>
                  <a:lnTo>
                    <a:pt x="38014" y="62745"/>
                  </a:lnTo>
                  <a:close/>
                  <a:moveTo>
                    <a:pt x="22309" y="68380"/>
                  </a:moveTo>
                  <a:lnTo>
                    <a:pt x="22793" y="68813"/>
                  </a:lnTo>
                  <a:lnTo>
                    <a:pt x="22462" y="69196"/>
                  </a:lnTo>
                  <a:lnTo>
                    <a:pt x="22462" y="68966"/>
                  </a:lnTo>
                  <a:lnTo>
                    <a:pt x="22436" y="68711"/>
                  </a:lnTo>
                  <a:lnTo>
                    <a:pt x="22385" y="68533"/>
                  </a:lnTo>
                  <a:lnTo>
                    <a:pt x="22309" y="68380"/>
                  </a:lnTo>
                  <a:close/>
                  <a:moveTo>
                    <a:pt x="35720" y="68941"/>
                  </a:moveTo>
                  <a:lnTo>
                    <a:pt x="35592" y="69119"/>
                  </a:lnTo>
                  <a:lnTo>
                    <a:pt x="35490" y="69298"/>
                  </a:lnTo>
                  <a:lnTo>
                    <a:pt x="35465" y="69247"/>
                  </a:lnTo>
                  <a:lnTo>
                    <a:pt x="35465" y="69221"/>
                  </a:lnTo>
                  <a:lnTo>
                    <a:pt x="35720" y="68941"/>
                  </a:lnTo>
                  <a:close/>
                  <a:moveTo>
                    <a:pt x="35745" y="54051"/>
                  </a:moveTo>
                  <a:lnTo>
                    <a:pt x="35490" y="54230"/>
                  </a:lnTo>
                  <a:lnTo>
                    <a:pt x="35261" y="54459"/>
                  </a:lnTo>
                  <a:lnTo>
                    <a:pt x="35031" y="54663"/>
                  </a:lnTo>
                  <a:lnTo>
                    <a:pt x="34853" y="54918"/>
                  </a:lnTo>
                  <a:lnTo>
                    <a:pt x="34674" y="55173"/>
                  </a:lnTo>
                  <a:lnTo>
                    <a:pt x="34547" y="55454"/>
                  </a:lnTo>
                  <a:lnTo>
                    <a:pt x="34419" y="55734"/>
                  </a:lnTo>
                  <a:lnTo>
                    <a:pt x="34317" y="56040"/>
                  </a:lnTo>
                  <a:lnTo>
                    <a:pt x="34241" y="56346"/>
                  </a:lnTo>
                  <a:lnTo>
                    <a:pt x="34190" y="56677"/>
                  </a:lnTo>
                  <a:lnTo>
                    <a:pt x="34164" y="56983"/>
                  </a:lnTo>
                  <a:lnTo>
                    <a:pt x="34139" y="57315"/>
                  </a:lnTo>
                  <a:lnTo>
                    <a:pt x="34164" y="57646"/>
                  </a:lnTo>
                  <a:lnTo>
                    <a:pt x="34190" y="58003"/>
                  </a:lnTo>
                  <a:lnTo>
                    <a:pt x="34215" y="58335"/>
                  </a:lnTo>
                  <a:lnTo>
                    <a:pt x="34292" y="58666"/>
                  </a:lnTo>
                  <a:lnTo>
                    <a:pt x="34368" y="58972"/>
                  </a:lnTo>
                  <a:lnTo>
                    <a:pt x="34470" y="59303"/>
                  </a:lnTo>
                  <a:lnTo>
                    <a:pt x="34598" y="59609"/>
                  </a:lnTo>
                  <a:lnTo>
                    <a:pt x="34725" y="59966"/>
                  </a:lnTo>
                  <a:lnTo>
                    <a:pt x="34904" y="60298"/>
                  </a:lnTo>
                  <a:lnTo>
                    <a:pt x="35082" y="60629"/>
                  </a:lnTo>
                  <a:lnTo>
                    <a:pt x="35261" y="60961"/>
                  </a:lnTo>
                  <a:lnTo>
                    <a:pt x="35490" y="61267"/>
                  </a:lnTo>
                  <a:lnTo>
                    <a:pt x="35720" y="61573"/>
                  </a:lnTo>
                  <a:lnTo>
                    <a:pt x="35975" y="61853"/>
                  </a:lnTo>
                  <a:lnTo>
                    <a:pt x="36255" y="62082"/>
                  </a:lnTo>
                  <a:lnTo>
                    <a:pt x="36535" y="62312"/>
                  </a:lnTo>
                  <a:lnTo>
                    <a:pt x="36841" y="62490"/>
                  </a:lnTo>
                  <a:lnTo>
                    <a:pt x="37147" y="62643"/>
                  </a:lnTo>
                  <a:lnTo>
                    <a:pt x="37479" y="62745"/>
                  </a:lnTo>
                  <a:lnTo>
                    <a:pt x="37810" y="62796"/>
                  </a:lnTo>
                  <a:lnTo>
                    <a:pt x="37377" y="63434"/>
                  </a:lnTo>
                  <a:lnTo>
                    <a:pt x="36969" y="64122"/>
                  </a:lnTo>
                  <a:lnTo>
                    <a:pt x="36561" y="64811"/>
                  </a:lnTo>
                  <a:lnTo>
                    <a:pt x="36178" y="65499"/>
                  </a:lnTo>
                  <a:lnTo>
                    <a:pt x="35439" y="66901"/>
                  </a:lnTo>
                  <a:lnTo>
                    <a:pt x="34751" y="68303"/>
                  </a:lnTo>
                  <a:lnTo>
                    <a:pt x="34649" y="68252"/>
                  </a:lnTo>
                  <a:lnTo>
                    <a:pt x="34521" y="68176"/>
                  </a:lnTo>
                  <a:lnTo>
                    <a:pt x="34394" y="68150"/>
                  </a:lnTo>
                  <a:lnTo>
                    <a:pt x="34266" y="68125"/>
                  </a:lnTo>
                  <a:lnTo>
                    <a:pt x="34139" y="68125"/>
                  </a:lnTo>
                  <a:lnTo>
                    <a:pt x="34011" y="68150"/>
                  </a:lnTo>
                  <a:lnTo>
                    <a:pt x="33884" y="68201"/>
                  </a:lnTo>
                  <a:lnTo>
                    <a:pt x="33731" y="68278"/>
                  </a:lnTo>
                  <a:lnTo>
                    <a:pt x="33629" y="68354"/>
                  </a:lnTo>
                  <a:lnTo>
                    <a:pt x="33552" y="68431"/>
                  </a:lnTo>
                  <a:lnTo>
                    <a:pt x="33501" y="68533"/>
                  </a:lnTo>
                  <a:lnTo>
                    <a:pt x="33450" y="68635"/>
                  </a:lnTo>
                  <a:lnTo>
                    <a:pt x="33399" y="68762"/>
                  </a:lnTo>
                  <a:lnTo>
                    <a:pt x="33374" y="68890"/>
                  </a:lnTo>
                  <a:lnTo>
                    <a:pt x="33374" y="68992"/>
                  </a:lnTo>
                  <a:lnTo>
                    <a:pt x="33399" y="69119"/>
                  </a:lnTo>
                  <a:lnTo>
                    <a:pt x="33450" y="69323"/>
                  </a:lnTo>
                  <a:lnTo>
                    <a:pt x="33527" y="69476"/>
                  </a:lnTo>
                  <a:lnTo>
                    <a:pt x="33654" y="69578"/>
                  </a:lnTo>
                  <a:lnTo>
                    <a:pt x="33807" y="69655"/>
                  </a:lnTo>
                  <a:lnTo>
                    <a:pt x="33629" y="69757"/>
                  </a:lnTo>
                  <a:lnTo>
                    <a:pt x="33476" y="69884"/>
                  </a:lnTo>
                  <a:lnTo>
                    <a:pt x="33119" y="69374"/>
                  </a:lnTo>
                  <a:lnTo>
                    <a:pt x="32711" y="68890"/>
                  </a:lnTo>
                  <a:lnTo>
                    <a:pt x="32278" y="68431"/>
                  </a:lnTo>
                  <a:lnTo>
                    <a:pt x="31793" y="68023"/>
                  </a:lnTo>
                  <a:lnTo>
                    <a:pt x="31385" y="67743"/>
                  </a:lnTo>
                  <a:lnTo>
                    <a:pt x="30952" y="67462"/>
                  </a:lnTo>
                  <a:lnTo>
                    <a:pt x="30518" y="67258"/>
                  </a:lnTo>
                  <a:lnTo>
                    <a:pt x="30034" y="67054"/>
                  </a:lnTo>
                  <a:lnTo>
                    <a:pt x="29550" y="66901"/>
                  </a:lnTo>
                  <a:lnTo>
                    <a:pt x="29065" y="66774"/>
                  </a:lnTo>
                  <a:lnTo>
                    <a:pt x="28555" y="66697"/>
                  </a:lnTo>
                  <a:lnTo>
                    <a:pt x="28020" y="66646"/>
                  </a:lnTo>
                  <a:lnTo>
                    <a:pt x="27561" y="66646"/>
                  </a:lnTo>
                  <a:lnTo>
                    <a:pt x="27102" y="66697"/>
                  </a:lnTo>
                  <a:lnTo>
                    <a:pt x="26643" y="66748"/>
                  </a:lnTo>
                  <a:lnTo>
                    <a:pt x="26184" y="66850"/>
                  </a:lnTo>
                  <a:lnTo>
                    <a:pt x="26184" y="66162"/>
                  </a:lnTo>
                  <a:lnTo>
                    <a:pt x="26184" y="65397"/>
                  </a:lnTo>
                  <a:lnTo>
                    <a:pt x="26210" y="65014"/>
                  </a:lnTo>
                  <a:lnTo>
                    <a:pt x="26235" y="64607"/>
                  </a:lnTo>
                  <a:lnTo>
                    <a:pt x="26286" y="64224"/>
                  </a:lnTo>
                  <a:lnTo>
                    <a:pt x="26363" y="63842"/>
                  </a:lnTo>
                  <a:lnTo>
                    <a:pt x="26465" y="63459"/>
                  </a:lnTo>
                  <a:lnTo>
                    <a:pt x="26618" y="63128"/>
                  </a:lnTo>
                  <a:lnTo>
                    <a:pt x="26771" y="62796"/>
                  </a:lnTo>
                  <a:lnTo>
                    <a:pt x="26975" y="62516"/>
                  </a:lnTo>
                  <a:lnTo>
                    <a:pt x="27204" y="62286"/>
                  </a:lnTo>
                  <a:lnTo>
                    <a:pt x="27331" y="62159"/>
                  </a:lnTo>
                  <a:lnTo>
                    <a:pt x="27484" y="62082"/>
                  </a:lnTo>
                  <a:lnTo>
                    <a:pt x="27637" y="61980"/>
                  </a:lnTo>
                  <a:lnTo>
                    <a:pt x="27816" y="61929"/>
                  </a:lnTo>
                  <a:lnTo>
                    <a:pt x="27994" y="61853"/>
                  </a:lnTo>
                  <a:lnTo>
                    <a:pt x="28173" y="61828"/>
                  </a:lnTo>
                  <a:lnTo>
                    <a:pt x="28300" y="62133"/>
                  </a:lnTo>
                  <a:lnTo>
                    <a:pt x="28453" y="62439"/>
                  </a:lnTo>
                  <a:lnTo>
                    <a:pt x="28632" y="62694"/>
                  </a:lnTo>
                  <a:lnTo>
                    <a:pt x="28861" y="62949"/>
                  </a:lnTo>
                  <a:lnTo>
                    <a:pt x="29116" y="63153"/>
                  </a:lnTo>
                  <a:lnTo>
                    <a:pt x="29422" y="63332"/>
                  </a:lnTo>
                  <a:lnTo>
                    <a:pt x="29754" y="63459"/>
                  </a:lnTo>
                  <a:lnTo>
                    <a:pt x="30110" y="63536"/>
                  </a:lnTo>
                  <a:lnTo>
                    <a:pt x="30620" y="63536"/>
                  </a:lnTo>
                  <a:lnTo>
                    <a:pt x="30875" y="63485"/>
                  </a:lnTo>
                  <a:lnTo>
                    <a:pt x="31130" y="63383"/>
                  </a:lnTo>
                  <a:lnTo>
                    <a:pt x="31615" y="63867"/>
                  </a:lnTo>
                  <a:lnTo>
                    <a:pt x="31844" y="64122"/>
                  </a:lnTo>
                  <a:lnTo>
                    <a:pt x="32048" y="64403"/>
                  </a:lnTo>
                  <a:lnTo>
                    <a:pt x="32252" y="64683"/>
                  </a:lnTo>
                  <a:lnTo>
                    <a:pt x="32431" y="64963"/>
                  </a:lnTo>
                  <a:lnTo>
                    <a:pt x="32584" y="65244"/>
                  </a:lnTo>
                  <a:lnTo>
                    <a:pt x="32711" y="65524"/>
                  </a:lnTo>
                  <a:lnTo>
                    <a:pt x="32788" y="65830"/>
                  </a:lnTo>
                  <a:lnTo>
                    <a:pt x="32839" y="66111"/>
                  </a:lnTo>
                  <a:lnTo>
                    <a:pt x="32813" y="66391"/>
                  </a:lnTo>
                  <a:lnTo>
                    <a:pt x="32762" y="66672"/>
                  </a:lnTo>
                  <a:lnTo>
                    <a:pt x="32686" y="66825"/>
                  </a:lnTo>
                  <a:lnTo>
                    <a:pt x="32635" y="66952"/>
                  </a:lnTo>
                  <a:lnTo>
                    <a:pt x="32533" y="67080"/>
                  </a:lnTo>
                  <a:lnTo>
                    <a:pt x="32431" y="67207"/>
                  </a:lnTo>
                  <a:lnTo>
                    <a:pt x="32303" y="67335"/>
                  </a:lnTo>
                  <a:lnTo>
                    <a:pt x="32150" y="67462"/>
                  </a:lnTo>
                  <a:lnTo>
                    <a:pt x="31819" y="67692"/>
                  </a:lnTo>
                  <a:lnTo>
                    <a:pt x="31742" y="67768"/>
                  </a:lnTo>
                  <a:lnTo>
                    <a:pt x="31717" y="67845"/>
                  </a:lnTo>
                  <a:lnTo>
                    <a:pt x="31742" y="67921"/>
                  </a:lnTo>
                  <a:lnTo>
                    <a:pt x="31793" y="67997"/>
                  </a:lnTo>
                  <a:lnTo>
                    <a:pt x="31870" y="68023"/>
                  </a:lnTo>
                  <a:lnTo>
                    <a:pt x="31946" y="68023"/>
                  </a:lnTo>
                  <a:lnTo>
                    <a:pt x="32125" y="67972"/>
                  </a:lnTo>
                  <a:lnTo>
                    <a:pt x="32278" y="67896"/>
                  </a:lnTo>
                  <a:lnTo>
                    <a:pt x="32405" y="67819"/>
                  </a:lnTo>
                  <a:lnTo>
                    <a:pt x="32533" y="67717"/>
                  </a:lnTo>
                  <a:lnTo>
                    <a:pt x="32660" y="67615"/>
                  </a:lnTo>
                  <a:lnTo>
                    <a:pt x="32762" y="67488"/>
                  </a:lnTo>
                  <a:lnTo>
                    <a:pt x="32941" y="67233"/>
                  </a:lnTo>
                  <a:lnTo>
                    <a:pt x="33068" y="66927"/>
                  </a:lnTo>
                  <a:lnTo>
                    <a:pt x="33144" y="66621"/>
                  </a:lnTo>
                  <a:lnTo>
                    <a:pt x="33195" y="66289"/>
                  </a:lnTo>
                  <a:lnTo>
                    <a:pt x="33195" y="65958"/>
                  </a:lnTo>
                  <a:lnTo>
                    <a:pt x="33170" y="65754"/>
                  </a:lnTo>
                  <a:lnTo>
                    <a:pt x="33119" y="65550"/>
                  </a:lnTo>
                  <a:lnTo>
                    <a:pt x="33068" y="65346"/>
                  </a:lnTo>
                  <a:lnTo>
                    <a:pt x="32992" y="65142"/>
                  </a:lnTo>
                  <a:lnTo>
                    <a:pt x="32788" y="64785"/>
                  </a:lnTo>
                  <a:lnTo>
                    <a:pt x="32558" y="64428"/>
                  </a:lnTo>
                  <a:lnTo>
                    <a:pt x="32303" y="64122"/>
                  </a:lnTo>
                  <a:lnTo>
                    <a:pt x="31997" y="63816"/>
                  </a:lnTo>
                  <a:lnTo>
                    <a:pt x="31691" y="63536"/>
                  </a:lnTo>
                  <a:lnTo>
                    <a:pt x="31360" y="63281"/>
                  </a:lnTo>
                  <a:lnTo>
                    <a:pt x="31564" y="63153"/>
                  </a:lnTo>
                  <a:lnTo>
                    <a:pt x="31768" y="63000"/>
                  </a:lnTo>
                  <a:lnTo>
                    <a:pt x="31921" y="62822"/>
                  </a:lnTo>
                  <a:lnTo>
                    <a:pt x="32074" y="62618"/>
                  </a:lnTo>
                  <a:lnTo>
                    <a:pt x="32176" y="62414"/>
                  </a:lnTo>
                  <a:lnTo>
                    <a:pt x="32252" y="62184"/>
                  </a:lnTo>
                  <a:lnTo>
                    <a:pt x="32278" y="61955"/>
                  </a:lnTo>
                  <a:lnTo>
                    <a:pt x="32278" y="61700"/>
                  </a:lnTo>
                  <a:lnTo>
                    <a:pt x="32278" y="61675"/>
                  </a:lnTo>
                  <a:lnTo>
                    <a:pt x="32303" y="61139"/>
                  </a:lnTo>
                  <a:lnTo>
                    <a:pt x="32278" y="60578"/>
                  </a:lnTo>
                  <a:lnTo>
                    <a:pt x="32227" y="60043"/>
                  </a:lnTo>
                  <a:lnTo>
                    <a:pt x="32150" y="59533"/>
                  </a:lnTo>
                  <a:lnTo>
                    <a:pt x="32023" y="58997"/>
                  </a:lnTo>
                  <a:lnTo>
                    <a:pt x="31895" y="58513"/>
                  </a:lnTo>
                  <a:lnTo>
                    <a:pt x="31717" y="58029"/>
                  </a:lnTo>
                  <a:lnTo>
                    <a:pt x="31538" y="57544"/>
                  </a:lnTo>
                  <a:lnTo>
                    <a:pt x="31513" y="57493"/>
                  </a:lnTo>
                  <a:lnTo>
                    <a:pt x="31487" y="57442"/>
                  </a:lnTo>
                  <a:lnTo>
                    <a:pt x="31181" y="56881"/>
                  </a:lnTo>
                  <a:lnTo>
                    <a:pt x="30850" y="56346"/>
                  </a:lnTo>
                  <a:lnTo>
                    <a:pt x="30442" y="55836"/>
                  </a:lnTo>
                  <a:lnTo>
                    <a:pt x="30009" y="55377"/>
                  </a:lnTo>
                  <a:lnTo>
                    <a:pt x="29779" y="55173"/>
                  </a:lnTo>
                  <a:lnTo>
                    <a:pt x="29550" y="54969"/>
                  </a:lnTo>
                  <a:lnTo>
                    <a:pt x="29295" y="54791"/>
                  </a:lnTo>
                  <a:lnTo>
                    <a:pt x="29040" y="54612"/>
                  </a:lnTo>
                  <a:lnTo>
                    <a:pt x="28785" y="54459"/>
                  </a:lnTo>
                  <a:lnTo>
                    <a:pt x="28504" y="54306"/>
                  </a:lnTo>
                  <a:lnTo>
                    <a:pt x="28198" y="54179"/>
                  </a:lnTo>
                  <a:lnTo>
                    <a:pt x="27918" y="54051"/>
                  </a:lnTo>
                  <a:close/>
                  <a:moveTo>
                    <a:pt x="6884" y="64403"/>
                  </a:moveTo>
                  <a:lnTo>
                    <a:pt x="7164" y="64428"/>
                  </a:lnTo>
                  <a:lnTo>
                    <a:pt x="7419" y="64479"/>
                  </a:lnTo>
                  <a:lnTo>
                    <a:pt x="8465" y="64709"/>
                  </a:lnTo>
                  <a:lnTo>
                    <a:pt x="9637" y="64913"/>
                  </a:lnTo>
                  <a:lnTo>
                    <a:pt x="10428" y="65091"/>
                  </a:lnTo>
                  <a:lnTo>
                    <a:pt x="11244" y="65295"/>
                  </a:lnTo>
                  <a:lnTo>
                    <a:pt x="11626" y="65422"/>
                  </a:lnTo>
                  <a:lnTo>
                    <a:pt x="12008" y="65575"/>
                  </a:lnTo>
                  <a:lnTo>
                    <a:pt x="12340" y="65728"/>
                  </a:lnTo>
                  <a:lnTo>
                    <a:pt x="12646" y="65907"/>
                  </a:lnTo>
                  <a:lnTo>
                    <a:pt x="12901" y="66111"/>
                  </a:lnTo>
                  <a:lnTo>
                    <a:pt x="13003" y="66213"/>
                  </a:lnTo>
                  <a:lnTo>
                    <a:pt x="13105" y="66315"/>
                  </a:lnTo>
                  <a:lnTo>
                    <a:pt x="13181" y="66442"/>
                  </a:lnTo>
                  <a:lnTo>
                    <a:pt x="13232" y="66570"/>
                  </a:lnTo>
                  <a:lnTo>
                    <a:pt x="13258" y="66697"/>
                  </a:lnTo>
                  <a:lnTo>
                    <a:pt x="13258" y="66825"/>
                  </a:lnTo>
                  <a:lnTo>
                    <a:pt x="13207" y="66952"/>
                  </a:lnTo>
                  <a:lnTo>
                    <a:pt x="13181" y="67105"/>
                  </a:lnTo>
                  <a:lnTo>
                    <a:pt x="13156" y="67258"/>
                  </a:lnTo>
                  <a:lnTo>
                    <a:pt x="13156" y="67411"/>
                  </a:lnTo>
                  <a:lnTo>
                    <a:pt x="13181" y="67717"/>
                  </a:lnTo>
                  <a:lnTo>
                    <a:pt x="13283" y="68023"/>
                  </a:lnTo>
                  <a:lnTo>
                    <a:pt x="13054" y="68023"/>
                  </a:lnTo>
                  <a:lnTo>
                    <a:pt x="12850" y="68074"/>
                  </a:lnTo>
                  <a:lnTo>
                    <a:pt x="12646" y="68125"/>
                  </a:lnTo>
                  <a:lnTo>
                    <a:pt x="12442" y="68227"/>
                  </a:lnTo>
                  <a:lnTo>
                    <a:pt x="12289" y="68354"/>
                  </a:lnTo>
                  <a:lnTo>
                    <a:pt x="12136" y="68507"/>
                  </a:lnTo>
                  <a:lnTo>
                    <a:pt x="12034" y="68686"/>
                  </a:lnTo>
                  <a:lnTo>
                    <a:pt x="11958" y="68915"/>
                  </a:lnTo>
                  <a:lnTo>
                    <a:pt x="11932" y="69145"/>
                  </a:lnTo>
                  <a:lnTo>
                    <a:pt x="11958" y="69374"/>
                  </a:lnTo>
                  <a:lnTo>
                    <a:pt x="12059" y="69604"/>
                  </a:lnTo>
                  <a:lnTo>
                    <a:pt x="12161" y="69833"/>
                  </a:lnTo>
                  <a:lnTo>
                    <a:pt x="12314" y="70012"/>
                  </a:lnTo>
                  <a:lnTo>
                    <a:pt x="12493" y="70165"/>
                  </a:lnTo>
                  <a:lnTo>
                    <a:pt x="12595" y="70216"/>
                  </a:lnTo>
                  <a:lnTo>
                    <a:pt x="12722" y="70267"/>
                  </a:lnTo>
                  <a:lnTo>
                    <a:pt x="12952" y="70267"/>
                  </a:lnTo>
                  <a:lnTo>
                    <a:pt x="12773" y="70394"/>
                  </a:lnTo>
                  <a:lnTo>
                    <a:pt x="12646" y="70522"/>
                  </a:lnTo>
                  <a:lnTo>
                    <a:pt x="12544" y="70675"/>
                  </a:lnTo>
                  <a:lnTo>
                    <a:pt x="12442" y="70853"/>
                  </a:lnTo>
                  <a:lnTo>
                    <a:pt x="12391" y="71006"/>
                  </a:lnTo>
                  <a:lnTo>
                    <a:pt x="12391" y="71184"/>
                  </a:lnTo>
                  <a:lnTo>
                    <a:pt x="12416" y="71363"/>
                  </a:lnTo>
                  <a:lnTo>
                    <a:pt x="12493" y="71541"/>
                  </a:lnTo>
                  <a:lnTo>
                    <a:pt x="11677" y="71286"/>
                  </a:lnTo>
                  <a:lnTo>
                    <a:pt x="10861" y="71031"/>
                  </a:lnTo>
                  <a:lnTo>
                    <a:pt x="10071" y="70726"/>
                  </a:lnTo>
                  <a:lnTo>
                    <a:pt x="9255" y="70420"/>
                  </a:lnTo>
                  <a:lnTo>
                    <a:pt x="8465" y="70114"/>
                  </a:lnTo>
                  <a:lnTo>
                    <a:pt x="7649" y="69757"/>
                  </a:lnTo>
                  <a:lnTo>
                    <a:pt x="6858" y="69400"/>
                  </a:lnTo>
                  <a:lnTo>
                    <a:pt x="6068" y="69017"/>
                  </a:lnTo>
                  <a:lnTo>
                    <a:pt x="5635" y="68813"/>
                  </a:lnTo>
                  <a:lnTo>
                    <a:pt x="5176" y="68635"/>
                  </a:lnTo>
                  <a:lnTo>
                    <a:pt x="4717" y="68482"/>
                  </a:lnTo>
                  <a:lnTo>
                    <a:pt x="4232" y="68354"/>
                  </a:lnTo>
                  <a:lnTo>
                    <a:pt x="4232" y="68303"/>
                  </a:lnTo>
                  <a:lnTo>
                    <a:pt x="4105" y="66646"/>
                  </a:lnTo>
                  <a:lnTo>
                    <a:pt x="4181" y="66264"/>
                  </a:lnTo>
                  <a:lnTo>
                    <a:pt x="4309" y="65907"/>
                  </a:lnTo>
                  <a:lnTo>
                    <a:pt x="4487" y="65575"/>
                  </a:lnTo>
                  <a:lnTo>
                    <a:pt x="4691" y="65295"/>
                  </a:lnTo>
                  <a:lnTo>
                    <a:pt x="4972" y="65014"/>
                  </a:lnTo>
                  <a:lnTo>
                    <a:pt x="5125" y="64913"/>
                  </a:lnTo>
                  <a:lnTo>
                    <a:pt x="5278" y="64811"/>
                  </a:lnTo>
                  <a:lnTo>
                    <a:pt x="5456" y="64709"/>
                  </a:lnTo>
                  <a:lnTo>
                    <a:pt x="5635" y="64632"/>
                  </a:lnTo>
                  <a:lnTo>
                    <a:pt x="5839" y="64556"/>
                  </a:lnTo>
                  <a:lnTo>
                    <a:pt x="6042" y="64505"/>
                  </a:lnTo>
                  <a:lnTo>
                    <a:pt x="6068" y="64479"/>
                  </a:lnTo>
                  <a:lnTo>
                    <a:pt x="6374" y="64428"/>
                  </a:lnTo>
                  <a:lnTo>
                    <a:pt x="6629" y="64403"/>
                  </a:lnTo>
                  <a:close/>
                  <a:moveTo>
                    <a:pt x="14176" y="66544"/>
                  </a:moveTo>
                  <a:lnTo>
                    <a:pt x="14329" y="66595"/>
                  </a:lnTo>
                  <a:lnTo>
                    <a:pt x="14482" y="66672"/>
                  </a:lnTo>
                  <a:lnTo>
                    <a:pt x="14686" y="66748"/>
                  </a:lnTo>
                  <a:lnTo>
                    <a:pt x="14839" y="66850"/>
                  </a:lnTo>
                  <a:lnTo>
                    <a:pt x="14966" y="66978"/>
                  </a:lnTo>
                  <a:lnTo>
                    <a:pt x="15068" y="67105"/>
                  </a:lnTo>
                  <a:lnTo>
                    <a:pt x="15170" y="67258"/>
                  </a:lnTo>
                  <a:lnTo>
                    <a:pt x="15221" y="67411"/>
                  </a:lnTo>
                  <a:lnTo>
                    <a:pt x="15374" y="67794"/>
                  </a:lnTo>
                  <a:lnTo>
                    <a:pt x="15272" y="67947"/>
                  </a:lnTo>
                  <a:lnTo>
                    <a:pt x="15144" y="68278"/>
                  </a:lnTo>
                  <a:lnTo>
                    <a:pt x="14966" y="68125"/>
                  </a:lnTo>
                  <a:lnTo>
                    <a:pt x="14788" y="67947"/>
                  </a:lnTo>
                  <a:lnTo>
                    <a:pt x="14660" y="67768"/>
                  </a:lnTo>
                  <a:lnTo>
                    <a:pt x="14558" y="67539"/>
                  </a:lnTo>
                  <a:lnTo>
                    <a:pt x="14507" y="67488"/>
                  </a:lnTo>
                  <a:lnTo>
                    <a:pt x="14456" y="67488"/>
                  </a:lnTo>
                  <a:lnTo>
                    <a:pt x="14405" y="67513"/>
                  </a:lnTo>
                  <a:lnTo>
                    <a:pt x="14380" y="67590"/>
                  </a:lnTo>
                  <a:lnTo>
                    <a:pt x="14482" y="67845"/>
                  </a:lnTo>
                  <a:lnTo>
                    <a:pt x="14558" y="67997"/>
                  </a:lnTo>
                  <a:lnTo>
                    <a:pt x="14635" y="68099"/>
                  </a:lnTo>
                  <a:lnTo>
                    <a:pt x="14737" y="68227"/>
                  </a:lnTo>
                  <a:lnTo>
                    <a:pt x="14839" y="68329"/>
                  </a:lnTo>
                  <a:lnTo>
                    <a:pt x="14941" y="68405"/>
                  </a:lnTo>
                  <a:lnTo>
                    <a:pt x="15068" y="68482"/>
                  </a:lnTo>
                  <a:lnTo>
                    <a:pt x="14992" y="68813"/>
                  </a:lnTo>
                  <a:lnTo>
                    <a:pt x="14915" y="69145"/>
                  </a:lnTo>
                  <a:lnTo>
                    <a:pt x="14558" y="69119"/>
                  </a:lnTo>
                  <a:lnTo>
                    <a:pt x="14227" y="69094"/>
                  </a:lnTo>
                  <a:lnTo>
                    <a:pt x="13513" y="69145"/>
                  </a:lnTo>
                  <a:lnTo>
                    <a:pt x="13462" y="69170"/>
                  </a:lnTo>
                  <a:lnTo>
                    <a:pt x="13462" y="69196"/>
                  </a:lnTo>
                  <a:lnTo>
                    <a:pt x="13462" y="69247"/>
                  </a:lnTo>
                  <a:lnTo>
                    <a:pt x="13513" y="69272"/>
                  </a:lnTo>
                  <a:lnTo>
                    <a:pt x="14201" y="69272"/>
                  </a:lnTo>
                  <a:lnTo>
                    <a:pt x="14890" y="69323"/>
                  </a:lnTo>
                  <a:lnTo>
                    <a:pt x="14864" y="69629"/>
                  </a:lnTo>
                  <a:lnTo>
                    <a:pt x="14839" y="69935"/>
                  </a:lnTo>
                  <a:lnTo>
                    <a:pt x="14686" y="69986"/>
                  </a:lnTo>
                  <a:lnTo>
                    <a:pt x="14507" y="70037"/>
                  </a:lnTo>
                  <a:lnTo>
                    <a:pt x="14354" y="70139"/>
                  </a:lnTo>
                  <a:lnTo>
                    <a:pt x="14201" y="70241"/>
                  </a:lnTo>
                  <a:lnTo>
                    <a:pt x="13921" y="70496"/>
                  </a:lnTo>
                  <a:lnTo>
                    <a:pt x="13717" y="70751"/>
                  </a:lnTo>
                  <a:lnTo>
                    <a:pt x="13691" y="70802"/>
                  </a:lnTo>
                  <a:lnTo>
                    <a:pt x="13717" y="70828"/>
                  </a:lnTo>
                  <a:lnTo>
                    <a:pt x="13768" y="70853"/>
                  </a:lnTo>
                  <a:lnTo>
                    <a:pt x="13793" y="70828"/>
                  </a:lnTo>
                  <a:lnTo>
                    <a:pt x="14074" y="70598"/>
                  </a:lnTo>
                  <a:lnTo>
                    <a:pt x="14354" y="70369"/>
                  </a:lnTo>
                  <a:lnTo>
                    <a:pt x="14609" y="70267"/>
                  </a:lnTo>
                  <a:lnTo>
                    <a:pt x="14864" y="70165"/>
                  </a:lnTo>
                  <a:lnTo>
                    <a:pt x="14890" y="70471"/>
                  </a:lnTo>
                  <a:lnTo>
                    <a:pt x="14941" y="70751"/>
                  </a:lnTo>
                  <a:lnTo>
                    <a:pt x="14635" y="71057"/>
                  </a:lnTo>
                  <a:lnTo>
                    <a:pt x="14456" y="71235"/>
                  </a:lnTo>
                  <a:lnTo>
                    <a:pt x="14278" y="71363"/>
                  </a:lnTo>
                  <a:lnTo>
                    <a:pt x="14099" y="71490"/>
                  </a:lnTo>
                  <a:lnTo>
                    <a:pt x="13895" y="71592"/>
                  </a:lnTo>
                  <a:lnTo>
                    <a:pt x="13691" y="71669"/>
                  </a:lnTo>
                  <a:lnTo>
                    <a:pt x="13462" y="71694"/>
                  </a:lnTo>
                  <a:lnTo>
                    <a:pt x="13283" y="71669"/>
                  </a:lnTo>
                  <a:lnTo>
                    <a:pt x="13130" y="71618"/>
                  </a:lnTo>
                  <a:lnTo>
                    <a:pt x="12977" y="71541"/>
                  </a:lnTo>
                  <a:lnTo>
                    <a:pt x="12875" y="71439"/>
                  </a:lnTo>
                  <a:lnTo>
                    <a:pt x="12773" y="71312"/>
                  </a:lnTo>
                  <a:lnTo>
                    <a:pt x="12748" y="71159"/>
                  </a:lnTo>
                  <a:lnTo>
                    <a:pt x="12722" y="70981"/>
                  </a:lnTo>
                  <a:lnTo>
                    <a:pt x="12773" y="70802"/>
                  </a:lnTo>
                  <a:lnTo>
                    <a:pt x="12824" y="70726"/>
                  </a:lnTo>
                  <a:lnTo>
                    <a:pt x="12875" y="70649"/>
                  </a:lnTo>
                  <a:lnTo>
                    <a:pt x="13003" y="70496"/>
                  </a:lnTo>
                  <a:lnTo>
                    <a:pt x="13309" y="70241"/>
                  </a:lnTo>
                  <a:lnTo>
                    <a:pt x="13334" y="70190"/>
                  </a:lnTo>
                  <a:lnTo>
                    <a:pt x="13334" y="70139"/>
                  </a:lnTo>
                  <a:lnTo>
                    <a:pt x="13283" y="70114"/>
                  </a:lnTo>
                  <a:lnTo>
                    <a:pt x="13232" y="70114"/>
                  </a:lnTo>
                  <a:lnTo>
                    <a:pt x="13130" y="70165"/>
                  </a:lnTo>
                  <a:lnTo>
                    <a:pt x="12850" y="69961"/>
                  </a:lnTo>
                  <a:lnTo>
                    <a:pt x="12697" y="69859"/>
                  </a:lnTo>
                  <a:lnTo>
                    <a:pt x="12569" y="69757"/>
                  </a:lnTo>
                  <a:lnTo>
                    <a:pt x="12442" y="69629"/>
                  </a:lnTo>
                  <a:lnTo>
                    <a:pt x="12365" y="69502"/>
                  </a:lnTo>
                  <a:lnTo>
                    <a:pt x="12314" y="69323"/>
                  </a:lnTo>
                  <a:lnTo>
                    <a:pt x="12289" y="69145"/>
                  </a:lnTo>
                  <a:lnTo>
                    <a:pt x="12314" y="69017"/>
                  </a:lnTo>
                  <a:lnTo>
                    <a:pt x="12340" y="68915"/>
                  </a:lnTo>
                  <a:lnTo>
                    <a:pt x="12365" y="68813"/>
                  </a:lnTo>
                  <a:lnTo>
                    <a:pt x="12442" y="68737"/>
                  </a:lnTo>
                  <a:lnTo>
                    <a:pt x="12569" y="68584"/>
                  </a:lnTo>
                  <a:lnTo>
                    <a:pt x="12722" y="68482"/>
                  </a:lnTo>
                  <a:lnTo>
                    <a:pt x="12926" y="68405"/>
                  </a:lnTo>
                  <a:lnTo>
                    <a:pt x="13130" y="68380"/>
                  </a:lnTo>
                  <a:lnTo>
                    <a:pt x="13334" y="68380"/>
                  </a:lnTo>
                  <a:lnTo>
                    <a:pt x="13538" y="68431"/>
                  </a:lnTo>
                  <a:lnTo>
                    <a:pt x="13640" y="68431"/>
                  </a:lnTo>
                  <a:lnTo>
                    <a:pt x="13691" y="68380"/>
                  </a:lnTo>
                  <a:lnTo>
                    <a:pt x="13742" y="68278"/>
                  </a:lnTo>
                  <a:lnTo>
                    <a:pt x="13717" y="68201"/>
                  </a:lnTo>
                  <a:lnTo>
                    <a:pt x="13589" y="67947"/>
                  </a:lnTo>
                  <a:lnTo>
                    <a:pt x="13513" y="67692"/>
                  </a:lnTo>
                  <a:lnTo>
                    <a:pt x="13487" y="67411"/>
                  </a:lnTo>
                  <a:lnTo>
                    <a:pt x="13538" y="67131"/>
                  </a:lnTo>
                  <a:lnTo>
                    <a:pt x="13615" y="66927"/>
                  </a:lnTo>
                  <a:lnTo>
                    <a:pt x="13717" y="66774"/>
                  </a:lnTo>
                  <a:lnTo>
                    <a:pt x="13819" y="66646"/>
                  </a:lnTo>
                  <a:lnTo>
                    <a:pt x="13921" y="66570"/>
                  </a:lnTo>
                  <a:lnTo>
                    <a:pt x="14048" y="66544"/>
                  </a:lnTo>
                  <a:close/>
                  <a:moveTo>
                    <a:pt x="14992" y="70955"/>
                  </a:moveTo>
                  <a:lnTo>
                    <a:pt x="15068" y="71159"/>
                  </a:lnTo>
                  <a:lnTo>
                    <a:pt x="15144" y="71363"/>
                  </a:lnTo>
                  <a:lnTo>
                    <a:pt x="15246" y="71567"/>
                  </a:lnTo>
                  <a:lnTo>
                    <a:pt x="15374" y="71745"/>
                  </a:lnTo>
                  <a:lnTo>
                    <a:pt x="15501" y="71924"/>
                  </a:lnTo>
                  <a:lnTo>
                    <a:pt x="15654" y="72077"/>
                  </a:lnTo>
                  <a:lnTo>
                    <a:pt x="15833" y="72230"/>
                  </a:lnTo>
                  <a:lnTo>
                    <a:pt x="16011" y="72357"/>
                  </a:lnTo>
                  <a:lnTo>
                    <a:pt x="14992" y="72153"/>
                  </a:lnTo>
                  <a:lnTo>
                    <a:pt x="13972" y="71924"/>
                  </a:lnTo>
                  <a:lnTo>
                    <a:pt x="14125" y="71847"/>
                  </a:lnTo>
                  <a:lnTo>
                    <a:pt x="14252" y="71745"/>
                  </a:lnTo>
                  <a:lnTo>
                    <a:pt x="14533" y="71490"/>
                  </a:lnTo>
                  <a:lnTo>
                    <a:pt x="14788" y="71235"/>
                  </a:lnTo>
                  <a:lnTo>
                    <a:pt x="14992" y="70955"/>
                  </a:lnTo>
                  <a:close/>
                  <a:moveTo>
                    <a:pt x="34317" y="68507"/>
                  </a:moveTo>
                  <a:lnTo>
                    <a:pt x="34419" y="68533"/>
                  </a:lnTo>
                  <a:lnTo>
                    <a:pt x="34598" y="68635"/>
                  </a:lnTo>
                  <a:lnTo>
                    <a:pt x="34751" y="68762"/>
                  </a:lnTo>
                  <a:lnTo>
                    <a:pt x="34904" y="68915"/>
                  </a:lnTo>
                  <a:lnTo>
                    <a:pt x="35006" y="69094"/>
                  </a:lnTo>
                  <a:lnTo>
                    <a:pt x="35108" y="69298"/>
                  </a:lnTo>
                  <a:lnTo>
                    <a:pt x="35286" y="69655"/>
                  </a:lnTo>
                  <a:lnTo>
                    <a:pt x="35286" y="69680"/>
                  </a:lnTo>
                  <a:lnTo>
                    <a:pt x="35261" y="69808"/>
                  </a:lnTo>
                  <a:lnTo>
                    <a:pt x="35210" y="69757"/>
                  </a:lnTo>
                  <a:lnTo>
                    <a:pt x="34980" y="69655"/>
                  </a:lnTo>
                  <a:lnTo>
                    <a:pt x="34776" y="69502"/>
                  </a:lnTo>
                  <a:lnTo>
                    <a:pt x="34572" y="69349"/>
                  </a:lnTo>
                  <a:lnTo>
                    <a:pt x="34419" y="69119"/>
                  </a:lnTo>
                  <a:lnTo>
                    <a:pt x="34394" y="69094"/>
                  </a:lnTo>
                  <a:lnTo>
                    <a:pt x="34368" y="69094"/>
                  </a:lnTo>
                  <a:lnTo>
                    <a:pt x="34343" y="69145"/>
                  </a:lnTo>
                  <a:lnTo>
                    <a:pt x="34343" y="69170"/>
                  </a:lnTo>
                  <a:lnTo>
                    <a:pt x="34496" y="69425"/>
                  </a:lnTo>
                  <a:lnTo>
                    <a:pt x="34674" y="69629"/>
                  </a:lnTo>
                  <a:lnTo>
                    <a:pt x="34802" y="69731"/>
                  </a:lnTo>
                  <a:lnTo>
                    <a:pt x="34904" y="69808"/>
                  </a:lnTo>
                  <a:lnTo>
                    <a:pt x="35031" y="69859"/>
                  </a:lnTo>
                  <a:lnTo>
                    <a:pt x="35184" y="69910"/>
                  </a:lnTo>
                  <a:lnTo>
                    <a:pt x="35235" y="69910"/>
                  </a:lnTo>
                  <a:lnTo>
                    <a:pt x="35133" y="70318"/>
                  </a:lnTo>
                  <a:lnTo>
                    <a:pt x="35082" y="70675"/>
                  </a:lnTo>
                  <a:lnTo>
                    <a:pt x="35031" y="70649"/>
                  </a:lnTo>
                  <a:lnTo>
                    <a:pt x="34649" y="70598"/>
                  </a:lnTo>
                  <a:lnTo>
                    <a:pt x="34241" y="70547"/>
                  </a:lnTo>
                  <a:lnTo>
                    <a:pt x="34190" y="70573"/>
                  </a:lnTo>
                  <a:lnTo>
                    <a:pt x="34164" y="70598"/>
                  </a:lnTo>
                  <a:lnTo>
                    <a:pt x="34190" y="70649"/>
                  </a:lnTo>
                  <a:lnTo>
                    <a:pt x="34215" y="70675"/>
                  </a:lnTo>
                  <a:lnTo>
                    <a:pt x="34623" y="70751"/>
                  </a:lnTo>
                  <a:lnTo>
                    <a:pt x="35031" y="70802"/>
                  </a:lnTo>
                  <a:lnTo>
                    <a:pt x="35057" y="70802"/>
                  </a:lnTo>
                  <a:lnTo>
                    <a:pt x="35082" y="70777"/>
                  </a:lnTo>
                  <a:lnTo>
                    <a:pt x="35057" y="71082"/>
                  </a:lnTo>
                  <a:lnTo>
                    <a:pt x="35082" y="71414"/>
                  </a:lnTo>
                  <a:lnTo>
                    <a:pt x="34904" y="71439"/>
                  </a:lnTo>
                  <a:lnTo>
                    <a:pt x="34725" y="71516"/>
                  </a:lnTo>
                  <a:lnTo>
                    <a:pt x="34598" y="71643"/>
                  </a:lnTo>
                  <a:lnTo>
                    <a:pt x="34496" y="71822"/>
                  </a:lnTo>
                  <a:lnTo>
                    <a:pt x="34470" y="71847"/>
                  </a:lnTo>
                  <a:lnTo>
                    <a:pt x="34496" y="71873"/>
                  </a:lnTo>
                  <a:lnTo>
                    <a:pt x="34521" y="71924"/>
                  </a:lnTo>
                  <a:lnTo>
                    <a:pt x="34598" y="71949"/>
                  </a:lnTo>
                  <a:lnTo>
                    <a:pt x="34623" y="71924"/>
                  </a:lnTo>
                  <a:lnTo>
                    <a:pt x="34649" y="71898"/>
                  </a:lnTo>
                  <a:lnTo>
                    <a:pt x="34725" y="71771"/>
                  </a:lnTo>
                  <a:lnTo>
                    <a:pt x="34827" y="71694"/>
                  </a:lnTo>
                  <a:lnTo>
                    <a:pt x="34955" y="71643"/>
                  </a:lnTo>
                  <a:lnTo>
                    <a:pt x="35108" y="71592"/>
                  </a:lnTo>
                  <a:lnTo>
                    <a:pt x="35184" y="71873"/>
                  </a:lnTo>
                  <a:lnTo>
                    <a:pt x="35235" y="72153"/>
                  </a:lnTo>
                  <a:lnTo>
                    <a:pt x="35133" y="72255"/>
                  </a:lnTo>
                  <a:lnTo>
                    <a:pt x="35031" y="72332"/>
                  </a:lnTo>
                  <a:lnTo>
                    <a:pt x="34904" y="72408"/>
                  </a:lnTo>
                  <a:lnTo>
                    <a:pt x="34751" y="72485"/>
                  </a:lnTo>
                  <a:lnTo>
                    <a:pt x="34598" y="72510"/>
                  </a:lnTo>
                  <a:lnTo>
                    <a:pt x="34419" y="72510"/>
                  </a:lnTo>
                  <a:lnTo>
                    <a:pt x="34368" y="72153"/>
                  </a:lnTo>
                  <a:lnTo>
                    <a:pt x="34266" y="71796"/>
                  </a:lnTo>
                  <a:lnTo>
                    <a:pt x="34164" y="71439"/>
                  </a:lnTo>
                  <a:lnTo>
                    <a:pt x="34062" y="71082"/>
                  </a:lnTo>
                  <a:lnTo>
                    <a:pt x="34215" y="71031"/>
                  </a:lnTo>
                  <a:lnTo>
                    <a:pt x="34266" y="70981"/>
                  </a:lnTo>
                  <a:lnTo>
                    <a:pt x="34266" y="70930"/>
                  </a:lnTo>
                  <a:lnTo>
                    <a:pt x="34241" y="70879"/>
                  </a:lnTo>
                  <a:lnTo>
                    <a:pt x="34190" y="70853"/>
                  </a:lnTo>
                  <a:lnTo>
                    <a:pt x="34062" y="70853"/>
                  </a:lnTo>
                  <a:lnTo>
                    <a:pt x="33935" y="70802"/>
                  </a:lnTo>
                  <a:lnTo>
                    <a:pt x="33782" y="70471"/>
                  </a:lnTo>
                  <a:lnTo>
                    <a:pt x="33603" y="70139"/>
                  </a:lnTo>
                  <a:lnTo>
                    <a:pt x="33680" y="70037"/>
                  </a:lnTo>
                  <a:lnTo>
                    <a:pt x="33756" y="69961"/>
                  </a:lnTo>
                  <a:lnTo>
                    <a:pt x="33858" y="69935"/>
                  </a:lnTo>
                  <a:lnTo>
                    <a:pt x="33960" y="69910"/>
                  </a:lnTo>
                  <a:lnTo>
                    <a:pt x="34164" y="69910"/>
                  </a:lnTo>
                  <a:lnTo>
                    <a:pt x="34368" y="69961"/>
                  </a:lnTo>
                  <a:lnTo>
                    <a:pt x="34445" y="69961"/>
                  </a:lnTo>
                  <a:lnTo>
                    <a:pt x="34496" y="69910"/>
                  </a:lnTo>
                  <a:lnTo>
                    <a:pt x="34496" y="69833"/>
                  </a:lnTo>
                  <a:lnTo>
                    <a:pt x="34470" y="69782"/>
                  </a:lnTo>
                  <a:lnTo>
                    <a:pt x="34394" y="69706"/>
                  </a:lnTo>
                  <a:lnTo>
                    <a:pt x="34292" y="69655"/>
                  </a:lnTo>
                  <a:lnTo>
                    <a:pt x="34266" y="69629"/>
                  </a:lnTo>
                  <a:lnTo>
                    <a:pt x="34241" y="69604"/>
                  </a:lnTo>
                  <a:lnTo>
                    <a:pt x="34037" y="69502"/>
                  </a:lnTo>
                  <a:lnTo>
                    <a:pt x="33935" y="69425"/>
                  </a:lnTo>
                  <a:lnTo>
                    <a:pt x="33858" y="69374"/>
                  </a:lnTo>
                  <a:lnTo>
                    <a:pt x="33782" y="69272"/>
                  </a:lnTo>
                  <a:lnTo>
                    <a:pt x="33756" y="69170"/>
                  </a:lnTo>
                  <a:lnTo>
                    <a:pt x="33731" y="69068"/>
                  </a:lnTo>
                  <a:lnTo>
                    <a:pt x="33731" y="68966"/>
                  </a:lnTo>
                  <a:lnTo>
                    <a:pt x="33731" y="68864"/>
                  </a:lnTo>
                  <a:lnTo>
                    <a:pt x="33782" y="68762"/>
                  </a:lnTo>
                  <a:lnTo>
                    <a:pt x="33807" y="68686"/>
                  </a:lnTo>
                  <a:lnTo>
                    <a:pt x="33884" y="68635"/>
                  </a:lnTo>
                  <a:lnTo>
                    <a:pt x="33935" y="68584"/>
                  </a:lnTo>
                  <a:lnTo>
                    <a:pt x="34011" y="68533"/>
                  </a:lnTo>
                  <a:lnTo>
                    <a:pt x="34113" y="68507"/>
                  </a:lnTo>
                  <a:close/>
                  <a:moveTo>
                    <a:pt x="45204" y="68023"/>
                  </a:moveTo>
                  <a:lnTo>
                    <a:pt x="45357" y="68048"/>
                  </a:lnTo>
                  <a:lnTo>
                    <a:pt x="45459" y="68099"/>
                  </a:lnTo>
                  <a:lnTo>
                    <a:pt x="45586" y="68176"/>
                  </a:lnTo>
                  <a:lnTo>
                    <a:pt x="45663" y="68252"/>
                  </a:lnTo>
                  <a:lnTo>
                    <a:pt x="45739" y="68380"/>
                  </a:lnTo>
                  <a:lnTo>
                    <a:pt x="45790" y="68482"/>
                  </a:lnTo>
                  <a:lnTo>
                    <a:pt x="45816" y="68609"/>
                  </a:lnTo>
                  <a:lnTo>
                    <a:pt x="45816" y="68737"/>
                  </a:lnTo>
                  <a:lnTo>
                    <a:pt x="45790" y="68864"/>
                  </a:lnTo>
                  <a:lnTo>
                    <a:pt x="45714" y="68992"/>
                  </a:lnTo>
                  <a:lnTo>
                    <a:pt x="45637" y="69094"/>
                  </a:lnTo>
                  <a:lnTo>
                    <a:pt x="45510" y="69196"/>
                  </a:lnTo>
                  <a:lnTo>
                    <a:pt x="45357" y="69272"/>
                  </a:lnTo>
                  <a:lnTo>
                    <a:pt x="45306" y="69298"/>
                  </a:lnTo>
                  <a:lnTo>
                    <a:pt x="45280" y="69323"/>
                  </a:lnTo>
                  <a:lnTo>
                    <a:pt x="45255" y="69374"/>
                  </a:lnTo>
                  <a:lnTo>
                    <a:pt x="45255" y="69425"/>
                  </a:lnTo>
                  <a:lnTo>
                    <a:pt x="45255" y="69476"/>
                  </a:lnTo>
                  <a:lnTo>
                    <a:pt x="45255" y="69527"/>
                  </a:lnTo>
                  <a:lnTo>
                    <a:pt x="45255" y="69578"/>
                  </a:lnTo>
                  <a:lnTo>
                    <a:pt x="45306" y="69604"/>
                  </a:lnTo>
                  <a:lnTo>
                    <a:pt x="45459" y="69680"/>
                  </a:lnTo>
                  <a:lnTo>
                    <a:pt x="45612" y="69731"/>
                  </a:lnTo>
                  <a:lnTo>
                    <a:pt x="45918" y="69859"/>
                  </a:lnTo>
                  <a:lnTo>
                    <a:pt x="46045" y="69910"/>
                  </a:lnTo>
                  <a:lnTo>
                    <a:pt x="46173" y="70012"/>
                  </a:lnTo>
                  <a:lnTo>
                    <a:pt x="46275" y="70139"/>
                  </a:lnTo>
                  <a:lnTo>
                    <a:pt x="46377" y="70292"/>
                  </a:lnTo>
                  <a:lnTo>
                    <a:pt x="46428" y="70471"/>
                  </a:lnTo>
                  <a:lnTo>
                    <a:pt x="46428" y="70624"/>
                  </a:lnTo>
                  <a:lnTo>
                    <a:pt x="46402" y="70802"/>
                  </a:lnTo>
                  <a:lnTo>
                    <a:pt x="46351" y="70930"/>
                  </a:lnTo>
                  <a:lnTo>
                    <a:pt x="46249" y="71057"/>
                  </a:lnTo>
                  <a:lnTo>
                    <a:pt x="46147" y="71159"/>
                  </a:lnTo>
                  <a:lnTo>
                    <a:pt x="46020" y="71235"/>
                  </a:lnTo>
                  <a:lnTo>
                    <a:pt x="45867" y="71261"/>
                  </a:lnTo>
                  <a:lnTo>
                    <a:pt x="45714" y="71235"/>
                  </a:lnTo>
                  <a:lnTo>
                    <a:pt x="45561" y="71210"/>
                  </a:lnTo>
                  <a:lnTo>
                    <a:pt x="45535" y="71184"/>
                  </a:lnTo>
                  <a:lnTo>
                    <a:pt x="45459" y="71184"/>
                  </a:lnTo>
                  <a:lnTo>
                    <a:pt x="45408" y="71235"/>
                  </a:lnTo>
                  <a:lnTo>
                    <a:pt x="45357" y="71261"/>
                  </a:lnTo>
                  <a:lnTo>
                    <a:pt x="45331" y="71312"/>
                  </a:lnTo>
                  <a:lnTo>
                    <a:pt x="45331" y="71363"/>
                  </a:lnTo>
                  <a:lnTo>
                    <a:pt x="45382" y="71414"/>
                  </a:lnTo>
                  <a:lnTo>
                    <a:pt x="45535" y="71516"/>
                  </a:lnTo>
                  <a:lnTo>
                    <a:pt x="45714" y="71618"/>
                  </a:lnTo>
                  <a:lnTo>
                    <a:pt x="45892" y="71745"/>
                  </a:lnTo>
                  <a:lnTo>
                    <a:pt x="46071" y="71873"/>
                  </a:lnTo>
                  <a:lnTo>
                    <a:pt x="46198" y="72000"/>
                  </a:lnTo>
                  <a:lnTo>
                    <a:pt x="46249" y="72077"/>
                  </a:lnTo>
                  <a:lnTo>
                    <a:pt x="46275" y="72153"/>
                  </a:lnTo>
                  <a:lnTo>
                    <a:pt x="46275" y="72255"/>
                  </a:lnTo>
                  <a:lnTo>
                    <a:pt x="46249" y="72332"/>
                  </a:lnTo>
                  <a:lnTo>
                    <a:pt x="46198" y="72434"/>
                  </a:lnTo>
                  <a:lnTo>
                    <a:pt x="46096" y="72536"/>
                  </a:lnTo>
                  <a:lnTo>
                    <a:pt x="46020" y="72612"/>
                  </a:lnTo>
                  <a:lnTo>
                    <a:pt x="45918" y="72689"/>
                  </a:lnTo>
                  <a:lnTo>
                    <a:pt x="45816" y="72740"/>
                  </a:lnTo>
                  <a:lnTo>
                    <a:pt x="45688" y="72765"/>
                  </a:lnTo>
                  <a:lnTo>
                    <a:pt x="45433" y="72765"/>
                  </a:lnTo>
                  <a:lnTo>
                    <a:pt x="45178" y="72740"/>
                  </a:lnTo>
                  <a:lnTo>
                    <a:pt x="44924" y="72638"/>
                  </a:lnTo>
                  <a:lnTo>
                    <a:pt x="44694" y="72510"/>
                  </a:lnTo>
                  <a:lnTo>
                    <a:pt x="44592" y="72434"/>
                  </a:lnTo>
                  <a:lnTo>
                    <a:pt x="44516" y="72332"/>
                  </a:lnTo>
                  <a:lnTo>
                    <a:pt x="44465" y="72230"/>
                  </a:lnTo>
                  <a:lnTo>
                    <a:pt x="44414" y="72128"/>
                  </a:lnTo>
                  <a:lnTo>
                    <a:pt x="44516" y="71796"/>
                  </a:lnTo>
                  <a:lnTo>
                    <a:pt x="44567" y="71465"/>
                  </a:lnTo>
                  <a:lnTo>
                    <a:pt x="44796" y="71592"/>
                  </a:lnTo>
                  <a:lnTo>
                    <a:pt x="45000" y="71745"/>
                  </a:lnTo>
                  <a:lnTo>
                    <a:pt x="45408" y="72026"/>
                  </a:lnTo>
                  <a:lnTo>
                    <a:pt x="45484" y="72026"/>
                  </a:lnTo>
                  <a:lnTo>
                    <a:pt x="45535" y="72000"/>
                  </a:lnTo>
                  <a:lnTo>
                    <a:pt x="45561" y="71949"/>
                  </a:lnTo>
                  <a:lnTo>
                    <a:pt x="45535" y="71898"/>
                  </a:lnTo>
                  <a:lnTo>
                    <a:pt x="45459" y="71796"/>
                  </a:lnTo>
                  <a:lnTo>
                    <a:pt x="45357" y="71694"/>
                  </a:lnTo>
                  <a:lnTo>
                    <a:pt x="45127" y="71541"/>
                  </a:lnTo>
                  <a:lnTo>
                    <a:pt x="44873" y="71414"/>
                  </a:lnTo>
                  <a:lnTo>
                    <a:pt x="44618" y="71337"/>
                  </a:lnTo>
                  <a:lnTo>
                    <a:pt x="44592" y="71337"/>
                  </a:lnTo>
                  <a:lnTo>
                    <a:pt x="44618" y="71057"/>
                  </a:lnTo>
                  <a:lnTo>
                    <a:pt x="44618" y="70777"/>
                  </a:lnTo>
                  <a:lnTo>
                    <a:pt x="44592" y="70496"/>
                  </a:lnTo>
                  <a:lnTo>
                    <a:pt x="44541" y="70216"/>
                  </a:lnTo>
                  <a:lnTo>
                    <a:pt x="44924" y="70318"/>
                  </a:lnTo>
                  <a:lnTo>
                    <a:pt x="45280" y="70369"/>
                  </a:lnTo>
                  <a:lnTo>
                    <a:pt x="45357" y="70343"/>
                  </a:lnTo>
                  <a:lnTo>
                    <a:pt x="45382" y="70292"/>
                  </a:lnTo>
                  <a:lnTo>
                    <a:pt x="45357" y="70241"/>
                  </a:lnTo>
                  <a:lnTo>
                    <a:pt x="45306" y="70190"/>
                  </a:lnTo>
                  <a:lnTo>
                    <a:pt x="44898" y="70114"/>
                  </a:lnTo>
                  <a:lnTo>
                    <a:pt x="44490" y="70063"/>
                  </a:lnTo>
                  <a:lnTo>
                    <a:pt x="44388" y="69757"/>
                  </a:lnTo>
                  <a:lnTo>
                    <a:pt x="44261" y="69451"/>
                  </a:lnTo>
                  <a:lnTo>
                    <a:pt x="44490" y="69349"/>
                  </a:lnTo>
                  <a:lnTo>
                    <a:pt x="44669" y="69196"/>
                  </a:lnTo>
                  <a:lnTo>
                    <a:pt x="44822" y="69017"/>
                  </a:lnTo>
                  <a:lnTo>
                    <a:pt x="44873" y="68915"/>
                  </a:lnTo>
                  <a:lnTo>
                    <a:pt x="44924" y="68813"/>
                  </a:lnTo>
                  <a:lnTo>
                    <a:pt x="44924" y="68762"/>
                  </a:lnTo>
                  <a:lnTo>
                    <a:pt x="44873" y="68711"/>
                  </a:lnTo>
                  <a:lnTo>
                    <a:pt x="44822" y="68711"/>
                  </a:lnTo>
                  <a:lnTo>
                    <a:pt x="44796" y="68737"/>
                  </a:lnTo>
                  <a:lnTo>
                    <a:pt x="44669" y="68915"/>
                  </a:lnTo>
                  <a:lnTo>
                    <a:pt x="44516" y="69068"/>
                  </a:lnTo>
                  <a:lnTo>
                    <a:pt x="44363" y="69196"/>
                  </a:lnTo>
                  <a:lnTo>
                    <a:pt x="44184" y="69272"/>
                  </a:lnTo>
                  <a:lnTo>
                    <a:pt x="44057" y="69094"/>
                  </a:lnTo>
                  <a:lnTo>
                    <a:pt x="43980" y="68966"/>
                  </a:lnTo>
                  <a:lnTo>
                    <a:pt x="44159" y="68762"/>
                  </a:lnTo>
                  <a:lnTo>
                    <a:pt x="44363" y="68533"/>
                  </a:lnTo>
                  <a:lnTo>
                    <a:pt x="44541" y="68329"/>
                  </a:lnTo>
                  <a:lnTo>
                    <a:pt x="44643" y="68227"/>
                  </a:lnTo>
                  <a:lnTo>
                    <a:pt x="44771" y="68150"/>
                  </a:lnTo>
                  <a:lnTo>
                    <a:pt x="44924" y="68074"/>
                  </a:lnTo>
                  <a:lnTo>
                    <a:pt x="45076" y="68023"/>
                  </a:lnTo>
                  <a:close/>
                  <a:moveTo>
                    <a:pt x="19173" y="66136"/>
                  </a:moveTo>
                  <a:lnTo>
                    <a:pt x="19785" y="66187"/>
                  </a:lnTo>
                  <a:lnTo>
                    <a:pt x="21824" y="67947"/>
                  </a:lnTo>
                  <a:lnTo>
                    <a:pt x="21773" y="67997"/>
                  </a:lnTo>
                  <a:lnTo>
                    <a:pt x="21799" y="68048"/>
                  </a:lnTo>
                  <a:lnTo>
                    <a:pt x="21901" y="68227"/>
                  </a:lnTo>
                  <a:lnTo>
                    <a:pt x="22028" y="68380"/>
                  </a:lnTo>
                  <a:lnTo>
                    <a:pt x="22130" y="68558"/>
                  </a:lnTo>
                  <a:lnTo>
                    <a:pt x="22207" y="68762"/>
                  </a:lnTo>
                  <a:lnTo>
                    <a:pt x="22258" y="68966"/>
                  </a:lnTo>
                  <a:lnTo>
                    <a:pt x="22258" y="69145"/>
                  </a:lnTo>
                  <a:lnTo>
                    <a:pt x="22258" y="69349"/>
                  </a:lnTo>
                  <a:lnTo>
                    <a:pt x="22207" y="69527"/>
                  </a:lnTo>
                  <a:lnTo>
                    <a:pt x="21977" y="69910"/>
                  </a:lnTo>
                  <a:lnTo>
                    <a:pt x="21773" y="70292"/>
                  </a:lnTo>
                  <a:lnTo>
                    <a:pt x="21569" y="70700"/>
                  </a:lnTo>
                  <a:lnTo>
                    <a:pt x="21391" y="71108"/>
                  </a:lnTo>
                  <a:lnTo>
                    <a:pt x="21263" y="71516"/>
                  </a:lnTo>
                  <a:lnTo>
                    <a:pt x="21161" y="71975"/>
                  </a:lnTo>
                  <a:lnTo>
                    <a:pt x="21059" y="72408"/>
                  </a:lnTo>
                  <a:lnTo>
                    <a:pt x="21008" y="72867"/>
                  </a:lnTo>
                  <a:lnTo>
                    <a:pt x="20983" y="72867"/>
                  </a:lnTo>
                  <a:lnTo>
                    <a:pt x="19810" y="72816"/>
                  </a:lnTo>
                  <a:lnTo>
                    <a:pt x="18663" y="72740"/>
                  </a:lnTo>
                  <a:lnTo>
                    <a:pt x="17541" y="72587"/>
                  </a:lnTo>
                  <a:lnTo>
                    <a:pt x="16394" y="72434"/>
                  </a:lnTo>
                  <a:lnTo>
                    <a:pt x="16164" y="72230"/>
                  </a:lnTo>
                  <a:lnTo>
                    <a:pt x="15960" y="72000"/>
                  </a:lnTo>
                  <a:lnTo>
                    <a:pt x="15756" y="71745"/>
                  </a:lnTo>
                  <a:lnTo>
                    <a:pt x="15603" y="71490"/>
                  </a:lnTo>
                  <a:lnTo>
                    <a:pt x="15450" y="71210"/>
                  </a:lnTo>
                  <a:lnTo>
                    <a:pt x="15348" y="70930"/>
                  </a:lnTo>
                  <a:lnTo>
                    <a:pt x="15246" y="70649"/>
                  </a:lnTo>
                  <a:lnTo>
                    <a:pt x="15195" y="70343"/>
                  </a:lnTo>
                  <a:lnTo>
                    <a:pt x="15170" y="70037"/>
                  </a:lnTo>
                  <a:lnTo>
                    <a:pt x="15144" y="69757"/>
                  </a:lnTo>
                  <a:lnTo>
                    <a:pt x="15170" y="69451"/>
                  </a:lnTo>
                  <a:lnTo>
                    <a:pt x="15221" y="69145"/>
                  </a:lnTo>
                  <a:lnTo>
                    <a:pt x="15272" y="68839"/>
                  </a:lnTo>
                  <a:lnTo>
                    <a:pt x="15374" y="68533"/>
                  </a:lnTo>
                  <a:lnTo>
                    <a:pt x="15501" y="68252"/>
                  </a:lnTo>
                  <a:lnTo>
                    <a:pt x="15654" y="67947"/>
                  </a:lnTo>
                  <a:lnTo>
                    <a:pt x="15833" y="67666"/>
                  </a:lnTo>
                  <a:lnTo>
                    <a:pt x="16037" y="67411"/>
                  </a:lnTo>
                  <a:lnTo>
                    <a:pt x="16241" y="67182"/>
                  </a:lnTo>
                  <a:lnTo>
                    <a:pt x="16470" y="66978"/>
                  </a:lnTo>
                  <a:lnTo>
                    <a:pt x="16700" y="66799"/>
                  </a:lnTo>
                  <a:lnTo>
                    <a:pt x="16929" y="66646"/>
                  </a:lnTo>
                  <a:lnTo>
                    <a:pt x="17184" y="66519"/>
                  </a:lnTo>
                  <a:lnTo>
                    <a:pt x="17465" y="66417"/>
                  </a:lnTo>
                  <a:lnTo>
                    <a:pt x="17720" y="66315"/>
                  </a:lnTo>
                  <a:lnTo>
                    <a:pt x="18000" y="66238"/>
                  </a:lnTo>
                  <a:lnTo>
                    <a:pt x="18280" y="66187"/>
                  </a:lnTo>
                  <a:lnTo>
                    <a:pt x="18586" y="66162"/>
                  </a:lnTo>
                  <a:lnTo>
                    <a:pt x="18867" y="66136"/>
                  </a:lnTo>
                  <a:close/>
                  <a:moveTo>
                    <a:pt x="40436" y="67743"/>
                  </a:moveTo>
                  <a:lnTo>
                    <a:pt x="40921" y="67768"/>
                  </a:lnTo>
                  <a:lnTo>
                    <a:pt x="41380" y="67845"/>
                  </a:lnTo>
                  <a:lnTo>
                    <a:pt x="41813" y="67947"/>
                  </a:lnTo>
                  <a:lnTo>
                    <a:pt x="42272" y="68099"/>
                  </a:lnTo>
                  <a:lnTo>
                    <a:pt x="42476" y="68201"/>
                  </a:lnTo>
                  <a:lnTo>
                    <a:pt x="42680" y="68303"/>
                  </a:lnTo>
                  <a:lnTo>
                    <a:pt x="42884" y="68431"/>
                  </a:lnTo>
                  <a:lnTo>
                    <a:pt x="43062" y="68558"/>
                  </a:lnTo>
                  <a:lnTo>
                    <a:pt x="43343" y="68813"/>
                  </a:lnTo>
                  <a:lnTo>
                    <a:pt x="43572" y="69068"/>
                  </a:lnTo>
                  <a:lnTo>
                    <a:pt x="43776" y="69349"/>
                  </a:lnTo>
                  <a:lnTo>
                    <a:pt x="43929" y="69629"/>
                  </a:lnTo>
                  <a:lnTo>
                    <a:pt x="44057" y="69910"/>
                  </a:lnTo>
                  <a:lnTo>
                    <a:pt x="44159" y="70216"/>
                  </a:lnTo>
                  <a:lnTo>
                    <a:pt x="44210" y="70522"/>
                  </a:lnTo>
                  <a:lnTo>
                    <a:pt x="44235" y="70853"/>
                  </a:lnTo>
                  <a:lnTo>
                    <a:pt x="44235" y="71159"/>
                  </a:lnTo>
                  <a:lnTo>
                    <a:pt x="44184" y="71465"/>
                  </a:lnTo>
                  <a:lnTo>
                    <a:pt x="44108" y="71771"/>
                  </a:lnTo>
                  <a:lnTo>
                    <a:pt x="44006" y="72077"/>
                  </a:lnTo>
                  <a:lnTo>
                    <a:pt x="43853" y="72383"/>
                  </a:lnTo>
                  <a:lnTo>
                    <a:pt x="43674" y="72689"/>
                  </a:lnTo>
                  <a:lnTo>
                    <a:pt x="43470" y="72969"/>
                  </a:lnTo>
                  <a:lnTo>
                    <a:pt x="43241" y="73224"/>
                  </a:lnTo>
                  <a:lnTo>
                    <a:pt x="39799" y="73199"/>
                  </a:lnTo>
                  <a:lnTo>
                    <a:pt x="38091" y="73199"/>
                  </a:lnTo>
                  <a:lnTo>
                    <a:pt x="36382" y="73224"/>
                  </a:lnTo>
                  <a:lnTo>
                    <a:pt x="36204" y="73097"/>
                  </a:lnTo>
                  <a:lnTo>
                    <a:pt x="36051" y="72918"/>
                  </a:lnTo>
                  <a:lnTo>
                    <a:pt x="35898" y="72765"/>
                  </a:lnTo>
                  <a:lnTo>
                    <a:pt x="35771" y="72561"/>
                  </a:lnTo>
                  <a:lnTo>
                    <a:pt x="35669" y="72383"/>
                  </a:lnTo>
                  <a:lnTo>
                    <a:pt x="35567" y="72153"/>
                  </a:lnTo>
                  <a:lnTo>
                    <a:pt x="35490" y="71949"/>
                  </a:lnTo>
                  <a:lnTo>
                    <a:pt x="35439" y="71720"/>
                  </a:lnTo>
                  <a:lnTo>
                    <a:pt x="35388" y="71490"/>
                  </a:lnTo>
                  <a:lnTo>
                    <a:pt x="35363" y="71261"/>
                  </a:lnTo>
                  <a:lnTo>
                    <a:pt x="35363" y="70802"/>
                  </a:lnTo>
                  <a:lnTo>
                    <a:pt x="35414" y="70369"/>
                  </a:lnTo>
                  <a:lnTo>
                    <a:pt x="35439" y="70139"/>
                  </a:lnTo>
                  <a:lnTo>
                    <a:pt x="35516" y="69935"/>
                  </a:lnTo>
                  <a:lnTo>
                    <a:pt x="35618" y="69629"/>
                  </a:lnTo>
                  <a:lnTo>
                    <a:pt x="35771" y="69374"/>
                  </a:lnTo>
                  <a:lnTo>
                    <a:pt x="35949" y="69119"/>
                  </a:lnTo>
                  <a:lnTo>
                    <a:pt x="36153" y="68890"/>
                  </a:lnTo>
                  <a:lnTo>
                    <a:pt x="36382" y="68711"/>
                  </a:lnTo>
                  <a:lnTo>
                    <a:pt x="36612" y="68533"/>
                  </a:lnTo>
                  <a:lnTo>
                    <a:pt x="36867" y="68380"/>
                  </a:lnTo>
                  <a:lnTo>
                    <a:pt x="37147" y="68252"/>
                  </a:lnTo>
                  <a:lnTo>
                    <a:pt x="37428" y="68150"/>
                  </a:lnTo>
                  <a:lnTo>
                    <a:pt x="37708" y="68048"/>
                  </a:lnTo>
                  <a:lnTo>
                    <a:pt x="38295" y="67921"/>
                  </a:lnTo>
                  <a:lnTo>
                    <a:pt x="38907" y="67819"/>
                  </a:lnTo>
                  <a:lnTo>
                    <a:pt x="39518" y="67768"/>
                  </a:lnTo>
                  <a:lnTo>
                    <a:pt x="39977" y="67743"/>
                  </a:lnTo>
                  <a:close/>
                  <a:moveTo>
                    <a:pt x="35312" y="72332"/>
                  </a:moveTo>
                  <a:lnTo>
                    <a:pt x="35439" y="72612"/>
                  </a:lnTo>
                  <a:lnTo>
                    <a:pt x="35618" y="72842"/>
                  </a:lnTo>
                  <a:lnTo>
                    <a:pt x="35796" y="73046"/>
                  </a:lnTo>
                  <a:lnTo>
                    <a:pt x="36025" y="73224"/>
                  </a:lnTo>
                  <a:lnTo>
                    <a:pt x="34496" y="73275"/>
                  </a:lnTo>
                  <a:lnTo>
                    <a:pt x="34470" y="72867"/>
                  </a:lnTo>
                  <a:lnTo>
                    <a:pt x="34598" y="72867"/>
                  </a:lnTo>
                  <a:lnTo>
                    <a:pt x="34725" y="72842"/>
                  </a:lnTo>
                  <a:lnTo>
                    <a:pt x="34827" y="72791"/>
                  </a:lnTo>
                  <a:lnTo>
                    <a:pt x="34955" y="72714"/>
                  </a:lnTo>
                  <a:lnTo>
                    <a:pt x="35159" y="72536"/>
                  </a:lnTo>
                  <a:lnTo>
                    <a:pt x="35312" y="72332"/>
                  </a:lnTo>
                  <a:close/>
                  <a:moveTo>
                    <a:pt x="39952" y="20677"/>
                  </a:moveTo>
                  <a:lnTo>
                    <a:pt x="42093" y="20703"/>
                  </a:lnTo>
                  <a:lnTo>
                    <a:pt x="44261" y="20728"/>
                  </a:lnTo>
                  <a:lnTo>
                    <a:pt x="46402" y="20805"/>
                  </a:lnTo>
                  <a:lnTo>
                    <a:pt x="48544" y="20907"/>
                  </a:lnTo>
                  <a:lnTo>
                    <a:pt x="50711" y="21034"/>
                  </a:lnTo>
                  <a:lnTo>
                    <a:pt x="52853" y="21187"/>
                  </a:lnTo>
                  <a:lnTo>
                    <a:pt x="54994" y="21366"/>
                  </a:lnTo>
                  <a:lnTo>
                    <a:pt x="57136" y="21595"/>
                  </a:lnTo>
                  <a:lnTo>
                    <a:pt x="59278" y="21825"/>
                  </a:lnTo>
                  <a:lnTo>
                    <a:pt x="61394" y="22105"/>
                  </a:lnTo>
                  <a:lnTo>
                    <a:pt x="63510" y="22436"/>
                  </a:lnTo>
                  <a:lnTo>
                    <a:pt x="65575" y="22768"/>
                  </a:lnTo>
                  <a:lnTo>
                    <a:pt x="67640" y="23150"/>
                  </a:lnTo>
                  <a:lnTo>
                    <a:pt x="69680" y="23558"/>
                  </a:lnTo>
                  <a:lnTo>
                    <a:pt x="71720" y="24017"/>
                  </a:lnTo>
                  <a:lnTo>
                    <a:pt x="73632" y="24451"/>
                  </a:lnTo>
                  <a:lnTo>
                    <a:pt x="74575" y="24680"/>
                  </a:lnTo>
                  <a:lnTo>
                    <a:pt x="75544" y="24935"/>
                  </a:lnTo>
                  <a:lnTo>
                    <a:pt x="76487" y="25216"/>
                  </a:lnTo>
                  <a:lnTo>
                    <a:pt x="77405" y="25521"/>
                  </a:lnTo>
                  <a:lnTo>
                    <a:pt x="78323" y="25878"/>
                  </a:lnTo>
                  <a:lnTo>
                    <a:pt x="78756" y="26057"/>
                  </a:lnTo>
                  <a:lnTo>
                    <a:pt x="79215" y="26261"/>
                  </a:lnTo>
                  <a:lnTo>
                    <a:pt x="79674" y="26516"/>
                  </a:lnTo>
                  <a:lnTo>
                    <a:pt x="80133" y="26796"/>
                  </a:lnTo>
                  <a:lnTo>
                    <a:pt x="80567" y="27102"/>
                  </a:lnTo>
                  <a:lnTo>
                    <a:pt x="80949" y="27434"/>
                  </a:lnTo>
                  <a:lnTo>
                    <a:pt x="81331" y="27791"/>
                  </a:lnTo>
                  <a:lnTo>
                    <a:pt x="81688" y="28148"/>
                  </a:lnTo>
                  <a:lnTo>
                    <a:pt x="82020" y="28555"/>
                  </a:lnTo>
                  <a:lnTo>
                    <a:pt x="82326" y="28963"/>
                  </a:lnTo>
                  <a:lnTo>
                    <a:pt x="82606" y="29371"/>
                  </a:lnTo>
                  <a:lnTo>
                    <a:pt x="82887" y="29805"/>
                  </a:lnTo>
                  <a:lnTo>
                    <a:pt x="83142" y="30264"/>
                  </a:lnTo>
                  <a:lnTo>
                    <a:pt x="83371" y="30748"/>
                  </a:lnTo>
                  <a:lnTo>
                    <a:pt x="83575" y="31207"/>
                  </a:lnTo>
                  <a:lnTo>
                    <a:pt x="83779" y="31717"/>
                  </a:lnTo>
                  <a:lnTo>
                    <a:pt x="83958" y="32201"/>
                  </a:lnTo>
                  <a:lnTo>
                    <a:pt x="84110" y="32711"/>
                  </a:lnTo>
                  <a:lnTo>
                    <a:pt x="84391" y="33757"/>
                  </a:lnTo>
                  <a:lnTo>
                    <a:pt x="84646" y="34827"/>
                  </a:lnTo>
                  <a:lnTo>
                    <a:pt x="84824" y="35898"/>
                  </a:lnTo>
                  <a:lnTo>
                    <a:pt x="84977" y="36969"/>
                  </a:lnTo>
                  <a:lnTo>
                    <a:pt x="85105" y="38040"/>
                  </a:lnTo>
                  <a:lnTo>
                    <a:pt x="85181" y="39111"/>
                  </a:lnTo>
                  <a:lnTo>
                    <a:pt x="85334" y="41125"/>
                  </a:lnTo>
                  <a:lnTo>
                    <a:pt x="85360" y="41890"/>
                  </a:lnTo>
                  <a:lnTo>
                    <a:pt x="85385" y="42706"/>
                  </a:lnTo>
                  <a:lnTo>
                    <a:pt x="85411" y="44337"/>
                  </a:lnTo>
                  <a:lnTo>
                    <a:pt x="85436" y="45153"/>
                  </a:lnTo>
                  <a:lnTo>
                    <a:pt x="85487" y="45969"/>
                  </a:lnTo>
                  <a:lnTo>
                    <a:pt x="85564" y="46785"/>
                  </a:lnTo>
                  <a:lnTo>
                    <a:pt x="85666" y="47575"/>
                  </a:lnTo>
                  <a:lnTo>
                    <a:pt x="85819" y="48366"/>
                  </a:lnTo>
                  <a:lnTo>
                    <a:pt x="86023" y="49131"/>
                  </a:lnTo>
                  <a:lnTo>
                    <a:pt x="86150" y="49488"/>
                  </a:lnTo>
                  <a:lnTo>
                    <a:pt x="86278" y="49844"/>
                  </a:lnTo>
                  <a:lnTo>
                    <a:pt x="86431" y="50201"/>
                  </a:lnTo>
                  <a:lnTo>
                    <a:pt x="86609" y="50558"/>
                  </a:lnTo>
                  <a:lnTo>
                    <a:pt x="86788" y="50890"/>
                  </a:lnTo>
                  <a:lnTo>
                    <a:pt x="86991" y="51221"/>
                  </a:lnTo>
                  <a:lnTo>
                    <a:pt x="87221" y="51553"/>
                  </a:lnTo>
                  <a:lnTo>
                    <a:pt x="87476" y="51859"/>
                  </a:lnTo>
                  <a:lnTo>
                    <a:pt x="87756" y="52165"/>
                  </a:lnTo>
                  <a:lnTo>
                    <a:pt x="88062" y="52445"/>
                  </a:lnTo>
                  <a:lnTo>
                    <a:pt x="88368" y="52700"/>
                  </a:lnTo>
                  <a:lnTo>
                    <a:pt x="88725" y="52980"/>
                  </a:lnTo>
                  <a:lnTo>
                    <a:pt x="89643" y="53592"/>
                  </a:lnTo>
                  <a:lnTo>
                    <a:pt x="90535" y="54179"/>
                  </a:lnTo>
                  <a:lnTo>
                    <a:pt x="90969" y="54510"/>
                  </a:lnTo>
                  <a:lnTo>
                    <a:pt x="91377" y="54867"/>
                  </a:lnTo>
                  <a:lnTo>
                    <a:pt x="91785" y="55224"/>
                  </a:lnTo>
                  <a:lnTo>
                    <a:pt x="92142" y="55658"/>
                  </a:lnTo>
                  <a:lnTo>
                    <a:pt x="92371" y="55938"/>
                  </a:lnTo>
                  <a:lnTo>
                    <a:pt x="92575" y="56218"/>
                  </a:lnTo>
                  <a:lnTo>
                    <a:pt x="92958" y="56830"/>
                  </a:lnTo>
                  <a:lnTo>
                    <a:pt x="92499" y="56932"/>
                  </a:lnTo>
                  <a:lnTo>
                    <a:pt x="92091" y="57111"/>
                  </a:lnTo>
                  <a:lnTo>
                    <a:pt x="91734" y="57289"/>
                  </a:lnTo>
                  <a:lnTo>
                    <a:pt x="91377" y="57544"/>
                  </a:lnTo>
                  <a:lnTo>
                    <a:pt x="91071" y="57799"/>
                  </a:lnTo>
                  <a:lnTo>
                    <a:pt x="90816" y="58080"/>
                  </a:lnTo>
                  <a:lnTo>
                    <a:pt x="90561" y="58411"/>
                  </a:lnTo>
                  <a:lnTo>
                    <a:pt x="90357" y="58743"/>
                  </a:lnTo>
                  <a:lnTo>
                    <a:pt x="90178" y="59099"/>
                  </a:lnTo>
                  <a:lnTo>
                    <a:pt x="90025" y="59482"/>
                  </a:lnTo>
                  <a:lnTo>
                    <a:pt x="89924" y="59864"/>
                  </a:lnTo>
                  <a:lnTo>
                    <a:pt x="89847" y="60247"/>
                  </a:lnTo>
                  <a:lnTo>
                    <a:pt x="89796" y="60655"/>
                  </a:lnTo>
                  <a:lnTo>
                    <a:pt x="89771" y="61063"/>
                  </a:lnTo>
                  <a:lnTo>
                    <a:pt x="89796" y="61471"/>
                  </a:lnTo>
                  <a:lnTo>
                    <a:pt x="89822" y="61879"/>
                  </a:lnTo>
                  <a:lnTo>
                    <a:pt x="89898" y="62261"/>
                  </a:lnTo>
                  <a:lnTo>
                    <a:pt x="90000" y="62669"/>
                  </a:lnTo>
                  <a:lnTo>
                    <a:pt x="90127" y="63026"/>
                  </a:lnTo>
                  <a:lnTo>
                    <a:pt x="90306" y="63408"/>
                  </a:lnTo>
                  <a:lnTo>
                    <a:pt x="90484" y="63740"/>
                  </a:lnTo>
                  <a:lnTo>
                    <a:pt x="90688" y="64071"/>
                  </a:lnTo>
                  <a:lnTo>
                    <a:pt x="90943" y="64377"/>
                  </a:lnTo>
                  <a:lnTo>
                    <a:pt x="91198" y="64632"/>
                  </a:lnTo>
                  <a:lnTo>
                    <a:pt x="91504" y="64887"/>
                  </a:lnTo>
                  <a:lnTo>
                    <a:pt x="91836" y="65091"/>
                  </a:lnTo>
                  <a:lnTo>
                    <a:pt x="92167" y="65269"/>
                  </a:lnTo>
                  <a:lnTo>
                    <a:pt x="92550" y="65397"/>
                  </a:lnTo>
                  <a:lnTo>
                    <a:pt x="92958" y="65499"/>
                  </a:lnTo>
                  <a:lnTo>
                    <a:pt x="93391" y="65550"/>
                  </a:lnTo>
                  <a:lnTo>
                    <a:pt x="93850" y="65550"/>
                  </a:lnTo>
                  <a:lnTo>
                    <a:pt x="94309" y="65499"/>
                  </a:lnTo>
                  <a:lnTo>
                    <a:pt x="94207" y="66519"/>
                  </a:lnTo>
                  <a:lnTo>
                    <a:pt x="94054" y="67539"/>
                  </a:lnTo>
                  <a:lnTo>
                    <a:pt x="93722" y="69553"/>
                  </a:lnTo>
                  <a:lnTo>
                    <a:pt x="93748" y="69604"/>
                  </a:lnTo>
                  <a:lnTo>
                    <a:pt x="93340" y="69655"/>
                  </a:lnTo>
                  <a:lnTo>
                    <a:pt x="92958" y="69757"/>
                  </a:lnTo>
                  <a:lnTo>
                    <a:pt x="92601" y="69884"/>
                  </a:lnTo>
                  <a:lnTo>
                    <a:pt x="92244" y="70063"/>
                  </a:lnTo>
                  <a:lnTo>
                    <a:pt x="91912" y="70241"/>
                  </a:lnTo>
                  <a:lnTo>
                    <a:pt x="91606" y="70471"/>
                  </a:lnTo>
                  <a:lnTo>
                    <a:pt x="91300" y="70700"/>
                  </a:lnTo>
                  <a:lnTo>
                    <a:pt x="90994" y="70955"/>
                  </a:lnTo>
                  <a:lnTo>
                    <a:pt x="90408" y="71490"/>
                  </a:lnTo>
                  <a:lnTo>
                    <a:pt x="89847" y="72051"/>
                  </a:lnTo>
                  <a:lnTo>
                    <a:pt x="89261" y="72587"/>
                  </a:lnTo>
                  <a:lnTo>
                    <a:pt x="88955" y="72842"/>
                  </a:lnTo>
                  <a:lnTo>
                    <a:pt x="88649" y="73071"/>
                  </a:lnTo>
                  <a:lnTo>
                    <a:pt x="88623" y="73122"/>
                  </a:lnTo>
                  <a:lnTo>
                    <a:pt x="88598" y="72791"/>
                  </a:lnTo>
                  <a:lnTo>
                    <a:pt x="88496" y="72102"/>
                  </a:lnTo>
                  <a:lnTo>
                    <a:pt x="88343" y="71414"/>
                  </a:lnTo>
                  <a:lnTo>
                    <a:pt x="88164" y="70777"/>
                  </a:lnTo>
                  <a:lnTo>
                    <a:pt x="87909" y="70165"/>
                  </a:lnTo>
                  <a:lnTo>
                    <a:pt x="87603" y="69578"/>
                  </a:lnTo>
                  <a:lnTo>
                    <a:pt x="87246" y="69043"/>
                  </a:lnTo>
                  <a:lnTo>
                    <a:pt x="87068" y="68788"/>
                  </a:lnTo>
                  <a:lnTo>
                    <a:pt x="86864" y="68533"/>
                  </a:lnTo>
                  <a:lnTo>
                    <a:pt x="86660" y="68303"/>
                  </a:lnTo>
                  <a:lnTo>
                    <a:pt x="86431" y="68074"/>
                  </a:lnTo>
                  <a:lnTo>
                    <a:pt x="86201" y="67870"/>
                  </a:lnTo>
                  <a:lnTo>
                    <a:pt x="85946" y="67666"/>
                  </a:lnTo>
                  <a:lnTo>
                    <a:pt x="85691" y="67488"/>
                  </a:lnTo>
                  <a:lnTo>
                    <a:pt x="85436" y="67309"/>
                  </a:lnTo>
                  <a:lnTo>
                    <a:pt x="85156" y="67156"/>
                  </a:lnTo>
                  <a:lnTo>
                    <a:pt x="84875" y="67003"/>
                  </a:lnTo>
                  <a:lnTo>
                    <a:pt x="84569" y="66876"/>
                  </a:lnTo>
                  <a:lnTo>
                    <a:pt x="84289" y="66774"/>
                  </a:lnTo>
                  <a:lnTo>
                    <a:pt x="83958" y="66672"/>
                  </a:lnTo>
                  <a:lnTo>
                    <a:pt x="83652" y="66570"/>
                  </a:lnTo>
                  <a:lnTo>
                    <a:pt x="83320" y="66519"/>
                  </a:lnTo>
                  <a:lnTo>
                    <a:pt x="82989" y="66468"/>
                  </a:lnTo>
                  <a:lnTo>
                    <a:pt x="82632" y="66417"/>
                  </a:lnTo>
                  <a:lnTo>
                    <a:pt x="81561" y="66417"/>
                  </a:lnTo>
                  <a:lnTo>
                    <a:pt x="81229" y="66468"/>
                  </a:lnTo>
                  <a:lnTo>
                    <a:pt x="80898" y="66519"/>
                  </a:lnTo>
                  <a:lnTo>
                    <a:pt x="80592" y="66570"/>
                  </a:lnTo>
                  <a:lnTo>
                    <a:pt x="80261" y="66646"/>
                  </a:lnTo>
                  <a:lnTo>
                    <a:pt x="79955" y="66748"/>
                  </a:lnTo>
                  <a:lnTo>
                    <a:pt x="79649" y="66850"/>
                  </a:lnTo>
                  <a:lnTo>
                    <a:pt x="79368" y="66978"/>
                  </a:lnTo>
                  <a:lnTo>
                    <a:pt x="79088" y="67105"/>
                  </a:lnTo>
                  <a:lnTo>
                    <a:pt x="78527" y="67437"/>
                  </a:lnTo>
                  <a:lnTo>
                    <a:pt x="78017" y="67794"/>
                  </a:lnTo>
                  <a:lnTo>
                    <a:pt x="77533" y="68201"/>
                  </a:lnTo>
                  <a:lnTo>
                    <a:pt x="77099" y="68635"/>
                  </a:lnTo>
                  <a:lnTo>
                    <a:pt x="76717" y="69119"/>
                  </a:lnTo>
                  <a:lnTo>
                    <a:pt x="76360" y="69629"/>
                  </a:lnTo>
                  <a:lnTo>
                    <a:pt x="76054" y="70190"/>
                  </a:lnTo>
                  <a:lnTo>
                    <a:pt x="75799" y="70777"/>
                  </a:lnTo>
                  <a:lnTo>
                    <a:pt x="75620" y="71363"/>
                  </a:lnTo>
                  <a:lnTo>
                    <a:pt x="75467" y="72000"/>
                  </a:lnTo>
                  <a:lnTo>
                    <a:pt x="75365" y="72638"/>
                  </a:lnTo>
                  <a:lnTo>
                    <a:pt x="75365" y="72969"/>
                  </a:lnTo>
                  <a:lnTo>
                    <a:pt x="75340" y="73301"/>
                  </a:lnTo>
                  <a:lnTo>
                    <a:pt x="75365" y="73428"/>
                  </a:lnTo>
                  <a:lnTo>
                    <a:pt x="75365" y="73428"/>
                  </a:lnTo>
                  <a:lnTo>
                    <a:pt x="75314" y="73403"/>
                  </a:lnTo>
                  <a:lnTo>
                    <a:pt x="70139" y="73403"/>
                  </a:lnTo>
                  <a:lnTo>
                    <a:pt x="65014" y="73428"/>
                  </a:lnTo>
                  <a:lnTo>
                    <a:pt x="54790" y="73428"/>
                  </a:lnTo>
                  <a:lnTo>
                    <a:pt x="52037" y="73403"/>
                  </a:lnTo>
                  <a:lnTo>
                    <a:pt x="49283" y="73352"/>
                  </a:lnTo>
                  <a:lnTo>
                    <a:pt x="43776" y="73224"/>
                  </a:lnTo>
                  <a:lnTo>
                    <a:pt x="43929" y="73046"/>
                  </a:lnTo>
                  <a:lnTo>
                    <a:pt x="44057" y="72842"/>
                  </a:lnTo>
                  <a:lnTo>
                    <a:pt x="44184" y="72612"/>
                  </a:lnTo>
                  <a:lnTo>
                    <a:pt x="44286" y="72408"/>
                  </a:lnTo>
                  <a:lnTo>
                    <a:pt x="44363" y="72536"/>
                  </a:lnTo>
                  <a:lnTo>
                    <a:pt x="44439" y="72638"/>
                  </a:lnTo>
                  <a:lnTo>
                    <a:pt x="44541" y="72740"/>
                  </a:lnTo>
                  <a:lnTo>
                    <a:pt x="44669" y="72816"/>
                  </a:lnTo>
                  <a:lnTo>
                    <a:pt x="44924" y="72969"/>
                  </a:lnTo>
                  <a:lnTo>
                    <a:pt x="45204" y="73046"/>
                  </a:lnTo>
                  <a:lnTo>
                    <a:pt x="45510" y="73097"/>
                  </a:lnTo>
                  <a:lnTo>
                    <a:pt x="45790" y="73071"/>
                  </a:lnTo>
                  <a:lnTo>
                    <a:pt x="45943" y="73046"/>
                  </a:lnTo>
                  <a:lnTo>
                    <a:pt x="46071" y="72995"/>
                  </a:lnTo>
                  <a:lnTo>
                    <a:pt x="46198" y="72944"/>
                  </a:lnTo>
                  <a:lnTo>
                    <a:pt x="46300" y="72842"/>
                  </a:lnTo>
                  <a:lnTo>
                    <a:pt x="46402" y="72765"/>
                  </a:lnTo>
                  <a:lnTo>
                    <a:pt x="46479" y="72689"/>
                  </a:lnTo>
                  <a:lnTo>
                    <a:pt x="46530" y="72587"/>
                  </a:lnTo>
                  <a:lnTo>
                    <a:pt x="46581" y="72485"/>
                  </a:lnTo>
                  <a:lnTo>
                    <a:pt x="46632" y="72306"/>
                  </a:lnTo>
                  <a:lnTo>
                    <a:pt x="46606" y="72102"/>
                  </a:lnTo>
                  <a:lnTo>
                    <a:pt x="46555" y="71924"/>
                  </a:lnTo>
                  <a:lnTo>
                    <a:pt x="46453" y="71720"/>
                  </a:lnTo>
                  <a:lnTo>
                    <a:pt x="46326" y="71567"/>
                  </a:lnTo>
                  <a:lnTo>
                    <a:pt x="46147" y="71439"/>
                  </a:lnTo>
                  <a:lnTo>
                    <a:pt x="46275" y="71388"/>
                  </a:lnTo>
                  <a:lnTo>
                    <a:pt x="46377" y="71312"/>
                  </a:lnTo>
                  <a:lnTo>
                    <a:pt x="46479" y="71235"/>
                  </a:lnTo>
                  <a:lnTo>
                    <a:pt x="46581" y="71133"/>
                  </a:lnTo>
                  <a:lnTo>
                    <a:pt x="46632" y="71031"/>
                  </a:lnTo>
                  <a:lnTo>
                    <a:pt x="46708" y="70904"/>
                  </a:lnTo>
                  <a:lnTo>
                    <a:pt x="46734" y="70777"/>
                  </a:lnTo>
                  <a:lnTo>
                    <a:pt x="46759" y="70649"/>
                  </a:lnTo>
                  <a:lnTo>
                    <a:pt x="46759" y="70496"/>
                  </a:lnTo>
                  <a:lnTo>
                    <a:pt x="46759" y="70369"/>
                  </a:lnTo>
                  <a:lnTo>
                    <a:pt x="46708" y="70241"/>
                  </a:lnTo>
                  <a:lnTo>
                    <a:pt x="46683" y="70114"/>
                  </a:lnTo>
                  <a:lnTo>
                    <a:pt x="46555" y="69884"/>
                  </a:lnTo>
                  <a:lnTo>
                    <a:pt x="46453" y="69782"/>
                  </a:lnTo>
                  <a:lnTo>
                    <a:pt x="46377" y="69680"/>
                  </a:lnTo>
                  <a:lnTo>
                    <a:pt x="46224" y="69578"/>
                  </a:lnTo>
                  <a:lnTo>
                    <a:pt x="46071" y="69476"/>
                  </a:lnTo>
                  <a:lnTo>
                    <a:pt x="45892" y="69400"/>
                  </a:lnTo>
                  <a:lnTo>
                    <a:pt x="45714" y="69349"/>
                  </a:lnTo>
                  <a:lnTo>
                    <a:pt x="45892" y="69196"/>
                  </a:lnTo>
                  <a:lnTo>
                    <a:pt x="46020" y="68992"/>
                  </a:lnTo>
                  <a:lnTo>
                    <a:pt x="46122" y="68788"/>
                  </a:lnTo>
                  <a:lnTo>
                    <a:pt x="46147" y="68558"/>
                  </a:lnTo>
                  <a:lnTo>
                    <a:pt x="46122" y="68329"/>
                  </a:lnTo>
                  <a:lnTo>
                    <a:pt x="46071" y="68227"/>
                  </a:lnTo>
                  <a:lnTo>
                    <a:pt x="46020" y="68125"/>
                  </a:lnTo>
                  <a:lnTo>
                    <a:pt x="45969" y="68023"/>
                  </a:lnTo>
                  <a:lnTo>
                    <a:pt x="45867" y="67921"/>
                  </a:lnTo>
                  <a:lnTo>
                    <a:pt x="45790" y="67845"/>
                  </a:lnTo>
                  <a:lnTo>
                    <a:pt x="45663" y="67768"/>
                  </a:lnTo>
                  <a:lnTo>
                    <a:pt x="45535" y="67692"/>
                  </a:lnTo>
                  <a:lnTo>
                    <a:pt x="45382" y="67666"/>
                  </a:lnTo>
                  <a:lnTo>
                    <a:pt x="45255" y="67641"/>
                  </a:lnTo>
                  <a:lnTo>
                    <a:pt x="45102" y="67641"/>
                  </a:lnTo>
                  <a:lnTo>
                    <a:pt x="44975" y="67666"/>
                  </a:lnTo>
                  <a:lnTo>
                    <a:pt x="44847" y="67717"/>
                  </a:lnTo>
                  <a:lnTo>
                    <a:pt x="44592" y="67845"/>
                  </a:lnTo>
                  <a:lnTo>
                    <a:pt x="44337" y="68023"/>
                  </a:lnTo>
                  <a:lnTo>
                    <a:pt x="44133" y="68227"/>
                  </a:lnTo>
                  <a:lnTo>
                    <a:pt x="43904" y="68456"/>
                  </a:lnTo>
                  <a:lnTo>
                    <a:pt x="43725" y="68686"/>
                  </a:lnTo>
                  <a:lnTo>
                    <a:pt x="43496" y="68431"/>
                  </a:lnTo>
                  <a:lnTo>
                    <a:pt x="43215" y="68227"/>
                  </a:lnTo>
                  <a:lnTo>
                    <a:pt x="42935" y="68048"/>
                  </a:lnTo>
                  <a:lnTo>
                    <a:pt x="42629" y="67896"/>
                  </a:lnTo>
                  <a:lnTo>
                    <a:pt x="42297" y="67743"/>
                  </a:lnTo>
                  <a:lnTo>
                    <a:pt x="41966" y="67641"/>
                  </a:lnTo>
                  <a:lnTo>
                    <a:pt x="41635" y="67564"/>
                  </a:lnTo>
                  <a:lnTo>
                    <a:pt x="41303" y="67513"/>
                  </a:lnTo>
                  <a:lnTo>
                    <a:pt x="40946" y="67462"/>
                  </a:lnTo>
                  <a:lnTo>
                    <a:pt x="40589" y="67437"/>
                  </a:lnTo>
                  <a:lnTo>
                    <a:pt x="39875" y="67437"/>
                  </a:lnTo>
                  <a:lnTo>
                    <a:pt x="39187" y="67488"/>
                  </a:lnTo>
                  <a:lnTo>
                    <a:pt x="38499" y="67590"/>
                  </a:lnTo>
                  <a:lnTo>
                    <a:pt x="38116" y="67641"/>
                  </a:lnTo>
                  <a:lnTo>
                    <a:pt x="37734" y="67743"/>
                  </a:lnTo>
                  <a:lnTo>
                    <a:pt x="37377" y="67845"/>
                  </a:lnTo>
                  <a:lnTo>
                    <a:pt x="37020" y="67972"/>
                  </a:lnTo>
                  <a:lnTo>
                    <a:pt x="36714" y="68125"/>
                  </a:lnTo>
                  <a:lnTo>
                    <a:pt x="36408" y="68303"/>
                  </a:lnTo>
                  <a:lnTo>
                    <a:pt x="36127" y="68533"/>
                  </a:lnTo>
                  <a:lnTo>
                    <a:pt x="35873" y="68762"/>
                  </a:lnTo>
                  <a:lnTo>
                    <a:pt x="36357" y="68125"/>
                  </a:lnTo>
                  <a:lnTo>
                    <a:pt x="36790" y="67437"/>
                  </a:lnTo>
                  <a:lnTo>
                    <a:pt x="37224" y="66748"/>
                  </a:lnTo>
                  <a:lnTo>
                    <a:pt x="37581" y="66034"/>
                  </a:lnTo>
                  <a:lnTo>
                    <a:pt x="37938" y="65295"/>
                  </a:lnTo>
                  <a:lnTo>
                    <a:pt x="38269" y="64530"/>
                  </a:lnTo>
                  <a:lnTo>
                    <a:pt x="38575" y="63791"/>
                  </a:lnTo>
                  <a:lnTo>
                    <a:pt x="38856" y="63051"/>
                  </a:lnTo>
                  <a:lnTo>
                    <a:pt x="38856" y="63026"/>
                  </a:lnTo>
                  <a:lnTo>
                    <a:pt x="39161" y="63102"/>
                  </a:lnTo>
                  <a:lnTo>
                    <a:pt x="39467" y="63153"/>
                  </a:lnTo>
                  <a:lnTo>
                    <a:pt x="39799" y="63179"/>
                  </a:lnTo>
                  <a:lnTo>
                    <a:pt x="40105" y="63204"/>
                  </a:lnTo>
                  <a:lnTo>
                    <a:pt x="40436" y="63179"/>
                  </a:lnTo>
                  <a:lnTo>
                    <a:pt x="40742" y="63153"/>
                  </a:lnTo>
                  <a:lnTo>
                    <a:pt x="41380" y="63051"/>
                  </a:lnTo>
                  <a:lnTo>
                    <a:pt x="42017" y="62898"/>
                  </a:lnTo>
                  <a:lnTo>
                    <a:pt x="42629" y="62720"/>
                  </a:lnTo>
                  <a:lnTo>
                    <a:pt x="43241" y="62490"/>
                  </a:lnTo>
                  <a:lnTo>
                    <a:pt x="43827" y="62261"/>
                  </a:lnTo>
                  <a:lnTo>
                    <a:pt x="44388" y="62006"/>
                  </a:lnTo>
                  <a:lnTo>
                    <a:pt x="44924" y="61700"/>
                  </a:lnTo>
                  <a:lnTo>
                    <a:pt x="45178" y="61547"/>
                  </a:lnTo>
                  <a:lnTo>
                    <a:pt x="45408" y="61369"/>
                  </a:lnTo>
                  <a:lnTo>
                    <a:pt x="45637" y="61190"/>
                  </a:lnTo>
                  <a:lnTo>
                    <a:pt x="45867" y="60986"/>
                  </a:lnTo>
                  <a:lnTo>
                    <a:pt x="46071" y="60757"/>
                  </a:lnTo>
                  <a:lnTo>
                    <a:pt x="46275" y="60527"/>
                  </a:lnTo>
                  <a:lnTo>
                    <a:pt x="46428" y="60298"/>
                  </a:lnTo>
                  <a:lnTo>
                    <a:pt x="46581" y="60043"/>
                  </a:lnTo>
                  <a:lnTo>
                    <a:pt x="46708" y="59762"/>
                  </a:lnTo>
                  <a:lnTo>
                    <a:pt x="46836" y="59482"/>
                  </a:lnTo>
                  <a:lnTo>
                    <a:pt x="46912" y="59201"/>
                  </a:lnTo>
                  <a:lnTo>
                    <a:pt x="46963" y="58870"/>
                  </a:lnTo>
                  <a:lnTo>
                    <a:pt x="46989" y="58488"/>
                  </a:lnTo>
                  <a:lnTo>
                    <a:pt x="46963" y="58131"/>
                  </a:lnTo>
                  <a:lnTo>
                    <a:pt x="46912" y="57774"/>
                  </a:lnTo>
                  <a:lnTo>
                    <a:pt x="46785" y="57442"/>
                  </a:lnTo>
                  <a:lnTo>
                    <a:pt x="46759" y="57187"/>
                  </a:lnTo>
                  <a:lnTo>
                    <a:pt x="46708" y="56958"/>
                  </a:lnTo>
                  <a:lnTo>
                    <a:pt x="46606" y="56754"/>
                  </a:lnTo>
                  <a:lnTo>
                    <a:pt x="46504" y="56550"/>
                  </a:lnTo>
                  <a:lnTo>
                    <a:pt x="46402" y="56346"/>
                  </a:lnTo>
                  <a:lnTo>
                    <a:pt x="46249" y="56167"/>
                  </a:lnTo>
                  <a:lnTo>
                    <a:pt x="46096" y="55989"/>
                  </a:lnTo>
                  <a:lnTo>
                    <a:pt x="45918" y="55836"/>
                  </a:lnTo>
                  <a:lnTo>
                    <a:pt x="45739" y="55683"/>
                  </a:lnTo>
                  <a:lnTo>
                    <a:pt x="45561" y="55556"/>
                  </a:lnTo>
                  <a:lnTo>
                    <a:pt x="45331" y="55428"/>
                  </a:lnTo>
                  <a:lnTo>
                    <a:pt x="45127" y="55326"/>
                  </a:lnTo>
                  <a:lnTo>
                    <a:pt x="44898" y="55250"/>
                  </a:lnTo>
                  <a:lnTo>
                    <a:pt x="44669" y="55148"/>
                  </a:lnTo>
                  <a:lnTo>
                    <a:pt x="44184" y="55046"/>
                  </a:lnTo>
                  <a:lnTo>
                    <a:pt x="43674" y="54969"/>
                  </a:lnTo>
                  <a:lnTo>
                    <a:pt x="43190" y="54995"/>
                  </a:lnTo>
                  <a:lnTo>
                    <a:pt x="42935" y="54995"/>
                  </a:lnTo>
                  <a:lnTo>
                    <a:pt x="42705" y="55046"/>
                  </a:lnTo>
                  <a:lnTo>
                    <a:pt x="42476" y="55097"/>
                  </a:lnTo>
                  <a:lnTo>
                    <a:pt x="42246" y="55173"/>
                  </a:lnTo>
                  <a:lnTo>
                    <a:pt x="42017" y="55250"/>
                  </a:lnTo>
                  <a:lnTo>
                    <a:pt x="41813" y="55352"/>
                  </a:lnTo>
                  <a:lnTo>
                    <a:pt x="41609" y="55479"/>
                  </a:lnTo>
                  <a:lnTo>
                    <a:pt x="41405" y="55632"/>
                  </a:lnTo>
                  <a:lnTo>
                    <a:pt x="41227" y="55785"/>
                  </a:lnTo>
                  <a:lnTo>
                    <a:pt x="41074" y="55963"/>
                  </a:lnTo>
                  <a:lnTo>
                    <a:pt x="40921" y="56142"/>
                  </a:lnTo>
                  <a:lnTo>
                    <a:pt x="40793" y="56346"/>
                  </a:lnTo>
                  <a:lnTo>
                    <a:pt x="40666" y="55734"/>
                  </a:lnTo>
                  <a:lnTo>
                    <a:pt x="40589" y="55428"/>
                  </a:lnTo>
                  <a:lnTo>
                    <a:pt x="40487" y="55122"/>
                  </a:lnTo>
                  <a:lnTo>
                    <a:pt x="40385" y="54816"/>
                  </a:lnTo>
                  <a:lnTo>
                    <a:pt x="40232" y="54561"/>
                  </a:lnTo>
                  <a:lnTo>
                    <a:pt x="40054" y="54306"/>
                  </a:lnTo>
                  <a:lnTo>
                    <a:pt x="39875" y="54051"/>
                  </a:lnTo>
                  <a:lnTo>
                    <a:pt x="43394" y="54077"/>
                  </a:lnTo>
                  <a:lnTo>
                    <a:pt x="46938" y="54051"/>
                  </a:lnTo>
                  <a:lnTo>
                    <a:pt x="50456" y="54026"/>
                  </a:lnTo>
                  <a:lnTo>
                    <a:pt x="53975" y="53949"/>
                  </a:lnTo>
                  <a:lnTo>
                    <a:pt x="54076" y="53924"/>
                  </a:lnTo>
                  <a:lnTo>
                    <a:pt x="54127" y="53873"/>
                  </a:lnTo>
                  <a:lnTo>
                    <a:pt x="54280" y="53822"/>
                  </a:lnTo>
                  <a:lnTo>
                    <a:pt x="54382" y="53745"/>
                  </a:lnTo>
                  <a:lnTo>
                    <a:pt x="54484" y="53643"/>
                  </a:lnTo>
                  <a:lnTo>
                    <a:pt x="54586" y="53516"/>
                  </a:lnTo>
                  <a:lnTo>
                    <a:pt x="54663" y="53312"/>
                  </a:lnTo>
                  <a:lnTo>
                    <a:pt x="54714" y="53082"/>
                  </a:lnTo>
                  <a:lnTo>
                    <a:pt x="54765" y="52827"/>
                  </a:lnTo>
                  <a:lnTo>
                    <a:pt x="54790" y="52573"/>
                  </a:lnTo>
                  <a:lnTo>
                    <a:pt x="54790" y="52318"/>
                  </a:lnTo>
                  <a:lnTo>
                    <a:pt x="54790" y="52063"/>
                  </a:lnTo>
                  <a:lnTo>
                    <a:pt x="54739" y="51833"/>
                  </a:lnTo>
                  <a:lnTo>
                    <a:pt x="54688" y="51629"/>
                  </a:lnTo>
                  <a:lnTo>
                    <a:pt x="54790" y="48850"/>
                  </a:lnTo>
                  <a:lnTo>
                    <a:pt x="54892" y="46071"/>
                  </a:lnTo>
                  <a:lnTo>
                    <a:pt x="54969" y="43318"/>
                  </a:lnTo>
                  <a:lnTo>
                    <a:pt x="55045" y="40539"/>
                  </a:lnTo>
                  <a:lnTo>
                    <a:pt x="55096" y="37708"/>
                  </a:lnTo>
                  <a:lnTo>
                    <a:pt x="55173" y="34853"/>
                  </a:lnTo>
                  <a:lnTo>
                    <a:pt x="55173" y="33425"/>
                  </a:lnTo>
                  <a:lnTo>
                    <a:pt x="55147" y="32023"/>
                  </a:lnTo>
                  <a:lnTo>
                    <a:pt x="55071" y="30595"/>
                  </a:lnTo>
                  <a:lnTo>
                    <a:pt x="55020" y="29907"/>
                  </a:lnTo>
                  <a:lnTo>
                    <a:pt x="54943" y="29193"/>
                  </a:lnTo>
                  <a:lnTo>
                    <a:pt x="54918" y="29116"/>
                  </a:lnTo>
                  <a:lnTo>
                    <a:pt x="54867" y="29065"/>
                  </a:lnTo>
                  <a:lnTo>
                    <a:pt x="54841" y="29014"/>
                  </a:lnTo>
                  <a:lnTo>
                    <a:pt x="54816" y="28963"/>
                  </a:lnTo>
                  <a:lnTo>
                    <a:pt x="54765" y="28912"/>
                  </a:lnTo>
                  <a:lnTo>
                    <a:pt x="54688" y="28887"/>
                  </a:lnTo>
                  <a:lnTo>
                    <a:pt x="53414" y="28657"/>
                  </a:lnTo>
                  <a:lnTo>
                    <a:pt x="52113" y="28454"/>
                  </a:lnTo>
                  <a:lnTo>
                    <a:pt x="50839" y="28250"/>
                  </a:lnTo>
                  <a:lnTo>
                    <a:pt x="49564" y="28097"/>
                  </a:lnTo>
                  <a:lnTo>
                    <a:pt x="48263" y="27944"/>
                  </a:lnTo>
                  <a:lnTo>
                    <a:pt x="46989" y="27816"/>
                  </a:lnTo>
                  <a:lnTo>
                    <a:pt x="45688" y="27714"/>
                  </a:lnTo>
                  <a:lnTo>
                    <a:pt x="44414" y="27612"/>
                  </a:lnTo>
                  <a:lnTo>
                    <a:pt x="43113" y="27561"/>
                  </a:lnTo>
                  <a:lnTo>
                    <a:pt x="41813" y="27510"/>
                  </a:lnTo>
                  <a:lnTo>
                    <a:pt x="40538" y="27459"/>
                  </a:lnTo>
                  <a:lnTo>
                    <a:pt x="37938" y="27459"/>
                  </a:lnTo>
                  <a:lnTo>
                    <a:pt x="36637" y="27485"/>
                  </a:lnTo>
                  <a:lnTo>
                    <a:pt x="35337" y="27510"/>
                  </a:lnTo>
                  <a:lnTo>
                    <a:pt x="34062" y="27561"/>
                  </a:lnTo>
                  <a:lnTo>
                    <a:pt x="31589" y="27714"/>
                  </a:lnTo>
                  <a:lnTo>
                    <a:pt x="29116" y="27918"/>
                  </a:lnTo>
                  <a:lnTo>
                    <a:pt x="26643" y="28173"/>
                  </a:lnTo>
                  <a:lnTo>
                    <a:pt x="24195" y="28479"/>
                  </a:lnTo>
                  <a:lnTo>
                    <a:pt x="23023" y="28632"/>
                  </a:lnTo>
                  <a:lnTo>
                    <a:pt x="21850" y="28810"/>
                  </a:lnTo>
                  <a:lnTo>
                    <a:pt x="20677" y="28989"/>
                  </a:lnTo>
                  <a:lnTo>
                    <a:pt x="19504" y="29218"/>
                  </a:lnTo>
                  <a:lnTo>
                    <a:pt x="18357" y="29473"/>
                  </a:lnTo>
                  <a:lnTo>
                    <a:pt x="17210" y="29779"/>
                  </a:lnTo>
                  <a:lnTo>
                    <a:pt x="16649" y="29958"/>
                  </a:lnTo>
                  <a:lnTo>
                    <a:pt x="16088" y="30162"/>
                  </a:lnTo>
                  <a:lnTo>
                    <a:pt x="15527" y="30366"/>
                  </a:lnTo>
                  <a:lnTo>
                    <a:pt x="14992" y="30570"/>
                  </a:lnTo>
                  <a:lnTo>
                    <a:pt x="14941" y="30621"/>
                  </a:lnTo>
                  <a:lnTo>
                    <a:pt x="14890" y="30621"/>
                  </a:lnTo>
                  <a:lnTo>
                    <a:pt x="14813" y="30646"/>
                  </a:lnTo>
                  <a:lnTo>
                    <a:pt x="14788" y="30697"/>
                  </a:lnTo>
                  <a:lnTo>
                    <a:pt x="14762" y="30774"/>
                  </a:lnTo>
                  <a:lnTo>
                    <a:pt x="14686" y="31411"/>
                  </a:lnTo>
                  <a:lnTo>
                    <a:pt x="14609" y="32074"/>
                  </a:lnTo>
                  <a:lnTo>
                    <a:pt x="14558" y="33425"/>
                  </a:lnTo>
                  <a:lnTo>
                    <a:pt x="14533" y="34776"/>
                  </a:lnTo>
                  <a:lnTo>
                    <a:pt x="14533" y="36153"/>
                  </a:lnTo>
                  <a:lnTo>
                    <a:pt x="14609" y="38856"/>
                  </a:lnTo>
                  <a:lnTo>
                    <a:pt x="14660" y="40207"/>
                  </a:lnTo>
                  <a:lnTo>
                    <a:pt x="14686" y="41533"/>
                  </a:lnTo>
                  <a:lnTo>
                    <a:pt x="14686" y="48136"/>
                  </a:lnTo>
                  <a:lnTo>
                    <a:pt x="13793" y="48136"/>
                  </a:lnTo>
                  <a:lnTo>
                    <a:pt x="13334" y="48162"/>
                  </a:lnTo>
                  <a:lnTo>
                    <a:pt x="12875" y="48238"/>
                  </a:lnTo>
                  <a:lnTo>
                    <a:pt x="12442" y="48340"/>
                  </a:lnTo>
                  <a:lnTo>
                    <a:pt x="12034" y="48493"/>
                  </a:lnTo>
                  <a:lnTo>
                    <a:pt x="11830" y="48595"/>
                  </a:lnTo>
                  <a:lnTo>
                    <a:pt x="11652" y="48697"/>
                  </a:lnTo>
                  <a:lnTo>
                    <a:pt x="11448" y="48825"/>
                  </a:lnTo>
                  <a:lnTo>
                    <a:pt x="11269" y="48978"/>
                  </a:lnTo>
                  <a:lnTo>
                    <a:pt x="11091" y="49131"/>
                  </a:lnTo>
                  <a:lnTo>
                    <a:pt x="10938" y="49309"/>
                  </a:lnTo>
                  <a:lnTo>
                    <a:pt x="10810" y="49488"/>
                  </a:lnTo>
                  <a:lnTo>
                    <a:pt x="10657" y="49666"/>
                  </a:lnTo>
                  <a:lnTo>
                    <a:pt x="10453" y="50074"/>
                  </a:lnTo>
                  <a:lnTo>
                    <a:pt x="10275" y="50482"/>
                  </a:lnTo>
                  <a:lnTo>
                    <a:pt x="10122" y="50915"/>
                  </a:lnTo>
                  <a:lnTo>
                    <a:pt x="10020" y="51374"/>
                  </a:lnTo>
                  <a:lnTo>
                    <a:pt x="9943" y="51833"/>
                  </a:lnTo>
                  <a:lnTo>
                    <a:pt x="9892" y="52292"/>
                  </a:lnTo>
                  <a:lnTo>
                    <a:pt x="9918" y="52318"/>
                  </a:lnTo>
                  <a:lnTo>
                    <a:pt x="9943" y="52343"/>
                  </a:lnTo>
                  <a:lnTo>
                    <a:pt x="9969" y="52343"/>
                  </a:lnTo>
                  <a:lnTo>
                    <a:pt x="9994" y="52318"/>
                  </a:lnTo>
                  <a:lnTo>
                    <a:pt x="9994" y="52420"/>
                  </a:lnTo>
                  <a:lnTo>
                    <a:pt x="9561" y="52369"/>
                  </a:lnTo>
                  <a:lnTo>
                    <a:pt x="9153" y="52343"/>
                  </a:lnTo>
                  <a:lnTo>
                    <a:pt x="8720" y="52318"/>
                  </a:lnTo>
                  <a:lnTo>
                    <a:pt x="8312" y="52343"/>
                  </a:lnTo>
                  <a:lnTo>
                    <a:pt x="7878" y="52394"/>
                  </a:lnTo>
                  <a:lnTo>
                    <a:pt x="7470" y="52471"/>
                  </a:lnTo>
                  <a:lnTo>
                    <a:pt x="7062" y="52573"/>
                  </a:lnTo>
                  <a:lnTo>
                    <a:pt x="6654" y="52700"/>
                  </a:lnTo>
                  <a:lnTo>
                    <a:pt x="6654" y="52700"/>
                  </a:lnTo>
                  <a:lnTo>
                    <a:pt x="6782" y="52037"/>
                  </a:lnTo>
                  <a:lnTo>
                    <a:pt x="6833" y="51706"/>
                  </a:lnTo>
                  <a:lnTo>
                    <a:pt x="6858" y="51400"/>
                  </a:lnTo>
                  <a:lnTo>
                    <a:pt x="7011" y="51272"/>
                  </a:lnTo>
                  <a:lnTo>
                    <a:pt x="7139" y="51145"/>
                  </a:lnTo>
                  <a:lnTo>
                    <a:pt x="7241" y="50992"/>
                  </a:lnTo>
                  <a:lnTo>
                    <a:pt x="7317" y="50839"/>
                  </a:lnTo>
                  <a:lnTo>
                    <a:pt x="7445" y="50915"/>
                  </a:lnTo>
                  <a:lnTo>
                    <a:pt x="7598" y="50992"/>
                  </a:lnTo>
                  <a:lnTo>
                    <a:pt x="7776" y="51017"/>
                  </a:lnTo>
                  <a:lnTo>
                    <a:pt x="7929" y="51017"/>
                  </a:lnTo>
                  <a:lnTo>
                    <a:pt x="8108" y="50992"/>
                  </a:lnTo>
                  <a:lnTo>
                    <a:pt x="8261" y="50941"/>
                  </a:lnTo>
                  <a:lnTo>
                    <a:pt x="8414" y="50839"/>
                  </a:lnTo>
                  <a:lnTo>
                    <a:pt x="8541" y="50711"/>
                  </a:lnTo>
                  <a:lnTo>
                    <a:pt x="8643" y="50584"/>
                  </a:lnTo>
                  <a:lnTo>
                    <a:pt x="8720" y="50456"/>
                  </a:lnTo>
                  <a:lnTo>
                    <a:pt x="8771" y="50329"/>
                  </a:lnTo>
                  <a:lnTo>
                    <a:pt x="8796" y="50176"/>
                  </a:lnTo>
                  <a:lnTo>
                    <a:pt x="8796" y="50048"/>
                  </a:lnTo>
                  <a:lnTo>
                    <a:pt x="8771" y="49921"/>
                  </a:lnTo>
                  <a:lnTo>
                    <a:pt x="8745" y="49768"/>
                  </a:lnTo>
                  <a:lnTo>
                    <a:pt x="8694" y="49641"/>
                  </a:lnTo>
                  <a:lnTo>
                    <a:pt x="8618" y="49539"/>
                  </a:lnTo>
                  <a:lnTo>
                    <a:pt x="8541" y="49411"/>
                  </a:lnTo>
                  <a:lnTo>
                    <a:pt x="8465" y="49309"/>
                  </a:lnTo>
                  <a:lnTo>
                    <a:pt x="8337" y="49207"/>
                  </a:lnTo>
                  <a:lnTo>
                    <a:pt x="8235" y="49131"/>
                  </a:lnTo>
                  <a:lnTo>
                    <a:pt x="8108" y="49054"/>
                  </a:lnTo>
                  <a:lnTo>
                    <a:pt x="7955" y="49003"/>
                  </a:lnTo>
                  <a:lnTo>
                    <a:pt x="7827" y="48978"/>
                  </a:lnTo>
                  <a:lnTo>
                    <a:pt x="7751" y="48978"/>
                  </a:lnTo>
                  <a:lnTo>
                    <a:pt x="7700" y="49029"/>
                  </a:lnTo>
                  <a:lnTo>
                    <a:pt x="7700" y="49080"/>
                  </a:lnTo>
                  <a:lnTo>
                    <a:pt x="7700" y="49131"/>
                  </a:lnTo>
                  <a:lnTo>
                    <a:pt x="7751" y="49182"/>
                  </a:lnTo>
                  <a:lnTo>
                    <a:pt x="7955" y="49258"/>
                  </a:lnTo>
                  <a:lnTo>
                    <a:pt x="8108" y="49360"/>
                  </a:lnTo>
                  <a:lnTo>
                    <a:pt x="8261" y="49513"/>
                  </a:lnTo>
                  <a:lnTo>
                    <a:pt x="8388" y="49666"/>
                  </a:lnTo>
                  <a:lnTo>
                    <a:pt x="8465" y="49844"/>
                  </a:lnTo>
                  <a:lnTo>
                    <a:pt x="8490" y="50023"/>
                  </a:lnTo>
                  <a:lnTo>
                    <a:pt x="8465" y="50227"/>
                  </a:lnTo>
                  <a:lnTo>
                    <a:pt x="8388" y="50431"/>
                  </a:lnTo>
                  <a:lnTo>
                    <a:pt x="8286" y="50558"/>
                  </a:lnTo>
                  <a:lnTo>
                    <a:pt x="8159" y="50660"/>
                  </a:lnTo>
                  <a:lnTo>
                    <a:pt x="8031" y="50737"/>
                  </a:lnTo>
                  <a:lnTo>
                    <a:pt x="7751" y="50737"/>
                  </a:lnTo>
                  <a:lnTo>
                    <a:pt x="7598" y="50686"/>
                  </a:lnTo>
                  <a:lnTo>
                    <a:pt x="7470" y="50584"/>
                  </a:lnTo>
                  <a:lnTo>
                    <a:pt x="7368" y="50482"/>
                  </a:lnTo>
                  <a:lnTo>
                    <a:pt x="7343" y="50303"/>
                  </a:lnTo>
                  <a:lnTo>
                    <a:pt x="7241" y="50150"/>
                  </a:lnTo>
                  <a:lnTo>
                    <a:pt x="7190" y="50099"/>
                  </a:lnTo>
                  <a:lnTo>
                    <a:pt x="7113" y="50099"/>
                  </a:lnTo>
                  <a:lnTo>
                    <a:pt x="7037" y="50125"/>
                  </a:lnTo>
                  <a:lnTo>
                    <a:pt x="7037" y="50150"/>
                  </a:lnTo>
                  <a:lnTo>
                    <a:pt x="7011" y="50201"/>
                  </a:lnTo>
                  <a:lnTo>
                    <a:pt x="7037" y="50431"/>
                  </a:lnTo>
                  <a:lnTo>
                    <a:pt x="7011" y="50660"/>
                  </a:lnTo>
                  <a:lnTo>
                    <a:pt x="6986" y="50788"/>
                  </a:lnTo>
                  <a:lnTo>
                    <a:pt x="6935" y="50890"/>
                  </a:lnTo>
                  <a:lnTo>
                    <a:pt x="6884" y="50966"/>
                  </a:lnTo>
                  <a:lnTo>
                    <a:pt x="6807" y="51043"/>
                  </a:lnTo>
                  <a:lnTo>
                    <a:pt x="6705" y="51043"/>
                  </a:lnTo>
                  <a:lnTo>
                    <a:pt x="6654" y="51068"/>
                  </a:lnTo>
                  <a:lnTo>
                    <a:pt x="6629" y="51119"/>
                  </a:lnTo>
                  <a:lnTo>
                    <a:pt x="6629" y="51170"/>
                  </a:lnTo>
                  <a:lnTo>
                    <a:pt x="6552" y="51196"/>
                  </a:lnTo>
                  <a:lnTo>
                    <a:pt x="6348" y="51221"/>
                  </a:lnTo>
                  <a:lnTo>
                    <a:pt x="6195" y="51196"/>
                  </a:lnTo>
                  <a:lnTo>
                    <a:pt x="6042" y="51119"/>
                  </a:lnTo>
                  <a:lnTo>
                    <a:pt x="5915" y="51017"/>
                  </a:lnTo>
                  <a:lnTo>
                    <a:pt x="5788" y="50864"/>
                  </a:lnTo>
                  <a:lnTo>
                    <a:pt x="5711" y="50711"/>
                  </a:lnTo>
                  <a:lnTo>
                    <a:pt x="5686" y="50533"/>
                  </a:lnTo>
                  <a:lnTo>
                    <a:pt x="5660" y="50354"/>
                  </a:lnTo>
                  <a:lnTo>
                    <a:pt x="5660" y="50329"/>
                  </a:lnTo>
                  <a:lnTo>
                    <a:pt x="5686" y="50278"/>
                  </a:lnTo>
                  <a:lnTo>
                    <a:pt x="5686" y="50227"/>
                  </a:lnTo>
                  <a:lnTo>
                    <a:pt x="5635" y="50176"/>
                  </a:lnTo>
                  <a:lnTo>
                    <a:pt x="5558" y="50150"/>
                  </a:lnTo>
                  <a:lnTo>
                    <a:pt x="5507" y="50201"/>
                  </a:lnTo>
                  <a:lnTo>
                    <a:pt x="5227" y="50507"/>
                  </a:lnTo>
                  <a:lnTo>
                    <a:pt x="5074" y="50686"/>
                  </a:lnTo>
                  <a:lnTo>
                    <a:pt x="4921" y="50813"/>
                  </a:lnTo>
                  <a:lnTo>
                    <a:pt x="4742" y="50915"/>
                  </a:lnTo>
                  <a:lnTo>
                    <a:pt x="4640" y="50941"/>
                  </a:lnTo>
                  <a:lnTo>
                    <a:pt x="4564" y="50915"/>
                  </a:lnTo>
                  <a:lnTo>
                    <a:pt x="4462" y="50890"/>
                  </a:lnTo>
                  <a:lnTo>
                    <a:pt x="4385" y="50839"/>
                  </a:lnTo>
                  <a:lnTo>
                    <a:pt x="4283" y="50762"/>
                  </a:lnTo>
                  <a:lnTo>
                    <a:pt x="4181" y="50635"/>
                  </a:lnTo>
                  <a:lnTo>
                    <a:pt x="4130" y="50533"/>
                  </a:lnTo>
                  <a:lnTo>
                    <a:pt x="4079" y="50431"/>
                  </a:lnTo>
                  <a:lnTo>
                    <a:pt x="4054" y="50329"/>
                  </a:lnTo>
                  <a:lnTo>
                    <a:pt x="4054" y="50227"/>
                  </a:lnTo>
                  <a:lnTo>
                    <a:pt x="4079" y="50023"/>
                  </a:lnTo>
                  <a:lnTo>
                    <a:pt x="4130" y="49819"/>
                  </a:lnTo>
                  <a:lnTo>
                    <a:pt x="4232" y="49615"/>
                  </a:lnTo>
                  <a:lnTo>
                    <a:pt x="4385" y="49437"/>
                  </a:lnTo>
                  <a:lnTo>
                    <a:pt x="4513" y="49258"/>
                  </a:lnTo>
                  <a:lnTo>
                    <a:pt x="4666" y="49105"/>
                  </a:lnTo>
                  <a:lnTo>
                    <a:pt x="5099" y="49207"/>
                  </a:lnTo>
                  <a:lnTo>
                    <a:pt x="4997" y="49360"/>
                  </a:lnTo>
                  <a:lnTo>
                    <a:pt x="4870" y="49539"/>
                  </a:lnTo>
                  <a:lnTo>
                    <a:pt x="4768" y="49742"/>
                  </a:lnTo>
                  <a:lnTo>
                    <a:pt x="4793" y="49768"/>
                  </a:lnTo>
                  <a:lnTo>
                    <a:pt x="4793" y="49793"/>
                  </a:lnTo>
                  <a:lnTo>
                    <a:pt x="4844" y="49819"/>
                  </a:lnTo>
                  <a:lnTo>
                    <a:pt x="4870" y="49819"/>
                  </a:lnTo>
                  <a:lnTo>
                    <a:pt x="5023" y="49666"/>
                  </a:lnTo>
                  <a:lnTo>
                    <a:pt x="5176" y="49488"/>
                  </a:lnTo>
                  <a:lnTo>
                    <a:pt x="5329" y="49258"/>
                  </a:lnTo>
                  <a:lnTo>
                    <a:pt x="5711" y="49309"/>
                  </a:lnTo>
                  <a:lnTo>
                    <a:pt x="6093" y="49309"/>
                  </a:lnTo>
                  <a:lnTo>
                    <a:pt x="6042" y="49386"/>
                  </a:lnTo>
                  <a:lnTo>
                    <a:pt x="6017" y="49488"/>
                  </a:lnTo>
                  <a:lnTo>
                    <a:pt x="5966" y="49692"/>
                  </a:lnTo>
                  <a:lnTo>
                    <a:pt x="5966" y="49921"/>
                  </a:lnTo>
                  <a:lnTo>
                    <a:pt x="5992" y="50125"/>
                  </a:lnTo>
                  <a:lnTo>
                    <a:pt x="6017" y="50150"/>
                  </a:lnTo>
                  <a:lnTo>
                    <a:pt x="6068" y="50176"/>
                  </a:lnTo>
                  <a:lnTo>
                    <a:pt x="6119" y="50150"/>
                  </a:lnTo>
                  <a:lnTo>
                    <a:pt x="6144" y="50099"/>
                  </a:lnTo>
                  <a:lnTo>
                    <a:pt x="6144" y="49895"/>
                  </a:lnTo>
                  <a:lnTo>
                    <a:pt x="6170" y="49692"/>
                  </a:lnTo>
                  <a:lnTo>
                    <a:pt x="6246" y="49513"/>
                  </a:lnTo>
                  <a:lnTo>
                    <a:pt x="6323" y="49335"/>
                  </a:lnTo>
                  <a:lnTo>
                    <a:pt x="6323" y="49309"/>
                  </a:lnTo>
                  <a:lnTo>
                    <a:pt x="6654" y="49258"/>
                  </a:lnTo>
                  <a:lnTo>
                    <a:pt x="6986" y="49207"/>
                  </a:lnTo>
                  <a:lnTo>
                    <a:pt x="7113" y="49462"/>
                  </a:lnTo>
                  <a:lnTo>
                    <a:pt x="7266" y="49692"/>
                  </a:lnTo>
                  <a:lnTo>
                    <a:pt x="7368" y="49768"/>
                  </a:lnTo>
                  <a:lnTo>
                    <a:pt x="7470" y="49870"/>
                  </a:lnTo>
                  <a:lnTo>
                    <a:pt x="7572" y="49946"/>
                  </a:lnTo>
                  <a:lnTo>
                    <a:pt x="7700" y="49997"/>
                  </a:lnTo>
                  <a:lnTo>
                    <a:pt x="7751" y="49997"/>
                  </a:lnTo>
                  <a:lnTo>
                    <a:pt x="7802" y="49946"/>
                  </a:lnTo>
                  <a:lnTo>
                    <a:pt x="7802" y="49895"/>
                  </a:lnTo>
                  <a:lnTo>
                    <a:pt x="7776" y="49844"/>
                  </a:lnTo>
                  <a:lnTo>
                    <a:pt x="7572" y="49692"/>
                  </a:lnTo>
                  <a:lnTo>
                    <a:pt x="7419" y="49539"/>
                  </a:lnTo>
                  <a:lnTo>
                    <a:pt x="7266" y="49360"/>
                  </a:lnTo>
                  <a:lnTo>
                    <a:pt x="7139" y="49156"/>
                  </a:lnTo>
                  <a:lnTo>
                    <a:pt x="7445" y="49080"/>
                  </a:lnTo>
                  <a:lnTo>
                    <a:pt x="7751" y="48978"/>
                  </a:lnTo>
                  <a:lnTo>
                    <a:pt x="8006" y="48850"/>
                  </a:lnTo>
                  <a:lnTo>
                    <a:pt x="8261" y="48723"/>
                  </a:lnTo>
                  <a:lnTo>
                    <a:pt x="8516" y="48595"/>
                  </a:lnTo>
                  <a:lnTo>
                    <a:pt x="8745" y="48417"/>
                  </a:lnTo>
                  <a:lnTo>
                    <a:pt x="8975" y="48238"/>
                  </a:lnTo>
                  <a:lnTo>
                    <a:pt x="9204" y="48060"/>
                  </a:lnTo>
                  <a:lnTo>
                    <a:pt x="9408" y="47856"/>
                  </a:lnTo>
                  <a:lnTo>
                    <a:pt x="9612" y="47626"/>
                  </a:lnTo>
                  <a:lnTo>
                    <a:pt x="9790" y="47397"/>
                  </a:lnTo>
                  <a:lnTo>
                    <a:pt x="9969" y="47142"/>
                  </a:lnTo>
                  <a:lnTo>
                    <a:pt x="10122" y="46861"/>
                  </a:lnTo>
                  <a:lnTo>
                    <a:pt x="10249" y="46581"/>
                  </a:lnTo>
                  <a:lnTo>
                    <a:pt x="10351" y="46275"/>
                  </a:lnTo>
                  <a:lnTo>
                    <a:pt x="10453" y="45969"/>
                  </a:lnTo>
                  <a:lnTo>
                    <a:pt x="10530" y="45638"/>
                  </a:lnTo>
                  <a:lnTo>
                    <a:pt x="10581" y="45306"/>
                  </a:lnTo>
                  <a:lnTo>
                    <a:pt x="10632" y="44873"/>
                  </a:lnTo>
                  <a:lnTo>
                    <a:pt x="10606" y="44439"/>
                  </a:lnTo>
                  <a:lnTo>
                    <a:pt x="10581" y="44031"/>
                  </a:lnTo>
                  <a:lnTo>
                    <a:pt x="10504" y="43649"/>
                  </a:lnTo>
                  <a:lnTo>
                    <a:pt x="10377" y="43292"/>
                  </a:lnTo>
                  <a:lnTo>
                    <a:pt x="10249" y="42935"/>
                  </a:lnTo>
                  <a:lnTo>
                    <a:pt x="10071" y="42629"/>
                  </a:lnTo>
                  <a:lnTo>
                    <a:pt x="9867" y="42298"/>
                  </a:lnTo>
                  <a:lnTo>
                    <a:pt x="9637" y="42017"/>
                  </a:lnTo>
                  <a:lnTo>
                    <a:pt x="9408" y="41762"/>
                  </a:lnTo>
                  <a:lnTo>
                    <a:pt x="9127" y="41507"/>
                  </a:lnTo>
                  <a:lnTo>
                    <a:pt x="8847" y="41303"/>
                  </a:lnTo>
                  <a:lnTo>
                    <a:pt x="8541" y="41099"/>
                  </a:lnTo>
                  <a:lnTo>
                    <a:pt x="8210" y="40921"/>
                  </a:lnTo>
                  <a:lnTo>
                    <a:pt x="7904" y="40768"/>
                  </a:lnTo>
                  <a:lnTo>
                    <a:pt x="7547" y="40640"/>
                  </a:lnTo>
                  <a:lnTo>
                    <a:pt x="7190" y="40539"/>
                  </a:lnTo>
                  <a:lnTo>
                    <a:pt x="6858" y="40462"/>
                  </a:lnTo>
                  <a:lnTo>
                    <a:pt x="6476" y="40411"/>
                  </a:lnTo>
                  <a:lnTo>
                    <a:pt x="6119" y="40386"/>
                  </a:lnTo>
                  <a:lnTo>
                    <a:pt x="5762" y="40386"/>
                  </a:lnTo>
                  <a:lnTo>
                    <a:pt x="5405" y="40411"/>
                  </a:lnTo>
                  <a:lnTo>
                    <a:pt x="5048" y="40488"/>
                  </a:lnTo>
                  <a:lnTo>
                    <a:pt x="4717" y="40564"/>
                  </a:lnTo>
                  <a:lnTo>
                    <a:pt x="4360" y="40691"/>
                  </a:lnTo>
                  <a:lnTo>
                    <a:pt x="4028" y="40844"/>
                  </a:lnTo>
                  <a:lnTo>
                    <a:pt x="3722" y="41023"/>
                  </a:lnTo>
                  <a:lnTo>
                    <a:pt x="3416" y="41227"/>
                  </a:lnTo>
                  <a:lnTo>
                    <a:pt x="3136" y="41456"/>
                  </a:lnTo>
                  <a:lnTo>
                    <a:pt x="2881" y="41737"/>
                  </a:lnTo>
                  <a:lnTo>
                    <a:pt x="2626" y="42043"/>
                  </a:lnTo>
                  <a:lnTo>
                    <a:pt x="2422" y="42374"/>
                  </a:lnTo>
                  <a:lnTo>
                    <a:pt x="2346" y="40513"/>
                  </a:lnTo>
                  <a:lnTo>
                    <a:pt x="2346" y="38652"/>
                  </a:lnTo>
                  <a:lnTo>
                    <a:pt x="2371" y="37734"/>
                  </a:lnTo>
                  <a:lnTo>
                    <a:pt x="2397" y="36791"/>
                  </a:lnTo>
                  <a:lnTo>
                    <a:pt x="2473" y="35873"/>
                  </a:lnTo>
                  <a:lnTo>
                    <a:pt x="2550" y="34955"/>
                  </a:lnTo>
                  <a:lnTo>
                    <a:pt x="2677" y="33961"/>
                  </a:lnTo>
                  <a:lnTo>
                    <a:pt x="2830" y="32966"/>
                  </a:lnTo>
                  <a:lnTo>
                    <a:pt x="2932" y="32482"/>
                  </a:lnTo>
                  <a:lnTo>
                    <a:pt x="3059" y="31997"/>
                  </a:lnTo>
                  <a:lnTo>
                    <a:pt x="3187" y="31513"/>
                  </a:lnTo>
                  <a:lnTo>
                    <a:pt x="3365" y="31029"/>
                  </a:lnTo>
                  <a:lnTo>
                    <a:pt x="3518" y="30544"/>
                  </a:lnTo>
                  <a:lnTo>
                    <a:pt x="3722" y="30085"/>
                  </a:lnTo>
                  <a:lnTo>
                    <a:pt x="3926" y="29652"/>
                  </a:lnTo>
                  <a:lnTo>
                    <a:pt x="4156" y="29193"/>
                  </a:lnTo>
                  <a:lnTo>
                    <a:pt x="4411" y="28759"/>
                  </a:lnTo>
                  <a:lnTo>
                    <a:pt x="4691" y="28352"/>
                  </a:lnTo>
                  <a:lnTo>
                    <a:pt x="4997" y="27944"/>
                  </a:lnTo>
                  <a:lnTo>
                    <a:pt x="5329" y="27561"/>
                  </a:lnTo>
                  <a:lnTo>
                    <a:pt x="5686" y="27179"/>
                  </a:lnTo>
                  <a:lnTo>
                    <a:pt x="6042" y="26847"/>
                  </a:lnTo>
                  <a:lnTo>
                    <a:pt x="6425" y="26516"/>
                  </a:lnTo>
                  <a:lnTo>
                    <a:pt x="6807" y="26210"/>
                  </a:lnTo>
                  <a:lnTo>
                    <a:pt x="7215" y="25929"/>
                  </a:lnTo>
                  <a:lnTo>
                    <a:pt x="7623" y="25649"/>
                  </a:lnTo>
                  <a:lnTo>
                    <a:pt x="8057" y="25420"/>
                  </a:lnTo>
                  <a:lnTo>
                    <a:pt x="8490" y="25165"/>
                  </a:lnTo>
                  <a:lnTo>
                    <a:pt x="8949" y="24935"/>
                  </a:lnTo>
                  <a:lnTo>
                    <a:pt x="9408" y="24731"/>
                  </a:lnTo>
                  <a:lnTo>
                    <a:pt x="10326" y="24349"/>
                  </a:lnTo>
                  <a:lnTo>
                    <a:pt x="11269" y="24017"/>
                  </a:lnTo>
                  <a:lnTo>
                    <a:pt x="12212" y="23711"/>
                  </a:lnTo>
                  <a:lnTo>
                    <a:pt x="13258" y="23405"/>
                  </a:lnTo>
                  <a:lnTo>
                    <a:pt x="14278" y="23125"/>
                  </a:lnTo>
                  <a:lnTo>
                    <a:pt x="15323" y="22844"/>
                  </a:lnTo>
                  <a:lnTo>
                    <a:pt x="16394" y="22615"/>
                  </a:lnTo>
                  <a:lnTo>
                    <a:pt x="17439" y="22386"/>
                  </a:lnTo>
                  <a:lnTo>
                    <a:pt x="18484" y="22182"/>
                  </a:lnTo>
                  <a:lnTo>
                    <a:pt x="19555" y="22003"/>
                  </a:lnTo>
                  <a:lnTo>
                    <a:pt x="20626" y="21825"/>
                  </a:lnTo>
                  <a:lnTo>
                    <a:pt x="21697" y="21672"/>
                  </a:lnTo>
                  <a:lnTo>
                    <a:pt x="22768" y="21544"/>
                  </a:lnTo>
                  <a:lnTo>
                    <a:pt x="24909" y="21315"/>
                  </a:lnTo>
                  <a:lnTo>
                    <a:pt x="27051" y="21136"/>
                  </a:lnTo>
                  <a:lnTo>
                    <a:pt x="29193" y="20983"/>
                  </a:lnTo>
                  <a:lnTo>
                    <a:pt x="31360" y="20881"/>
                  </a:lnTo>
                  <a:lnTo>
                    <a:pt x="33501" y="20805"/>
                  </a:lnTo>
                  <a:lnTo>
                    <a:pt x="35643" y="20728"/>
                  </a:lnTo>
                  <a:lnTo>
                    <a:pt x="37785" y="20703"/>
                  </a:lnTo>
                  <a:lnTo>
                    <a:pt x="39952" y="20677"/>
                  </a:lnTo>
                  <a:close/>
                  <a:moveTo>
                    <a:pt x="3161" y="68609"/>
                  </a:moveTo>
                  <a:lnTo>
                    <a:pt x="3595" y="68635"/>
                  </a:lnTo>
                  <a:lnTo>
                    <a:pt x="4003" y="68711"/>
                  </a:lnTo>
                  <a:lnTo>
                    <a:pt x="4411" y="68839"/>
                  </a:lnTo>
                  <a:lnTo>
                    <a:pt x="4793" y="68992"/>
                  </a:lnTo>
                  <a:lnTo>
                    <a:pt x="5201" y="69170"/>
                  </a:lnTo>
                  <a:lnTo>
                    <a:pt x="5584" y="69374"/>
                  </a:lnTo>
                  <a:lnTo>
                    <a:pt x="6323" y="69757"/>
                  </a:lnTo>
                  <a:lnTo>
                    <a:pt x="7394" y="70267"/>
                  </a:lnTo>
                  <a:lnTo>
                    <a:pt x="8490" y="70777"/>
                  </a:lnTo>
                  <a:lnTo>
                    <a:pt x="9586" y="71210"/>
                  </a:lnTo>
                  <a:lnTo>
                    <a:pt x="10734" y="71618"/>
                  </a:lnTo>
                  <a:lnTo>
                    <a:pt x="11983" y="72026"/>
                  </a:lnTo>
                  <a:lnTo>
                    <a:pt x="13232" y="72383"/>
                  </a:lnTo>
                  <a:lnTo>
                    <a:pt x="14507" y="72663"/>
                  </a:lnTo>
                  <a:lnTo>
                    <a:pt x="15782" y="72918"/>
                  </a:lnTo>
                  <a:lnTo>
                    <a:pt x="17082" y="73097"/>
                  </a:lnTo>
                  <a:lnTo>
                    <a:pt x="18382" y="73250"/>
                  </a:lnTo>
                  <a:lnTo>
                    <a:pt x="19683" y="73326"/>
                  </a:lnTo>
                  <a:lnTo>
                    <a:pt x="20983" y="73352"/>
                  </a:lnTo>
                  <a:lnTo>
                    <a:pt x="21008" y="73352"/>
                  </a:lnTo>
                  <a:lnTo>
                    <a:pt x="21008" y="73658"/>
                  </a:lnTo>
                  <a:lnTo>
                    <a:pt x="21034" y="73989"/>
                  </a:lnTo>
                  <a:lnTo>
                    <a:pt x="21059" y="74295"/>
                  </a:lnTo>
                  <a:lnTo>
                    <a:pt x="21110" y="74601"/>
                  </a:lnTo>
                  <a:lnTo>
                    <a:pt x="21263" y="75213"/>
                  </a:lnTo>
                  <a:lnTo>
                    <a:pt x="21493" y="75799"/>
                  </a:lnTo>
                  <a:lnTo>
                    <a:pt x="20040" y="75723"/>
                  </a:lnTo>
                  <a:lnTo>
                    <a:pt x="18612" y="75672"/>
                  </a:lnTo>
                  <a:lnTo>
                    <a:pt x="17159" y="75646"/>
                  </a:lnTo>
                  <a:lnTo>
                    <a:pt x="15731" y="75646"/>
                  </a:lnTo>
                  <a:lnTo>
                    <a:pt x="12850" y="75672"/>
                  </a:lnTo>
                  <a:lnTo>
                    <a:pt x="9969" y="75697"/>
                  </a:lnTo>
                  <a:lnTo>
                    <a:pt x="8669" y="75697"/>
                  </a:lnTo>
                  <a:lnTo>
                    <a:pt x="7929" y="75672"/>
                  </a:lnTo>
                  <a:lnTo>
                    <a:pt x="7164" y="75646"/>
                  </a:lnTo>
                  <a:lnTo>
                    <a:pt x="6374" y="75595"/>
                  </a:lnTo>
                  <a:lnTo>
                    <a:pt x="5584" y="75493"/>
                  </a:lnTo>
                  <a:lnTo>
                    <a:pt x="4793" y="75366"/>
                  </a:lnTo>
                  <a:lnTo>
                    <a:pt x="4028" y="75187"/>
                  </a:lnTo>
                  <a:lnTo>
                    <a:pt x="3671" y="75085"/>
                  </a:lnTo>
                  <a:lnTo>
                    <a:pt x="3314" y="74958"/>
                  </a:lnTo>
                  <a:lnTo>
                    <a:pt x="2983" y="74830"/>
                  </a:lnTo>
                  <a:lnTo>
                    <a:pt x="2652" y="74677"/>
                  </a:lnTo>
                  <a:lnTo>
                    <a:pt x="2346" y="74499"/>
                  </a:lnTo>
                  <a:lnTo>
                    <a:pt x="2040" y="74295"/>
                  </a:lnTo>
                  <a:lnTo>
                    <a:pt x="1759" y="74091"/>
                  </a:lnTo>
                  <a:lnTo>
                    <a:pt x="1530" y="73862"/>
                  </a:lnTo>
                  <a:lnTo>
                    <a:pt x="1300" y="73607"/>
                  </a:lnTo>
                  <a:lnTo>
                    <a:pt x="1096" y="73352"/>
                  </a:lnTo>
                  <a:lnTo>
                    <a:pt x="943" y="73046"/>
                  </a:lnTo>
                  <a:lnTo>
                    <a:pt x="790" y="72714"/>
                  </a:lnTo>
                  <a:lnTo>
                    <a:pt x="688" y="72383"/>
                  </a:lnTo>
                  <a:lnTo>
                    <a:pt x="612" y="72000"/>
                  </a:lnTo>
                  <a:lnTo>
                    <a:pt x="586" y="71618"/>
                  </a:lnTo>
                  <a:lnTo>
                    <a:pt x="586" y="71184"/>
                  </a:lnTo>
                  <a:lnTo>
                    <a:pt x="586" y="70930"/>
                  </a:lnTo>
                  <a:lnTo>
                    <a:pt x="637" y="70675"/>
                  </a:lnTo>
                  <a:lnTo>
                    <a:pt x="714" y="70420"/>
                  </a:lnTo>
                  <a:lnTo>
                    <a:pt x="816" y="70190"/>
                  </a:lnTo>
                  <a:lnTo>
                    <a:pt x="918" y="69961"/>
                  </a:lnTo>
                  <a:lnTo>
                    <a:pt x="1045" y="69757"/>
                  </a:lnTo>
                  <a:lnTo>
                    <a:pt x="1198" y="69553"/>
                  </a:lnTo>
                  <a:lnTo>
                    <a:pt x="1351" y="69374"/>
                  </a:lnTo>
                  <a:lnTo>
                    <a:pt x="1530" y="69196"/>
                  </a:lnTo>
                  <a:lnTo>
                    <a:pt x="1734" y="69068"/>
                  </a:lnTo>
                  <a:lnTo>
                    <a:pt x="1938" y="68915"/>
                  </a:lnTo>
                  <a:lnTo>
                    <a:pt x="2167" y="68813"/>
                  </a:lnTo>
                  <a:lnTo>
                    <a:pt x="2397" y="68737"/>
                  </a:lnTo>
                  <a:lnTo>
                    <a:pt x="2652" y="68660"/>
                  </a:lnTo>
                  <a:lnTo>
                    <a:pt x="2907" y="68609"/>
                  </a:lnTo>
                  <a:close/>
                  <a:moveTo>
                    <a:pt x="34496" y="73607"/>
                  </a:moveTo>
                  <a:lnTo>
                    <a:pt x="37020" y="73734"/>
                  </a:lnTo>
                  <a:lnTo>
                    <a:pt x="39544" y="73811"/>
                  </a:lnTo>
                  <a:lnTo>
                    <a:pt x="42093" y="73862"/>
                  </a:lnTo>
                  <a:lnTo>
                    <a:pt x="44643" y="73862"/>
                  </a:lnTo>
                  <a:lnTo>
                    <a:pt x="49717" y="73836"/>
                  </a:lnTo>
                  <a:lnTo>
                    <a:pt x="52266" y="73811"/>
                  </a:lnTo>
                  <a:lnTo>
                    <a:pt x="54790" y="73811"/>
                  </a:lnTo>
                  <a:lnTo>
                    <a:pt x="65014" y="73887"/>
                  </a:lnTo>
                  <a:lnTo>
                    <a:pt x="70139" y="73913"/>
                  </a:lnTo>
                  <a:lnTo>
                    <a:pt x="75238" y="73887"/>
                  </a:lnTo>
                  <a:lnTo>
                    <a:pt x="75314" y="73862"/>
                  </a:lnTo>
                  <a:lnTo>
                    <a:pt x="75391" y="73836"/>
                  </a:lnTo>
                  <a:lnTo>
                    <a:pt x="75442" y="74320"/>
                  </a:lnTo>
                  <a:lnTo>
                    <a:pt x="75569" y="74830"/>
                  </a:lnTo>
                  <a:lnTo>
                    <a:pt x="75722" y="75315"/>
                  </a:lnTo>
                  <a:lnTo>
                    <a:pt x="75901" y="75799"/>
                  </a:lnTo>
                  <a:lnTo>
                    <a:pt x="75901" y="75799"/>
                  </a:lnTo>
                  <a:lnTo>
                    <a:pt x="72841" y="75723"/>
                  </a:lnTo>
                  <a:lnTo>
                    <a:pt x="69782" y="75672"/>
                  </a:lnTo>
                  <a:lnTo>
                    <a:pt x="68252" y="75646"/>
                  </a:lnTo>
                  <a:lnTo>
                    <a:pt x="66722" y="75621"/>
                  </a:lnTo>
                  <a:lnTo>
                    <a:pt x="65193" y="75646"/>
                  </a:lnTo>
                  <a:lnTo>
                    <a:pt x="63663" y="75697"/>
                  </a:lnTo>
                  <a:lnTo>
                    <a:pt x="63637" y="75697"/>
                  </a:lnTo>
                  <a:lnTo>
                    <a:pt x="60144" y="75748"/>
                  </a:lnTo>
                  <a:lnTo>
                    <a:pt x="56677" y="75799"/>
                  </a:lnTo>
                  <a:lnTo>
                    <a:pt x="53210" y="75799"/>
                  </a:lnTo>
                  <a:lnTo>
                    <a:pt x="49717" y="75748"/>
                  </a:lnTo>
                  <a:lnTo>
                    <a:pt x="45841" y="75646"/>
                  </a:lnTo>
                  <a:lnTo>
                    <a:pt x="41941" y="75519"/>
                  </a:lnTo>
                  <a:lnTo>
                    <a:pt x="40003" y="75493"/>
                  </a:lnTo>
                  <a:lnTo>
                    <a:pt x="38065" y="75468"/>
                  </a:lnTo>
                  <a:lnTo>
                    <a:pt x="36127" y="75493"/>
                  </a:lnTo>
                  <a:lnTo>
                    <a:pt x="34190" y="75544"/>
                  </a:lnTo>
                  <a:lnTo>
                    <a:pt x="34292" y="75162"/>
                  </a:lnTo>
                  <a:lnTo>
                    <a:pt x="34394" y="74779"/>
                  </a:lnTo>
                  <a:lnTo>
                    <a:pt x="34445" y="74371"/>
                  </a:lnTo>
                  <a:lnTo>
                    <a:pt x="34496" y="73964"/>
                  </a:lnTo>
                  <a:lnTo>
                    <a:pt x="34496" y="73607"/>
                  </a:lnTo>
                  <a:close/>
                  <a:moveTo>
                    <a:pt x="94538" y="70139"/>
                  </a:moveTo>
                  <a:lnTo>
                    <a:pt x="94921" y="70190"/>
                  </a:lnTo>
                  <a:lnTo>
                    <a:pt x="95099" y="70241"/>
                  </a:lnTo>
                  <a:lnTo>
                    <a:pt x="95278" y="70292"/>
                  </a:lnTo>
                  <a:lnTo>
                    <a:pt x="95456" y="70369"/>
                  </a:lnTo>
                  <a:lnTo>
                    <a:pt x="95609" y="70445"/>
                  </a:lnTo>
                  <a:lnTo>
                    <a:pt x="95762" y="70573"/>
                  </a:lnTo>
                  <a:lnTo>
                    <a:pt x="95915" y="70675"/>
                  </a:lnTo>
                  <a:lnTo>
                    <a:pt x="96042" y="70828"/>
                  </a:lnTo>
                  <a:lnTo>
                    <a:pt x="96144" y="70981"/>
                  </a:lnTo>
                  <a:lnTo>
                    <a:pt x="96246" y="71159"/>
                  </a:lnTo>
                  <a:lnTo>
                    <a:pt x="96348" y="71363"/>
                  </a:lnTo>
                  <a:lnTo>
                    <a:pt x="96399" y="71592"/>
                  </a:lnTo>
                  <a:lnTo>
                    <a:pt x="96450" y="71822"/>
                  </a:lnTo>
                  <a:lnTo>
                    <a:pt x="96501" y="72077"/>
                  </a:lnTo>
                  <a:lnTo>
                    <a:pt x="96501" y="72357"/>
                  </a:lnTo>
                  <a:lnTo>
                    <a:pt x="96501" y="72740"/>
                  </a:lnTo>
                  <a:lnTo>
                    <a:pt x="96450" y="73097"/>
                  </a:lnTo>
                  <a:lnTo>
                    <a:pt x="96374" y="73428"/>
                  </a:lnTo>
                  <a:lnTo>
                    <a:pt x="96272" y="73734"/>
                  </a:lnTo>
                  <a:lnTo>
                    <a:pt x="96144" y="74015"/>
                  </a:lnTo>
                  <a:lnTo>
                    <a:pt x="95992" y="74244"/>
                  </a:lnTo>
                  <a:lnTo>
                    <a:pt x="95813" y="74473"/>
                  </a:lnTo>
                  <a:lnTo>
                    <a:pt x="95635" y="74677"/>
                  </a:lnTo>
                  <a:lnTo>
                    <a:pt x="95405" y="74881"/>
                  </a:lnTo>
                  <a:lnTo>
                    <a:pt x="95176" y="75034"/>
                  </a:lnTo>
                  <a:lnTo>
                    <a:pt x="94921" y="75187"/>
                  </a:lnTo>
                  <a:lnTo>
                    <a:pt x="94640" y="75315"/>
                  </a:lnTo>
                  <a:lnTo>
                    <a:pt x="94360" y="75417"/>
                  </a:lnTo>
                  <a:lnTo>
                    <a:pt x="94054" y="75519"/>
                  </a:lnTo>
                  <a:lnTo>
                    <a:pt x="93748" y="75595"/>
                  </a:lnTo>
                  <a:lnTo>
                    <a:pt x="93442" y="75672"/>
                  </a:lnTo>
                  <a:lnTo>
                    <a:pt x="92779" y="75774"/>
                  </a:lnTo>
                  <a:lnTo>
                    <a:pt x="92091" y="75825"/>
                  </a:lnTo>
                  <a:lnTo>
                    <a:pt x="91377" y="75850"/>
                  </a:lnTo>
                  <a:lnTo>
                    <a:pt x="90688" y="75850"/>
                  </a:lnTo>
                  <a:lnTo>
                    <a:pt x="89363" y="75799"/>
                  </a:lnTo>
                  <a:lnTo>
                    <a:pt x="88190" y="75774"/>
                  </a:lnTo>
                  <a:lnTo>
                    <a:pt x="88368" y="75238"/>
                  </a:lnTo>
                  <a:lnTo>
                    <a:pt x="88496" y="74677"/>
                  </a:lnTo>
                  <a:lnTo>
                    <a:pt x="88598" y="74116"/>
                  </a:lnTo>
                  <a:lnTo>
                    <a:pt x="88623" y="73530"/>
                  </a:lnTo>
                  <a:lnTo>
                    <a:pt x="88700" y="73581"/>
                  </a:lnTo>
                  <a:lnTo>
                    <a:pt x="88776" y="73607"/>
                  </a:lnTo>
                  <a:lnTo>
                    <a:pt x="88853" y="73607"/>
                  </a:lnTo>
                  <a:lnTo>
                    <a:pt x="88955" y="73556"/>
                  </a:lnTo>
                  <a:lnTo>
                    <a:pt x="89286" y="73301"/>
                  </a:lnTo>
                  <a:lnTo>
                    <a:pt x="89592" y="73020"/>
                  </a:lnTo>
                  <a:lnTo>
                    <a:pt x="90204" y="72408"/>
                  </a:lnTo>
                  <a:lnTo>
                    <a:pt x="90816" y="71796"/>
                  </a:lnTo>
                  <a:lnTo>
                    <a:pt x="91122" y="71490"/>
                  </a:lnTo>
                  <a:lnTo>
                    <a:pt x="91453" y="71210"/>
                  </a:lnTo>
                  <a:lnTo>
                    <a:pt x="91759" y="70981"/>
                  </a:lnTo>
                  <a:lnTo>
                    <a:pt x="92116" y="70777"/>
                  </a:lnTo>
                  <a:lnTo>
                    <a:pt x="92473" y="70573"/>
                  </a:lnTo>
                  <a:lnTo>
                    <a:pt x="92881" y="70420"/>
                  </a:lnTo>
                  <a:lnTo>
                    <a:pt x="93289" y="70292"/>
                  </a:lnTo>
                  <a:lnTo>
                    <a:pt x="93722" y="70190"/>
                  </a:lnTo>
                  <a:lnTo>
                    <a:pt x="94130" y="70139"/>
                  </a:lnTo>
                  <a:close/>
                  <a:moveTo>
                    <a:pt x="82530" y="66799"/>
                  </a:moveTo>
                  <a:lnTo>
                    <a:pt x="82861" y="66825"/>
                  </a:lnTo>
                  <a:lnTo>
                    <a:pt x="83193" y="66876"/>
                  </a:lnTo>
                  <a:lnTo>
                    <a:pt x="83524" y="66927"/>
                  </a:lnTo>
                  <a:lnTo>
                    <a:pt x="83856" y="67003"/>
                  </a:lnTo>
                  <a:lnTo>
                    <a:pt x="84161" y="67105"/>
                  </a:lnTo>
                  <a:lnTo>
                    <a:pt x="84467" y="67207"/>
                  </a:lnTo>
                  <a:lnTo>
                    <a:pt x="84748" y="67335"/>
                  </a:lnTo>
                  <a:lnTo>
                    <a:pt x="85054" y="67462"/>
                  </a:lnTo>
                  <a:lnTo>
                    <a:pt x="85309" y="67615"/>
                  </a:lnTo>
                  <a:lnTo>
                    <a:pt x="85589" y="67768"/>
                  </a:lnTo>
                  <a:lnTo>
                    <a:pt x="85844" y="67947"/>
                  </a:lnTo>
                  <a:lnTo>
                    <a:pt x="86099" y="68150"/>
                  </a:lnTo>
                  <a:lnTo>
                    <a:pt x="86329" y="68354"/>
                  </a:lnTo>
                  <a:lnTo>
                    <a:pt x="86558" y="68584"/>
                  </a:lnTo>
                  <a:lnTo>
                    <a:pt x="86762" y="68813"/>
                  </a:lnTo>
                  <a:lnTo>
                    <a:pt x="86966" y="69043"/>
                  </a:lnTo>
                  <a:lnTo>
                    <a:pt x="87170" y="69298"/>
                  </a:lnTo>
                  <a:lnTo>
                    <a:pt x="87323" y="69578"/>
                  </a:lnTo>
                  <a:lnTo>
                    <a:pt x="87501" y="69859"/>
                  </a:lnTo>
                  <a:lnTo>
                    <a:pt x="87654" y="70139"/>
                  </a:lnTo>
                  <a:lnTo>
                    <a:pt x="87782" y="70445"/>
                  </a:lnTo>
                  <a:lnTo>
                    <a:pt x="87909" y="70751"/>
                  </a:lnTo>
                  <a:lnTo>
                    <a:pt x="88011" y="71057"/>
                  </a:lnTo>
                  <a:lnTo>
                    <a:pt x="88113" y="71388"/>
                  </a:lnTo>
                  <a:lnTo>
                    <a:pt x="88190" y="71720"/>
                  </a:lnTo>
                  <a:lnTo>
                    <a:pt x="88266" y="72077"/>
                  </a:lnTo>
                  <a:lnTo>
                    <a:pt x="88317" y="72434"/>
                  </a:lnTo>
                  <a:lnTo>
                    <a:pt x="88343" y="72791"/>
                  </a:lnTo>
                  <a:lnTo>
                    <a:pt x="88368" y="73148"/>
                  </a:lnTo>
                  <a:lnTo>
                    <a:pt x="88368" y="73479"/>
                  </a:lnTo>
                  <a:lnTo>
                    <a:pt x="88343" y="73811"/>
                  </a:lnTo>
                  <a:lnTo>
                    <a:pt x="88317" y="74142"/>
                  </a:lnTo>
                  <a:lnTo>
                    <a:pt x="88266" y="74473"/>
                  </a:lnTo>
                  <a:lnTo>
                    <a:pt x="88190" y="74779"/>
                  </a:lnTo>
                  <a:lnTo>
                    <a:pt x="88113" y="75085"/>
                  </a:lnTo>
                  <a:lnTo>
                    <a:pt x="88011" y="75391"/>
                  </a:lnTo>
                  <a:lnTo>
                    <a:pt x="87909" y="75697"/>
                  </a:lnTo>
                  <a:lnTo>
                    <a:pt x="87782" y="75978"/>
                  </a:lnTo>
                  <a:lnTo>
                    <a:pt x="87629" y="76258"/>
                  </a:lnTo>
                  <a:lnTo>
                    <a:pt x="87476" y="76539"/>
                  </a:lnTo>
                  <a:lnTo>
                    <a:pt x="87323" y="76794"/>
                  </a:lnTo>
                  <a:lnTo>
                    <a:pt x="87144" y="77049"/>
                  </a:lnTo>
                  <a:lnTo>
                    <a:pt x="86941" y="77278"/>
                  </a:lnTo>
                  <a:lnTo>
                    <a:pt x="86737" y="77507"/>
                  </a:lnTo>
                  <a:lnTo>
                    <a:pt x="86533" y="77737"/>
                  </a:lnTo>
                  <a:lnTo>
                    <a:pt x="86303" y="77941"/>
                  </a:lnTo>
                  <a:lnTo>
                    <a:pt x="86074" y="78145"/>
                  </a:lnTo>
                  <a:lnTo>
                    <a:pt x="85819" y="78349"/>
                  </a:lnTo>
                  <a:lnTo>
                    <a:pt x="85564" y="78502"/>
                  </a:lnTo>
                  <a:lnTo>
                    <a:pt x="85309" y="78680"/>
                  </a:lnTo>
                  <a:lnTo>
                    <a:pt x="85028" y="78833"/>
                  </a:lnTo>
                  <a:lnTo>
                    <a:pt x="84748" y="78961"/>
                  </a:lnTo>
                  <a:lnTo>
                    <a:pt x="84442" y="79088"/>
                  </a:lnTo>
                  <a:lnTo>
                    <a:pt x="84136" y="79190"/>
                  </a:lnTo>
                  <a:lnTo>
                    <a:pt x="83830" y="79292"/>
                  </a:lnTo>
                  <a:lnTo>
                    <a:pt x="83524" y="79394"/>
                  </a:lnTo>
                  <a:lnTo>
                    <a:pt x="83193" y="79445"/>
                  </a:lnTo>
                  <a:lnTo>
                    <a:pt x="82861" y="79496"/>
                  </a:lnTo>
                  <a:lnTo>
                    <a:pt x="82530" y="79547"/>
                  </a:lnTo>
                  <a:lnTo>
                    <a:pt x="82173" y="79573"/>
                  </a:lnTo>
                  <a:lnTo>
                    <a:pt x="82122" y="79573"/>
                  </a:lnTo>
                  <a:lnTo>
                    <a:pt x="82096" y="79598"/>
                  </a:lnTo>
                  <a:lnTo>
                    <a:pt x="81637" y="79496"/>
                  </a:lnTo>
                  <a:lnTo>
                    <a:pt x="81204" y="79420"/>
                  </a:lnTo>
                  <a:lnTo>
                    <a:pt x="80771" y="79292"/>
                  </a:lnTo>
                  <a:lnTo>
                    <a:pt x="80363" y="79165"/>
                  </a:lnTo>
                  <a:lnTo>
                    <a:pt x="79955" y="79012"/>
                  </a:lnTo>
                  <a:lnTo>
                    <a:pt x="79547" y="78859"/>
                  </a:lnTo>
                  <a:lnTo>
                    <a:pt x="79164" y="78655"/>
                  </a:lnTo>
                  <a:lnTo>
                    <a:pt x="78782" y="78451"/>
                  </a:lnTo>
                  <a:lnTo>
                    <a:pt x="78425" y="78247"/>
                  </a:lnTo>
                  <a:lnTo>
                    <a:pt x="78068" y="77992"/>
                  </a:lnTo>
                  <a:lnTo>
                    <a:pt x="77737" y="77737"/>
                  </a:lnTo>
                  <a:lnTo>
                    <a:pt x="77431" y="77456"/>
                  </a:lnTo>
                  <a:lnTo>
                    <a:pt x="77150" y="77150"/>
                  </a:lnTo>
                  <a:lnTo>
                    <a:pt x="76870" y="76845"/>
                  </a:lnTo>
                  <a:lnTo>
                    <a:pt x="76640" y="76488"/>
                  </a:lnTo>
                  <a:lnTo>
                    <a:pt x="76411" y="76131"/>
                  </a:lnTo>
                  <a:lnTo>
                    <a:pt x="76462" y="76080"/>
                  </a:lnTo>
                  <a:lnTo>
                    <a:pt x="76462" y="76029"/>
                  </a:lnTo>
                  <a:lnTo>
                    <a:pt x="76462" y="75927"/>
                  </a:lnTo>
                  <a:lnTo>
                    <a:pt x="76436" y="75876"/>
                  </a:lnTo>
                  <a:lnTo>
                    <a:pt x="76411" y="75825"/>
                  </a:lnTo>
                  <a:lnTo>
                    <a:pt x="76360" y="75799"/>
                  </a:lnTo>
                  <a:lnTo>
                    <a:pt x="76258" y="75799"/>
                  </a:lnTo>
                  <a:lnTo>
                    <a:pt x="76079" y="75340"/>
                  </a:lnTo>
                  <a:lnTo>
                    <a:pt x="75926" y="74856"/>
                  </a:lnTo>
                  <a:lnTo>
                    <a:pt x="75824" y="74346"/>
                  </a:lnTo>
                  <a:lnTo>
                    <a:pt x="75748" y="73785"/>
                  </a:lnTo>
                  <a:lnTo>
                    <a:pt x="75722" y="73173"/>
                  </a:lnTo>
                  <a:lnTo>
                    <a:pt x="75748" y="72561"/>
                  </a:lnTo>
                  <a:lnTo>
                    <a:pt x="75850" y="71975"/>
                  </a:lnTo>
                  <a:lnTo>
                    <a:pt x="76003" y="71388"/>
                  </a:lnTo>
                  <a:lnTo>
                    <a:pt x="76181" y="70828"/>
                  </a:lnTo>
                  <a:lnTo>
                    <a:pt x="76436" y="70267"/>
                  </a:lnTo>
                  <a:lnTo>
                    <a:pt x="76742" y="69757"/>
                  </a:lnTo>
                  <a:lnTo>
                    <a:pt x="77074" y="69272"/>
                  </a:lnTo>
                  <a:lnTo>
                    <a:pt x="77456" y="68813"/>
                  </a:lnTo>
                  <a:lnTo>
                    <a:pt x="77864" y="68405"/>
                  </a:lnTo>
                  <a:lnTo>
                    <a:pt x="78323" y="68023"/>
                  </a:lnTo>
                  <a:lnTo>
                    <a:pt x="78807" y="67692"/>
                  </a:lnTo>
                  <a:lnTo>
                    <a:pt x="79343" y="67411"/>
                  </a:lnTo>
                  <a:lnTo>
                    <a:pt x="79904" y="67182"/>
                  </a:lnTo>
                  <a:lnTo>
                    <a:pt x="80184" y="67080"/>
                  </a:lnTo>
                  <a:lnTo>
                    <a:pt x="80490" y="67003"/>
                  </a:lnTo>
                  <a:lnTo>
                    <a:pt x="80796" y="66927"/>
                  </a:lnTo>
                  <a:lnTo>
                    <a:pt x="81102" y="66876"/>
                  </a:lnTo>
                  <a:lnTo>
                    <a:pt x="81459" y="66825"/>
                  </a:lnTo>
                  <a:lnTo>
                    <a:pt x="81816" y="66799"/>
                  </a:lnTo>
                  <a:close/>
                  <a:moveTo>
                    <a:pt x="27765" y="67080"/>
                  </a:moveTo>
                  <a:lnTo>
                    <a:pt x="28198" y="67105"/>
                  </a:lnTo>
                  <a:lnTo>
                    <a:pt x="28657" y="67131"/>
                  </a:lnTo>
                  <a:lnTo>
                    <a:pt x="29091" y="67207"/>
                  </a:lnTo>
                  <a:lnTo>
                    <a:pt x="29499" y="67309"/>
                  </a:lnTo>
                  <a:lnTo>
                    <a:pt x="29907" y="67437"/>
                  </a:lnTo>
                  <a:lnTo>
                    <a:pt x="30289" y="67615"/>
                  </a:lnTo>
                  <a:lnTo>
                    <a:pt x="30671" y="67794"/>
                  </a:lnTo>
                  <a:lnTo>
                    <a:pt x="31028" y="67997"/>
                  </a:lnTo>
                  <a:lnTo>
                    <a:pt x="31385" y="68227"/>
                  </a:lnTo>
                  <a:lnTo>
                    <a:pt x="31717" y="68482"/>
                  </a:lnTo>
                  <a:lnTo>
                    <a:pt x="32023" y="68762"/>
                  </a:lnTo>
                  <a:lnTo>
                    <a:pt x="32329" y="69043"/>
                  </a:lnTo>
                  <a:lnTo>
                    <a:pt x="32609" y="69349"/>
                  </a:lnTo>
                  <a:lnTo>
                    <a:pt x="32864" y="69680"/>
                  </a:lnTo>
                  <a:lnTo>
                    <a:pt x="33093" y="70037"/>
                  </a:lnTo>
                  <a:lnTo>
                    <a:pt x="33297" y="70394"/>
                  </a:lnTo>
                  <a:lnTo>
                    <a:pt x="33323" y="70522"/>
                  </a:lnTo>
                  <a:lnTo>
                    <a:pt x="33374" y="70624"/>
                  </a:lnTo>
                  <a:lnTo>
                    <a:pt x="33450" y="70751"/>
                  </a:lnTo>
                  <a:lnTo>
                    <a:pt x="33527" y="70828"/>
                  </a:lnTo>
                  <a:lnTo>
                    <a:pt x="33680" y="71184"/>
                  </a:lnTo>
                  <a:lnTo>
                    <a:pt x="33807" y="71567"/>
                  </a:lnTo>
                  <a:lnTo>
                    <a:pt x="33909" y="71949"/>
                  </a:lnTo>
                  <a:lnTo>
                    <a:pt x="33986" y="72332"/>
                  </a:lnTo>
                  <a:lnTo>
                    <a:pt x="34062" y="72740"/>
                  </a:lnTo>
                  <a:lnTo>
                    <a:pt x="34088" y="73148"/>
                  </a:lnTo>
                  <a:lnTo>
                    <a:pt x="34088" y="73556"/>
                  </a:lnTo>
                  <a:lnTo>
                    <a:pt x="34062" y="73964"/>
                  </a:lnTo>
                  <a:lnTo>
                    <a:pt x="34011" y="74397"/>
                  </a:lnTo>
                  <a:lnTo>
                    <a:pt x="33935" y="74805"/>
                  </a:lnTo>
                  <a:lnTo>
                    <a:pt x="33833" y="75213"/>
                  </a:lnTo>
                  <a:lnTo>
                    <a:pt x="33705" y="75621"/>
                  </a:lnTo>
                  <a:lnTo>
                    <a:pt x="33680" y="75672"/>
                  </a:lnTo>
                  <a:lnTo>
                    <a:pt x="33476" y="76131"/>
                  </a:lnTo>
                  <a:lnTo>
                    <a:pt x="33246" y="76539"/>
                  </a:lnTo>
                  <a:lnTo>
                    <a:pt x="32992" y="76947"/>
                  </a:lnTo>
                  <a:lnTo>
                    <a:pt x="32711" y="77329"/>
                  </a:lnTo>
                  <a:lnTo>
                    <a:pt x="32380" y="77686"/>
                  </a:lnTo>
                  <a:lnTo>
                    <a:pt x="32048" y="78017"/>
                  </a:lnTo>
                  <a:lnTo>
                    <a:pt x="31691" y="78323"/>
                  </a:lnTo>
                  <a:lnTo>
                    <a:pt x="31283" y="78604"/>
                  </a:lnTo>
                  <a:lnTo>
                    <a:pt x="30875" y="78859"/>
                  </a:lnTo>
                  <a:lnTo>
                    <a:pt x="30467" y="79063"/>
                  </a:lnTo>
                  <a:lnTo>
                    <a:pt x="30009" y="79267"/>
                  </a:lnTo>
                  <a:lnTo>
                    <a:pt x="29550" y="79420"/>
                  </a:lnTo>
                  <a:lnTo>
                    <a:pt x="29091" y="79547"/>
                  </a:lnTo>
                  <a:lnTo>
                    <a:pt x="28606" y="79624"/>
                  </a:lnTo>
                  <a:lnTo>
                    <a:pt x="28122" y="79700"/>
                  </a:lnTo>
                  <a:lnTo>
                    <a:pt x="27612" y="79700"/>
                  </a:lnTo>
                  <a:lnTo>
                    <a:pt x="27025" y="79598"/>
                  </a:lnTo>
                  <a:lnTo>
                    <a:pt x="26414" y="79445"/>
                  </a:lnTo>
                  <a:lnTo>
                    <a:pt x="25853" y="79267"/>
                  </a:lnTo>
                  <a:lnTo>
                    <a:pt x="25292" y="79063"/>
                  </a:lnTo>
                  <a:lnTo>
                    <a:pt x="24756" y="78808"/>
                  </a:lnTo>
                  <a:lnTo>
                    <a:pt x="24246" y="78527"/>
                  </a:lnTo>
                  <a:lnTo>
                    <a:pt x="23788" y="78196"/>
                  </a:lnTo>
                  <a:lnTo>
                    <a:pt x="23329" y="77839"/>
                  </a:lnTo>
                  <a:lnTo>
                    <a:pt x="22921" y="77431"/>
                  </a:lnTo>
                  <a:lnTo>
                    <a:pt x="22564" y="76998"/>
                  </a:lnTo>
                  <a:lnTo>
                    <a:pt x="22232" y="76539"/>
                  </a:lnTo>
                  <a:lnTo>
                    <a:pt x="21952" y="76029"/>
                  </a:lnTo>
                  <a:lnTo>
                    <a:pt x="21850" y="75774"/>
                  </a:lnTo>
                  <a:lnTo>
                    <a:pt x="21722" y="75493"/>
                  </a:lnTo>
                  <a:lnTo>
                    <a:pt x="21646" y="75213"/>
                  </a:lnTo>
                  <a:lnTo>
                    <a:pt x="21569" y="74907"/>
                  </a:lnTo>
                  <a:lnTo>
                    <a:pt x="21493" y="74626"/>
                  </a:lnTo>
                  <a:lnTo>
                    <a:pt x="21442" y="74295"/>
                  </a:lnTo>
                  <a:lnTo>
                    <a:pt x="21416" y="73989"/>
                  </a:lnTo>
                  <a:lnTo>
                    <a:pt x="21391" y="73658"/>
                  </a:lnTo>
                  <a:lnTo>
                    <a:pt x="21391" y="73326"/>
                  </a:lnTo>
                  <a:lnTo>
                    <a:pt x="21416" y="72995"/>
                  </a:lnTo>
                  <a:lnTo>
                    <a:pt x="21442" y="72663"/>
                  </a:lnTo>
                  <a:lnTo>
                    <a:pt x="21493" y="72332"/>
                  </a:lnTo>
                  <a:lnTo>
                    <a:pt x="21544" y="72026"/>
                  </a:lnTo>
                  <a:lnTo>
                    <a:pt x="21620" y="71720"/>
                  </a:lnTo>
                  <a:lnTo>
                    <a:pt x="21722" y="71414"/>
                  </a:lnTo>
                  <a:lnTo>
                    <a:pt x="21824" y="71108"/>
                  </a:lnTo>
                  <a:lnTo>
                    <a:pt x="21952" y="70828"/>
                  </a:lnTo>
                  <a:lnTo>
                    <a:pt x="22105" y="70547"/>
                  </a:lnTo>
                  <a:lnTo>
                    <a:pt x="22258" y="70267"/>
                  </a:lnTo>
                  <a:lnTo>
                    <a:pt x="22411" y="69986"/>
                  </a:lnTo>
                  <a:lnTo>
                    <a:pt x="22768" y="69476"/>
                  </a:lnTo>
                  <a:lnTo>
                    <a:pt x="23176" y="69017"/>
                  </a:lnTo>
                  <a:lnTo>
                    <a:pt x="23635" y="68584"/>
                  </a:lnTo>
                  <a:lnTo>
                    <a:pt x="24144" y="68227"/>
                  </a:lnTo>
                  <a:lnTo>
                    <a:pt x="24399" y="68048"/>
                  </a:lnTo>
                  <a:lnTo>
                    <a:pt x="24654" y="67896"/>
                  </a:lnTo>
                  <a:lnTo>
                    <a:pt x="24935" y="67743"/>
                  </a:lnTo>
                  <a:lnTo>
                    <a:pt x="25241" y="67615"/>
                  </a:lnTo>
                  <a:lnTo>
                    <a:pt x="25521" y="67488"/>
                  </a:lnTo>
                  <a:lnTo>
                    <a:pt x="25827" y="67386"/>
                  </a:lnTo>
                  <a:lnTo>
                    <a:pt x="26133" y="67284"/>
                  </a:lnTo>
                  <a:lnTo>
                    <a:pt x="26439" y="67207"/>
                  </a:lnTo>
                  <a:lnTo>
                    <a:pt x="26771" y="67156"/>
                  </a:lnTo>
                  <a:lnTo>
                    <a:pt x="27102" y="67105"/>
                  </a:lnTo>
                  <a:lnTo>
                    <a:pt x="27433" y="67080"/>
                  </a:lnTo>
                  <a:close/>
                  <a:moveTo>
                    <a:pt x="35108" y="0"/>
                  </a:moveTo>
                  <a:lnTo>
                    <a:pt x="34241" y="77"/>
                  </a:lnTo>
                  <a:lnTo>
                    <a:pt x="33425" y="179"/>
                  </a:lnTo>
                  <a:lnTo>
                    <a:pt x="32584" y="306"/>
                  </a:lnTo>
                  <a:lnTo>
                    <a:pt x="31793" y="485"/>
                  </a:lnTo>
                  <a:lnTo>
                    <a:pt x="31003" y="714"/>
                  </a:lnTo>
                  <a:lnTo>
                    <a:pt x="30238" y="995"/>
                  </a:lnTo>
                  <a:lnTo>
                    <a:pt x="29524" y="1300"/>
                  </a:lnTo>
                  <a:lnTo>
                    <a:pt x="28836" y="1632"/>
                  </a:lnTo>
                  <a:lnTo>
                    <a:pt x="28479" y="1836"/>
                  </a:lnTo>
                  <a:lnTo>
                    <a:pt x="28173" y="2065"/>
                  </a:lnTo>
                  <a:lnTo>
                    <a:pt x="27867" y="2295"/>
                  </a:lnTo>
                  <a:lnTo>
                    <a:pt x="27561" y="2550"/>
                  </a:lnTo>
                  <a:lnTo>
                    <a:pt x="27280" y="2805"/>
                  </a:lnTo>
                  <a:lnTo>
                    <a:pt x="27025" y="3060"/>
                  </a:lnTo>
                  <a:lnTo>
                    <a:pt x="26771" y="3340"/>
                  </a:lnTo>
                  <a:lnTo>
                    <a:pt x="26541" y="3646"/>
                  </a:lnTo>
                  <a:lnTo>
                    <a:pt x="26286" y="3136"/>
                  </a:lnTo>
                  <a:lnTo>
                    <a:pt x="25955" y="2601"/>
                  </a:lnTo>
                  <a:lnTo>
                    <a:pt x="25751" y="2346"/>
                  </a:lnTo>
                  <a:lnTo>
                    <a:pt x="25572" y="2116"/>
                  </a:lnTo>
                  <a:lnTo>
                    <a:pt x="25343" y="1861"/>
                  </a:lnTo>
                  <a:lnTo>
                    <a:pt x="25113" y="1657"/>
                  </a:lnTo>
                  <a:lnTo>
                    <a:pt x="24884" y="1453"/>
                  </a:lnTo>
                  <a:lnTo>
                    <a:pt x="24629" y="1275"/>
                  </a:lnTo>
                  <a:lnTo>
                    <a:pt x="24374" y="1122"/>
                  </a:lnTo>
                  <a:lnTo>
                    <a:pt x="24093" y="995"/>
                  </a:lnTo>
                  <a:lnTo>
                    <a:pt x="23813" y="918"/>
                  </a:lnTo>
                  <a:lnTo>
                    <a:pt x="23533" y="893"/>
                  </a:lnTo>
                  <a:lnTo>
                    <a:pt x="23227" y="893"/>
                  </a:lnTo>
                  <a:lnTo>
                    <a:pt x="22921" y="944"/>
                  </a:lnTo>
                  <a:lnTo>
                    <a:pt x="22717" y="995"/>
                  </a:lnTo>
                  <a:lnTo>
                    <a:pt x="22538" y="1071"/>
                  </a:lnTo>
                  <a:lnTo>
                    <a:pt x="22385" y="1198"/>
                  </a:lnTo>
                  <a:lnTo>
                    <a:pt x="22232" y="1326"/>
                  </a:lnTo>
                  <a:lnTo>
                    <a:pt x="22105" y="1453"/>
                  </a:lnTo>
                  <a:lnTo>
                    <a:pt x="21977" y="1606"/>
                  </a:lnTo>
                  <a:lnTo>
                    <a:pt x="21901" y="1785"/>
                  </a:lnTo>
                  <a:lnTo>
                    <a:pt x="21824" y="1963"/>
                  </a:lnTo>
                  <a:lnTo>
                    <a:pt x="21773" y="2116"/>
                  </a:lnTo>
                  <a:lnTo>
                    <a:pt x="21748" y="2295"/>
                  </a:lnTo>
                  <a:lnTo>
                    <a:pt x="21773" y="2473"/>
                  </a:lnTo>
                  <a:lnTo>
                    <a:pt x="21799" y="2652"/>
                  </a:lnTo>
                  <a:lnTo>
                    <a:pt x="21875" y="2830"/>
                  </a:lnTo>
                  <a:lnTo>
                    <a:pt x="21952" y="2983"/>
                  </a:lnTo>
                  <a:lnTo>
                    <a:pt x="22105" y="3136"/>
                  </a:lnTo>
                  <a:lnTo>
                    <a:pt x="22258" y="3264"/>
                  </a:lnTo>
                  <a:lnTo>
                    <a:pt x="21952" y="3264"/>
                  </a:lnTo>
                  <a:lnTo>
                    <a:pt x="21799" y="3289"/>
                  </a:lnTo>
                  <a:lnTo>
                    <a:pt x="21671" y="3340"/>
                  </a:lnTo>
                  <a:lnTo>
                    <a:pt x="21391" y="3493"/>
                  </a:lnTo>
                  <a:lnTo>
                    <a:pt x="21136" y="3672"/>
                  </a:lnTo>
                  <a:lnTo>
                    <a:pt x="20907" y="3901"/>
                  </a:lnTo>
                  <a:lnTo>
                    <a:pt x="20728" y="4156"/>
                  </a:lnTo>
                  <a:lnTo>
                    <a:pt x="20601" y="4436"/>
                  </a:lnTo>
                  <a:lnTo>
                    <a:pt x="20524" y="4742"/>
                  </a:lnTo>
                  <a:lnTo>
                    <a:pt x="20524" y="5023"/>
                  </a:lnTo>
                  <a:lnTo>
                    <a:pt x="20550" y="5303"/>
                  </a:lnTo>
                  <a:lnTo>
                    <a:pt x="20626" y="5558"/>
                  </a:lnTo>
                  <a:lnTo>
                    <a:pt x="20754" y="5788"/>
                  </a:lnTo>
                  <a:lnTo>
                    <a:pt x="20907" y="6017"/>
                  </a:lnTo>
                  <a:lnTo>
                    <a:pt x="21085" y="6196"/>
                  </a:lnTo>
                  <a:lnTo>
                    <a:pt x="21289" y="6374"/>
                  </a:lnTo>
                  <a:lnTo>
                    <a:pt x="21518" y="6502"/>
                  </a:lnTo>
                  <a:lnTo>
                    <a:pt x="21340" y="6553"/>
                  </a:lnTo>
                  <a:lnTo>
                    <a:pt x="21187" y="6604"/>
                  </a:lnTo>
                  <a:lnTo>
                    <a:pt x="21008" y="6706"/>
                  </a:lnTo>
                  <a:lnTo>
                    <a:pt x="20856" y="6808"/>
                  </a:lnTo>
                  <a:lnTo>
                    <a:pt x="20703" y="6910"/>
                  </a:lnTo>
                  <a:lnTo>
                    <a:pt x="20575" y="7037"/>
                  </a:lnTo>
                  <a:lnTo>
                    <a:pt x="20448" y="7190"/>
                  </a:lnTo>
                  <a:lnTo>
                    <a:pt x="20346" y="7317"/>
                  </a:lnTo>
                  <a:lnTo>
                    <a:pt x="20244" y="7496"/>
                  </a:lnTo>
                  <a:lnTo>
                    <a:pt x="20167" y="7649"/>
                  </a:lnTo>
                  <a:lnTo>
                    <a:pt x="20091" y="7827"/>
                  </a:lnTo>
                  <a:lnTo>
                    <a:pt x="20040" y="8006"/>
                  </a:lnTo>
                  <a:lnTo>
                    <a:pt x="19989" y="8184"/>
                  </a:lnTo>
                  <a:lnTo>
                    <a:pt x="19989" y="8363"/>
                  </a:lnTo>
                  <a:lnTo>
                    <a:pt x="19989" y="8541"/>
                  </a:lnTo>
                  <a:lnTo>
                    <a:pt x="19989" y="8720"/>
                  </a:lnTo>
                  <a:lnTo>
                    <a:pt x="20040" y="8898"/>
                  </a:lnTo>
                  <a:lnTo>
                    <a:pt x="20091" y="9051"/>
                  </a:lnTo>
                  <a:lnTo>
                    <a:pt x="20218" y="9332"/>
                  </a:lnTo>
                  <a:lnTo>
                    <a:pt x="20422" y="9612"/>
                  </a:lnTo>
                  <a:lnTo>
                    <a:pt x="20652" y="9867"/>
                  </a:lnTo>
                  <a:lnTo>
                    <a:pt x="20907" y="10046"/>
                  </a:lnTo>
                  <a:lnTo>
                    <a:pt x="21212" y="10199"/>
                  </a:lnTo>
                  <a:lnTo>
                    <a:pt x="21365" y="10250"/>
                  </a:lnTo>
                  <a:lnTo>
                    <a:pt x="21518" y="10300"/>
                  </a:lnTo>
                  <a:lnTo>
                    <a:pt x="21671" y="10326"/>
                  </a:lnTo>
                  <a:lnTo>
                    <a:pt x="21824" y="10326"/>
                  </a:lnTo>
                  <a:lnTo>
                    <a:pt x="21697" y="10504"/>
                  </a:lnTo>
                  <a:lnTo>
                    <a:pt x="21595" y="10708"/>
                  </a:lnTo>
                  <a:lnTo>
                    <a:pt x="21518" y="10912"/>
                  </a:lnTo>
                  <a:lnTo>
                    <a:pt x="21442" y="11116"/>
                  </a:lnTo>
                  <a:lnTo>
                    <a:pt x="21391" y="11320"/>
                  </a:lnTo>
                  <a:lnTo>
                    <a:pt x="21365" y="11524"/>
                  </a:lnTo>
                  <a:lnTo>
                    <a:pt x="21365" y="11728"/>
                  </a:lnTo>
                  <a:lnTo>
                    <a:pt x="21365" y="11932"/>
                  </a:lnTo>
                  <a:lnTo>
                    <a:pt x="21416" y="12136"/>
                  </a:lnTo>
                  <a:lnTo>
                    <a:pt x="21467" y="12340"/>
                  </a:lnTo>
                  <a:lnTo>
                    <a:pt x="21544" y="12519"/>
                  </a:lnTo>
                  <a:lnTo>
                    <a:pt x="21671" y="12697"/>
                  </a:lnTo>
                  <a:lnTo>
                    <a:pt x="21799" y="12850"/>
                  </a:lnTo>
                  <a:lnTo>
                    <a:pt x="21977" y="13003"/>
                  </a:lnTo>
                  <a:lnTo>
                    <a:pt x="22156" y="13156"/>
                  </a:lnTo>
                  <a:lnTo>
                    <a:pt x="22385" y="13258"/>
                  </a:lnTo>
                  <a:lnTo>
                    <a:pt x="22640" y="13360"/>
                  </a:lnTo>
                  <a:lnTo>
                    <a:pt x="22921" y="13436"/>
                  </a:lnTo>
                  <a:lnTo>
                    <a:pt x="23201" y="13462"/>
                  </a:lnTo>
                  <a:lnTo>
                    <a:pt x="23456" y="13462"/>
                  </a:lnTo>
                  <a:lnTo>
                    <a:pt x="23711" y="13411"/>
                  </a:lnTo>
                  <a:lnTo>
                    <a:pt x="23966" y="13334"/>
                  </a:lnTo>
                  <a:lnTo>
                    <a:pt x="24221" y="13233"/>
                  </a:lnTo>
                  <a:lnTo>
                    <a:pt x="24450" y="13105"/>
                  </a:lnTo>
                  <a:lnTo>
                    <a:pt x="24680" y="12952"/>
                  </a:lnTo>
                  <a:lnTo>
                    <a:pt x="24909" y="12774"/>
                  </a:lnTo>
                  <a:lnTo>
                    <a:pt x="25113" y="12595"/>
                  </a:lnTo>
                  <a:lnTo>
                    <a:pt x="25292" y="12391"/>
                  </a:lnTo>
                  <a:lnTo>
                    <a:pt x="25470" y="12162"/>
                  </a:lnTo>
                  <a:lnTo>
                    <a:pt x="25649" y="11958"/>
                  </a:lnTo>
                  <a:lnTo>
                    <a:pt x="25776" y="11728"/>
                  </a:lnTo>
                  <a:lnTo>
                    <a:pt x="25929" y="11499"/>
                  </a:lnTo>
                  <a:lnTo>
                    <a:pt x="26133" y="11881"/>
                  </a:lnTo>
                  <a:lnTo>
                    <a:pt x="26337" y="12238"/>
                  </a:lnTo>
                  <a:lnTo>
                    <a:pt x="26592" y="12595"/>
                  </a:lnTo>
                  <a:lnTo>
                    <a:pt x="26847" y="12952"/>
                  </a:lnTo>
                  <a:lnTo>
                    <a:pt x="27127" y="13284"/>
                  </a:lnTo>
                  <a:lnTo>
                    <a:pt x="27408" y="13589"/>
                  </a:lnTo>
                  <a:lnTo>
                    <a:pt x="27714" y="13895"/>
                  </a:lnTo>
                  <a:lnTo>
                    <a:pt x="28020" y="14176"/>
                  </a:lnTo>
                  <a:lnTo>
                    <a:pt x="28351" y="14456"/>
                  </a:lnTo>
                  <a:lnTo>
                    <a:pt x="28708" y="14711"/>
                  </a:lnTo>
                  <a:lnTo>
                    <a:pt x="29065" y="14941"/>
                  </a:lnTo>
                  <a:lnTo>
                    <a:pt x="29422" y="15170"/>
                  </a:lnTo>
                  <a:lnTo>
                    <a:pt x="29805" y="15374"/>
                  </a:lnTo>
                  <a:lnTo>
                    <a:pt x="30187" y="15578"/>
                  </a:lnTo>
                  <a:lnTo>
                    <a:pt x="30569" y="15757"/>
                  </a:lnTo>
                  <a:lnTo>
                    <a:pt x="30977" y="15935"/>
                  </a:lnTo>
                  <a:lnTo>
                    <a:pt x="30824" y="16445"/>
                  </a:lnTo>
                  <a:lnTo>
                    <a:pt x="30697" y="16980"/>
                  </a:lnTo>
                  <a:lnTo>
                    <a:pt x="30595" y="17541"/>
                  </a:lnTo>
                  <a:lnTo>
                    <a:pt x="30518" y="18077"/>
                  </a:lnTo>
                  <a:lnTo>
                    <a:pt x="30493" y="18638"/>
                  </a:lnTo>
                  <a:lnTo>
                    <a:pt x="30493" y="19199"/>
                  </a:lnTo>
                  <a:lnTo>
                    <a:pt x="30544" y="19759"/>
                  </a:lnTo>
                  <a:lnTo>
                    <a:pt x="30646" y="20269"/>
                  </a:lnTo>
                  <a:lnTo>
                    <a:pt x="28683" y="20397"/>
                  </a:lnTo>
                  <a:lnTo>
                    <a:pt x="26694" y="20524"/>
                  </a:lnTo>
                  <a:lnTo>
                    <a:pt x="24705" y="20703"/>
                  </a:lnTo>
                  <a:lnTo>
                    <a:pt x="22717" y="20932"/>
                  </a:lnTo>
                  <a:lnTo>
                    <a:pt x="20754" y="21187"/>
                  </a:lnTo>
                  <a:lnTo>
                    <a:pt x="18790" y="21519"/>
                  </a:lnTo>
                  <a:lnTo>
                    <a:pt x="17822" y="21697"/>
                  </a:lnTo>
                  <a:lnTo>
                    <a:pt x="16853" y="21901"/>
                  </a:lnTo>
                  <a:lnTo>
                    <a:pt x="15884" y="22131"/>
                  </a:lnTo>
                  <a:lnTo>
                    <a:pt x="14915" y="22360"/>
                  </a:lnTo>
                  <a:lnTo>
                    <a:pt x="13181" y="22793"/>
                  </a:lnTo>
                  <a:lnTo>
                    <a:pt x="12340" y="23048"/>
                  </a:lnTo>
                  <a:lnTo>
                    <a:pt x="11473" y="23329"/>
                  </a:lnTo>
                  <a:lnTo>
                    <a:pt x="10632" y="23609"/>
                  </a:lnTo>
                  <a:lnTo>
                    <a:pt x="9790" y="23941"/>
                  </a:lnTo>
                  <a:lnTo>
                    <a:pt x="8975" y="24298"/>
                  </a:lnTo>
                  <a:lnTo>
                    <a:pt x="8184" y="24706"/>
                  </a:lnTo>
                  <a:lnTo>
                    <a:pt x="7419" y="25139"/>
                  </a:lnTo>
                  <a:lnTo>
                    <a:pt x="6705" y="25623"/>
                  </a:lnTo>
                  <a:lnTo>
                    <a:pt x="6348" y="25878"/>
                  </a:lnTo>
                  <a:lnTo>
                    <a:pt x="6017" y="26159"/>
                  </a:lnTo>
                  <a:lnTo>
                    <a:pt x="5686" y="26439"/>
                  </a:lnTo>
                  <a:lnTo>
                    <a:pt x="5354" y="26720"/>
                  </a:lnTo>
                  <a:lnTo>
                    <a:pt x="5048" y="27051"/>
                  </a:lnTo>
                  <a:lnTo>
                    <a:pt x="4768" y="27357"/>
                  </a:lnTo>
                  <a:lnTo>
                    <a:pt x="4487" y="27714"/>
                  </a:lnTo>
                  <a:lnTo>
                    <a:pt x="4207" y="28071"/>
                  </a:lnTo>
                  <a:lnTo>
                    <a:pt x="3952" y="28428"/>
                  </a:lnTo>
                  <a:lnTo>
                    <a:pt x="3722" y="28810"/>
                  </a:lnTo>
                  <a:lnTo>
                    <a:pt x="3493" y="29218"/>
                  </a:lnTo>
                  <a:lnTo>
                    <a:pt x="3289" y="29626"/>
                  </a:lnTo>
                  <a:lnTo>
                    <a:pt x="3085" y="30111"/>
                  </a:lnTo>
                  <a:lnTo>
                    <a:pt x="2881" y="30621"/>
                  </a:lnTo>
                  <a:lnTo>
                    <a:pt x="2703" y="31105"/>
                  </a:lnTo>
                  <a:lnTo>
                    <a:pt x="2550" y="31615"/>
                  </a:lnTo>
                  <a:lnTo>
                    <a:pt x="2397" y="32125"/>
                  </a:lnTo>
                  <a:lnTo>
                    <a:pt x="2269" y="32635"/>
                  </a:lnTo>
                  <a:lnTo>
                    <a:pt x="2167" y="33170"/>
                  </a:lnTo>
                  <a:lnTo>
                    <a:pt x="2065" y="33706"/>
                  </a:lnTo>
                  <a:lnTo>
                    <a:pt x="1912" y="34776"/>
                  </a:lnTo>
                  <a:lnTo>
                    <a:pt x="1836" y="35847"/>
                  </a:lnTo>
                  <a:lnTo>
                    <a:pt x="1759" y="36944"/>
                  </a:lnTo>
                  <a:lnTo>
                    <a:pt x="1734" y="38065"/>
                  </a:lnTo>
                  <a:lnTo>
                    <a:pt x="1759" y="39162"/>
                  </a:lnTo>
                  <a:lnTo>
                    <a:pt x="1785" y="40258"/>
                  </a:lnTo>
                  <a:lnTo>
                    <a:pt x="1912" y="42476"/>
                  </a:lnTo>
                  <a:lnTo>
                    <a:pt x="2065" y="44618"/>
                  </a:lnTo>
                  <a:lnTo>
                    <a:pt x="2193" y="46708"/>
                  </a:lnTo>
                  <a:lnTo>
                    <a:pt x="2473" y="52114"/>
                  </a:lnTo>
                  <a:lnTo>
                    <a:pt x="2652" y="54816"/>
                  </a:lnTo>
                  <a:lnTo>
                    <a:pt x="2830" y="57519"/>
                  </a:lnTo>
                  <a:lnTo>
                    <a:pt x="3034" y="60221"/>
                  </a:lnTo>
                  <a:lnTo>
                    <a:pt x="3263" y="62898"/>
                  </a:lnTo>
                  <a:lnTo>
                    <a:pt x="3518" y="65601"/>
                  </a:lnTo>
                  <a:lnTo>
                    <a:pt x="3824" y="68303"/>
                  </a:lnTo>
                  <a:lnTo>
                    <a:pt x="3467" y="68252"/>
                  </a:lnTo>
                  <a:lnTo>
                    <a:pt x="3110" y="68227"/>
                  </a:lnTo>
                  <a:lnTo>
                    <a:pt x="2779" y="68227"/>
                  </a:lnTo>
                  <a:lnTo>
                    <a:pt x="2448" y="68278"/>
                  </a:lnTo>
                  <a:lnTo>
                    <a:pt x="2116" y="68329"/>
                  </a:lnTo>
                  <a:lnTo>
                    <a:pt x="1810" y="68405"/>
                  </a:lnTo>
                  <a:lnTo>
                    <a:pt x="1504" y="68533"/>
                  </a:lnTo>
                  <a:lnTo>
                    <a:pt x="1249" y="68686"/>
                  </a:lnTo>
                  <a:lnTo>
                    <a:pt x="994" y="68864"/>
                  </a:lnTo>
                  <a:lnTo>
                    <a:pt x="765" y="69094"/>
                  </a:lnTo>
                  <a:lnTo>
                    <a:pt x="561" y="69349"/>
                  </a:lnTo>
                  <a:lnTo>
                    <a:pt x="382" y="69629"/>
                  </a:lnTo>
                  <a:lnTo>
                    <a:pt x="229" y="69961"/>
                  </a:lnTo>
                  <a:lnTo>
                    <a:pt x="127" y="70318"/>
                  </a:lnTo>
                  <a:lnTo>
                    <a:pt x="51" y="70726"/>
                  </a:lnTo>
                  <a:lnTo>
                    <a:pt x="0" y="71184"/>
                  </a:lnTo>
                  <a:lnTo>
                    <a:pt x="0" y="71490"/>
                  </a:lnTo>
                  <a:lnTo>
                    <a:pt x="0" y="71796"/>
                  </a:lnTo>
                  <a:lnTo>
                    <a:pt x="51" y="72077"/>
                  </a:lnTo>
                  <a:lnTo>
                    <a:pt x="102" y="72357"/>
                  </a:lnTo>
                  <a:lnTo>
                    <a:pt x="178" y="72612"/>
                  </a:lnTo>
                  <a:lnTo>
                    <a:pt x="280" y="72867"/>
                  </a:lnTo>
                  <a:lnTo>
                    <a:pt x="382" y="73122"/>
                  </a:lnTo>
                  <a:lnTo>
                    <a:pt x="510" y="73352"/>
                  </a:lnTo>
                  <a:lnTo>
                    <a:pt x="663" y="73581"/>
                  </a:lnTo>
                  <a:lnTo>
                    <a:pt x="816" y="73785"/>
                  </a:lnTo>
                  <a:lnTo>
                    <a:pt x="994" y="73989"/>
                  </a:lnTo>
                  <a:lnTo>
                    <a:pt x="1173" y="74193"/>
                  </a:lnTo>
                  <a:lnTo>
                    <a:pt x="1581" y="74550"/>
                  </a:lnTo>
                  <a:lnTo>
                    <a:pt x="2014" y="74856"/>
                  </a:lnTo>
                  <a:lnTo>
                    <a:pt x="2499" y="75136"/>
                  </a:lnTo>
                  <a:lnTo>
                    <a:pt x="3009" y="75391"/>
                  </a:lnTo>
                  <a:lnTo>
                    <a:pt x="3544" y="75621"/>
                  </a:lnTo>
                  <a:lnTo>
                    <a:pt x="4079" y="75799"/>
                  </a:lnTo>
                  <a:lnTo>
                    <a:pt x="4615" y="75952"/>
                  </a:lnTo>
                  <a:lnTo>
                    <a:pt x="5176" y="76054"/>
                  </a:lnTo>
                  <a:lnTo>
                    <a:pt x="5711" y="76131"/>
                  </a:lnTo>
                  <a:lnTo>
                    <a:pt x="6221" y="76207"/>
                  </a:lnTo>
                  <a:lnTo>
                    <a:pt x="7113" y="76258"/>
                  </a:lnTo>
                  <a:lnTo>
                    <a:pt x="8006" y="76258"/>
                  </a:lnTo>
                  <a:lnTo>
                    <a:pt x="8898" y="76284"/>
                  </a:lnTo>
                  <a:lnTo>
                    <a:pt x="9790" y="76258"/>
                  </a:lnTo>
                  <a:lnTo>
                    <a:pt x="11575" y="76233"/>
                  </a:lnTo>
                  <a:lnTo>
                    <a:pt x="13360" y="76207"/>
                  </a:lnTo>
                  <a:lnTo>
                    <a:pt x="17439" y="76207"/>
                  </a:lnTo>
                  <a:lnTo>
                    <a:pt x="19504" y="76156"/>
                  </a:lnTo>
                  <a:lnTo>
                    <a:pt x="20499" y="76131"/>
                  </a:lnTo>
                  <a:lnTo>
                    <a:pt x="21518" y="76054"/>
                  </a:lnTo>
                  <a:lnTo>
                    <a:pt x="21595" y="76054"/>
                  </a:lnTo>
                  <a:lnTo>
                    <a:pt x="21773" y="76437"/>
                  </a:lnTo>
                  <a:lnTo>
                    <a:pt x="22003" y="76819"/>
                  </a:lnTo>
                  <a:lnTo>
                    <a:pt x="22232" y="77176"/>
                  </a:lnTo>
                  <a:lnTo>
                    <a:pt x="22487" y="77507"/>
                  </a:lnTo>
                  <a:lnTo>
                    <a:pt x="22768" y="77839"/>
                  </a:lnTo>
                  <a:lnTo>
                    <a:pt x="23074" y="78170"/>
                  </a:lnTo>
                  <a:lnTo>
                    <a:pt x="23380" y="78451"/>
                  </a:lnTo>
                  <a:lnTo>
                    <a:pt x="23737" y="78731"/>
                  </a:lnTo>
                  <a:lnTo>
                    <a:pt x="24068" y="78961"/>
                  </a:lnTo>
                  <a:lnTo>
                    <a:pt x="24450" y="79190"/>
                  </a:lnTo>
                  <a:lnTo>
                    <a:pt x="24833" y="79394"/>
                  </a:lnTo>
                  <a:lnTo>
                    <a:pt x="25215" y="79573"/>
                  </a:lnTo>
                  <a:lnTo>
                    <a:pt x="25623" y="79700"/>
                  </a:lnTo>
                  <a:lnTo>
                    <a:pt x="26031" y="79828"/>
                  </a:lnTo>
                  <a:lnTo>
                    <a:pt x="26465" y="79904"/>
                  </a:lnTo>
                  <a:lnTo>
                    <a:pt x="26898" y="79955"/>
                  </a:lnTo>
                  <a:lnTo>
                    <a:pt x="26949" y="80006"/>
                  </a:lnTo>
                  <a:lnTo>
                    <a:pt x="27025" y="80032"/>
                  </a:lnTo>
                  <a:lnTo>
                    <a:pt x="27612" y="80057"/>
                  </a:lnTo>
                  <a:lnTo>
                    <a:pt x="28173" y="80032"/>
                  </a:lnTo>
                  <a:lnTo>
                    <a:pt x="28734" y="79981"/>
                  </a:lnTo>
                  <a:lnTo>
                    <a:pt x="29269" y="79879"/>
                  </a:lnTo>
                  <a:lnTo>
                    <a:pt x="29805" y="79751"/>
                  </a:lnTo>
                  <a:lnTo>
                    <a:pt x="30340" y="79547"/>
                  </a:lnTo>
                  <a:lnTo>
                    <a:pt x="30824" y="79343"/>
                  </a:lnTo>
                  <a:lnTo>
                    <a:pt x="31309" y="79088"/>
                  </a:lnTo>
                  <a:lnTo>
                    <a:pt x="31768" y="78782"/>
                  </a:lnTo>
                  <a:lnTo>
                    <a:pt x="32176" y="78451"/>
                  </a:lnTo>
                  <a:lnTo>
                    <a:pt x="32584" y="78094"/>
                  </a:lnTo>
                  <a:lnTo>
                    <a:pt x="32966" y="77711"/>
                  </a:lnTo>
                  <a:lnTo>
                    <a:pt x="33297" y="77278"/>
                  </a:lnTo>
                  <a:lnTo>
                    <a:pt x="33578" y="76845"/>
                  </a:lnTo>
                  <a:lnTo>
                    <a:pt x="33858" y="76360"/>
                  </a:lnTo>
                  <a:lnTo>
                    <a:pt x="34062" y="75850"/>
                  </a:lnTo>
                  <a:lnTo>
                    <a:pt x="36025" y="75978"/>
                  </a:lnTo>
                  <a:lnTo>
                    <a:pt x="37963" y="76054"/>
                  </a:lnTo>
                  <a:lnTo>
                    <a:pt x="39926" y="76105"/>
                  </a:lnTo>
                  <a:lnTo>
                    <a:pt x="41890" y="76131"/>
                  </a:lnTo>
                  <a:lnTo>
                    <a:pt x="45816" y="76156"/>
                  </a:lnTo>
                  <a:lnTo>
                    <a:pt x="49717" y="76156"/>
                  </a:lnTo>
                  <a:lnTo>
                    <a:pt x="53363" y="76182"/>
                  </a:lnTo>
                  <a:lnTo>
                    <a:pt x="56983" y="76182"/>
                  </a:lnTo>
                  <a:lnTo>
                    <a:pt x="58793" y="76156"/>
                  </a:lnTo>
                  <a:lnTo>
                    <a:pt x="60603" y="76105"/>
                  </a:lnTo>
                  <a:lnTo>
                    <a:pt x="62414" y="76054"/>
                  </a:lnTo>
                  <a:lnTo>
                    <a:pt x="64224" y="75952"/>
                  </a:lnTo>
                  <a:lnTo>
                    <a:pt x="65703" y="76080"/>
                  </a:lnTo>
                  <a:lnTo>
                    <a:pt x="67181" y="76156"/>
                  </a:lnTo>
                  <a:lnTo>
                    <a:pt x="68660" y="76233"/>
                  </a:lnTo>
                  <a:lnTo>
                    <a:pt x="70164" y="76258"/>
                  </a:lnTo>
                  <a:lnTo>
                    <a:pt x="71643" y="76258"/>
                  </a:lnTo>
                  <a:lnTo>
                    <a:pt x="73122" y="76233"/>
                  </a:lnTo>
                  <a:lnTo>
                    <a:pt x="76079" y="76182"/>
                  </a:lnTo>
                  <a:lnTo>
                    <a:pt x="76309" y="76590"/>
                  </a:lnTo>
                  <a:lnTo>
                    <a:pt x="76589" y="76998"/>
                  </a:lnTo>
                  <a:lnTo>
                    <a:pt x="76870" y="77380"/>
                  </a:lnTo>
                  <a:lnTo>
                    <a:pt x="77176" y="77737"/>
                  </a:lnTo>
                  <a:lnTo>
                    <a:pt x="77507" y="78068"/>
                  </a:lnTo>
                  <a:lnTo>
                    <a:pt x="77839" y="78400"/>
                  </a:lnTo>
                  <a:lnTo>
                    <a:pt x="78221" y="78680"/>
                  </a:lnTo>
                  <a:lnTo>
                    <a:pt x="78603" y="78961"/>
                  </a:lnTo>
                  <a:lnTo>
                    <a:pt x="79011" y="79190"/>
                  </a:lnTo>
                  <a:lnTo>
                    <a:pt x="79419" y="79394"/>
                  </a:lnTo>
                  <a:lnTo>
                    <a:pt x="79853" y="79573"/>
                  </a:lnTo>
                  <a:lnTo>
                    <a:pt x="80312" y="79726"/>
                  </a:lnTo>
                  <a:lnTo>
                    <a:pt x="80771" y="79828"/>
                  </a:lnTo>
                  <a:lnTo>
                    <a:pt x="81229" y="79879"/>
                  </a:lnTo>
                  <a:lnTo>
                    <a:pt x="81688" y="79904"/>
                  </a:lnTo>
                  <a:lnTo>
                    <a:pt x="82173" y="79879"/>
                  </a:lnTo>
                  <a:lnTo>
                    <a:pt x="82683" y="79879"/>
                  </a:lnTo>
                  <a:lnTo>
                    <a:pt x="83167" y="79828"/>
                  </a:lnTo>
                  <a:lnTo>
                    <a:pt x="83626" y="79751"/>
                  </a:lnTo>
                  <a:lnTo>
                    <a:pt x="84085" y="79624"/>
                  </a:lnTo>
                  <a:lnTo>
                    <a:pt x="84544" y="79471"/>
                  </a:lnTo>
                  <a:lnTo>
                    <a:pt x="84952" y="79292"/>
                  </a:lnTo>
                  <a:lnTo>
                    <a:pt x="85385" y="79088"/>
                  </a:lnTo>
                  <a:lnTo>
                    <a:pt x="85768" y="78833"/>
                  </a:lnTo>
                  <a:lnTo>
                    <a:pt x="86150" y="78553"/>
                  </a:lnTo>
                  <a:lnTo>
                    <a:pt x="86482" y="78272"/>
                  </a:lnTo>
                  <a:lnTo>
                    <a:pt x="86813" y="77941"/>
                  </a:lnTo>
                  <a:lnTo>
                    <a:pt x="87119" y="77609"/>
                  </a:lnTo>
                  <a:lnTo>
                    <a:pt x="87399" y="77227"/>
                  </a:lnTo>
                  <a:lnTo>
                    <a:pt x="87654" y="76845"/>
                  </a:lnTo>
                  <a:lnTo>
                    <a:pt x="87884" y="76437"/>
                  </a:lnTo>
                  <a:lnTo>
                    <a:pt x="88088" y="76029"/>
                  </a:lnTo>
                  <a:lnTo>
                    <a:pt x="88700" y="76105"/>
                  </a:lnTo>
                  <a:lnTo>
                    <a:pt x="89388" y="76182"/>
                  </a:lnTo>
                  <a:lnTo>
                    <a:pt x="90102" y="76233"/>
                  </a:lnTo>
                  <a:lnTo>
                    <a:pt x="90867" y="76258"/>
                  </a:lnTo>
                  <a:lnTo>
                    <a:pt x="91657" y="76258"/>
                  </a:lnTo>
                  <a:lnTo>
                    <a:pt x="92448" y="76233"/>
                  </a:lnTo>
                  <a:lnTo>
                    <a:pt x="93238" y="76131"/>
                  </a:lnTo>
                  <a:lnTo>
                    <a:pt x="93595" y="76080"/>
                  </a:lnTo>
                  <a:lnTo>
                    <a:pt x="93977" y="76003"/>
                  </a:lnTo>
                  <a:lnTo>
                    <a:pt x="94334" y="75901"/>
                  </a:lnTo>
                  <a:lnTo>
                    <a:pt x="94666" y="75774"/>
                  </a:lnTo>
                  <a:lnTo>
                    <a:pt x="94997" y="75646"/>
                  </a:lnTo>
                  <a:lnTo>
                    <a:pt x="95303" y="75493"/>
                  </a:lnTo>
                  <a:lnTo>
                    <a:pt x="95609" y="75340"/>
                  </a:lnTo>
                  <a:lnTo>
                    <a:pt x="95864" y="75136"/>
                  </a:lnTo>
                  <a:lnTo>
                    <a:pt x="96119" y="74932"/>
                  </a:lnTo>
                  <a:lnTo>
                    <a:pt x="96348" y="74703"/>
                  </a:lnTo>
                  <a:lnTo>
                    <a:pt x="96527" y="74448"/>
                  </a:lnTo>
                  <a:lnTo>
                    <a:pt x="96705" y="74167"/>
                  </a:lnTo>
                  <a:lnTo>
                    <a:pt x="96833" y="73862"/>
                  </a:lnTo>
                  <a:lnTo>
                    <a:pt x="96935" y="73505"/>
                  </a:lnTo>
                  <a:lnTo>
                    <a:pt x="96986" y="73148"/>
                  </a:lnTo>
                  <a:lnTo>
                    <a:pt x="97011" y="72765"/>
                  </a:lnTo>
                  <a:lnTo>
                    <a:pt x="97011" y="72332"/>
                  </a:lnTo>
                  <a:lnTo>
                    <a:pt x="96960" y="71873"/>
                  </a:lnTo>
                  <a:lnTo>
                    <a:pt x="96909" y="71618"/>
                  </a:lnTo>
                  <a:lnTo>
                    <a:pt x="96833" y="71388"/>
                  </a:lnTo>
                  <a:lnTo>
                    <a:pt x="96731" y="71159"/>
                  </a:lnTo>
                  <a:lnTo>
                    <a:pt x="96629" y="70955"/>
                  </a:lnTo>
                  <a:lnTo>
                    <a:pt x="96501" y="70751"/>
                  </a:lnTo>
                  <a:lnTo>
                    <a:pt x="96348" y="70573"/>
                  </a:lnTo>
                  <a:lnTo>
                    <a:pt x="96195" y="70394"/>
                  </a:lnTo>
                  <a:lnTo>
                    <a:pt x="96042" y="70241"/>
                  </a:lnTo>
                  <a:lnTo>
                    <a:pt x="95839" y="70114"/>
                  </a:lnTo>
                  <a:lnTo>
                    <a:pt x="95660" y="69986"/>
                  </a:lnTo>
                  <a:lnTo>
                    <a:pt x="95431" y="69884"/>
                  </a:lnTo>
                  <a:lnTo>
                    <a:pt x="95227" y="69782"/>
                  </a:lnTo>
                  <a:lnTo>
                    <a:pt x="94997" y="69706"/>
                  </a:lnTo>
                  <a:lnTo>
                    <a:pt x="94742" y="69655"/>
                  </a:lnTo>
                  <a:lnTo>
                    <a:pt x="94513" y="69629"/>
                  </a:lnTo>
                  <a:lnTo>
                    <a:pt x="94258" y="69604"/>
                  </a:lnTo>
                  <a:lnTo>
                    <a:pt x="94538" y="67794"/>
                  </a:lnTo>
                  <a:lnTo>
                    <a:pt x="94691" y="66876"/>
                  </a:lnTo>
                  <a:lnTo>
                    <a:pt x="94793" y="65958"/>
                  </a:lnTo>
                  <a:lnTo>
                    <a:pt x="94870" y="65014"/>
                  </a:lnTo>
                  <a:lnTo>
                    <a:pt x="94946" y="64071"/>
                  </a:lnTo>
                  <a:lnTo>
                    <a:pt x="94972" y="63153"/>
                  </a:lnTo>
                  <a:lnTo>
                    <a:pt x="94946" y="62210"/>
                  </a:lnTo>
                  <a:lnTo>
                    <a:pt x="94870" y="61292"/>
                  </a:lnTo>
                  <a:lnTo>
                    <a:pt x="94742" y="60400"/>
                  </a:lnTo>
                  <a:lnTo>
                    <a:pt x="94666" y="59941"/>
                  </a:lnTo>
                  <a:lnTo>
                    <a:pt x="94564" y="59507"/>
                  </a:lnTo>
                  <a:lnTo>
                    <a:pt x="94462" y="59048"/>
                  </a:lnTo>
                  <a:lnTo>
                    <a:pt x="94334" y="58615"/>
                  </a:lnTo>
                  <a:lnTo>
                    <a:pt x="94181" y="58182"/>
                  </a:lnTo>
                  <a:lnTo>
                    <a:pt x="94028" y="57774"/>
                  </a:lnTo>
                  <a:lnTo>
                    <a:pt x="93850" y="57340"/>
                  </a:lnTo>
                  <a:lnTo>
                    <a:pt x="93646" y="56932"/>
                  </a:lnTo>
                  <a:lnTo>
                    <a:pt x="93416" y="56524"/>
                  </a:lnTo>
                  <a:lnTo>
                    <a:pt x="93161" y="56116"/>
                  </a:lnTo>
                  <a:lnTo>
                    <a:pt x="92907" y="55734"/>
                  </a:lnTo>
                  <a:lnTo>
                    <a:pt x="92601" y="55352"/>
                  </a:lnTo>
                  <a:lnTo>
                    <a:pt x="92320" y="55020"/>
                  </a:lnTo>
                  <a:lnTo>
                    <a:pt x="92014" y="54689"/>
                  </a:lnTo>
                  <a:lnTo>
                    <a:pt x="91683" y="54408"/>
                  </a:lnTo>
                  <a:lnTo>
                    <a:pt x="91351" y="54128"/>
                  </a:lnTo>
                  <a:lnTo>
                    <a:pt x="90637" y="53618"/>
                  </a:lnTo>
                  <a:lnTo>
                    <a:pt x="89924" y="53133"/>
                  </a:lnTo>
                  <a:lnTo>
                    <a:pt x="89210" y="52624"/>
                  </a:lnTo>
                  <a:lnTo>
                    <a:pt x="88853" y="52369"/>
                  </a:lnTo>
                  <a:lnTo>
                    <a:pt x="88521" y="52088"/>
                  </a:lnTo>
                  <a:lnTo>
                    <a:pt x="88215" y="51808"/>
                  </a:lnTo>
                  <a:lnTo>
                    <a:pt x="87909" y="51502"/>
                  </a:lnTo>
                  <a:lnTo>
                    <a:pt x="87629" y="51170"/>
                  </a:lnTo>
                  <a:lnTo>
                    <a:pt x="87374" y="50813"/>
                  </a:lnTo>
                  <a:lnTo>
                    <a:pt x="87119" y="50405"/>
                  </a:lnTo>
                  <a:lnTo>
                    <a:pt x="86890" y="49946"/>
                  </a:lnTo>
                  <a:lnTo>
                    <a:pt x="86711" y="49513"/>
                  </a:lnTo>
                  <a:lnTo>
                    <a:pt x="86533" y="49054"/>
                  </a:lnTo>
                  <a:lnTo>
                    <a:pt x="86405" y="48570"/>
                  </a:lnTo>
                  <a:lnTo>
                    <a:pt x="86278" y="48085"/>
                  </a:lnTo>
                  <a:lnTo>
                    <a:pt x="86201" y="47601"/>
                  </a:lnTo>
                  <a:lnTo>
                    <a:pt x="86125" y="47116"/>
                  </a:lnTo>
                  <a:lnTo>
                    <a:pt x="86023" y="46122"/>
                  </a:lnTo>
                  <a:lnTo>
                    <a:pt x="85972" y="45128"/>
                  </a:lnTo>
                  <a:lnTo>
                    <a:pt x="85946" y="44133"/>
                  </a:lnTo>
                  <a:lnTo>
                    <a:pt x="85921" y="43165"/>
                  </a:lnTo>
                  <a:lnTo>
                    <a:pt x="85844" y="41176"/>
                  </a:lnTo>
                  <a:lnTo>
                    <a:pt x="85793" y="40182"/>
                  </a:lnTo>
                  <a:lnTo>
                    <a:pt x="85742" y="39187"/>
                  </a:lnTo>
                  <a:lnTo>
                    <a:pt x="85640" y="38218"/>
                  </a:lnTo>
                  <a:lnTo>
                    <a:pt x="85538" y="37224"/>
                  </a:lnTo>
                  <a:lnTo>
                    <a:pt x="85411" y="36230"/>
                  </a:lnTo>
                  <a:lnTo>
                    <a:pt x="85232" y="35261"/>
                  </a:lnTo>
                  <a:lnTo>
                    <a:pt x="85079" y="34343"/>
                  </a:lnTo>
                  <a:lnTo>
                    <a:pt x="84901" y="33451"/>
                  </a:lnTo>
                  <a:lnTo>
                    <a:pt x="84697" y="32533"/>
                  </a:lnTo>
                  <a:lnTo>
                    <a:pt x="84442" y="31640"/>
                  </a:lnTo>
                  <a:lnTo>
                    <a:pt x="84161" y="30774"/>
                  </a:lnTo>
                  <a:lnTo>
                    <a:pt x="83983" y="30340"/>
                  </a:lnTo>
                  <a:lnTo>
                    <a:pt x="83805" y="29932"/>
                  </a:lnTo>
                  <a:lnTo>
                    <a:pt x="83601" y="29524"/>
                  </a:lnTo>
                  <a:lnTo>
                    <a:pt x="83371" y="29116"/>
                  </a:lnTo>
                  <a:lnTo>
                    <a:pt x="83142" y="28708"/>
                  </a:lnTo>
                  <a:lnTo>
                    <a:pt x="82887" y="28352"/>
                  </a:lnTo>
                  <a:lnTo>
                    <a:pt x="82657" y="28046"/>
                  </a:lnTo>
                  <a:lnTo>
                    <a:pt x="82402" y="27765"/>
                  </a:lnTo>
                  <a:lnTo>
                    <a:pt x="82147" y="27485"/>
                  </a:lnTo>
                  <a:lnTo>
                    <a:pt x="81892" y="27230"/>
                  </a:lnTo>
                  <a:lnTo>
                    <a:pt x="81612" y="27000"/>
                  </a:lnTo>
                  <a:lnTo>
                    <a:pt x="81306" y="26771"/>
                  </a:lnTo>
                  <a:lnTo>
                    <a:pt x="80720" y="26337"/>
                  </a:lnTo>
                  <a:lnTo>
                    <a:pt x="80082" y="25980"/>
                  </a:lnTo>
                  <a:lnTo>
                    <a:pt x="79419" y="25623"/>
                  </a:lnTo>
                  <a:lnTo>
                    <a:pt x="78756" y="25343"/>
                  </a:lnTo>
                  <a:lnTo>
                    <a:pt x="78042" y="25063"/>
                  </a:lnTo>
                  <a:lnTo>
                    <a:pt x="78068" y="25037"/>
                  </a:lnTo>
                  <a:lnTo>
                    <a:pt x="78042" y="23584"/>
                  </a:lnTo>
                  <a:lnTo>
                    <a:pt x="78042" y="22131"/>
                  </a:lnTo>
                  <a:lnTo>
                    <a:pt x="78705" y="22054"/>
                  </a:lnTo>
                  <a:lnTo>
                    <a:pt x="79343" y="21952"/>
                  </a:lnTo>
                  <a:lnTo>
                    <a:pt x="79394" y="21927"/>
                  </a:lnTo>
                  <a:lnTo>
                    <a:pt x="79496" y="22156"/>
                  </a:lnTo>
                  <a:lnTo>
                    <a:pt x="79649" y="22411"/>
                  </a:lnTo>
                  <a:lnTo>
                    <a:pt x="79802" y="22640"/>
                  </a:lnTo>
                  <a:lnTo>
                    <a:pt x="80006" y="22870"/>
                  </a:lnTo>
                  <a:lnTo>
                    <a:pt x="80414" y="23278"/>
                  </a:lnTo>
                  <a:lnTo>
                    <a:pt x="80796" y="23635"/>
                  </a:lnTo>
                  <a:lnTo>
                    <a:pt x="81382" y="24094"/>
                  </a:lnTo>
                  <a:lnTo>
                    <a:pt x="81688" y="24298"/>
                  </a:lnTo>
                  <a:lnTo>
                    <a:pt x="81994" y="24502"/>
                  </a:lnTo>
                  <a:lnTo>
                    <a:pt x="82326" y="24706"/>
                  </a:lnTo>
                  <a:lnTo>
                    <a:pt x="82657" y="24859"/>
                  </a:lnTo>
                  <a:lnTo>
                    <a:pt x="83014" y="24986"/>
                  </a:lnTo>
                  <a:lnTo>
                    <a:pt x="83346" y="25063"/>
                  </a:lnTo>
                  <a:lnTo>
                    <a:pt x="83422" y="25063"/>
                  </a:lnTo>
                  <a:lnTo>
                    <a:pt x="83473" y="25037"/>
                  </a:lnTo>
                  <a:lnTo>
                    <a:pt x="83550" y="24986"/>
                  </a:lnTo>
                  <a:lnTo>
                    <a:pt x="83805" y="24910"/>
                  </a:lnTo>
                  <a:lnTo>
                    <a:pt x="84034" y="24782"/>
                  </a:lnTo>
                  <a:lnTo>
                    <a:pt x="84238" y="24604"/>
                  </a:lnTo>
                  <a:lnTo>
                    <a:pt x="84442" y="24400"/>
                  </a:lnTo>
                  <a:lnTo>
                    <a:pt x="84595" y="24145"/>
                  </a:lnTo>
                  <a:lnTo>
                    <a:pt x="84748" y="23864"/>
                  </a:lnTo>
                  <a:lnTo>
                    <a:pt x="84875" y="23584"/>
                  </a:lnTo>
                  <a:lnTo>
                    <a:pt x="85003" y="23252"/>
                  </a:lnTo>
                  <a:lnTo>
                    <a:pt x="85079" y="22946"/>
                  </a:lnTo>
                  <a:lnTo>
                    <a:pt x="85181" y="22615"/>
                  </a:lnTo>
                  <a:lnTo>
                    <a:pt x="85283" y="21952"/>
                  </a:lnTo>
                  <a:lnTo>
                    <a:pt x="85385" y="21340"/>
                  </a:lnTo>
                  <a:lnTo>
                    <a:pt x="85436" y="20856"/>
                  </a:lnTo>
                  <a:lnTo>
                    <a:pt x="85487" y="20116"/>
                  </a:lnTo>
                  <a:lnTo>
                    <a:pt x="85487" y="19352"/>
                  </a:lnTo>
                  <a:lnTo>
                    <a:pt x="85462" y="18969"/>
                  </a:lnTo>
                  <a:lnTo>
                    <a:pt x="85436" y="18612"/>
                  </a:lnTo>
                  <a:lnTo>
                    <a:pt x="85385" y="18230"/>
                  </a:lnTo>
                  <a:lnTo>
                    <a:pt x="85309" y="17873"/>
                  </a:lnTo>
                  <a:lnTo>
                    <a:pt x="85232" y="17516"/>
                  </a:lnTo>
                  <a:lnTo>
                    <a:pt x="85105" y="17184"/>
                  </a:lnTo>
                  <a:lnTo>
                    <a:pt x="84977" y="16853"/>
                  </a:lnTo>
                  <a:lnTo>
                    <a:pt x="84799" y="16521"/>
                  </a:lnTo>
                  <a:lnTo>
                    <a:pt x="84620" y="16216"/>
                  </a:lnTo>
                  <a:lnTo>
                    <a:pt x="84391" y="15935"/>
                  </a:lnTo>
                  <a:lnTo>
                    <a:pt x="84110" y="15655"/>
                  </a:lnTo>
                  <a:lnTo>
                    <a:pt x="83830" y="15400"/>
                  </a:lnTo>
                  <a:lnTo>
                    <a:pt x="83779" y="15374"/>
                  </a:lnTo>
                  <a:lnTo>
                    <a:pt x="83626" y="15374"/>
                  </a:lnTo>
                  <a:lnTo>
                    <a:pt x="83524" y="15323"/>
                  </a:lnTo>
                  <a:lnTo>
                    <a:pt x="83422" y="15323"/>
                  </a:lnTo>
                  <a:lnTo>
                    <a:pt x="82836" y="15502"/>
                  </a:lnTo>
                  <a:lnTo>
                    <a:pt x="82249" y="15706"/>
                  </a:lnTo>
                  <a:lnTo>
                    <a:pt x="81663" y="15961"/>
                  </a:lnTo>
                  <a:lnTo>
                    <a:pt x="81127" y="16267"/>
                  </a:lnTo>
                  <a:lnTo>
                    <a:pt x="80873" y="16445"/>
                  </a:lnTo>
                  <a:lnTo>
                    <a:pt x="80618" y="16623"/>
                  </a:lnTo>
                  <a:lnTo>
                    <a:pt x="80388" y="16827"/>
                  </a:lnTo>
                  <a:lnTo>
                    <a:pt x="80159" y="17031"/>
                  </a:lnTo>
                  <a:lnTo>
                    <a:pt x="79929" y="17261"/>
                  </a:lnTo>
                  <a:lnTo>
                    <a:pt x="79725" y="17490"/>
                  </a:lnTo>
                  <a:lnTo>
                    <a:pt x="79547" y="17745"/>
                  </a:lnTo>
                  <a:lnTo>
                    <a:pt x="79368" y="18000"/>
                  </a:lnTo>
                  <a:lnTo>
                    <a:pt x="79292" y="17924"/>
                  </a:lnTo>
                  <a:lnTo>
                    <a:pt x="79190" y="17898"/>
                  </a:lnTo>
                  <a:lnTo>
                    <a:pt x="78527" y="17847"/>
                  </a:lnTo>
                  <a:lnTo>
                    <a:pt x="77762" y="17822"/>
                  </a:lnTo>
                  <a:lnTo>
                    <a:pt x="77354" y="17847"/>
                  </a:lnTo>
                  <a:lnTo>
                    <a:pt x="76972" y="17873"/>
                  </a:lnTo>
                  <a:lnTo>
                    <a:pt x="76589" y="17924"/>
                  </a:lnTo>
                  <a:lnTo>
                    <a:pt x="76207" y="18000"/>
                  </a:lnTo>
                  <a:lnTo>
                    <a:pt x="75850" y="18102"/>
                  </a:lnTo>
                  <a:lnTo>
                    <a:pt x="75544" y="18255"/>
                  </a:lnTo>
                  <a:lnTo>
                    <a:pt x="75263" y="18434"/>
                  </a:lnTo>
                  <a:lnTo>
                    <a:pt x="75136" y="18561"/>
                  </a:lnTo>
                  <a:lnTo>
                    <a:pt x="75008" y="18663"/>
                  </a:lnTo>
                  <a:lnTo>
                    <a:pt x="74907" y="18791"/>
                  </a:lnTo>
                  <a:lnTo>
                    <a:pt x="74830" y="18944"/>
                  </a:lnTo>
                  <a:lnTo>
                    <a:pt x="74754" y="19097"/>
                  </a:lnTo>
                  <a:lnTo>
                    <a:pt x="74677" y="19275"/>
                  </a:lnTo>
                  <a:lnTo>
                    <a:pt x="74626" y="19453"/>
                  </a:lnTo>
                  <a:lnTo>
                    <a:pt x="74601" y="19657"/>
                  </a:lnTo>
                  <a:lnTo>
                    <a:pt x="74601" y="19861"/>
                  </a:lnTo>
                  <a:lnTo>
                    <a:pt x="74601" y="20091"/>
                  </a:lnTo>
                  <a:lnTo>
                    <a:pt x="74626" y="20320"/>
                  </a:lnTo>
                  <a:lnTo>
                    <a:pt x="74677" y="20524"/>
                  </a:lnTo>
                  <a:lnTo>
                    <a:pt x="74754" y="20728"/>
                  </a:lnTo>
                  <a:lnTo>
                    <a:pt x="74830" y="20907"/>
                  </a:lnTo>
                  <a:lnTo>
                    <a:pt x="74907" y="21085"/>
                  </a:lnTo>
                  <a:lnTo>
                    <a:pt x="75008" y="21238"/>
                  </a:lnTo>
                  <a:lnTo>
                    <a:pt x="75136" y="21366"/>
                  </a:lnTo>
                  <a:lnTo>
                    <a:pt x="75263" y="21493"/>
                  </a:lnTo>
                  <a:lnTo>
                    <a:pt x="75416" y="21595"/>
                  </a:lnTo>
                  <a:lnTo>
                    <a:pt x="75569" y="21697"/>
                  </a:lnTo>
                  <a:lnTo>
                    <a:pt x="75901" y="21876"/>
                  </a:lnTo>
                  <a:lnTo>
                    <a:pt x="76258" y="22003"/>
                  </a:lnTo>
                  <a:lnTo>
                    <a:pt x="76666" y="22080"/>
                  </a:lnTo>
                  <a:lnTo>
                    <a:pt x="76640" y="22640"/>
                  </a:lnTo>
                  <a:lnTo>
                    <a:pt x="76640" y="23201"/>
                  </a:lnTo>
                  <a:lnTo>
                    <a:pt x="76742" y="24349"/>
                  </a:lnTo>
                  <a:lnTo>
                    <a:pt x="76768" y="24629"/>
                  </a:lnTo>
                  <a:lnTo>
                    <a:pt x="75799" y="24349"/>
                  </a:lnTo>
                  <a:lnTo>
                    <a:pt x="74830" y="24068"/>
                  </a:lnTo>
                  <a:lnTo>
                    <a:pt x="73861" y="23839"/>
                  </a:lnTo>
                  <a:lnTo>
                    <a:pt x="72892" y="23584"/>
                  </a:lnTo>
                  <a:lnTo>
                    <a:pt x="70929" y="23150"/>
                  </a:lnTo>
                  <a:lnTo>
                    <a:pt x="68966" y="22742"/>
                  </a:lnTo>
                  <a:lnTo>
                    <a:pt x="67436" y="22462"/>
                  </a:lnTo>
                  <a:lnTo>
                    <a:pt x="65907" y="22182"/>
                  </a:lnTo>
                  <a:lnTo>
                    <a:pt x="64351" y="21901"/>
                  </a:lnTo>
                  <a:lnTo>
                    <a:pt x="62822" y="21672"/>
                  </a:lnTo>
                  <a:lnTo>
                    <a:pt x="61292" y="21442"/>
                  </a:lnTo>
                  <a:lnTo>
                    <a:pt x="59737" y="21238"/>
                  </a:lnTo>
                  <a:lnTo>
                    <a:pt x="58207" y="21060"/>
                  </a:lnTo>
                  <a:lnTo>
                    <a:pt x="56652" y="20907"/>
                  </a:lnTo>
                  <a:lnTo>
                    <a:pt x="55096" y="20754"/>
                  </a:lnTo>
                  <a:lnTo>
                    <a:pt x="53541" y="20626"/>
                  </a:lnTo>
                  <a:lnTo>
                    <a:pt x="51986" y="20499"/>
                  </a:lnTo>
                  <a:lnTo>
                    <a:pt x="50431" y="20397"/>
                  </a:lnTo>
                  <a:lnTo>
                    <a:pt x="47320" y="20244"/>
                  </a:lnTo>
                  <a:lnTo>
                    <a:pt x="44210" y="20142"/>
                  </a:lnTo>
                  <a:lnTo>
                    <a:pt x="44261" y="19810"/>
                  </a:lnTo>
                  <a:lnTo>
                    <a:pt x="44261" y="19479"/>
                  </a:lnTo>
                  <a:lnTo>
                    <a:pt x="44261" y="18842"/>
                  </a:lnTo>
                  <a:lnTo>
                    <a:pt x="44184" y="18204"/>
                  </a:lnTo>
                  <a:lnTo>
                    <a:pt x="44057" y="17567"/>
                  </a:lnTo>
                  <a:lnTo>
                    <a:pt x="43878" y="16929"/>
                  </a:lnTo>
                  <a:lnTo>
                    <a:pt x="43649" y="16318"/>
                  </a:lnTo>
                  <a:lnTo>
                    <a:pt x="43394" y="15731"/>
                  </a:lnTo>
                  <a:lnTo>
                    <a:pt x="43062" y="15170"/>
                  </a:lnTo>
                  <a:lnTo>
                    <a:pt x="43547" y="14890"/>
                  </a:lnTo>
                  <a:lnTo>
                    <a:pt x="44006" y="14558"/>
                  </a:lnTo>
                  <a:lnTo>
                    <a:pt x="44439" y="14227"/>
                  </a:lnTo>
                  <a:lnTo>
                    <a:pt x="44822" y="13870"/>
                  </a:lnTo>
                  <a:lnTo>
                    <a:pt x="45204" y="13462"/>
                  </a:lnTo>
                  <a:lnTo>
                    <a:pt x="45535" y="13029"/>
                  </a:lnTo>
                  <a:lnTo>
                    <a:pt x="45867" y="12570"/>
                  </a:lnTo>
                  <a:lnTo>
                    <a:pt x="46122" y="12060"/>
                  </a:lnTo>
                  <a:lnTo>
                    <a:pt x="46326" y="12315"/>
                  </a:lnTo>
                  <a:lnTo>
                    <a:pt x="46555" y="12570"/>
                  </a:lnTo>
                  <a:lnTo>
                    <a:pt x="46810" y="12825"/>
                  </a:lnTo>
                  <a:lnTo>
                    <a:pt x="47091" y="13054"/>
                  </a:lnTo>
                  <a:lnTo>
                    <a:pt x="47397" y="13258"/>
                  </a:lnTo>
                  <a:lnTo>
                    <a:pt x="47703" y="13436"/>
                  </a:lnTo>
                  <a:lnTo>
                    <a:pt x="48034" y="13615"/>
                  </a:lnTo>
                  <a:lnTo>
                    <a:pt x="48391" y="13742"/>
                  </a:lnTo>
                  <a:lnTo>
                    <a:pt x="48748" y="13844"/>
                  </a:lnTo>
                  <a:lnTo>
                    <a:pt x="49079" y="13921"/>
                  </a:lnTo>
                  <a:lnTo>
                    <a:pt x="49436" y="13972"/>
                  </a:lnTo>
                  <a:lnTo>
                    <a:pt x="49793" y="13972"/>
                  </a:lnTo>
                  <a:lnTo>
                    <a:pt x="50125" y="13921"/>
                  </a:lnTo>
                  <a:lnTo>
                    <a:pt x="50456" y="13844"/>
                  </a:lnTo>
                  <a:lnTo>
                    <a:pt x="50762" y="13717"/>
                  </a:lnTo>
                  <a:lnTo>
                    <a:pt x="51042" y="13538"/>
                  </a:lnTo>
                  <a:lnTo>
                    <a:pt x="51221" y="13385"/>
                  </a:lnTo>
                  <a:lnTo>
                    <a:pt x="51399" y="13207"/>
                  </a:lnTo>
                  <a:lnTo>
                    <a:pt x="51527" y="13003"/>
                  </a:lnTo>
                  <a:lnTo>
                    <a:pt x="51629" y="12774"/>
                  </a:lnTo>
                  <a:lnTo>
                    <a:pt x="51705" y="12570"/>
                  </a:lnTo>
                  <a:lnTo>
                    <a:pt x="51756" y="12340"/>
                  </a:lnTo>
                  <a:lnTo>
                    <a:pt x="51782" y="12111"/>
                  </a:lnTo>
                  <a:lnTo>
                    <a:pt x="51782" y="11881"/>
                  </a:lnTo>
                  <a:lnTo>
                    <a:pt x="51731" y="11652"/>
                  </a:lnTo>
                  <a:lnTo>
                    <a:pt x="51680" y="11422"/>
                  </a:lnTo>
                  <a:lnTo>
                    <a:pt x="51603" y="11218"/>
                  </a:lnTo>
                  <a:lnTo>
                    <a:pt x="51501" y="11014"/>
                  </a:lnTo>
                  <a:lnTo>
                    <a:pt x="51374" y="10836"/>
                  </a:lnTo>
                  <a:lnTo>
                    <a:pt x="51221" y="10683"/>
                  </a:lnTo>
                  <a:lnTo>
                    <a:pt x="51042" y="10530"/>
                  </a:lnTo>
                  <a:lnTo>
                    <a:pt x="50864" y="10402"/>
                  </a:lnTo>
                  <a:lnTo>
                    <a:pt x="51093" y="10275"/>
                  </a:lnTo>
                  <a:lnTo>
                    <a:pt x="51323" y="10097"/>
                  </a:lnTo>
                  <a:lnTo>
                    <a:pt x="51527" y="9893"/>
                  </a:lnTo>
                  <a:lnTo>
                    <a:pt x="51680" y="9663"/>
                  </a:lnTo>
                  <a:lnTo>
                    <a:pt x="51833" y="9408"/>
                  </a:lnTo>
                  <a:lnTo>
                    <a:pt x="51909" y="9128"/>
                  </a:lnTo>
                  <a:lnTo>
                    <a:pt x="51986" y="8822"/>
                  </a:lnTo>
                  <a:lnTo>
                    <a:pt x="52011" y="8541"/>
                  </a:lnTo>
                  <a:lnTo>
                    <a:pt x="51986" y="8286"/>
                  </a:lnTo>
                  <a:lnTo>
                    <a:pt x="51935" y="8031"/>
                  </a:lnTo>
                  <a:lnTo>
                    <a:pt x="51858" y="7776"/>
                  </a:lnTo>
                  <a:lnTo>
                    <a:pt x="51731" y="7572"/>
                  </a:lnTo>
                  <a:lnTo>
                    <a:pt x="51578" y="7368"/>
                  </a:lnTo>
                  <a:lnTo>
                    <a:pt x="51399" y="7216"/>
                  </a:lnTo>
                  <a:lnTo>
                    <a:pt x="51221" y="7063"/>
                  </a:lnTo>
                  <a:lnTo>
                    <a:pt x="50992" y="6961"/>
                  </a:lnTo>
                  <a:lnTo>
                    <a:pt x="51170" y="6833"/>
                  </a:lnTo>
                  <a:lnTo>
                    <a:pt x="51323" y="6706"/>
                  </a:lnTo>
                  <a:lnTo>
                    <a:pt x="51476" y="6527"/>
                  </a:lnTo>
                  <a:lnTo>
                    <a:pt x="51578" y="6374"/>
                  </a:lnTo>
                  <a:lnTo>
                    <a:pt x="51680" y="6170"/>
                  </a:lnTo>
                  <a:lnTo>
                    <a:pt x="51756" y="5966"/>
                  </a:lnTo>
                  <a:lnTo>
                    <a:pt x="51782" y="5762"/>
                  </a:lnTo>
                  <a:lnTo>
                    <a:pt x="51782" y="5533"/>
                  </a:lnTo>
                  <a:lnTo>
                    <a:pt x="51756" y="5303"/>
                  </a:lnTo>
                  <a:lnTo>
                    <a:pt x="51680" y="5048"/>
                  </a:lnTo>
                  <a:lnTo>
                    <a:pt x="51552" y="4819"/>
                  </a:lnTo>
                  <a:lnTo>
                    <a:pt x="51374" y="4589"/>
                  </a:lnTo>
                  <a:lnTo>
                    <a:pt x="51195" y="4411"/>
                  </a:lnTo>
                  <a:lnTo>
                    <a:pt x="50966" y="4258"/>
                  </a:lnTo>
                  <a:lnTo>
                    <a:pt x="50737" y="4131"/>
                  </a:lnTo>
                  <a:lnTo>
                    <a:pt x="50507" y="4054"/>
                  </a:lnTo>
                  <a:lnTo>
                    <a:pt x="50686" y="3876"/>
                  </a:lnTo>
                  <a:lnTo>
                    <a:pt x="50839" y="3672"/>
                  </a:lnTo>
                  <a:lnTo>
                    <a:pt x="50966" y="3468"/>
                  </a:lnTo>
                  <a:lnTo>
                    <a:pt x="51068" y="3238"/>
                  </a:lnTo>
                  <a:lnTo>
                    <a:pt x="51144" y="2983"/>
                  </a:lnTo>
                  <a:lnTo>
                    <a:pt x="51195" y="2728"/>
                  </a:lnTo>
                  <a:lnTo>
                    <a:pt x="51221" y="2499"/>
                  </a:lnTo>
                  <a:lnTo>
                    <a:pt x="51221" y="2244"/>
                  </a:lnTo>
                  <a:lnTo>
                    <a:pt x="51170" y="1989"/>
                  </a:lnTo>
                  <a:lnTo>
                    <a:pt x="51119" y="1734"/>
                  </a:lnTo>
                  <a:lnTo>
                    <a:pt x="51017" y="1504"/>
                  </a:lnTo>
                  <a:lnTo>
                    <a:pt x="50890" y="1300"/>
                  </a:lnTo>
                  <a:lnTo>
                    <a:pt x="50737" y="1097"/>
                  </a:lnTo>
                  <a:lnTo>
                    <a:pt x="50558" y="944"/>
                  </a:lnTo>
                  <a:lnTo>
                    <a:pt x="50354" y="791"/>
                  </a:lnTo>
                  <a:lnTo>
                    <a:pt x="50099" y="663"/>
                  </a:lnTo>
                  <a:lnTo>
                    <a:pt x="49895" y="587"/>
                  </a:lnTo>
                  <a:lnTo>
                    <a:pt x="49717" y="536"/>
                  </a:lnTo>
                  <a:lnTo>
                    <a:pt x="49513" y="510"/>
                  </a:lnTo>
                  <a:lnTo>
                    <a:pt x="49309" y="485"/>
                  </a:lnTo>
                  <a:lnTo>
                    <a:pt x="48926" y="510"/>
                  </a:lnTo>
                  <a:lnTo>
                    <a:pt x="48544" y="587"/>
                  </a:lnTo>
                  <a:lnTo>
                    <a:pt x="48187" y="689"/>
                  </a:lnTo>
                  <a:lnTo>
                    <a:pt x="47830" y="867"/>
                  </a:lnTo>
                  <a:lnTo>
                    <a:pt x="47473" y="1071"/>
                  </a:lnTo>
                  <a:lnTo>
                    <a:pt x="47142" y="1300"/>
                  </a:lnTo>
                  <a:lnTo>
                    <a:pt x="46836" y="1581"/>
                  </a:lnTo>
                  <a:lnTo>
                    <a:pt x="46530" y="1887"/>
                  </a:lnTo>
                  <a:lnTo>
                    <a:pt x="46275" y="2193"/>
                  </a:lnTo>
                  <a:lnTo>
                    <a:pt x="46020" y="2524"/>
                  </a:lnTo>
                  <a:lnTo>
                    <a:pt x="45790" y="2856"/>
                  </a:lnTo>
                  <a:lnTo>
                    <a:pt x="45586" y="3213"/>
                  </a:lnTo>
                  <a:lnTo>
                    <a:pt x="45408" y="3544"/>
                  </a:lnTo>
                  <a:lnTo>
                    <a:pt x="45255" y="3876"/>
                  </a:lnTo>
                  <a:lnTo>
                    <a:pt x="44873" y="3417"/>
                  </a:lnTo>
                  <a:lnTo>
                    <a:pt x="44490" y="2983"/>
                  </a:lnTo>
                  <a:lnTo>
                    <a:pt x="44057" y="2575"/>
                  </a:lnTo>
                  <a:lnTo>
                    <a:pt x="43598" y="2193"/>
                  </a:lnTo>
                  <a:lnTo>
                    <a:pt x="43113" y="1836"/>
                  </a:lnTo>
                  <a:lnTo>
                    <a:pt x="42603" y="1530"/>
                  </a:lnTo>
                  <a:lnTo>
                    <a:pt x="42068" y="1249"/>
                  </a:lnTo>
                  <a:lnTo>
                    <a:pt x="41507" y="995"/>
                  </a:lnTo>
                  <a:lnTo>
                    <a:pt x="40793" y="740"/>
                  </a:lnTo>
                  <a:lnTo>
                    <a:pt x="40028" y="510"/>
                  </a:lnTo>
                  <a:lnTo>
                    <a:pt x="39263" y="332"/>
                  </a:lnTo>
                  <a:lnTo>
                    <a:pt x="38448" y="179"/>
                  </a:lnTo>
                  <a:lnTo>
                    <a:pt x="37632" y="77"/>
                  </a:lnTo>
                  <a:lnTo>
                    <a:pt x="36790" y="26"/>
                  </a:lnTo>
                  <a:lnTo>
                    <a:pt x="3594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2285;p101">
              <a:extLst>
                <a:ext uri="{FF2B5EF4-FFF2-40B4-BE49-F238E27FC236}">
                  <a16:creationId xmlns:a16="http://schemas.microsoft.com/office/drawing/2014/main" id="{2E05CEA0-00CD-D8CA-CE1F-978510B07405}"/>
                </a:ext>
              </a:extLst>
            </p:cNvPr>
            <p:cNvSpPr/>
            <p:nvPr/>
          </p:nvSpPr>
          <p:spPr>
            <a:xfrm>
              <a:off x="6324711" y="2663056"/>
              <a:ext cx="139617" cy="95933"/>
            </a:xfrm>
            <a:custGeom>
              <a:avLst/>
              <a:gdLst/>
              <a:ahLst/>
              <a:cxnLst/>
              <a:rect l="l" t="t" r="r" b="b"/>
              <a:pathLst>
                <a:path w="8313" h="5712" extrusionOk="0">
                  <a:moveTo>
                    <a:pt x="5941" y="0"/>
                  </a:moveTo>
                  <a:lnTo>
                    <a:pt x="5533" y="51"/>
                  </a:lnTo>
                  <a:lnTo>
                    <a:pt x="5100" y="153"/>
                  </a:lnTo>
                  <a:lnTo>
                    <a:pt x="4692" y="281"/>
                  </a:lnTo>
                  <a:lnTo>
                    <a:pt x="4284" y="434"/>
                  </a:lnTo>
                  <a:lnTo>
                    <a:pt x="3927" y="638"/>
                  </a:lnTo>
                  <a:lnTo>
                    <a:pt x="3570" y="842"/>
                  </a:lnTo>
                  <a:lnTo>
                    <a:pt x="3264" y="1071"/>
                  </a:lnTo>
                  <a:lnTo>
                    <a:pt x="2933" y="1351"/>
                  </a:lnTo>
                  <a:lnTo>
                    <a:pt x="2627" y="1657"/>
                  </a:lnTo>
                  <a:lnTo>
                    <a:pt x="2015" y="2269"/>
                  </a:lnTo>
                  <a:lnTo>
                    <a:pt x="1403" y="2881"/>
                  </a:lnTo>
                  <a:lnTo>
                    <a:pt x="1097" y="3162"/>
                  </a:lnTo>
                  <a:lnTo>
                    <a:pt x="766" y="3417"/>
                  </a:lnTo>
                  <a:lnTo>
                    <a:pt x="664" y="3468"/>
                  </a:lnTo>
                  <a:lnTo>
                    <a:pt x="587" y="3468"/>
                  </a:lnTo>
                  <a:lnTo>
                    <a:pt x="511" y="3442"/>
                  </a:lnTo>
                  <a:lnTo>
                    <a:pt x="434" y="3391"/>
                  </a:lnTo>
                  <a:lnTo>
                    <a:pt x="409" y="3977"/>
                  </a:lnTo>
                  <a:lnTo>
                    <a:pt x="307" y="4538"/>
                  </a:lnTo>
                  <a:lnTo>
                    <a:pt x="179" y="5099"/>
                  </a:lnTo>
                  <a:lnTo>
                    <a:pt x="1" y="5635"/>
                  </a:lnTo>
                  <a:lnTo>
                    <a:pt x="1174" y="5660"/>
                  </a:lnTo>
                  <a:lnTo>
                    <a:pt x="2499" y="5711"/>
                  </a:lnTo>
                  <a:lnTo>
                    <a:pt x="3188" y="5711"/>
                  </a:lnTo>
                  <a:lnTo>
                    <a:pt x="3902" y="5686"/>
                  </a:lnTo>
                  <a:lnTo>
                    <a:pt x="4590" y="5635"/>
                  </a:lnTo>
                  <a:lnTo>
                    <a:pt x="5253" y="5533"/>
                  </a:lnTo>
                  <a:lnTo>
                    <a:pt x="5559" y="5456"/>
                  </a:lnTo>
                  <a:lnTo>
                    <a:pt x="5865" y="5380"/>
                  </a:lnTo>
                  <a:lnTo>
                    <a:pt x="6171" y="5278"/>
                  </a:lnTo>
                  <a:lnTo>
                    <a:pt x="6451" y="5176"/>
                  </a:lnTo>
                  <a:lnTo>
                    <a:pt x="6732" y="5048"/>
                  </a:lnTo>
                  <a:lnTo>
                    <a:pt x="6987" y="4895"/>
                  </a:lnTo>
                  <a:lnTo>
                    <a:pt x="7216" y="4742"/>
                  </a:lnTo>
                  <a:lnTo>
                    <a:pt x="7446" y="4538"/>
                  </a:lnTo>
                  <a:lnTo>
                    <a:pt x="7624" y="4334"/>
                  </a:lnTo>
                  <a:lnTo>
                    <a:pt x="7803" y="4105"/>
                  </a:lnTo>
                  <a:lnTo>
                    <a:pt x="7955" y="3876"/>
                  </a:lnTo>
                  <a:lnTo>
                    <a:pt x="8083" y="3595"/>
                  </a:lnTo>
                  <a:lnTo>
                    <a:pt x="8185" y="3289"/>
                  </a:lnTo>
                  <a:lnTo>
                    <a:pt x="8261" y="2958"/>
                  </a:lnTo>
                  <a:lnTo>
                    <a:pt x="8312" y="2601"/>
                  </a:lnTo>
                  <a:lnTo>
                    <a:pt x="8312" y="2218"/>
                  </a:lnTo>
                  <a:lnTo>
                    <a:pt x="8312" y="1938"/>
                  </a:lnTo>
                  <a:lnTo>
                    <a:pt x="8261" y="1683"/>
                  </a:lnTo>
                  <a:lnTo>
                    <a:pt x="8210" y="1453"/>
                  </a:lnTo>
                  <a:lnTo>
                    <a:pt x="8159" y="1224"/>
                  </a:lnTo>
                  <a:lnTo>
                    <a:pt x="8057" y="1020"/>
                  </a:lnTo>
                  <a:lnTo>
                    <a:pt x="7955" y="842"/>
                  </a:lnTo>
                  <a:lnTo>
                    <a:pt x="7853" y="689"/>
                  </a:lnTo>
                  <a:lnTo>
                    <a:pt x="7726" y="536"/>
                  </a:lnTo>
                  <a:lnTo>
                    <a:pt x="7573" y="434"/>
                  </a:lnTo>
                  <a:lnTo>
                    <a:pt x="7420" y="306"/>
                  </a:lnTo>
                  <a:lnTo>
                    <a:pt x="7267" y="230"/>
                  </a:lnTo>
                  <a:lnTo>
                    <a:pt x="7089" y="153"/>
                  </a:lnTo>
                  <a:lnTo>
                    <a:pt x="6910" y="102"/>
                  </a:lnTo>
                  <a:lnTo>
                    <a:pt x="6732" y="51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2286;p101">
              <a:extLst>
                <a:ext uri="{FF2B5EF4-FFF2-40B4-BE49-F238E27FC236}">
                  <a16:creationId xmlns:a16="http://schemas.microsoft.com/office/drawing/2014/main" id="{9D19E6E9-0338-47C2-D4DF-DF611DF0C785}"/>
                </a:ext>
              </a:extLst>
            </p:cNvPr>
            <p:cNvSpPr/>
            <p:nvPr/>
          </p:nvSpPr>
          <p:spPr>
            <a:xfrm>
              <a:off x="6115334" y="2606961"/>
              <a:ext cx="212406" cy="214976"/>
            </a:xfrm>
            <a:custGeom>
              <a:avLst/>
              <a:gdLst/>
              <a:ahLst/>
              <a:cxnLst/>
              <a:rect l="l" t="t" r="r" b="b"/>
              <a:pathLst>
                <a:path w="12647" h="12800" extrusionOk="0">
                  <a:moveTo>
                    <a:pt x="6221" y="2677"/>
                  </a:moveTo>
                  <a:lnTo>
                    <a:pt x="6629" y="2703"/>
                  </a:lnTo>
                  <a:lnTo>
                    <a:pt x="7037" y="2754"/>
                  </a:lnTo>
                  <a:lnTo>
                    <a:pt x="7445" y="2830"/>
                  </a:lnTo>
                  <a:lnTo>
                    <a:pt x="7828" y="2958"/>
                  </a:lnTo>
                  <a:lnTo>
                    <a:pt x="8185" y="3136"/>
                  </a:lnTo>
                  <a:lnTo>
                    <a:pt x="8541" y="3340"/>
                  </a:lnTo>
                  <a:lnTo>
                    <a:pt x="8873" y="3570"/>
                  </a:lnTo>
                  <a:lnTo>
                    <a:pt x="9179" y="3850"/>
                  </a:lnTo>
                  <a:lnTo>
                    <a:pt x="9459" y="4131"/>
                  </a:lnTo>
                  <a:lnTo>
                    <a:pt x="9714" y="4462"/>
                  </a:lnTo>
                  <a:lnTo>
                    <a:pt x="9918" y="4793"/>
                  </a:lnTo>
                  <a:lnTo>
                    <a:pt x="10122" y="5176"/>
                  </a:lnTo>
                  <a:lnTo>
                    <a:pt x="10275" y="5558"/>
                  </a:lnTo>
                  <a:lnTo>
                    <a:pt x="10377" y="5941"/>
                  </a:lnTo>
                  <a:lnTo>
                    <a:pt x="10454" y="6349"/>
                  </a:lnTo>
                  <a:lnTo>
                    <a:pt x="10454" y="6782"/>
                  </a:lnTo>
                  <a:lnTo>
                    <a:pt x="10428" y="7216"/>
                  </a:lnTo>
                  <a:lnTo>
                    <a:pt x="10377" y="7598"/>
                  </a:lnTo>
                  <a:lnTo>
                    <a:pt x="10250" y="7980"/>
                  </a:lnTo>
                  <a:lnTo>
                    <a:pt x="10097" y="8363"/>
                  </a:lnTo>
                  <a:lnTo>
                    <a:pt x="9918" y="8694"/>
                  </a:lnTo>
                  <a:lnTo>
                    <a:pt x="9689" y="9000"/>
                  </a:lnTo>
                  <a:lnTo>
                    <a:pt x="9434" y="9306"/>
                  </a:lnTo>
                  <a:lnTo>
                    <a:pt x="9153" y="9561"/>
                  </a:lnTo>
                  <a:lnTo>
                    <a:pt x="8847" y="9791"/>
                  </a:lnTo>
                  <a:lnTo>
                    <a:pt x="8516" y="9995"/>
                  </a:lnTo>
                  <a:lnTo>
                    <a:pt x="8159" y="10173"/>
                  </a:lnTo>
                  <a:lnTo>
                    <a:pt x="7777" y="10300"/>
                  </a:lnTo>
                  <a:lnTo>
                    <a:pt x="7369" y="10402"/>
                  </a:lnTo>
                  <a:lnTo>
                    <a:pt x="6961" y="10453"/>
                  </a:lnTo>
                  <a:lnTo>
                    <a:pt x="6553" y="10453"/>
                  </a:lnTo>
                  <a:lnTo>
                    <a:pt x="6451" y="10428"/>
                  </a:lnTo>
                  <a:lnTo>
                    <a:pt x="6400" y="10377"/>
                  </a:lnTo>
                  <a:lnTo>
                    <a:pt x="6043" y="10402"/>
                  </a:lnTo>
                  <a:lnTo>
                    <a:pt x="5711" y="10377"/>
                  </a:lnTo>
                  <a:lnTo>
                    <a:pt x="5380" y="10300"/>
                  </a:lnTo>
                  <a:lnTo>
                    <a:pt x="5049" y="10199"/>
                  </a:lnTo>
                  <a:lnTo>
                    <a:pt x="4743" y="10071"/>
                  </a:lnTo>
                  <a:lnTo>
                    <a:pt x="4437" y="9893"/>
                  </a:lnTo>
                  <a:lnTo>
                    <a:pt x="4131" y="9689"/>
                  </a:lnTo>
                  <a:lnTo>
                    <a:pt x="3876" y="9459"/>
                  </a:lnTo>
                  <a:lnTo>
                    <a:pt x="3621" y="9204"/>
                  </a:lnTo>
                  <a:lnTo>
                    <a:pt x="3366" y="8949"/>
                  </a:lnTo>
                  <a:lnTo>
                    <a:pt x="3162" y="8643"/>
                  </a:lnTo>
                  <a:lnTo>
                    <a:pt x="2983" y="8337"/>
                  </a:lnTo>
                  <a:lnTo>
                    <a:pt x="2830" y="8031"/>
                  </a:lnTo>
                  <a:lnTo>
                    <a:pt x="2703" y="7725"/>
                  </a:lnTo>
                  <a:lnTo>
                    <a:pt x="2601" y="7394"/>
                  </a:lnTo>
                  <a:lnTo>
                    <a:pt x="2550" y="7063"/>
                  </a:lnTo>
                  <a:lnTo>
                    <a:pt x="2524" y="6680"/>
                  </a:lnTo>
                  <a:lnTo>
                    <a:pt x="2550" y="6298"/>
                  </a:lnTo>
                  <a:lnTo>
                    <a:pt x="2601" y="5915"/>
                  </a:lnTo>
                  <a:lnTo>
                    <a:pt x="2677" y="5558"/>
                  </a:lnTo>
                  <a:lnTo>
                    <a:pt x="2779" y="5201"/>
                  </a:lnTo>
                  <a:lnTo>
                    <a:pt x="2932" y="4844"/>
                  </a:lnTo>
                  <a:lnTo>
                    <a:pt x="3111" y="4538"/>
                  </a:lnTo>
                  <a:lnTo>
                    <a:pt x="3315" y="4232"/>
                  </a:lnTo>
                  <a:lnTo>
                    <a:pt x="3544" y="3952"/>
                  </a:lnTo>
                  <a:lnTo>
                    <a:pt x="3799" y="3672"/>
                  </a:lnTo>
                  <a:lnTo>
                    <a:pt x="4080" y="3442"/>
                  </a:lnTo>
                  <a:lnTo>
                    <a:pt x="4386" y="3238"/>
                  </a:lnTo>
                  <a:lnTo>
                    <a:pt x="4717" y="3060"/>
                  </a:lnTo>
                  <a:lnTo>
                    <a:pt x="5049" y="2907"/>
                  </a:lnTo>
                  <a:lnTo>
                    <a:pt x="5431" y="2805"/>
                  </a:lnTo>
                  <a:lnTo>
                    <a:pt x="5813" y="2728"/>
                  </a:lnTo>
                  <a:lnTo>
                    <a:pt x="6221" y="2677"/>
                  </a:lnTo>
                  <a:close/>
                  <a:moveTo>
                    <a:pt x="6094" y="0"/>
                  </a:moveTo>
                  <a:lnTo>
                    <a:pt x="5737" y="26"/>
                  </a:lnTo>
                  <a:lnTo>
                    <a:pt x="5380" y="77"/>
                  </a:lnTo>
                  <a:lnTo>
                    <a:pt x="5074" y="128"/>
                  </a:lnTo>
                  <a:lnTo>
                    <a:pt x="4768" y="204"/>
                  </a:lnTo>
                  <a:lnTo>
                    <a:pt x="4462" y="281"/>
                  </a:lnTo>
                  <a:lnTo>
                    <a:pt x="4182" y="383"/>
                  </a:lnTo>
                  <a:lnTo>
                    <a:pt x="3621" y="612"/>
                  </a:lnTo>
                  <a:lnTo>
                    <a:pt x="3085" y="893"/>
                  </a:lnTo>
                  <a:lnTo>
                    <a:pt x="2601" y="1224"/>
                  </a:lnTo>
                  <a:lnTo>
                    <a:pt x="2142" y="1606"/>
                  </a:lnTo>
                  <a:lnTo>
                    <a:pt x="1734" y="2014"/>
                  </a:lnTo>
                  <a:lnTo>
                    <a:pt x="1352" y="2473"/>
                  </a:lnTo>
                  <a:lnTo>
                    <a:pt x="1020" y="2958"/>
                  </a:lnTo>
                  <a:lnTo>
                    <a:pt x="714" y="3468"/>
                  </a:lnTo>
                  <a:lnTo>
                    <a:pt x="459" y="4029"/>
                  </a:lnTo>
                  <a:lnTo>
                    <a:pt x="281" y="4589"/>
                  </a:lnTo>
                  <a:lnTo>
                    <a:pt x="128" y="5176"/>
                  </a:lnTo>
                  <a:lnTo>
                    <a:pt x="26" y="5762"/>
                  </a:lnTo>
                  <a:lnTo>
                    <a:pt x="0" y="6374"/>
                  </a:lnTo>
                  <a:lnTo>
                    <a:pt x="26" y="6986"/>
                  </a:lnTo>
                  <a:lnTo>
                    <a:pt x="102" y="7547"/>
                  </a:lnTo>
                  <a:lnTo>
                    <a:pt x="204" y="8057"/>
                  </a:lnTo>
                  <a:lnTo>
                    <a:pt x="357" y="8541"/>
                  </a:lnTo>
                  <a:lnTo>
                    <a:pt x="536" y="9000"/>
                  </a:lnTo>
                  <a:lnTo>
                    <a:pt x="638" y="9000"/>
                  </a:lnTo>
                  <a:lnTo>
                    <a:pt x="689" y="9026"/>
                  </a:lnTo>
                  <a:lnTo>
                    <a:pt x="714" y="9077"/>
                  </a:lnTo>
                  <a:lnTo>
                    <a:pt x="740" y="9128"/>
                  </a:lnTo>
                  <a:lnTo>
                    <a:pt x="740" y="9230"/>
                  </a:lnTo>
                  <a:lnTo>
                    <a:pt x="740" y="9281"/>
                  </a:lnTo>
                  <a:lnTo>
                    <a:pt x="689" y="9332"/>
                  </a:lnTo>
                  <a:lnTo>
                    <a:pt x="918" y="9689"/>
                  </a:lnTo>
                  <a:lnTo>
                    <a:pt x="1148" y="10046"/>
                  </a:lnTo>
                  <a:lnTo>
                    <a:pt x="1428" y="10351"/>
                  </a:lnTo>
                  <a:lnTo>
                    <a:pt x="1709" y="10657"/>
                  </a:lnTo>
                  <a:lnTo>
                    <a:pt x="2015" y="10938"/>
                  </a:lnTo>
                  <a:lnTo>
                    <a:pt x="2346" y="11193"/>
                  </a:lnTo>
                  <a:lnTo>
                    <a:pt x="2703" y="11448"/>
                  </a:lnTo>
                  <a:lnTo>
                    <a:pt x="3060" y="11652"/>
                  </a:lnTo>
                  <a:lnTo>
                    <a:pt x="3442" y="11856"/>
                  </a:lnTo>
                  <a:lnTo>
                    <a:pt x="3825" y="12060"/>
                  </a:lnTo>
                  <a:lnTo>
                    <a:pt x="4233" y="12213"/>
                  </a:lnTo>
                  <a:lnTo>
                    <a:pt x="4641" y="12366"/>
                  </a:lnTo>
                  <a:lnTo>
                    <a:pt x="5049" y="12493"/>
                  </a:lnTo>
                  <a:lnTo>
                    <a:pt x="5482" y="12621"/>
                  </a:lnTo>
                  <a:lnTo>
                    <a:pt x="5915" y="12697"/>
                  </a:lnTo>
                  <a:lnTo>
                    <a:pt x="6374" y="12799"/>
                  </a:lnTo>
                  <a:lnTo>
                    <a:pt x="6400" y="12774"/>
                  </a:lnTo>
                  <a:lnTo>
                    <a:pt x="6451" y="12774"/>
                  </a:lnTo>
                  <a:lnTo>
                    <a:pt x="6808" y="12748"/>
                  </a:lnTo>
                  <a:lnTo>
                    <a:pt x="7139" y="12697"/>
                  </a:lnTo>
                  <a:lnTo>
                    <a:pt x="7471" y="12646"/>
                  </a:lnTo>
                  <a:lnTo>
                    <a:pt x="7802" y="12595"/>
                  </a:lnTo>
                  <a:lnTo>
                    <a:pt x="8108" y="12493"/>
                  </a:lnTo>
                  <a:lnTo>
                    <a:pt x="8414" y="12391"/>
                  </a:lnTo>
                  <a:lnTo>
                    <a:pt x="8720" y="12289"/>
                  </a:lnTo>
                  <a:lnTo>
                    <a:pt x="9026" y="12162"/>
                  </a:lnTo>
                  <a:lnTo>
                    <a:pt x="9306" y="12034"/>
                  </a:lnTo>
                  <a:lnTo>
                    <a:pt x="9587" y="11881"/>
                  </a:lnTo>
                  <a:lnTo>
                    <a:pt x="9842" y="11703"/>
                  </a:lnTo>
                  <a:lnTo>
                    <a:pt x="10097" y="11550"/>
                  </a:lnTo>
                  <a:lnTo>
                    <a:pt x="10352" y="11346"/>
                  </a:lnTo>
                  <a:lnTo>
                    <a:pt x="10581" y="11142"/>
                  </a:lnTo>
                  <a:lnTo>
                    <a:pt x="10811" y="10938"/>
                  </a:lnTo>
                  <a:lnTo>
                    <a:pt x="11015" y="10708"/>
                  </a:lnTo>
                  <a:lnTo>
                    <a:pt x="11219" y="10479"/>
                  </a:lnTo>
                  <a:lnTo>
                    <a:pt x="11422" y="10250"/>
                  </a:lnTo>
                  <a:lnTo>
                    <a:pt x="11601" y="9995"/>
                  </a:lnTo>
                  <a:lnTo>
                    <a:pt x="11754" y="9740"/>
                  </a:lnTo>
                  <a:lnTo>
                    <a:pt x="11907" y="9459"/>
                  </a:lnTo>
                  <a:lnTo>
                    <a:pt x="12060" y="9179"/>
                  </a:lnTo>
                  <a:lnTo>
                    <a:pt x="12187" y="8898"/>
                  </a:lnTo>
                  <a:lnTo>
                    <a:pt x="12289" y="8592"/>
                  </a:lnTo>
                  <a:lnTo>
                    <a:pt x="12391" y="8286"/>
                  </a:lnTo>
                  <a:lnTo>
                    <a:pt x="12468" y="7980"/>
                  </a:lnTo>
                  <a:lnTo>
                    <a:pt x="12544" y="7674"/>
                  </a:lnTo>
                  <a:lnTo>
                    <a:pt x="12595" y="7343"/>
                  </a:lnTo>
                  <a:lnTo>
                    <a:pt x="12621" y="7012"/>
                  </a:lnTo>
                  <a:lnTo>
                    <a:pt x="12646" y="6680"/>
                  </a:lnTo>
                  <a:lnTo>
                    <a:pt x="12646" y="6349"/>
                  </a:lnTo>
                  <a:lnTo>
                    <a:pt x="12621" y="5992"/>
                  </a:lnTo>
                  <a:lnTo>
                    <a:pt x="12595" y="5635"/>
                  </a:lnTo>
                  <a:lnTo>
                    <a:pt x="12544" y="5278"/>
                  </a:lnTo>
                  <a:lnTo>
                    <a:pt x="12468" y="4921"/>
                  </a:lnTo>
                  <a:lnTo>
                    <a:pt x="12391" y="4589"/>
                  </a:lnTo>
                  <a:lnTo>
                    <a:pt x="12289" y="4258"/>
                  </a:lnTo>
                  <a:lnTo>
                    <a:pt x="12187" y="3952"/>
                  </a:lnTo>
                  <a:lnTo>
                    <a:pt x="12060" y="3646"/>
                  </a:lnTo>
                  <a:lnTo>
                    <a:pt x="11932" y="3340"/>
                  </a:lnTo>
                  <a:lnTo>
                    <a:pt x="11779" y="3060"/>
                  </a:lnTo>
                  <a:lnTo>
                    <a:pt x="11601" y="2779"/>
                  </a:lnTo>
                  <a:lnTo>
                    <a:pt x="11448" y="2499"/>
                  </a:lnTo>
                  <a:lnTo>
                    <a:pt x="11244" y="2244"/>
                  </a:lnTo>
                  <a:lnTo>
                    <a:pt x="11040" y="2014"/>
                  </a:lnTo>
                  <a:lnTo>
                    <a:pt x="10836" y="1785"/>
                  </a:lnTo>
                  <a:lnTo>
                    <a:pt x="10607" y="1555"/>
                  </a:lnTo>
                  <a:lnTo>
                    <a:pt x="10377" y="1351"/>
                  </a:lnTo>
                  <a:lnTo>
                    <a:pt x="10122" y="1148"/>
                  </a:lnTo>
                  <a:lnTo>
                    <a:pt x="9867" y="969"/>
                  </a:lnTo>
                  <a:lnTo>
                    <a:pt x="9587" y="816"/>
                  </a:lnTo>
                  <a:lnTo>
                    <a:pt x="9332" y="663"/>
                  </a:lnTo>
                  <a:lnTo>
                    <a:pt x="9026" y="536"/>
                  </a:lnTo>
                  <a:lnTo>
                    <a:pt x="8745" y="408"/>
                  </a:lnTo>
                  <a:lnTo>
                    <a:pt x="8439" y="306"/>
                  </a:lnTo>
                  <a:lnTo>
                    <a:pt x="8134" y="204"/>
                  </a:lnTo>
                  <a:lnTo>
                    <a:pt x="7802" y="128"/>
                  </a:lnTo>
                  <a:lnTo>
                    <a:pt x="7471" y="77"/>
                  </a:lnTo>
                  <a:lnTo>
                    <a:pt x="7139" y="26"/>
                  </a:lnTo>
                  <a:lnTo>
                    <a:pt x="6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2287;p101">
              <a:extLst>
                <a:ext uri="{FF2B5EF4-FFF2-40B4-BE49-F238E27FC236}">
                  <a16:creationId xmlns:a16="http://schemas.microsoft.com/office/drawing/2014/main" id="{808D3449-F3A7-BF3E-ABA8-3205CA65B326}"/>
                </a:ext>
              </a:extLst>
            </p:cNvPr>
            <p:cNvSpPr/>
            <p:nvPr/>
          </p:nvSpPr>
          <p:spPr>
            <a:xfrm>
              <a:off x="6157723" y="2651921"/>
              <a:ext cx="133184" cy="130615"/>
            </a:xfrm>
            <a:custGeom>
              <a:avLst/>
              <a:gdLst/>
              <a:ahLst/>
              <a:cxnLst/>
              <a:rect l="l" t="t" r="r" b="b"/>
              <a:pathLst>
                <a:path w="7930" h="7777" extrusionOk="0">
                  <a:moveTo>
                    <a:pt x="3748" y="459"/>
                  </a:moveTo>
                  <a:lnTo>
                    <a:pt x="4131" y="485"/>
                  </a:lnTo>
                  <a:lnTo>
                    <a:pt x="4513" y="536"/>
                  </a:lnTo>
                  <a:lnTo>
                    <a:pt x="4870" y="612"/>
                  </a:lnTo>
                  <a:lnTo>
                    <a:pt x="5227" y="740"/>
                  </a:lnTo>
                  <a:lnTo>
                    <a:pt x="5559" y="893"/>
                  </a:lnTo>
                  <a:lnTo>
                    <a:pt x="5864" y="1071"/>
                  </a:lnTo>
                  <a:lnTo>
                    <a:pt x="6170" y="1275"/>
                  </a:lnTo>
                  <a:lnTo>
                    <a:pt x="6451" y="1530"/>
                  </a:lnTo>
                  <a:lnTo>
                    <a:pt x="6706" y="1810"/>
                  </a:lnTo>
                  <a:lnTo>
                    <a:pt x="6935" y="2116"/>
                  </a:lnTo>
                  <a:lnTo>
                    <a:pt x="7139" y="2422"/>
                  </a:lnTo>
                  <a:lnTo>
                    <a:pt x="7318" y="2779"/>
                  </a:lnTo>
                  <a:lnTo>
                    <a:pt x="7445" y="3136"/>
                  </a:lnTo>
                  <a:lnTo>
                    <a:pt x="7547" y="3570"/>
                  </a:lnTo>
                  <a:lnTo>
                    <a:pt x="7573" y="3978"/>
                  </a:lnTo>
                  <a:lnTo>
                    <a:pt x="7573" y="4386"/>
                  </a:lnTo>
                  <a:lnTo>
                    <a:pt x="7522" y="4768"/>
                  </a:lnTo>
                  <a:lnTo>
                    <a:pt x="7420" y="5125"/>
                  </a:lnTo>
                  <a:lnTo>
                    <a:pt x="7267" y="5482"/>
                  </a:lnTo>
                  <a:lnTo>
                    <a:pt x="7063" y="5788"/>
                  </a:lnTo>
                  <a:lnTo>
                    <a:pt x="6833" y="6094"/>
                  </a:lnTo>
                  <a:lnTo>
                    <a:pt x="6578" y="6374"/>
                  </a:lnTo>
                  <a:lnTo>
                    <a:pt x="6298" y="6629"/>
                  </a:lnTo>
                  <a:lnTo>
                    <a:pt x="5966" y="6833"/>
                  </a:lnTo>
                  <a:lnTo>
                    <a:pt x="5635" y="7012"/>
                  </a:lnTo>
                  <a:lnTo>
                    <a:pt x="5278" y="7165"/>
                  </a:lnTo>
                  <a:lnTo>
                    <a:pt x="4896" y="7267"/>
                  </a:lnTo>
                  <a:lnTo>
                    <a:pt x="4488" y="7343"/>
                  </a:lnTo>
                  <a:lnTo>
                    <a:pt x="4080" y="7369"/>
                  </a:lnTo>
                  <a:lnTo>
                    <a:pt x="3570" y="7267"/>
                  </a:lnTo>
                  <a:lnTo>
                    <a:pt x="3060" y="7165"/>
                  </a:lnTo>
                  <a:lnTo>
                    <a:pt x="2576" y="6986"/>
                  </a:lnTo>
                  <a:lnTo>
                    <a:pt x="2346" y="6910"/>
                  </a:lnTo>
                  <a:lnTo>
                    <a:pt x="2117" y="6782"/>
                  </a:lnTo>
                  <a:lnTo>
                    <a:pt x="1913" y="6680"/>
                  </a:lnTo>
                  <a:lnTo>
                    <a:pt x="1709" y="6527"/>
                  </a:lnTo>
                  <a:lnTo>
                    <a:pt x="1505" y="6374"/>
                  </a:lnTo>
                  <a:lnTo>
                    <a:pt x="1326" y="6196"/>
                  </a:lnTo>
                  <a:lnTo>
                    <a:pt x="1148" y="6017"/>
                  </a:lnTo>
                  <a:lnTo>
                    <a:pt x="995" y="5788"/>
                  </a:lnTo>
                  <a:lnTo>
                    <a:pt x="842" y="5558"/>
                  </a:lnTo>
                  <a:lnTo>
                    <a:pt x="714" y="5303"/>
                  </a:lnTo>
                  <a:lnTo>
                    <a:pt x="587" y="4972"/>
                  </a:lnTo>
                  <a:lnTo>
                    <a:pt x="510" y="4640"/>
                  </a:lnTo>
                  <a:lnTo>
                    <a:pt x="434" y="4284"/>
                  </a:lnTo>
                  <a:lnTo>
                    <a:pt x="434" y="3927"/>
                  </a:lnTo>
                  <a:lnTo>
                    <a:pt x="434" y="3595"/>
                  </a:lnTo>
                  <a:lnTo>
                    <a:pt x="485" y="3238"/>
                  </a:lnTo>
                  <a:lnTo>
                    <a:pt x="561" y="2907"/>
                  </a:lnTo>
                  <a:lnTo>
                    <a:pt x="689" y="2575"/>
                  </a:lnTo>
                  <a:lnTo>
                    <a:pt x="842" y="2269"/>
                  </a:lnTo>
                  <a:lnTo>
                    <a:pt x="995" y="1963"/>
                  </a:lnTo>
                  <a:lnTo>
                    <a:pt x="1199" y="1683"/>
                  </a:lnTo>
                  <a:lnTo>
                    <a:pt x="1454" y="1428"/>
                  </a:lnTo>
                  <a:lnTo>
                    <a:pt x="1709" y="1173"/>
                  </a:lnTo>
                  <a:lnTo>
                    <a:pt x="1989" y="969"/>
                  </a:lnTo>
                  <a:lnTo>
                    <a:pt x="2295" y="816"/>
                  </a:lnTo>
                  <a:lnTo>
                    <a:pt x="2627" y="663"/>
                  </a:lnTo>
                  <a:lnTo>
                    <a:pt x="3009" y="561"/>
                  </a:lnTo>
                  <a:lnTo>
                    <a:pt x="3391" y="485"/>
                  </a:lnTo>
                  <a:lnTo>
                    <a:pt x="3748" y="459"/>
                  </a:lnTo>
                  <a:close/>
                  <a:moveTo>
                    <a:pt x="3697" y="0"/>
                  </a:moveTo>
                  <a:lnTo>
                    <a:pt x="3289" y="51"/>
                  </a:lnTo>
                  <a:lnTo>
                    <a:pt x="2907" y="128"/>
                  </a:lnTo>
                  <a:lnTo>
                    <a:pt x="2525" y="230"/>
                  </a:lnTo>
                  <a:lnTo>
                    <a:pt x="2193" y="383"/>
                  </a:lnTo>
                  <a:lnTo>
                    <a:pt x="1862" y="561"/>
                  </a:lnTo>
                  <a:lnTo>
                    <a:pt x="1556" y="765"/>
                  </a:lnTo>
                  <a:lnTo>
                    <a:pt x="1275" y="995"/>
                  </a:lnTo>
                  <a:lnTo>
                    <a:pt x="1020" y="1275"/>
                  </a:lnTo>
                  <a:lnTo>
                    <a:pt x="791" y="1555"/>
                  </a:lnTo>
                  <a:lnTo>
                    <a:pt x="587" y="1861"/>
                  </a:lnTo>
                  <a:lnTo>
                    <a:pt x="408" y="2167"/>
                  </a:lnTo>
                  <a:lnTo>
                    <a:pt x="255" y="2524"/>
                  </a:lnTo>
                  <a:lnTo>
                    <a:pt x="153" y="2881"/>
                  </a:lnTo>
                  <a:lnTo>
                    <a:pt x="77" y="3238"/>
                  </a:lnTo>
                  <a:lnTo>
                    <a:pt x="26" y="3621"/>
                  </a:lnTo>
                  <a:lnTo>
                    <a:pt x="0" y="4003"/>
                  </a:lnTo>
                  <a:lnTo>
                    <a:pt x="26" y="4386"/>
                  </a:lnTo>
                  <a:lnTo>
                    <a:pt x="77" y="4717"/>
                  </a:lnTo>
                  <a:lnTo>
                    <a:pt x="179" y="5048"/>
                  </a:lnTo>
                  <a:lnTo>
                    <a:pt x="306" y="5354"/>
                  </a:lnTo>
                  <a:lnTo>
                    <a:pt x="459" y="5660"/>
                  </a:lnTo>
                  <a:lnTo>
                    <a:pt x="638" y="5966"/>
                  </a:lnTo>
                  <a:lnTo>
                    <a:pt x="842" y="6272"/>
                  </a:lnTo>
                  <a:lnTo>
                    <a:pt x="1097" y="6527"/>
                  </a:lnTo>
                  <a:lnTo>
                    <a:pt x="1352" y="6782"/>
                  </a:lnTo>
                  <a:lnTo>
                    <a:pt x="1607" y="7012"/>
                  </a:lnTo>
                  <a:lnTo>
                    <a:pt x="1913" y="7216"/>
                  </a:lnTo>
                  <a:lnTo>
                    <a:pt x="2219" y="7394"/>
                  </a:lnTo>
                  <a:lnTo>
                    <a:pt x="2525" y="7522"/>
                  </a:lnTo>
                  <a:lnTo>
                    <a:pt x="2856" y="7623"/>
                  </a:lnTo>
                  <a:lnTo>
                    <a:pt x="3187" y="7700"/>
                  </a:lnTo>
                  <a:lnTo>
                    <a:pt x="3519" y="7725"/>
                  </a:lnTo>
                  <a:lnTo>
                    <a:pt x="3876" y="7700"/>
                  </a:lnTo>
                  <a:lnTo>
                    <a:pt x="3927" y="7751"/>
                  </a:lnTo>
                  <a:lnTo>
                    <a:pt x="4029" y="7776"/>
                  </a:lnTo>
                  <a:lnTo>
                    <a:pt x="4437" y="7776"/>
                  </a:lnTo>
                  <a:lnTo>
                    <a:pt x="4845" y="7725"/>
                  </a:lnTo>
                  <a:lnTo>
                    <a:pt x="5253" y="7623"/>
                  </a:lnTo>
                  <a:lnTo>
                    <a:pt x="5635" y="7496"/>
                  </a:lnTo>
                  <a:lnTo>
                    <a:pt x="5992" y="7318"/>
                  </a:lnTo>
                  <a:lnTo>
                    <a:pt x="6323" y="7114"/>
                  </a:lnTo>
                  <a:lnTo>
                    <a:pt x="6629" y="6884"/>
                  </a:lnTo>
                  <a:lnTo>
                    <a:pt x="6910" y="6629"/>
                  </a:lnTo>
                  <a:lnTo>
                    <a:pt x="7165" y="6323"/>
                  </a:lnTo>
                  <a:lnTo>
                    <a:pt x="7394" y="6017"/>
                  </a:lnTo>
                  <a:lnTo>
                    <a:pt x="7573" y="5686"/>
                  </a:lnTo>
                  <a:lnTo>
                    <a:pt x="7726" y="5303"/>
                  </a:lnTo>
                  <a:lnTo>
                    <a:pt x="7853" y="4921"/>
                  </a:lnTo>
                  <a:lnTo>
                    <a:pt x="7904" y="4539"/>
                  </a:lnTo>
                  <a:lnTo>
                    <a:pt x="7930" y="4105"/>
                  </a:lnTo>
                  <a:lnTo>
                    <a:pt x="7930" y="3672"/>
                  </a:lnTo>
                  <a:lnTo>
                    <a:pt x="7853" y="3264"/>
                  </a:lnTo>
                  <a:lnTo>
                    <a:pt x="7751" y="2881"/>
                  </a:lnTo>
                  <a:lnTo>
                    <a:pt x="7598" y="2499"/>
                  </a:lnTo>
                  <a:lnTo>
                    <a:pt x="7394" y="2116"/>
                  </a:lnTo>
                  <a:lnTo>
                    <a:pt x="7190" y="1785"/>
                  </a:lnTo>
                  <a:lnTo>
                    <a:pt x="6935" y="1454"/>
                  </a:lnTo>
                  <a:lnTo>
                    <a:pt x="6655" y="1173"/>
                  </a:lnTo>
                  <a:lnTo>
                    <a:pt x="6349" y="893"/>
                  </a:lnTo>
                  <a:lnTo>
                    <a:pt x="6017" y="663"/>
                  </a:lnTo>
                  <a:lnTo>
                    <a:pt x="5661" y="459"/>
                  </a:lnTo>
                  <a:lnTo>
                    <a:pt x="5304" y="281"/>
                  </a:lnTo>
                  <a:lnTo>
                    <a:pt x="4921" y="153"/>
                  </a:lnTo>
                  <a:lnTo>
                    <a:pt x="4513" y="77"/>
                  </a:lnTo>
                  <a:lnTo>
                    <a:pt x="4105" y="26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2288;p101">
              <a:extLst>
                <a:ext uri="{FF2B5EF4-FFF2-40B4-BE49-F238E27FC236}">
                  <a16:creationId xmlns:a16="http://schemas.microsoft.com/office/drawing/2014/main" id="{91A2D1EF-DD03-E642-7009-E6B6FB9A4174}"/>
                </a:ext>
              </a:extLst>
            </p:cNvPr>
            <p:cNvSpPr/>
            <p:nvPr/>
          </p:nvSpPr>
          <p:spPr>
            <a:xfrm>
              <a:off x="6164995" y="2659629"/>
              <a:ext cx="119916" cy="116053"/>
            </a:xfrm>
            <a:custGeom>
              <a:avLst/>
              <a:gdLst/>
              <a:ahLst/>
              <a:cxnLst/>
              <a:rect l="l" t="t" r="r" b="b"/>
              <a:pathLst>
                <a:path w="7140" h="6910" extrusionOk="0">
                  <a:moveTo>
                    <a:pt x="3876" y="2779"/>
                  </a:moveTo>
                  <a:lnTo>
                    <a:pt x="4029" y="2830"/>
                  </a:lnTo>
                  <a:lnTo>
                    <a:pt x="4233" y="2932"/>
                  </a:lnTo>
                  <a:lnTo>
                    <a:pt x="4361" y="3085"/>
                  </a:lnTo>
                  <a:lnTo>
                    <a:pt x="4488" y="3238"/>
                  </a:lnTo>
                  <a:lnTo>
                    <a:pt x="4565" y="3442"/>
                  </a:lnTo>
                  <a:lnTo>
                    <a:pt x="4590" y="3621"/>
                  </a:lnTo>
                  <a:lnTo>
                    <a:pt x="4590" y="3825"/>
                  </a:lnTo>
                  <a:lnTo>
                    <a:pt x="4539" y="4029"/>
                  </a:lnTo>
                  <a:lnTo>
                    <a:pt x="4437" y="4207"/>
                  </a:lnTo>
                  <a:lnTo>
                    <a:pt x="4310" y="4385"/>
                  </a:lnTo>
                  <a:lnTo>
                    <a:pt x="4131" y="4513"/>
                  </a:lnTo>
                  <a:lnTo>
                    <a:pt x="3953" y="4589"/>
                  </a:lnTo>
                  <a:lnTo>
                    <a:pt x="3749" y="4640"/>
                  </a:lnTo>
                  <a:lnTo>
                    <a:pt x="3519" y="4640"/>
                  </a:lnTo>
                  <a:lnTo>
                    <a:pt x="3315" y="4615"/>
                  </a:lnTo>
                  <a:lnTo>
                    <a:pt x="3111" y="4513"/>
                  </a:lnTo>
                  <a:lnTo>
                    <a:pt x="2933" y="4385"/>
                  </a:lnTo>
                  <a:lnTo>
                    <a:pt x="2831" y="4283"/>
                  </a:lnTo>
                  <a:lnTo>
                    <a:pt x="2754" y="4130"/>
                  </a:lnTo>
                  <a:lnTo>
                    <a:pt x="2703" y="4003"/>
                  </a:lnTo>
                  <a:lnTo>
                    <a:pt x="2678" y="3850"/>
                  </a:lnTo>
                  <a:lnTo>
                    <a:pt x="2703" y="3697"/>
                  </a:lnTo>
                  <a:lnTo>
                    <a:pt x="2729" y="3570"/>
                  </a:lnTo>
                  <a:lnTo>
                    <a:pt x="2780" y="3442"/>
                  </a:lnTo>
                  <a:lnTo>
                    <a:pt x="2882" y="3340"/>
                  </a:lnTo>
                  <a:lnTo>
                    <a:pt x="2933" y="3162"/>
                  </a:lnTo>
                  <a:lnTo>
                    <a:pt x="3035" y="3034"/>
                  </a:lnTo>
                  <a:lnTo>
                    <a:pt x="3188" y="2932"/>
                  </a:lnTo>
                  <a:lnTo>
                    <a:pt x="3341" y="2856"/>
                  </a:lnTo>
                  <a:lnTo>
                    <a:pt x="3519" y="2805"/>
                  </a:lnTo>
                  <a:lnTo>
                    <a:pt x="3723" y="2779"/>
                  </a:lnTo>
                  <a:close/>
                  <a:moveTo>
                    <a:pt x="3315" y="0"/>
                  </a:moveTo>
                  <a:lnTo>
                    <a:pt x="2958" y="26"/>
                  </a:lnTo>
                  <a:lnTo>
                    <a:pt x="2576" y="102"/>
                  </a:lnTo>
                  <a:lnTo>
                    <a:pt x="2194" y="204"/>
                  </a:lnTo>
                  <a:lnTo>
                    <a:pt x="1862" y="357"/>
                  </a:lnTo>
                  <a:lnTo>
                    <a:pt x="1556" y="510"/>
                  </a:lnTo>
                  <a:lnTo>
                    <a:pt x="1276" y="714"/>
                  </a:lnTo>
                  <a:lnTo>
                    <a:pt x="1021" y="969"/>
                  </a:lnTo>
                  <a:lnTo>
                    <a:pt x="766" y="1224"/>
                  </a:lnTo>
                  <a:lnTo>
                    <a:pt x="562" y="1504"/>
                  </a:lnTo>
                  <a:lnTo>
                    <a:pt x="409" y="1810"/>
                  </a:lnTo>
                  <a:lnTo>
                    <a:pt x="256" y="2116"/>
                  </a:lnTo>
                  <a:lnTo>
                    <a:pt x="128" y="2448"/>
                  </a:lnTo>
                  <a:lnTo>
                    <a:pt x="52" y="2779"/>
                  </a:lnTo>
                  <a:lnTo>
                    <a:pt x="1" y="3136"/>
                  </a:lnTo>
                  <a:lnTo>
                    <a:pt x="1" y="3468"/>
                  </a:lnTo>
                  <a:lnTo>
                    <a:pt x="1" y="3825"/>
                  </a:lnTo>
                  <a:lnTo>
                    <a:pt x="77" y="4181"/>
                  </a:lnTo>
                  <a:lnTo>
                    <a:pt x="154" y="4513"/>
                  </a:lnTo>
                  <a:lnTo>
                    <a:pt x="281" y="4844"/>
                  </a:lnTo>
                  <a:lnTo>
                    <a:pt x="409" y="5099"/>
                  </a:lnTo>
                  <a:lnTo>
                    <a:pt x="562" y="5329"/>
                  </a:lnTo>
                  <a:lnTo>
                    <a:pt x="715" y="5558"/>
                  </a:lnTo>
                  <a:lnTo>
                    <a:pt x="893" y="5737"/>
                  </a:lnTo>
                  <a:lnTo>
                    <a:pt x="1072" y="5915"/>
                  </a:lnTo>
                  <a:lnTo>
                    <a:pt x="1276" y="6068"/>
                  </a:lnTo>
                  <a:lnTo>
                    <a:pt x="1480" y="6221"/>
                  </a:lnTo>
                  <a:lnTo>
                    <a:pt x="1684" y="6323"/>
                  </a:lnTo>
                  <a:lnTo>
                    <a:pt x="1913" y="6451"/>
                  </a:lnTo>
                  <a:lnTo>
                    <a:pt x="2143" y="6527"/>
                  </a:lnTo>
                  <a:lnTo>
                    <a:pt x="2627" y="6706"/>
                  </a:lnTo>
                  <a:lnTo>
                    <a:pt x="3137" y="6808"/>
                  </a:lnTo>
                  <a:lnTo>
                    <a:pt x="3647" y="6910"/>
                  </a:lnTo>
                  <a:lnTo>
                    <a:pt x="4055" y="6884"/>
                  </a:lnTo>
                  <a:lnTo>
                    <a:pt x="4463" y="6808"/>
                  </a:lnTo>
                  <a:lnTo>
                    <a:pt x="4845" y="6706"/>
                  </a:lnTo>
                  <a:lnTo>
                    <a:pt x="5202" y="6553"/>
                  </a:lnTo>
                  <a:lnTo>
                    <a:pt x="5533" y="6374"/>
                  </a:lnTo>
                  <a:lnTo>
                    <a:pt x="5865" y="6170"/>
                  </a:lnTo>
                  <a:lnTo>
                    <a:pt x="6145" y="5915"/>
                  </a:lnTo>
                  <a:lnTo>
                    <a:pt x="6400" y="5635"/>
                  </a:lnTo>
                  <a:lnTo>
                    <a:pt x="6630" y="5329"/>
                  </a:lnTo>
                  <a:lnTo>
                    <a:pt x="6834" y="5023"/>
                  </a:lnTo>
                  <a:lnTo>
                    <a:pt x="6987" y="4666"/>
                  </a:lnTo>
                  <a:lnTo>
                    <a:pt x="7089" y="4309"/>
                  </a:lnTo>
                  <a:lnTo>
                    <a:pt x="7140" y="3927"/>
                  </a:lnTo>
                  <a:lnTo>
                    <a:pt x="7140" y="3519"/>
                  </a:lnTo>
                  <a:lnTo>
                    <a:pt x="7114" y="3111"/>
                  </a:lnTo>
                  <a:lnTo>
                    <a:pt x="7012" y="2677"/>
                  </a:lnTo>
                  <a:lnTo>
                    <a:pt x="6885" y="2320"/>
                  </a:lnTo>
                  <a:lnTo>
                    <a:pt x="6706" y="1963"/>
                  </a:lnTo>
                  <a:lnTo>
                    <a:pt x="6502" y="1657"/>
                  </a:lnTo>
                  <a:lnTo>
                    <a:pt x="6273" y="1351"/>
                  </a:lnTo>
                  <a:lnTo>
                    <a:pt x="6018" y="1071"/>
                  </a:lnTo>
                  <a:lnTo>
                    <a:pt x="5737" y="816"/>
                  </a:lnTo>
                  <a:lnTo>
                    <a:pt x="5431" y="612"/>
                  </a:lnTo>
                  <a:lnTo>
                    <a:pt x="5126" y="434"/>
                  </a:lnTo>
                  <a:lnTo>
                    <a:pt x="4794" y="281"/>
                  </a:lnTo>
                  <a:lnTo>
                    <a:pt x="4437" y="153"/>
                  </a:lnTo>
                  <a:lnTo>
                    <a:pt x="4080" y="77"/>
                  </a:lnTo>
                  <a:lnTo>
                    <a:pt x="3698" y="26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2289;p101">
              <a:extLst>
                <a:ext uri="{FF2B5EF4-FFF2-40B4-BE49-F238E27FC236}">
                  <a16:creationId xmlns:a16="http://schemas.microsoft.com/office/drawing/2014/main" id="{F53B6CAE-A07B-9538-C3AF-2F65DE391FE6}"/>
                </a:ext>
              </a:extLst>
            </p:cNvPr>
            <p:cNvSpPr/>
            <p:nvPr/>
          </p:nvSpPr>
          <p:spPr>
            <a:xfrm>
              <a:off x="6178700" y="1749709"/>
              <a:ext cx="93363" cy="149459"/>
            </a:xfrm>
            <a:custGeom>
              <a:avLst/>
              <a:gdLst/>
              <a:ahLst/>
              <a:cxnLst/>
              <a:rect l="l" t="t" r="r" b="b"/>
              <a:pathLst>
                <a:path w="5559" h="8899" extrusionOk="0">
                  <a:moveTo>
                    <a:pt x="4106" y="1"/>
                  </a:moveTo>
                  <a:lnTo>
                    <a:pt x="4055" y="26"/>
                  </a:lnTo>
                  <a:lnTo>
                    <a:pt x="3494" y="205"/>
                  </a:lnTo>
                  <a:lnTo>
                    <a:pt x="2958" y="409"/>
                  </a:lnTo>
                  <a:lnTo>
                    <a:pt x="2448" y="663"/>
                  </a:lnTo>
                  <a:lnTo>
                    <a:pt x="1938" y="944"/>
                  </a:lnTo>
                  <a:lnTo>
                    <a:pt x="1480" y="1275"/>
                  </a:lnTo>
                  <a:lnTo>
                    <a:pt x="1021" y="1607"/>
                  </a:lnTo>
                  <a:lnTo>
                    <a:pt x="587" y="1989"/>
                  </a:lnTo>
                  <a:lnTo>
                    <a:pt x="154" y="2397"/>
                  </a:lnTo>
                  <a:lnTo>
                    <a:pt x="154" y="2448"/>
                  </a:lnTo>
                  <a:lnTo>
                    <a:pt x="154" y="2499"/>
                  </a:lnTo>
                  <a:lnTo>
                    <a:pt x="103" y="2907"/>
                  </a:lnTo>
                  <a:lnTo>
                    <a:pt x="52" y="3315"/>
                  </a:lnTo>
                  <a:lnTo>
                    <a:pt x="26" y="3723"/>
                  </a:lnTo>
                  <a:lnTo>
                    <a:pt x="1" y="4131"/>
                  </a:lnTo>
                  <a:lnTo>
                    <a:pt x="26" y="4921"/>
                  </a:lnTo>
                  <a:lnTo>
                    <a:pt x="77" y="5763"/>
                  </a:lnTo>
                  <a:lnTo>
                    <a:pt x="128" y="5788"/>
                  </a:lnTo>
                  <a:lnTo>
                    <a:pt x="154" y="5839"/>
                  </a:lnTo>
                  <a:lnTo>
                    <a:pt x="281" y="6094"/>
                  </a:lnTo>
                  <a:lnTo>
                    <a:pt x="460" y="6375"/>
                  </a:lnTo>
                  <a:lnTo>
                    <a:pt x="664" y="6630"/>
                  </a:lnTo>
                  <a:lnTo>
                    <a:pt x="919" y="6884"/>
                  </a:lnTo>
                  <a:lnTo>
                    <a:pt x="1174" y="7114"/>
                  </a:lnTo>
                  <a:lnTo>
                    <a:pt x="1429" y="7343"/>
                  </a:lnTo>
                  <a:lnTo>
                    <a:pt x="1938" y="7726"/>
                  </a:lnTo>
                  <a:lnTo>
                    <a:pt x="2168" y="7904"/>
                  </a:lnTo>
                  <a:lnTo>
                    <a:pt x="2423" y="8057"/>
                  </a:lnTo>
                  <a:lnTo>
                    <a:pt x="2907" y="8338"/>
                  </a:lnTo>
                  <a:lnTo>
                    <a:pt x="3417" y="8618"/>
                  </a:lnTo>
                  <a:lnTo>
                    <a:pt x="3927" y="8899"/>
                  </a:lnTo>
                  <a:lnTo>
                    <a:pt x="4131" y="8771"/>
                  </a:lnTo>
                  <a:lnTo>
                    <a:pt x="4335" y="8567"/>
                  </a:lnTo>
                  <a:lnTo>
                    <a:pt x="4513" y="8363"/>
                  </a:lnTo>
                  <a:lnTo>
                    <a:pt x="4692" y="8083"/>
                  </a:lnTo>
                  <a:lnTo>
                    <a:pt x="4845" y="7802"/>
                  </a:lnTo>
                  <a:lnTo>
                    <a:pt x="4972" y="7471"/>
                  </a:lnTo>
                  <a:lnTo>
                    <a:pt x="5074" y="7139"/>
                  </a:lnTo>
                  <a:lnTo>
                    <a:pt x="5176" y="6808"/>
                  </a:lnTo>
                  <a:lnTo>
                    <a:pt x="5329" y="6094"/>
                  </a:lnTo>
                  <a:lnTo>
                    <a:pt x="5457" y="5406"/>
                  </a:lnTo>
                  <a:lnTo>
                    <a:pt x="5508" y="4768"/>
                  </a:lnTo>
                  <a:lnTo>
                    <a:pt x="5559" y="4258"/>
                  </a:lnTo>
                  <a:lnTo>
                    <a:pt x="5559" y="3646"/>
                  </a:lnTo>
                  <a:lnTo>
                    <a:pt x="5533" y="3060"/>
                  </a:lnTo>
                  <a:lnTo>
                    <a:pt x="5457" y="2474"/>
                  </a:lnTo>
                  <a:lnTo>
                    <a:pt x="5406" y="2193"/>
                  </a:lnTo>
                  <a:lnTo>
                    <a:pt x="5355" y="1938"/>
                  </a:lnTo>
                  <a:lnTo>
                    <a:pt x="5253" y="1658"/>
                  </a:lnTo>
                  <a:lnTo>
                    <a:pt x="5151" y="1403"/>
                  </a:lnTo>
                  <a:lnTo>
                    <a:pt x="5023" y="1148"/>
                  </a:lnTo>
                  <a:lnTo>
                    <a:pt x="4896" y="893"/>
                  </a:lnTo>
                  <a:lnTo>
                    <a:pt x="4743" y="663"/>
                  </a:lnTo>
                  <a:lnTo>
                    <a:pt x="4539" y="434"/>
                  </a:lnTo>
                  <a:lnTo>
                    <a:pt x="4335" y="205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2290;p101">
              <a:extLst>
                <a:ext uri="{FF2B5EF4-FFF2-40B4-BE49-F238E27FC236}">
                  <a16:creationId xmlns:a16="http://schemas.microsoft.com/office/drawing/2014/main" id="{AA573DBE-7274-9B50-5BD3-FDD938311BEB}"/>
                </a:ext>
              </a:extLst>
            </p:cNvPr>
            <p:cNvSpPr/>
            <p:nvPr/>
          </p:nvSpPr>
          <p:spPr>
            <a:xfrm>
              <a:off x="5942770" y="1883311"/>
              <a:ext cx="330156" cy="536987"/>
            </a:xfrm>
            <a:custGeom>
              <a:avLst/>
              <a:gdLst/>
              <a:ahLst/>
              <a:cxnLst/>
              <a:rect l="l" t="t" r="r" b="b"/>
              <a:pathLst>
                <a:path w="19658" h="31973" extrusionOk="0">
                  <a:moveTo>
                    <a:pt x="2040" y="434"/>
                  </a:moveTo>
                  <a:lnTo>
                    <a:pt x="3009" y="663"/>
                  </a:lnTo>
                  <a:lnTo>
                    <a:pt x="4029" y="893"/>
                  </a:lnTo>
                  <a:lnTo>
                    <a:pt x="6094" y="1326"/>
                  </a:lnTo>
                  <a:lnTo>
                    <a:pt x="7139" y="1556"/>
                  </a:lnTo>
                  <a:lnTo>
                    <a:pt x="8210" y="1810"/>
                  </a:lnTo>
                  <a:lnTo>
                    <a:pt x="9256" y="2091"/>
                  </a:lnTo>
                  <a:lnTo>
                    <a:pt x="10275" y="2397"/>
                  </a:lnTo>
                  <a:lnTo>
                    <a:pt x="11270" y="2754"/>
                  </a:lnTo>
                  <a:lnTo>
                    <a:pt x="11754" y="2958"/>
                  </a:lnTo>
                  <a:lnTo>
                    <a:pt x="12213" y="3162"/>
                  </a:lnTo>
                  <a:lnTo>
                    <a:pt x="12697" y="3391"/>
                  </a:lnTo>
                  <a:lnTo>
                    <a:pt x="13131" y="3621"/>
                  </a:lnTo>
                  <a:lnTo>
                    <a:pt x="13564" y="3901"/>
                  </a:lnTo>
                  <a:lnTo>
                    <a:pt x="13998" y="4182"/>
                  </a:lnTo>
                  <a:lnTo>
                    <a:pt x="14406" y="4488"/>
                  </a:lnTo>
                  <a:lnTo>
                    <a:pt x="14788" y="4793"/>
                  </a:lnTo>
                  <a:lnTo>
                    <a:pt x="15145" y="5150"/>
                  </a:lnTo>
                  <a:lnTo>
                    <a:pt x="15502" y="5507"/>
                  </a:lnTo>
                  <a:lnTo>
                    <a:pt x="15833" y="5915"/>
                  </a:lnTo>
                  <a:lnTo>
                    <a:pt x="16139" y="6323"/>
                  </a:lnTo>
                  <a:lnTo>
                    <a:pt x="16420" y="6782"/>
                  </a:lnTo>
                  <a:lnTo>
                    <a:pt x="16700" y="7241"/>
                  </a:lnTo>
                  <a:lnTo>
                    <a:pt x="16930" y="7751"/>
                  </a:lnTo>
                  <a:lnTo>
                    <a:pt x="17159" y="8286"/>
                  </a:lnTo>
                  <a:lnTo>
                    <a:pt x="17363" y="8822"/>
                  </a:lnTo>
                  <a:lnTo>
                    <a:pt x="17542" y="9357"/>
                  </a:lnTo>
                  <a:lnTo>
                    <a:pt x="17695" y="9893"/>
                  </a:lnTo>
                  <a:lnTo>
                    <a:pt x="17848" y="10454"/>
                  </a:lnTo>
                  <a:lnTo>
                    <a:pt x="18077" y="11601"/>
                  </a:lnTo>
                  <a:lnTo>
                    <a:pt x="18281" y="12723"/>
                  </a:lnTo>
                  <a:lnTo>
                    <a:pt x="18434" y="13870"/>
                  </a:lnTo>
                  <a:lnTo>
                    <a:pt x="18689" y="16114"/>
                  </a:lnTo>
                  <a:lnTo>
                    <a:pt x="18791" y="17312"/>
                  </a:lnTo>
                  <a:lnTo>
                    <a:pt x="18893" y="18510"/>
                  </a:lnTo>
                  <a:lnTo>
                    <a:pt x="18969" y="19683"/>
                  </a:lnTo>
                  <a:lnTo>
                    <a:pt x="19020" y="20881"/>
                  </a:lnTo>
                  <a:lnTo>
                    <a:pt x="19097" y="21901"/>
                  </a:lnTo>
                  <a:lnTo>
                    <a:pt x="19122" y="22437"/>
                  </a:lnTo>
                  <a:lnTo>
                    <a:pt x="19097" y="22692"/>
                  </a:lnTo>
                  <a:lnTo>
                    <a:pt x="19071" y="22921"/>
                  </a:lnTo>
                  <a:lnTo>
                    <a:pt x="18995" y="23354"/>
                  </a:lnTo>
                  <a:lnTo>
                    <a:pt x="18867" y="23762"/>
                  </a:lnTo>
                  <a:lnTo>
                    <a:pt x="18714" y="24119"/>
                  </a:lnTo>
                  <a:lnTo>
                    <a:pt x="18511" y="24425"/>
                  </a:lnTo>
                  <a:lnTo>
                    <a:pt x="18256" y="24706"/>
                  </a:lnTo>
                  <a:lnTo>
                    <a:pt x="17975" y="24935"/>
                  </a:lnTo>
                  <a:lnTo>
                    <a:pt x="17669" y="25139"/>
                  </a:lnTo>
                  <a:lnTo>
                    <a:pt x="17312" y="25318"/>
                  </a:lnTo>
                  <a:lnTo>
                    <a:pt x="17312" y="24757"/>
                  </a:lnTo>
                  <a:lnTo>
                    <a:pt x="17261" y="24196"/>
                  </a:lnTo>
                  <a:lnTo>
                    <a:pt x="17236" y="23941"/>
                  </a:lnTo>
                  <a:lnTo>
                    <a:pt x="17159" y="23711"/>
                  </a:lnTo>
                  <a:lnTo>
                    <a:pt x="17083" y="23482"/>
                  </a:lnTo>
                  <a:lnTo>
                    <a:pt x="16981" y="23278"/>
                  </a:lnTo>
                  <a:lnTo>
                    <a:pt x="16879" y="23074"/>
                  </a:lnTo>
                  <a:lnTo>
                    <a:pt x="16726" y="22896"/>
                  </a:lnTo>
                  <a:lnTo>
                    <a:pt x="16547" y="22743"/>
                  </a:lnTo>
                  <a:lnTo>
                    <a:pt x="16343" y="22615"/>
                  </a:lnTo>
                  <a:lnTo>
                    <a:pt x="16088" y="22513"/>
                  </a:lnTo>
                  <a:lnTo>
                    <a:pt x="15833" y="22437"/>
                  </a:lnTo>
                  <a:lnTo>
                    <a:pt x="15502" y="22386"/>
                  </a:lnTo>
                  <a:lnTo>
                    <a:pt x="15171" y="22360"/>
                  </a:lnTo>
                  <a:lnTo>
                    <a:pt x="14737" y="22386"/>
                  </a:lnTo>
                  <a:lnTo>
                    <a:pt x="14508" y="22411"/>
                  </a:lnTo>
                  <a:lnTo>
                    <a:pt x="14304" y="22437"/>
                  </a:lnTo>
                  <a:lnTo>
                    <a:pt x="14125" y="22513"/>
                  </a:lnTo>
                  <a:lnTo>
                    <a:pt x="13947" y="22615"/>
                  </a:lnTo>
                  <a:lnTo>
                    <a:pt x="13794" y="22743"/>
                  </a:lnTo>
                  <a:lnTo>
                    <a:pt x="13666" y="22921"/>
                  </a:lnTo>
                  <a:lnTo>
                    <a:pt x="13615" y="23099"/>
                  </a:lnTo>
                  <a:lnTo>
                    <a:pt x="13564" y="23252"/>
                  </a:lnTo>
                  <a:lnTo>
                    <a:pt x="13539" y="23456"/>
                  </a:lnTo>
                  <a:lnTo>
                    <a:pt x="13539" y="23635"/>
                  </a:lnTo>
                  <a:lnTo>
                    <a:pt x="13539" y="24374"/>
                  </a:lnTo>
                  <a:lnTo>
                    <a:pt x="13513" y="25624"/>
                  </a:lnTo>
                  <a:lnTo>
                    <a:pt x="11882" y="25598"/>
                  </a:lnTo>
                  <a:lnTo>
                    <a:pt x="10250" y="25522"/>
                  </a:lnTo>
                  <a:lnTo>
                    <a:pt x="8644" y="25420"/>
                  </a:lnTo>
                  <a:lnTo>
                    <a:pt x="7012" y="25292"/>
                  </a:lnTo>
                  <a:lnTo>
                    <a:pt x="4972" y="25088"/>
                  </a:lnTo>
                  <a:lnTo>
                    <a:pt x="4641" y="25063"/>
                  </a:lnTo>
                  <a:lnTo>
                    <a:pt x="4258" y="25063"/>
                  </a:lnTo>
                  <a:lnTo>
                    <a:pt x="3341" y="25012"/>
                  </a:lnTo>
                  <a:lnTo>
                    <a:pt x="2856" y="24986"/>
                  </a:lnTo>
                  <a:lnTo>
                    <a:pt x="2448" y="24935"/>
                  </a:lnTo>
                  <a:lnTo>
                    <a:pt x="2066" y="24859"/>
                  </a:lnTo>
                  <a:lnTo>
                    <a:pt x="1938" y="24782"/>
                  </a:lnTo>
                  <a:lnTo>
                    <a:pt x="1811" y="24731"/>
                  </a:lnTo>
                  <a:lnTo>
                    <a:pt x="1556" y="24527"/>
                  </a:lnTo>
                  <a:lnTo>
                    <a:pt x="1352" y="24272"/>
                  </a:lnTo>
                  <a:lnTo>
                    <a:pt x="1148" y="24017"/>
                  </a:lnTo>
                  <a:lnTo>
                    <a:pt x="1020" y="23711"/>
                  </a:lnTo>
                  <a:lnTo>
                    <a:pt x="893" y="23405"/>
                  </a:lnTo>
                  <a:lnTo>
                    <a:pt x="816" y="23074"/>
                  </a:lnTo>
                  <a:lnTo>
                    <a:pt x="740" y="22743"/>
                  </a:lnTo>
                  <a:lnTo>
                    <a:pt x="689" y="22386"/>
                  </a:lnTo>
                  <a:lnTo>
                    <a:pt x="638" y="21646"/>
                  </a:lnTo>
                  <a:lnTo>
                    <a:pt x="638" y="20932"/>
                  </a:lnTo>
                  <a:lnTo>
                    <a:pt x="638" y="20244"/>
                  </a:lnTo>
                  <a:lnTo>
                    <a:pt x="638" y="19632"/>
                  </a:lnTo>
                  <a:lnTo>
                    <a:pt x="536" y="17312"/>
                  </a:lnTo>
                  <a:lnTo>
                    <a:pt x="485" y="14966"/>
                  </a:lnTo>
                  <a:lnTo>
                    <a:pt x="434" y="12646"/>
                  </a:lnTo>
                  <a:lnTo>
                    <a:pt x="434" y="10326"/>
                  </a:lnTo>
                  <a:lnTo>
                    <a:pt x="460" y="7904"/>
                  </a:lnTo>
                  <a:lnTo>
                    <a:pt x="536" y="5482"/>
                  </a:lnTo>
                  <a:lnTo>
                    <a:pt x="511" y="4946"/>
                  </a:lnTo>
                  <a:lnTo>
                    <a:pt x="511" y="4233"/>
                  </a:lnTo>
                  <a:lnTo>
                    <a:pt x="511" y="3391"/>
                  </a:lnTo>
                  <a:lnTo>
                    <a:pt x="536" y="2958"/>
                  </a:lnTo>
                  <a:lnTo>
                    <a:pt x="561" y="2524"/>
                  </a:lnTo>
                  <a:lnTo>
                    <a:pt x="612" y="2091"/>
                  </a:lnTo>
                  <a:lnTo>
                    <a:pt x="689" y="1709"/>
                  </a:lnTo>
                  <a:lnTo>
                    <a:pt x="791" y="1352"/>
                  </a:lnTo>
                  <a:lnTo>
                    <a:pt x="918" y="1046"/>
                  </a:lnTo>
                  <a:lnTo>
                    <a:pt x="1020" y="918"/>
                  </a:lnTo>
                  <a:lnTo>
                    <a:pt x="1097" y="791"/>
                  </a:lnTo>
                  <a:lnTo>
                    <a:pt x="1199" y="689"/>
                  </a:lnTo>
                  <a:lnTo>
                    <a:pt x="1301" y="612"/>
                  </a:lnTo>
                  <a:lnTo>
                    <a:pt x="1428" y="561"/>
                  </a:lnTo>
                  <a:lnTo>
                    <a:pt x="1556" y="510"/>
                  </a:lnTo>
                  <a:lnTo>
                    <a:pt x="1709" y="485"/>
                  </a:lnTo>
                  <a:lnTo>
                    <a:pt x="1862" y="510"/>
                  </a:lnTo>
                  <a:lnTo>
                    <a:pt x="1913" y="510"/>
                  </a:lnTo>
                  <a:lnTo>
                    <a:pt x="1964" y="485"/>
                  </a:lnTo>
                  <a:lnTo>
                    <a:pt x="2040" y="434"/>
                  </a:lnTo>
                  <a:close/>
                  <a:moveTo>
                    <a:pt x="1683" y="0"/>
                  </a:moveTo>
                  <a:lnTo>
                    <a:pt x="1505" y="26"/>
                  </a:lnTo>
                  <a:lnTo>
                    <a:pt x="1352" y="26"/>
                  </a:lnTo>
                  <a:lnTo>
                    <a:pt x="1199" y="77"/>
                  </a:lnTo>
                  <a:lnTo>
                    <a:pt x="1046" y="128"/>
                  </a:lnTo>
                  <a:lnTo>
                    <a:pt x="944" y="204"/>
                  </a:lnTo>
                  <a:lnTo>
                    <a:pt x="816" y="281"/>
                  </a:lnTo>
                  <a:lnTo>
                    <a:pt x="714" y="383"/>
                  </a:lnTo>
                  <a:lnTo>
                    <a:pt x="536" y="612"/>
                  </a:lnTo>
                  <a:lnTo>
                    <a:pt x="409" y="867"/>
                  </a:lnTo>
                  <a:lnTo>
                    <a:pt x="307" y="1173"/>
                  </a:lnTo>
                  <a:lnTo>
                    <a:pt x="230" y="1505"/>
                  </a:lnTo>
                  <a:lnTo>
                    <a:pt x="179" y="1836"/>
                  </a:lnTo>
                  <a:lnTo>
                    <a:pt x="154" y="2193"/>
                  </a:lnTo>
                  <a:lnTo>
                    <a:pt x="128" y="2907"/>
                  </a:lnTo>
                  <a:lnTo>
                    <a:pt x="128" y="3544"/>
                  </a:lnTo>
                  <a:lnTo>
                    <a:pt x="128" y="4105"/>
                  </a:lnTo>
                  <a:lnTo>
                    <a:pt x="52" y="6604"/>
                  </a:lnTo>
                  <a:lnTo>
                    <a:pt x="1" y="9102"/>
                  </a:lnTo>
                  <a:lnTo>
                    <a:pt x="1" y="11601"/>
                  </a:lnTo>
                  <a:lnTo>
                    <a:pt x="1" y="14099"/>
                  </a:lnTo>
                  <a:lnTo>
                    <a:pt x="52" y="16700"/>
                  </a:lnTo>
                  <a:lnTo>
                    <a:pt x="128" y="19275"/>
                  </a:lnTo>
                  <a:lnTo>
                    <a:pt x="154" y="20422"/>
                  </a:lnTo>
                  <a:lnTo>
                    <a:pt x="179" y="21570"/>
                  </a:lnTo>
                  <a:lnTo>
                    <a:pt x="179" y="22156"/>
                  </a:lnTo>
                  <a:lnTo>
                    <a:pt x="230" y="22717"/>
                  </a:lnTo>
                  <a:lnTo>
                    <a:pt x="281" y="23278"/>
                  </a:lnTo>
                  <a:lnTo>
                    <a:pt x="383" y="23839"/>
                  </a:lnTo>
                  <a:lnTo>
                    <a:pt x="434" y="24017"/>
                  </a:lnTo>
                  <a:lnTo>
                    <a:pt x="485" y="24170"/>
                  </a:lnTo>
                  <a:lnTo>
                    <a:pt x="561" y="24323"/>
                  </a:lnTo>
                  <a:lnTo>
                    <a:pt x="638" y="24451"/>
                  </a:lnTo>
                  <a:lnTo>
                    <a:pt x="842" y="24680"/>
                  </a:lnTo>
                  <a:lnTo>
                    <a:pt x="1071" y="24884"/>
                  </a:lnTo>
                  <a:lnTo>
                    <a:pt x="1326" y="25063"/>
                  </a:lnTo>
                  <a:lnTo>
                    <a:pt x="1607" y="25190"/>
                  </a:lnTo>
                  <a:lnTo>
                    <a:pt x="1938" y="25292"/>
                  </a:lnTo>
                  <a:lnTo>
                    <a:pt x="2270" y="25369"/>
                  </a:lnTo>
                  <a:lnTo>
                    <a:pt x="2627" y="25420"/>
                  </a:lnTo>
                  <a:lnTo>
                    <a:pt x="2958" y="25471"/>
                  </a:lnTo>
                  <a:lnTo>
                    <a:pt x="3672" y="25522"/>
                  </a:lnTo>
                  <a:lnTo>
                    <a:pt x="4360" y="25547"/>
                  </a:lnTo>
                  <a:lnTo>
                    <a:pt x="4972" y="25573"/>
                  </a:lnTo>
                  <a:lnTo>
                    <a:pt x="7088" y="25777"/>
                  </a:lnTo>
                  <a:lnTo>
                    <a:pt x="9230" y="25955"/>
                  </a:lnTo>
                  <a:lnTo>
                    <a:pt x="10301" y="26006"/>
                  </a:lnTo>
                  <a:lnTo>
                    <a:pt x="11372" y="26057"/>
                  </a:lnTo>
                  <a:lnTo>
                    <a:pt x="12443" y="26082"/>
                  </a:lnTo>
                  <a:lnTo>
                    <a:pt x="13513" y="26108"/>
                  </a:lnTo>
                  <a:lnTo>
                    <a:pt x="13513" y="26541"/>
                  </a:lnTo>
                  <a:lnTo>
                    <a:pt x="13513" y="26592"/>
                  </a:lnTo>
                  <a:lnTo>
                    <a:pt x="13539" y="26643"/>
                  </a:lnTo>
                  <a:lnTo>
                    <a:pt x="13539" y="27153"/>
                  </a:lnTo>
                  <a:lnTo>
                    <a:pt x="13539" y="27714"/>
                  </a:lnTo>
                  <a:lnTo>
                    <a:pt x="13564" y="27995"/>
                  </a:lnTo>
                  <a:lnTo>
                    <a:pt x="13615" y="28250"/>
                  </a:lnTo>
                  <a:lnTo>
                    <a:pt x="13717" y="28479"/>
                  </a:lnTo>
                  <a:lnTo>
                    <a:pt x="13845" y="28709"/>
                  </a:lnTo>
                  <a:lnTo>
                    <a:pt x="14023" y="28887"/>
                  </a:lnTo>
                  <a:lnTo>
                    <a:pt x="14151" y="28989"/>
                  </a:lnTo>
                  <a:lnTo>
                    <a:pt x="14278" y="29065"/>
                  </a:lnTo>
                  <a:lnTo>
                    <a:pt x="14457" y="29142"/>
                  </a:lnTo>
                  <a:lnTo>
                    <a:pt x="14686" y="29218"/>
                  </a:lnTo>
                  <a:lnTo>
                    <a:pt x="14916" y="29244"/>
                  </a:lnTo>
                  <a:lnTo>
                    <a:pt x="15145" y="29269"/>
                  </a:lnTo>
                  <a:lnTo>
                    <a:pt x="15120" y="29728"/>
                  </a:lnTo>
                  <a:lnTo>
                    <a:pt x="15094" y="29983"/>
                  </a:lnTo>
                  <a:lnTo>
                    <a:pt x="15069" y="30315"/>
                  </a:lnTo>
                  <a:lnTo>
                    <a:pt x="15018" y="30646"/>
                  </a:lnTo>
                  <a:lnTo>
                    <a:pt x="14967" y="30748"/>
                  </a:lnTo>
                  <a:lnTo>
                    <a:pt x="14890" y="30825"/>
                  </a:lnTo>
                  <a:lnTo>
                    <a:pt x="14814" y="30850"/>
                  </a:lnTo>
                  <a:lnTo>
                    <a:pt x="14712" y="30850"/>
                  </a:lnTo>
                  <a:lnTo>
                    <a:pt x="14431" y="30825"/>
                  </a:lnTo>
                  <a:lnTo>
                    <a:pt x="13947" y="30723"/>
                  </a:lnTo>
                  <a:lnTo>
                    <a:pt x="13335" y="30723"/>
                  </a:lnTo>
                  <a:lnTo>
                    <a:pt x="13258" y="30544"/>
                  </a:lnTo>
                  <a:lnTo>
                    <a:pt x="13156" y="30366"/>
                  </a:lnTo>
                  <a:lnTo>
                    <a:pt x="13054" y="30238"/>
                  </a:lnTo>
                  <a:lnTo>
                    <a:pt x="12927" y="30136"/>
                  </a:lnTo>
                  <a:lnTo>
                    <a:pt x="12723" y="30060"/>
                  </a:lnTo>
                  <a:lnTo>
                    <a:pt x="12545" y="30060"/>
                  </a:lnTo>
                  <a:lnTo>
                    <a:pt x="12341" y="30085"/>
                  </a:lnTo>
                  <a:lnTo>
                    <a:pt x="12162" y="30136"/>
                  </a:lnTo>
                  <a:lnTo>
                    <a:pt x="11984" y="30264"/>
                  </a:lnTo>
                  <a:lnTo>
                    <a:pt x="11831" y="30391"/>
                  </a:lnTo>
                  <a:lnTo>
                    <a:pt x="11729" y="30570"/>
                  </a:lnTo>
                  <a:lnTo>
                    <a:pt x="11652" y="30748"/>
                  </a:lnTo>
                  <a:lnTo>
                    <a:pt x="11627" y="30952"/>
                  </a:lnTo>
                  <a:lnTo>
                    <a:pt x="11652" y="31182"/>
                  </a:lnTo>
                  <a:lnTo>
                    <a:pt x="11729" y="31360"/>
                  </a:lnTo>
                  <a:lnTo>
                    <a:pt x="11831" y="31539"/>
                  </a:lnTo>
                  <a:lnTo>
                    <a:pt x="11958" y="31717"/>
                  </a:lnTo>
                  <a:lnTo>
                    <a:pt x="12111" y="31845"/>
                  </a:lnTo>
                  <a:lnTo>
                    <a:pt x="12290" y="31921"/>
                  </a:lnTo>
                  <a:lnTo>
                    <a:pt x="12494" y="31972"/>
                  </a:lnTo>
                  <a:lnTo>
                    <a:pt x="12697" y="31972"/>
                  </a:lnTo>
                  <a:lnTo>
                    <a:pt x="12901" y="31921"/>
                  </a:lnTo>
                  <a:lnTo>
                    <a:pt x="13054" y="31819"/>
                  </a:lnTo>
                  <a:lnTo>
                    <a:pt x="13131" y="31743"/>
                  </a:lnTo>
                  <a:lnTo>
                    <a:pt x="13182" y="31666"/>
                  </a:lnTo>
                  <a:lnTo>
                    <a:pt x="13258" y="31513"/>
                  </a:lnTo>
                  <a:lnTo>
                    <a:pt x="13564" y="31539"/>
                  </a:lnTo>
                  <a:lnTo>
                    <a:pt x="13972" y="31590"/>
                  </a:lnTo>
                  <a:lnTo>
                    <a:pt x="14431" y="31666"/>
                  </a:lnTo>
                  <a:lnTo>
                    <a:pt x="14661" y="31692"/>
                  </a:lnTo>
                  <a:lnTo>
                    <a:pt x="14890" y="31692"/>
                  </a:lnTo>
                  <a:lnTo>
                    <a:pt x="15094" y="31666"/>
                  </a:lnTo>
                  <a:lnTo>
                    <a:pt x="15298" y="31590"/>
                  </a:lnTo>
                  <a:lnTo>
                    <a:pt x="15426" y="31513"/>
                  </a:lnTo>
                  <a:lnTo>
                    <a:pt x="15553" y="31386"/>
                  </a:lnTo>
                  <a:lnTo>
                    <a:pt x="15629" y="31258"/>
                  </a:lnTo>
                  <a:lnTo>
                    <a:pt x="15706" y="31105"/>
                  </a:lnTo>
                  <a:lnTo>
                    <a:pt x="15757" y="30952"/>
                  </a:lnTo>
                  <a:lnTo>
                    <a:pt x="15808" y="30774"/>
                  </a:lnTo>
                  <a:lnTo>
                    <a:pt x="15859" y="30442"/>
                  </a:lnTo>
                  <a:lnTo>
                    <a:pt x="15884" y="30136"/>
                  </a:lnTo>
                  <a:lnTo>
                    <a:pt x="15910" y="29830"/>
                  </a:lnTo>
                  <a:lnTo>
                    <a:pt x="15884" y="29524"/>
                  </a:lnTo>
                  <a:lnTo>
                    <a:pt x="15859" y="29218"/>
                  </a:lnTo>
                  <a:lnTo>
                    <a:pt x="16088" y="29167"/>
                  </a:lnTo>
                  <a:lnTo>
                    <a:pt x="16292" y="29116"/>
                  </a:lnTo>
                  <a:lnTo>
                    <a:pt x="16471" y="29040"/>
                  </a:lnTo>
                  <a:lnTo>
                    <a:pt x="16649" y="28938"/>
                  </a:lnTo>
                  <a:lnTo>
                    <a:pt x="16777" y="28862"/>
                  </a:lnTo>
                  <a:lnTo>
                    <a:pt x="16904" y="28760"/>
                  </a:lnTo>
                  <a:lnTo>
                    <a:pt x="16981" y="28632"/>
                  </a:lnTo>
                  <a:lnTo>
                    <a:pt x="17057" y="28505"/>
                  </a:lnTo>
                  <a:lnTo>
                    <a:pt x="17134" y="28352"/>
                  </a:lnTo>
                  <a:lnTo>
                    <a:pt x="17185" y="28199"/>
                  </a:lnTo>
                  <a:lnTo>
                    <a:pt x="17236" y="27893"/>
                  </a:lnTo>
                  <a:lnTo>
                    <a:pt x="17287" y="27561"/>
                  </a:lnTo>
                  <a:lnTo>
                    <a:pt x="17287" y="27204"/>
                  </a:lnTo>
                  <a:lnTo>
                    <a:pt x="17287" y="26592"/>
                  </a:lnTo>
                  <a:lnTo>
                    <a:pt x="17312" y="25955"/>
                  </a:lnTo>
                  <a:lnTo>
                    <a:pt x="17695" y="25904"/>
                  </a:lnTo>
                  <a:lnTo>
                    <a:pt x="18103" y="25777"/>
                  </a:lnTo>
                  <a:lnTo>
                    <a:pt x="18460" y="25649"/>
                  </a:lnTo>
                  <a:lnTo>
                    <a:pt x="18612" y="25547"/>
                  </a:lnTo>
                  <a:lnTo>
                    <a:pt x="18765" y="25445"/>
                  </a:lnTo>
                  <a:lnTo>
                    <a:pt x="18918" y="25343"/>
                  </a:lnTo>
                  <a:lnTo>
                    <a:pt x="19046" y="25216"/>
                  </a:lnTo>
                  <a:lnTo>
                    <a:pt x="19173" y="25063"/>
                  </a:lnTo>
                  <a:lnTo>
                    <a:pt x="19275" y="24910"/>
                  </a:lnTo>
                  <a:lnTo>
                    <a:pt x="19352" y="24731"/>
                  </a:lnTo>
                  <a:lnTo>
                    <a:pt x="19428" y="24527"/>
                  </a:lnTo>
                  <a:lnTo>
                    <a:pt x="19505" y="24323"/>
                  </a:lnTo>
                  <a:lnTo>
                    <a:pt x="19530" y="24094"/>
                  </a:lnTo>
                  <a:lnTo>
                    <a:pt x="19581" y="23533"/>
                  </a:lnTo>
                  <a:lnTo>
                    <a:pt x="19632" y="22947"/>
                  </a:lnTo>
                  <a:lnTo>
                    <a:pt x="19658" y="22386"/>
                  </a:lnTo>
                  <a:lnTo>
                    <a:pt x="19658" y="21799"/>
                  </a:lnTo>
                  <a:lnTo>
                    <a:pt x="19607" y="20601"/>
                  </a:lnTo>
                  <a:lnTo>
                    <a:pt x="19530" y="19403"/>
                  </a:lnTo>
                  <a:lnTo>
                    <a:pt x="19403" y="18204"/>
                  </a:lnTo>
                  <a:lnTo>
                    <a:pt x="19250" y="17031"/>
                  </a:lnTo>
                  <a:lnTo>
                    <a:pt x="18944" y="14737"/>
                  </a:lnTo>
                  <a:lnTo>
                    <a:pt x="18663" y="12850"/>
                  </a:lnTo>
                  <a:lnTo>
                    <a:pt x="18511" y="11881"/>
                  </a:lnTo>
                  <a:lnTo>
                    <a:pt x="18332" y="10938"/>
                  </a:lnTo>
                  <a:lnTo>
                    <a:pt x="18103" y="9995"/>
                  </a:lnTo>
                  <a:lnTo>
                    <a:pt x="17848" y="9077"/>
                  </a:lnTo>
                  <a:lnTo>
                    <a:pt x="17695" y="8618"/>
                  </a:lnTo>
                  <a:lnTo>
                    <a:pt x="17516" y="8184"/>
                  </a:lnTo>
                  <a:lnTo>
                    <a:pt x="17338" y="7726"/>
                  </a:lnTo>
                  <a:lnTo>
                    <a:pt x="17134" y="7292"/>
                  </a:lnTo>
                  <a:lnTo>
                    <a:pt x="16930" y="6884"/>
                  </a:lnTo>
                  <a:lnTo>
                    <a:pt x="16700" y="6476"/>
                  </a:lnTo>
                  <a:lnTo>
                    <a:pt x="16445" y="6119"/>
                  </a:lnTo>
                  <a:lnTo>
                    <a:pt x="16190" y="5737"/>
                  </a:lnTo>
                  <a:lnTo>
                    <a:pt x="15910" y="5405"/>
                  </a:lnTo>
                  <a:lnTo>
                    <a:pt x="15604" y="5074"/>
                  </a:lnTo>
                  <a:lnTo>
                    <a:pt x="15298" y="4768"/>
                  </a:lnTo>
                  <a:lnTo>
                    <a:pt x="14967" y="4488"/>
                  </a:lnTo>
                  <a:lnTo>
                    <a:pt x="14635" y="4207"/>
                  </a:lnTo>
                  <a:lnTo>
                    <a:pt x="14278" y="3927"/>
                  </a:lnTo>
                  <a:lnTo>
                    <a:pt x="13896" y="3697"/>
                  </a:lnTo>
                  <a:lnTo>
                    <a:pt x="13539" y="3442"/>
                  </a:lnTo>
                  <a:lnTo>
                    <a:pt x="13131" y="3238"/>
                  </a:lnTo>
                  <a:lnTo>
                    <a:pt x="12723" y="3034"/>
                  </a:lnTo>
                  <a:lnTo>
                    <a:pt x="12315" y="2830"/>
                  </a:lnTo>
                  <a:lnTo>
                    <a:pt x="11882" y="2652"/>
                  </a:lnTo>
                  <a:lnTo>
                    <a:pt x="10862" y="2269"/>
                  </a:lnTo>
                  <a:lnTo>
                    <a:pt x="9816" y="1938"/>
                  </a:lnTo>
                  <a:lnTo>
                    <a:pt x="8746" y="1607"/>
                  </a:lnTo>
                  <a:lnTo>
                    <a:pt x="7649" y="1326"/>
                  </a:lnTo>
                  <a:lnTo>
                    <a:pt x="6553" y="1071"/>
                  </a:lnTo>
                  <a:lnTo>
                    <a:pt x="5457" y="816"/>
                  </a:lnTo>
                  <a:lnTo>
                    <a:pt x="3264" y="357"/>
                  </a:lnTo>
                  <a:lnTo>
                    <a:pt x="3239" y="332"/>
                  </a:lnTo>
                  <a:lnTo>
                    <a:pt x="3086" y="255"/>
                  </a:lnTo>
                  <a:lnTo>
                    <a:pt x="2958" y="204"/>
                  </a:lnTo>
                  <a:lnTo>
                    <a:pt x="2627" y="102"/>
                  </a:lnTo>
                  <a:lnTo>
                    <a:pt x="2321" y="77"/>
                  </a:lnTo>
                  <a:lnTo>
                    <a:pt x="1989" y="77"/>
                  </a:lnTo>
                  <a:lnTo>
                    <a:pt x="1938" y="26"/>
                  </a:lnTo>
                  <a:lnTo>
                    <a:pt x="1862" y="26"/>
                  </a:lnTo>
                  <a:lnTo>
                    <a:pt x="168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2291;p101">
              <a:extLst>
                <a:ext uri="{FF2B5EF4-FFF2-40B4-BE49-F238E27FC236}">
                  <a16:creationId xmlns:a16="http://schemas.microsoft.com/office/drawing/2014/main" id="{7DFAA0BF-ED6B-3171-535B-10AFAA942CDA}"/>
                </a:ext>
              </a:extLst>
            </p:cNvPr>
            <p:cNvSpPr/>
            <p:nvPr/>
          </p:nvSpPr>
          <p:spPr>
            <a:xfrm>
              <a:off x="5950059" y="1890583"/>
              <a:ext cx="313882" cy="423083"/>
            </a:xfrm>
            <a:custGeom>
              <a:avLst/>
              <a:gdLst/>
              <a:ahLst/>
              <a:cxnLst/>
              <a:rect l="l" t="t" r="r" b="b"/>
              <a:pathLst>
                <a:path w="18689" h="25191" extrusionOk="0">
                  <a:moveTo>
                    <a:pt x="1606" y="1"/>
                  </a:moveTo>
                  <a:lnTo>
                    <a:pt x="1530" y="52"/>
                  </a:lnTo>
                  <a:lnTo>
                    <a:pt x="1479" y="77"/>
                  </a:lnTo>
                  <a:lnTo>
                    <a:pt x="1428" y="77"/>
                  </a:lnTo>
                  <a:lnTo>
                    <a:pt x="1275" y="52"/>
                  </a:lnTo>
                  <a:lnTo>
                    <a:pt x="1122" y="77"/>
                  </a:lnTo>
                  <a:lnTo>
                    <a:pt x="994" y="128"/>
                  </a:lnTo>
                  <a:lnTo>
                    <a:pt x="867" y="179"/>
                  </a:lnTo>
                  <a:lnTo>
                    <a:pt x="765" y="256"/>
                  </a:lnTo>
                  <a:lnTo>
                    <a:pt x="663" y="358"/>
                  </a:lnTo>
                  <a:lnTo>
                    <a:pt x="586" y="485"/>
                  </a:lnTo>
                  <a:lnTo>
                    <a:pt x="484" y="613"/>
                  </a:lnTo>
                  <a:lnTo>
                    <a:pt x="357" y="919"/>
                  </a:lnTo>
                  <a:lnTo>
                    <a:pt x="255" y="1276"/>
                  </a:lnTo>
                  <a:lnTo>
                    <a:pt x="178" y="1658"/>
                  </a:lnTo>
                  <a:lnTo>
                    <a:pt x="127" y="2091"/>
                  </a:lnTo>
                  <a:lnTo>
                    <a:pt x="102" y="2525"/>
                  </a:lnTo>
                  <a:lnTo>
                    <a:pt x="77" y="2958"/>
                  </a:lnTo>
                  <a:lnTo>
                    <a:pt x="77" y="3800"/>
                  </a:lnTo>
                  <a:lnTo>
                    <a:pt x="77" y="4513"/>
                  </a:lnTo>
                  <a:lnTo>
                    <a:pt x="102" y="5049"/>
                  </a:lnTo>
                  <a:lnTo>
                    <a:pt x="26" y="7471"/>
                  </a:lnTo>
                  <a:lnTo>
                    <a:pt x="0" y="9893"/>
                  </a:lnTo>
                  <a:lnTo>
                    <a:pt x="0" y="12213"/>
                  </a:lnTo>
                  <a:lnTo>
                    <a:pt x="51" y="14533"/>
                  </a:lnTo>
                  <a:lnTo>
                    <a:pt x="102" y="16879"/>
                  </a:lnTo>
                  <a:lnTo>
                    <a:pt x="204" y="19199"/>
                  </a:lnTo>
                  <a:lnTo>
                    <a:pt x="204" y="19811"/>
                  </a:lnTo>
                  <a:lnTo>
                    <a:pt x="204" y="20499"/>
                  </a:lnTo>
                  <a:lnTo>
                    <a:pt x="204" y="21213"/>
                  </a:lnTo>
                  <a:lnTo>
                    <a:pt x="255" y="21953"/>
                  </a:lnTo>
                  <a:lnTo>
                    <a:pt x="306" y="22310"/>
                  </a:lnTo>
                  <a:lnTo>
                    <a:pt x="382" y="22641"/>
                  </a:lnTo>
                  <a:lnTo>
                    <a:pt x="459" y="22972"/>
                  </a:lnTo>
                  <a:lnTo>
                    <a:pt x="586" y="23278"/>
                  </a:lnTo>
                  <a:lnTo>
                    <a:pt x="714" y="23584"/>
                  </a:lnTo>
                  <a:lnTo>
                    <a:pt x="918" y="23839"/>
                  </a:lnTo>
                  <a:lnTo>
                    <a:pt x="1122" y="24094"/>
                  </a:lnTo>
                  <a:lnTo>
                    <a:pt x="1377" y="24298"/>
                  </a:lnTo>
                  <a:lnTo>
                    <a:pt x="1504" y="24349"/>
                  </a:lnTo>
                  <a:lnTo>
                    <a:pt x="1632" y="24426"/>
                  </a:lnTo>
                  <a:lnTo>
                    <a:pt x="2014" y="24502"/>
                  </a:lnTo>
                  <a:lnTo>
                    <a:pt x="2422" y="24553"/>
                  </a:lnTo>
                  <a:lnTo>
                    <a:pt x="2907" y="24579"/>
                  </a:lnTo>
                  <a:lnTo>
                    <a:pt x="3824" y="24630"/>
                  </a:lnTo>
                  <a:lnTo>
                    <a:pt x="4207" y="24630"/>
                  </a:lnTo>
                  <a:lnTo>
                    <a:pt x="4538" y="24655"/>
                  </a:lnTo>
                  <a:lnTo>
                    <a:pt x="6578" y="24859"/>
                  </a:lnTo>
                  <a:lnTo>
                    <a:pt x="8210" y="24987"/>
                  </a:lnTo>
                  <a:lnTo>
                    <a:pt x="9816" y="25089"/>
                  </a:lnTo>
                  <a:lnTo>
                    <a:pt x="11448" y="25165"/>
                  </a:lnTo>
                  <a:lnTo>
                    <a:pt x="13079" y="25191"/>
                  </a:lnTo>
                  <a:lnTo>
                    <a:pt x="13105" y="23941"/>
                  </a:lnTo>
                  <a:lnTo>
                    <a:pt x="13105" y="23202"/>
                  </a:lnTo>
                  <a:lnTo>
                    <a:pt x="13105" y="23023"/>
                  </a:lnTo>
                  <a:lnTo>
                    <a:pt x="13130" y="22819"/>
                  </a:lnTo>
                  <a:lnTo>
                    <a:pt x="13181" y="22666"/>
                  </a:lnTo>
                  <a:lnTo>
                    <a:pt x="13232" y="22488"/>
                  </a:lnTo>
                  <a:lnTo>
                    <a:pt x="13360" y="22310"/>
                  </a:lnTo>
                  <a:lnTo>
                    <a:pt x="13513" y="22182"/>
                  </a:lnTo>
                  <a:lnTo>
                    <a:pt x="13691" y="22080"/>
                  </a:lnTo>
                  <a:lnTo>
                    <a:pt x="13870" y="22004"/>
                  </a:lnTo>
                  <a:lnTo>
                    <a:pt x="14074" y="21978"/>
                  </a:lnTo>
                  <a:lnTo>
                    <a:pt x="14303" y="21953"/>
                  </a:lnTo>
                  <a:lnTo>
                    <a:pt x="14737" y="21927"/>
                  </a:lnTo>
                  <a:lnTo>
                    <a:pt x="15068" y="21953"/>
                  </a:lnTo>
                  <a:lnTo>
                    <a:pt x="15399" y="22004"/>
                  </a:lnTo>
                  <a:lnTo>
                    <a:pt x="15654" y="22080"/>
                  </a:lnTo>
                  <a:lnTo>
                    <a:pt x="15909" y="22182"/>
                  </a:lnTo>
                  <a:lnTo>
                    <a:pt x="16113" y="22310"/>
                  </a:lnTo>
                  <a:lnTo>
                    <a:pt x="16292" y="22463"/>
                  </a:lnTo>
                  <a:lnTo>
                    <a:pt x="16445" y="22641"/>
                  </a:lnTo>
                  <a:lnTo>
                    <a:pt x="16547" y="22845"/>
                  </a:lnTo>
                  <a:lnTo>
                    <a:pt x="16649" y="23049"/>
                  </a:lnTo>
                  <a:lnTo>
                    <a:pt x="16725" y="23278"/>
                  </a:lnTo>
                  <a:lnTo>
                    <a:pt x="16802" y="23508"/>
                  </a:lnTo>
                  <a:lnTo>
                    <a:pt x="16827" y="23763"/>
                  </a:lnTo>
                  <a:lnTo>
                    <a:pt x="16878" y="24324"/>
                  </a:lnTo>
                  <a:lnTo>
                    <a:pt x="16878" y="24885"/>
                  </a:lnTo>
                  <a:lnTo>
                    <a:pt x="17235" y="24706"/>
                  </a:lnTo>
                  <a:lnTo>
                    <a:pt x="17541" y="24502"/>
                  </a:lnTo>
                  <a:lnTo>
                    <a:pt x="17822" y="24273"/>
                  </a:lnTo>
                  <a:lnTo>
                    <a:pt x="18077" y="23992"/>
                  </a:lnTo>
                  <a:lnTo>
                    <a:pt x="18280" y="23686"/>
                  </a:lnTo>
                  <a:lnTo>
                    <a:pt x="18433" y="23329"/>
                  </a:lnTo>
                  <a:lnTo>
                    <a:pt x="18561" y="22921"/>
                  </a:lnTo>
                  <a:lnTo>
                    <a:pt x="18637" y="22488"/>
                  </a:lnTo>
                  <a:lnTo>
                    <a:pt x="18663" y="22259"/>
                  </a:lnTo>
                  <a:lnTo>
                    <a:pt x="18688" y="22004"/>
                  </a:lnTo>
                  <a:lnTo>
                    <a:pt x="18663" y="21468"/>
                  </a:lnTo>
                  <a:lnTo>
                    <a:pt x="18586" y="20448"/>
                  </a:lnTo>
                  <a:lnTo>
                    <a:pt x="18535" y="19250"/>
                  </a:lnTo>
                  <a:lnTo>
                    <a:pt x="18459" y="18077"/>
                  </a:lnTo>
                  <a:lnTo>
                    <a:pt x="18357" y="16879"/>
                  </a:lnTo>
                  <a:lnTo>
                    <a:pt x="18255" y="15681"/>
                  </a:lnTo>
                  <a:lnTo>
                    <a:pt x="18000" y="13437"/>
                  </a:lnTo>
                  <a:lnTo>
                    <a:pt x="17847" y="12290"/>
                  </a:lnTo>
                  <a:lnTo>
                    <a:pt x="17643" y="11168"/>
                  </a:lnTo>
                  <a:lnTo>
                    <a:pt x="17414" y="10021"/>
                  </a:lnTo>
                  <a:lnTo>
                    <a:pt x="17261" y="9460"/>
                  </a:lnTo>
                  <a:lnTo>
                    <a:pt x="17108" y="8924"/>
                  </a:lnTo>
                  <a:lnTo>
                    <a:pt x="16929" y="8389"/>
                  </a:lnTo>
                  <a:lnTo>
                    <a:pt x="16725" y="7853"/>
                  </a:lnTo>
                  <a:lnTo>
                    <a:pt x="16496" y="7318"/>
                  </a:lnTo>
                  <a:lnTo>
                    <a:pt x="16266" y="6808"/>
                  </a:lnTo>
                  <a:lnTo>
                    <a:pt x="15986" y="6349"/>
                  </a:lnTo>
                  <a:lnTo>
                    <a:pt x="15705" y="5890"/>
                  </a:lnTo>
                  <a:lnTo>
                    <a:pt x="15399" y="5482"/>
                  </a:lnTo>
                  <a:lnTo>
                    <a:pt x="15068" y="5074"/>
                  </a:lnTo>
                  <a:lnTo>
                    <a:pt x="14711" y="4717"/>
                  </a:lnTo>
                  <a:lnTo>
                    <a:pt x="14354" y="4360"/>
                  </a:lnTo>
                  <a:lnTo>
                    <a:pt x="13972" y="4055"/>
                  </a:lnTo>
                  <a:lnTo>
                    <a:pt x="13564" y="3749"/>
                  </a:lnTo>
                  <a:lnTo>
                    <a:pt x="13130" y="3468"/>
                  </a:lnTo>
                  <a:lnTo>
                    <a:pt x="12697" y="3188"/>
                  </a:lnTo>
                  <a:lnTo>
                    <a:pt x="12263" y="2958"/>
                  </a:lnTo>
                  <a:lnTo>
                    <a:pt x="11779" y="2729"/>
                  </a:lnTo>
                  <a:lnTo>
                    <a:pt x="11320" y="2525"/>
                  </a:lnTo>
                  <a:lnTo>
                    <a:pt x="10836" y="2321"/>
                  </a:lnTo>
                  <a:lnTo>
                    <a:pt x="9841" y="1964"/>
                  </a:lnTo>
                  <a:lnTo>
                    <a:pt x="8822" y="1658"/>
                  </a:lnTo>
                  <a:lnTo>
                    <a:pt x="7776" y="1377"/>
                  </a:lnTo>
                  <a:lnTo>
                    <a:pt x="6705" y="1123"/>
                  </a:lnTo>
                  <a:lnTo>
                    <a:pt x="5660" y="893"/>
                  </a:lnTo>
                  <a:lnTo>
                    <a:pt x="3595" y="460"/>
                  </a:lnTo>
                  <a:lnTo>
                    <a:pt x="2575" y="23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2292;p101">
              <a:extLst>
                <a:ext uri="{FF2B5EF4-FFF2-40B4-BE49-F238E27FC236}">
                  <a16:creationId xmlns:a16="http://schemas.microsoft.com/office/drawing/2014/main" id="{D3E9A231-2A62-4375-8662-2E1197C53A15}"/>
                </a:ext>
              </a:extLst>
            </p:cNvPr>
            <p:cNvSpPr/>
            <p:nvPr/>
          </p:nvSpPr>
          <p:spPr>
            <a:xfrm>
              <a:off x="6209954" y="2706302"/>
              <a:ext cx="32146" cy="31272"/>
            </a:xfrm>
            <a:custGeom>
              <a:avLst/>
              <a:gdLst/>
              <a:ahLst/>
              <a:cxnLst/>
              <a:rect l="l" t="t" r="r" b="b"/>
              <a:pathLst>
                <a:path w="1914" h="1862" extrusionOk="0">
                  <a:moveTo>
                    <a:pt x="1097" y="408"/>
                  </a:moveTo>
                  <a:lnTo>
                    <a:pt x="1199" y="434"/>
                  </a:lnTo>
                  <a:lnTo>
                    <a:pt x="1276" y="485"/>
                  </a:lnTo>
                  <a:lnTo>
                    <a:pt x="1352" y="561"/>
                  </a:lnTo>
                  <a:lnTo>
                    <a:pt x="1403" y="663"/>
                  </a:lnTo>
                  <a:lnTo>
                    <a:pt x="1454" y="740"/>
                  </a:lnTo>
                  <a:lnTo>
                    <a:pt x="1454" y="842"/>
                  </a:lnTo>
                  <a:lnTo>
                    <a:pt x="1454" y="944"/>
                  </a:lnTo>
                  <a:lnTo>
                    <a:pt x="1429" y="1046"/>
                  </a:lnTo>
                  <a:lnTo>
                    <a:pt x="1403" y="1148"/>
                  </a:lnTo>
                  <a:lnTo>
                    <a:pt x="1327" y="1224"/>
                  </a:lnTo>
                  <a:lnTo>
                    <a:pt x="1250" y="1301"/>
                  </a:lnTo>
                  <a:lnTo>
                    <a:pt x="1174" y="1351"/>
                  </a:lnTo>
                  <a:lnTo>
                    <a:pt x="1072" y="1377"/>
                  </a:lnTo>
                  <a:lnTo>
                    <a:pt x="970" y="1402"/>
                  </a:lnTo>
                  <a:lnTo>
                    <a:pt x="868" y="1402"/>
                  </a:lnTo>
                  <a:lnTo>
                    <a:pt x="766" y="1377"/>
                  </a:lnTo>
                  <a:lnTo>
                    <a:pt x="613" y="1301"/>
                  </a:lnTo>
                  <a:lnTo>
                    <a:pt x="485" y="1173"/>
                  </a:lnTo>
                  <a:lnTo>
                    <a:pt x="434" y="1020"/>
                  </a:lnTo>
                  <a:lnTo>
                    <a:pt x="409" y="867"/>
                  </a:lnTo>
                  <a:lnTo>
                    <a:pt x="460" y="867"/>
                  </a:lnTo>
                  <a:lnTo>
                    <a:pt x="485" y="816"/>
                  </a:lnTo>
                  <a:lnTo>
                    <a:pt x="613" y="663"/>
                  </a:lnTo>
                  <a:lnTo>
                    <a:pt x="740" y="536"/>
                  </a:lnTo>
                  <a:lnTo>
                    <a:pt x="817" y="459"/>
                  </a:lnTo>
                  <a:lnTo>
                    <a:pt x="893" y="434"/>
                  </a:lnTo>
                  <a:lnTo>
                    <a:pt x="995" y="408"/>
                  </a:lnTo>
                  <a:close/>
                  <a:moveTo>
                    <a:pt x="1046" y="0"/>
                  </a:moveTo>
                  <a:lnTo>
                    <a:pt x="842" y="26"/>
                  </a:lnTo>
                  <a:lnTo>
                    <a:pt x="664" y="77"/>
                  </a:lnTo>
                  <a:lnTo>
                    <a:pt x="511" y="153"/>
                  </a:lnTo>
                  <a:lnTo>
                    <a:pt x="358" y="255"/>
                  </a:lnTo>
                  <a:lnTo>
                    <a:pt x="256" y="383"/>
                  </a:lnTo>
                  <a:lnTo>
                    <a:pt x="205" y="561"/>
                  </a:lnTo>
                  <a:lnTo>
                    <a:pt x="103" y="663"/>
                  </a:lnTo>
                  <a:lnTo>
                    <a:pt x="52" y="791"/>
                  </a:lnTo>
                  <a:lnTo>
                    <a:pt x="26" y="918"/>
                  </a:lnTo>
                  <a:lnTo>
                    <a:pt x="1" y="1071"/>
                  </a:lnTo>
                  <a:lnTo>
                    <a:pt x="26" y="1224"/>
                  </a:lnTo>
                  <a:lnTo>
                    <a:pt x="77" y="1351"/>
                  </a:lnTo>
                  <a:lnTo>
                    <a:pt x="154" y="1504"/>
                  </a:lnTo>
                  <a:lnTo>
                    <a:pt x="256" y="1606"/>
                  </a:lnTo>
                  <a:lnTo>
                    <a:pt x="434" y="1734"/>
                  </a:lnTo>
                  <a:lnTo>
                    <a:pt x="638" y="1836"/>
                  </a:lnTo>
                  <a:lnTo>
                    <a:pt x="842" y="1861"/>
                  </a:lnTo>
                  <a:lnTo>
                    <a:pt x="1072" y="1861"/>
                  </a:lnTo>
                  <a:lnTo>
                    <a:pt x="1276" y="1810"/>
                  </a:lnTo>
                  <a:lnTo>
                    <a:pt x="1454" y="1734"/>
                  </a:lnTo>
                  <a:lnTo>
                    <a:pt x="1633" y="1606"/>
                  </a:lnTo>
                  <a:lnTo>
                    <a:pt x="1760" y="1428"/>
                  </a:lnTo>
                  <a:lnTo>
                    <a:pt x="1862" y="1250"/>
                  </a:lnTo>
                  <a:lnTo>
                    <a:pt x="1913" y="1046"/>
                  </a:lnTo>
                  <a:lnTo>
                    <a:pt x="1913" y="842"/>
                  </a:lnTo>
                  <a:lnTo>
                    <a:pt x="1888" y="663"/>
                  </a:lnTo>
                  <a:lnTo>
                    <a:pt x="1811" y="459"/>
                  </a:lnTo>
                  <a:lnTo>
                    <a:pt x="1684" y="306"/>
                  </a:lnTo>
                  <a:lnTo>
                    <a:pt x="1556" y="153"/>
                  </a:lnTo>
                  <a:lnTo>
                    <a:pt x="1352" y="51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2293;p101">
              <a:extLst>
                <a:ext uri="{FF2B5EF4-FFF2-40B4-BE49-F238E27FC236}">
                  <a16:creationId xmlns:a16="http://schemas.microsoft.com/office/drawing/2014/main" id="{34535129-EE78-F82C-70B7-92880B19832E}"/>
                </a:ext>
              </a:extLst>
            </p:cNvPr>
            <p:cNvSpPr/>
            <p:nvPr/>
          </p:nvSpPr>
          <p:spPr>
            <a:xfrm>
              <a:off x="6216806" y="2713154"/>
              <a:ext cx="17584" cy="16711"/>
            </a:xfrm>
            <a:custGeom>
              <a:avLst/>
              <a:gdLst/>
              <a:ahLst/>
              <a:cxnLst/>
              <a:rect l="l" t="t" r="r" b="b"/>
              <a:pathLst>
                <a:path w="1047" h="995" extrusionOk="0">
                  <a:moveTo>
                    <a:pt x="587" y="0"/>
                  </a:moveTo>
                  <a:lnTo>
                    <a:pt x="485" y="26"/>
                  </a:lnTo>
                  <a:lnTo>
                    <a:pt x="409" y="51"/>
                  </a:lnTo>
                  <a:lnTo>
                    <a:pt x="332" y="128"/>
                  </a:lnTo>
                  <a:lnTo>
                    <a:pt x="205" y="255"/>
                  </a:lnTo>
                  <a:lnTo>
                    <a:pt x="77" y="408"/>
                  </a:lnTo>
                  <a:lnTo>
                    <a:pt x="52" y="459"/>
                  </a:lnTo>
                  <a:lnTo>
                    <a:pt x="1" y="459"/>
                  </a:lnTo>
                  <a:lnTo>
                    <a:pt x="26" y="612"/>
                  </a:lnTo>
                  <a:lnTo>
                    <a:pt x="77" y="765"/>
                  </a:lnTo>
                  <a:lnTo>
                    <a:pt x="205" y="893"/>
                  </a:lnTo>
                  <a:lnTo>
                    <a:pt x="358" y="969"/>
                  </a:lnTo>
                  <a:lnTo>
                    <a:pt x="460" y="994"/>
                  </a:lnTo>
                  <a:lnTo>
                    <a:pt x="562" y="994"/>
                  </a:lnTo>
                  <a:lnTo>
                    <a:pt x="664" y="969"/>
                  </a:lnTo>
                  <a:lnTo>
                    <a:pt x="766" y="943"/>
                  </a:lnTo>
                  <a:lnTo>
                    <a:pt x="842" y="893"/>
                  </a:lnTo>
                  <a:lnTo>
                    <a:pt x="919" y="816"/>
                  </a:lnTo>
                  <a:lnTo>
                    <a:pt x="995" y="740"/>
                  </a:lnTo>
                  <a:lnTo>
                    <a:pt x="1021" y="638"/>
                  </a:lnTo>
                  <a:lnTo>
                    <a:pt x="1046" y="536"/>
                  </a:lnTo>
                  <a:lnTo>
                    <a:pt x="1046" y="434"/>
                  </a:lnTo>
                  <a:lnTo>
                    <a:pt x="1046" y="332"/>
                  </a:lnTo>
                  <a:lnTo>
                    <a:pt x="995" y="255"/>
                  </a:lnTo>
                  <a:lnTo>
                    <a:pt x="944" y="153"/>
                  </a:lnTo>
                  <a:lnTo>
                    <a:pt x="868" y="77"/>
                  </a:lnTo>
                  <a:lnTo>
                    <a:pt x="791" y="2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2294;p101">
              <a:extLst>
                <a:ext uri="{FF2B5EF4-FFF2-40B4-BE49-F238E27FC236}">
                  <a16:creationId xmlns:a16="http://schemas.microsoft.com/office/drawing/2014/main" id="{6EB1E378-3BA7-89C1-4058-08F0663345D3}"/>
                </a:ext>
              </a:extLst>
            </p:cNvPr>
            <p:cNvSpPr/>
            <p:nvPr/>
          </p:nvSpPr>
          <p:spPr>
            <a:xfrm>
              <a:off x="6159436" y="1793392"/>
              <a:ext cx="15435" cy="53962"/>
            </a:xfrm>
            <a:custGeom>
              <a:avLst/>
              <a:gdLst/>
              <a:ahLst/>
              <a:cxnLst/>
              <a:rect l="l" t="t" r="r" b="b"/>
              <a:pathLst>
                <a:path w="919" h="3213" extrusionOk="0">
                  <a:moveTo>
                    <a:pt x="306" y="0"/>
                  </a:moveTo>
                  <a:lnTo>
                    <a:pt x="102" y="765"/>
                  </a:lnTo>
                  <a:lnTo>
                    <a:pt x="26" y="1173"/>
                  </a:lnTo>
                  <a:lnTo>
                    <a:pt x="0" y="1581"/>
                  </a:lnTo>
                  <a:lnTo>
                    <a:pt x="0" y="1989"/>
                  </a:lnTo>
                  <a:lnTo>
                    <a:pt x="26" y="2397"/>
                  </a:lnTo>
                  <a:lnTo>
                    <a:pt x="77" y="2805"/>
                  </a:lnTo>
                  <a:lnTo>
                    <a:pt x="153" y="3213"/>
                  </a:lnTo>
                  <a:lnTo>
                    <a:pt x="536" y="3187"/>
                  </a:lnTo>
                  <a:lnTo>
                    <a:pt x="893" y="3187"/>
                  </a:lnTo>
                  <a:lnTo>
                    <a:pt x="791" y="2805"/>
                  </a:lnTo>
                  <a:lnTo>
                    <a:pt x="740" y="2397"/>
                  </a:lnTo>
                  <a:lnTo>
                    <a:pt x="714" y="2014"/>
                  </a:lnTo>
                  <a:lnTo>
                    <a:pt x="714" y="1606"/>
                  </a:lnTo>
                  <a:lnTo>
                    <a:pt x="740" y="1198"/>
                  </a:lnTo>
                  <a:lnTo>
                    <a:pt x="765" y="791"/>
                  </a:lnTo>
                  <a:lnTo>
                    <a:pt x="842" y="408"/>
                  </a:lnTo>
                  <a:lnTo>
                    <a:pt x="918" y="0"/>
                  </a:lnTo>
                  <a:lnTo>
                    <a:pt x="842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EE7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2295;p101">
              <a:extLst>
                <a:ext uri="{FF2B5EF4-FFF2-40B4-BE49-F238E27FC236}">
                  <a16:creationId xmlns:a16="http://schemas.microsoft.com/office/drawing/2014/main" id="{533E62B4-D032-8E9D-8AAE-EE893319C3F6}"/>
                </a:ext>
              </a:extLst>
            </p:cNvPr>
            <p:cNvSpPr/>
            <p:nvPr/>
          </p:nvSpPr>
          <p:spPr>
            <a:xfrm>
              <a:off x="6105475" y="1792955"/>
              <a:ext cx="51829" cy="54836"/>
            </a:xfrm>
            <a:custGeom>
              <a:avLst/>
              <a:gdLst/>
              <a:ahLst/>
              <a:cxnLst/>
              <a:rect l="l" t="t" r="r" b="b"/>
              <a:pathLst>
                <a:path w="3086" h="3265" extrusionOk="0">
                  <a:moveTo>
                    <a:pt x="3086" y="1"/>
                  </a:moveTo>
                  <a:lnTo>
                    <a:pt x="2525" y="26"/>
                  </a:lnTo>
                  <a:lnTo>
                    <a:pt x="1964" y="52"/>
                  </a:lnTo>
                  <a:lnTo>
                    <a:pt x="1684" y="103"/>
                  </a:lnTo>
                  <a:lnTo>
                    <a:pt x="1403" y="154"/>
                  </a:lnTo>
                  <a:lnTo>
                    <a:pt x="1148" y="205"/>
                  </a:lnTo>
                  <a:lnTo>
                    <a:pt x="893" y="307"/>
                  </a:lnTo>
                  <a:lnTo>
                    <a:pt x="689" y="409"/>
                  </a:lnTo>
                  <a:lnTo>
                    <a:pt x="485" y="536"/>
                  </a:lnTo>
                  <a:lnTo>
                    <a:pt x="307" y="689"/>
                  </a:lnTo>
                  <a:lnTo>
                    <a:pt x="179" y="868"/>
                  </a:lnTo>
                  <a:lnTo>
                    <a:pt x="77" y="1071"/>
                  </a:lnTo>
                  <a:lnTo>
                    <a:pt x="26" y="1301"/>
                  </a:lnTo>
                  <a:lnTo>
                    <a:pt x="1" y="1581"/>
                  </a:lnTo>
                  <a:lnTo>
                    <a:pt x="52" y="1887"/>
                  </a:lnTo>
                  <a:lnTo>
                    <a:pt x="103" y="2142"/>
                  </a:lnTo>
                  <a:lnTo>
                    <a:pt x="205" y="2346"/>
                  </a:lnTo>
                  <a:lnTo>
                    <a:pt x="307" y="2550"/>
                  </a:lnTo>
                  <a:lnTo>
                    <a:pt x="460" y="2703"/>
                  </a:lnTo>
                  <a:lnTo>
                    <a:pt x="613" y="2831"/>
                  </a:lnTo>
                  <a:lnTo>
                    <a:pt x="791" y="2958"/>
                  </a:lnTo>
                  <a:lnTo>
                    <a:pt x="970" y="3060"/>
                  </a:lnTo>
                  <a:lnTo>
                    <a:pt x="1174" y="3111"/>
                  </a:lnTo>
                  <a:lnTo>
                    <a:pt x="1378" y="3188"/>
                  </a:lnTo>
                  <a:lnTo>
                    <a:pt x="1607" y="3213"/>
                  </a:lnTo>
                  <a:lnTo>
                    <a:pt x="2066" y="3264"/>
                  </a:lnTo>
                  <a:lnTo>
                    <a:pt x="2551" y="3264"/>
                  </a:lnTo>
                  <a:lnTo>
                    <a:pt x="3035" y="3239"/>
                  </a:lnTo>
                  <a:lnTo>
                    <a:pt x="2907" y="2856"/>
                  </a:lnTo>
                  <a:lnTo>
                    <a:pt x="2831" y="2448"/>
                  </a:lnTo>
                  <a:lnTo>
                    <a:pt x="2780" y="2040"/>
                  </a:lnTo>
                  <a:lnTo>
                    <a:pt x="2755" y="1632"/>
                  </a:lnTo>
                  <a:lnTo>
                    <a:pt x="2780" y="1199"/>
                  </a:lnTo>
                  <a:lnTo>
                    <a:pt x="2857" y="791"/>
                  </a:lnTo>
                  <a:lnTo>
                    <a:pt x="2958" y="383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2296;p101">
              <a:extLst>
                <a:ext uri="{FF2B5EF4-FFF2-40B4-BE49-F238E27FC236}">
                  <a16:creationId xmlns:a16="http://schemas.microsoft.com/office/drawing/2014/main" id="{C45F9685-01F9-8339-B740-F39B639DFAA4}"/>
                </a:ext>
              </a:extLst>
            </p:cNvPr>
            <p:cNvSpPr/>
            <p:nvPr/>
          </p:nvSpPr>
          <p:spPr>
            <a:xfrm>
              <a:off x="6135890" y="1856339"/>
              <a:ext cx="13285" cy="47967"/>
            </a:xfrm>
            <a:custGeom>
              <a:avLst/>
              <a:gdLst/>
              <a:ahLst/>
              <a:cxnLst/>
              <a:rect l="l" t="t" r="r" b="b"/>
              <a:pathLst>
                <a:path w="791" h="2856" extrusionOk="0">
                  <a:moveTo>
                    <a:pt x="0" y="0"/>
                  </a:moveTo>
                  <a:lnTo>
                    <a:pt x="51" y="331"/>
                  </a:lnTo>
                  <a:lnTo>
                    <a:pt x="77" y="663"/>
                  </a:lnTo>
                  <a:lnTo>
                    <a:pt x="128" y="1300"/>
                  </a:lnTo>
                  <a:lnTo>
                    <a:pt x="179" y="2116"/>
                  </a:lnTo>
                  <a:lnTo>
                    <a:pt x="153" y="2346"/>
                  </a:lnTo>
                  <a:lnTo>
                    <a:pt x="153" y="2499"/>
                  </a:lnTo>
                  <a:lnTo>
                    <a:pt x="179" y="2626"/>
                  </a:lnTo>
                  <a:lnTo>
                    <a:pt x="561" y="2754"/>
                  </a:lnTo>
                  <a:lnTo>
                    <a:pt x="791" y="2856"/>
                  </a:lnTo>
                  <a:lnTo>
                    <a:pt x="714" y="2142"/>
                  </a:lnTo>
                  <a:lnTo>
                    <a:pt x="638" y="1453"/>
                  </a:lnTo>
                  <a:lnTo>
                    <a:pt x="638" y="739"/>
                  </a:lnTo>
                  <a:lnTo>
                    <a:pt x="663" y="51"/>
                  </a:lnTo>
                  <a:lnTo>
                    <a:pt x="33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2297;p101">
              <a:extLst>
                <a:ext uri="{FF2B5EF4-FFF2-40B4-BE49-F238E27FC236}">
                  <a16:creationId xmlns:a16="http://schemas.microsoft.com/office/drawing/2014/main" id="{D6A6D679-EC48-3795-8D93-6266DF374AE4}"/>
                </a:ext>
              </a:extLst>
            </p:cNvPr>
            <p:cNvSpPr/>
            <p:nvPr/>
          </p:nvSpPr>
          <p:spPr>
            <a:xfrm>
              <a:off x="5417806" y="2721283"/>
              <a:ext cx="700553" cy="36848"/>
            </a:xfrm>
            <a:custGeom>
              <a:avLst/>
              <a:gdLst/>
              <a:ahLst/>
              <a:cxnLst/>
              <a:rect l="l" t="t" r="r" b="b"/>
              <a:pathLst>
                <a:path w="41712" h="2194" extrusionOk="0">
                  <a:moveTo>
                    <a:pt x="307" y="1"/>
                  </a:moveTo>
                  <a:lnTo>
                    <a:pt x="307" y="358"/>
                  </a:lnTo>
                  <a:lnTo>
                    <a:pt x="256" y="765"/>
                  </a:lnTo>
                  <a:lnTo>
                    <a:pt x="205" y="1173"/>
                  </a:lnTo>
                  <a:lnTo>
                    <a:pt x="103" y="1556"/>
                  </a:lnTo>
                  <a:lnTo>
                    <a:pt x="1" y="1938"/>
                  </a:lnTo>
                  <a:lnTo>
                    <a:pt x="1938" y="1887"/>
                  </a:lnTo>
                  <a:lnTo>
                    <a:pt x="3876" y="1862"/>
                  </a:lnTo>
                  <a:lnTo>
                    <a:pt x="5814" y="1887"/>
                  </a:lnTo>
                  <a:lnTo>
                    <a:pt x="7752" y="1913"/>
                  </a:lnTo>
                  <a:lnTo>
                    <a:pt x="11652" y="2040"/>
                  </a:lnTo>
                  <a:lnTo>
                    <a:pt x="15528" y="2142"/>
                  </a:lnTo>
                  <a:lnTo>
                    <a:pt x="19021" y="2193"/>
                  </a:lnTo>
                  <a:lnTo>
                    <a:pt x="22488" y="2193"/>
                  </a:lnTo>
                  <a:lnTo>
                    <a:pt x="25955" y="2142"/>
                  </a:lnTo>
                  <a:lnTo>
                    <a:pt x="29448" y="2091"/>
                  </a:lnTo>
                  <a:lnTo>
                    <a:pt x="29474" y="2091"/>
                  </a:lnTo>
                  <a:lnTo>
                    <a:pt x="31004" y="2040"/>
                  </a:lnTo>
                  <a:lnTo>
                    <a:pt x="32533" y="2015"/>
                  </a:lnTo>
                  <a:lnTo>
                    <a:pt x="34063" y="2040"/>
                  </a:lnTo>
                  <a:lnTo>
                    <a:pt x="35593" y="2066"/>
                  </a:lnTo>
                  <a:lnTo>
                    <a:pt x="38652" y="2117"/>
                  </a:lnTo>
                  <a:lnTo>
                    <a:pt x="41712" y="2193"/>
                  </a:lnTo>
                  <a:lnTo>
                    <a:pt x="41712" y="2193"/>
                  </a:lnTo>
                  <a:lnTo>
                    <a:pt x="41533" y="1709"/>
                  </a:lnTo>
                  <a:lnTo>
                    <a:pt x="41380" y="1224"/>
                  </a:lnTo>
                  <a:lnTo>
                    <a:pt x="41253" y="714"/>
                  </a:lnTo>
                  <a:lnTo>
                    <a:pt x="41202" y="230"/>
                  </a:lnTo>
                  <a:lnTo>
                    <a:pt x="41125" y="256"/>
                  </a:lnTo>
                  <a:lnTo>
                    <a:pt x="41049" y="281"/>
                  </a:lnTo>
                  <a:lnTo>
                    <a:pt x="35950" y="307"/>
                  </a:lnTo>
                  <a:lnTo>
                    <a:pt x="30825" y="281"/>
                  </a:lnTo>
                  <a:lnTo>
                    <a:pt x="20601" y="205"/>
                  </a:lnTo>
                  <a:lnTo>
                    <a:pt x="18077" y="205"/>
                  </a:lnTo>
                  <a:lnTo>
                    <a:pt x="15528" y="230"/>
                  </a:lnTo>
                  <a:lnTo>
                    <a:pt x="10454" y="256"/>
                  </a:lnTo>
                  <a:lnTo>
                    <a:pt x="7904" y="256"/>
                  </a:lnTo>
                  <a:lnTo>
                    <a:pt x="5355" y="205"/>
                  </a:lnTo>
                  <a:lnTo>
                    <a:pt x="2831" y="128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2298;p101">
              <a:extLst>
                <a:ext uri="{FF2B5EF4-FFF2-40B4-BE49-F238E27FC236}">
                  <a16:creationId xmlns:a16="http://schemas.microsoft.com/office/drawing/2014/main" id="{F88BE103-71F7-7F88-588B-84036528FAF5}"/>
                </a:ext>
              </a:extLst>
            </p:cNvPr>
            <p:cNvSpPr/>
            <p:nvPr/>
          </p:nvSpPr>
          <p:spPr>
            <a:xfrm>
              <a:off x="5989879" y="2346190"/>
              <a:ext cx="76652" cy="33405"/>
            </a:xfrm>
            <a:custGeom>
              <a:avLst/>
              <a:gdLst/>
              <a:ahLst/>
              <a:cxnLst/>
              <a:rect l="l" t="t" r="r" b="b"/>
              <a:pathLst>
                <a:path w="4564" h="1989" extrusionOk="0">
                  <a:moveTo>
                    <a:pt x="230" y="0"/>
                  </a:moveTo>
                  <a:lnTo>
                    <a:pt x="179" y="26"/>
                  </a:lnTo>
                  <a:lnTo>
                    <a:pt x="128" y="77"/>
                  </a:lnTo>
                  <a:lnTo>
                    <a:pt x="102" y="153"/>
                  </a:lnTo>
                  <a:lnTo>
                    <a:pt x="51" y="485"/>
                  </a:lnTo>
                  <a:lnTo>
                    <a:pt x="0" y="867"/>
                  </a:lnTo>
                  <a:lnTo>
                    <a:pt x="0" y="1046"/>
                  </a:lnTo>
                  <a:lnTo>
                    <a:pt x="26" y="1224"/>
                  </a:lnTo>
                  <a:lnTo>
                    <a:pt x="102" y="1403"/>
                  </a:lnTo>
                  <a:lnTo>
                    <a:pt x="179" y="1530"/>
                  </a:lnTo>
                  <a:lnTo>
                    <a:pt x="255" y="1606"/>
                  </a:lnTo>
                  <a:lnTo>
                    <a:pt x="332" y="1657"/>
                  </a:lnTo>
                  <a:lnTo>
                    <a:pt x="536" y="1734"/>
                  </a:lnTo>
                  <a:lnTo>
                    <a:pt x="790" y="1785"/>
                  </a:lnTo>
                  <a:lnTo>
                    <a:pt x="1045" y="1810"/>
                  </a:lnTo>
                  <a:lnTo>
                    <a:pt x="1555" y="1836"/>
                  </a:lnTo>
                  <a:lnTo>
                    <a:pt x="1989" y="1836"/>
                  </a:lnTo>
                  <a:lnTo>
                    <a:pt x="3264" y="1938"/>
                  </a:lnTo>
                  <a:lnTo>
                    <a:pt x="3748" y="1989"/>
                  </a:lnTo>
                  <a:lnTo>
                    <a:pt x="4003" y="1963"/>
                  </a:lnTo>
                  <a:lnTo>
                    <a:pt x="4105" y="1963"/>
                  </a:lnTo>
                  <a:lnTo>
                    <a:pt x="4207" y="1912"/>
                  </a:lnTo>
                  <a:lnTo>
                    <a:pt x="4334" y="1810"/>
                  </a:lnTo>
                  <a:lnTo>
                    <a:pt x="4436" y="1708"/>
                  </a:lnTo>
                  <a:lnTo>
                    <a:pt x="4487" y="1555"/>
                  </a:lnTo>
                  <a:lnTo>
                    <a:pt x="4538" y="1403"/>
                  </a:lnTo>
                  <a:lnTo>
                    <a:pt x="4564" y="1071"/>
                  </a:lnTo>
                  <a:lnTo>
                    <a:pt x="4564" y="765"/>
                  </a:lnTo>
                  <a:lnTo>
                    <a:pt x="4538" y="663"/>
                  </a:lnTo>
                  <a:lnTo>
                    <a:pt x="4487" y="587"/>
                  </a:lnTo>
                  <a:lnTo>
                    <a:pt x="4436" y="536"/>
                  </a:lnTo>
                  <a:lnTo>
                    <a:pt x="4334" y="510"/>
                  </a:lnTo>
                  <a:lnTo>
                    <a:pt x="4258" y="510"/>
                  </a:lnTo>
                  <a:lnTo>
                    <a:pt x="4181" y="561"/>
                  </a:lnTo>
                  <a:lnTo>
                    <a:pt x="4105" y="612"/>
                  </a:lnTo>
                  <a:lnTo>
                    <a:pt x="4054" y="689"/>
                  </a:lnTo>
                  <a:lnTo>
                    <a:pt x="3977" y="969"/>
                  </a:lnTo>
                  <a:lnTo>
                    <a:pt x="3952" y="1173"/>
                  </a:lnTo>
                  <a:lnTo>
                    <a:pt x="3901" y="1250"/>
                  </a:lnTo>
                  <a:lnTo>
                    <a:pt x="3824" y="1301"/>
                  </a:lnTo>
                  <a:lnTo>
                    <a:pt x="3723" y="1326"/>
                  </a:lnTo>
                  <a:lnTo>
                    <a:pt x="3570" y="1352"/>
                  </a:lnTo>
                  <a:lnTo>
                    <a:pt x="3213" y="1326"/>
                  </a:lnTo>
                  <a:lnTo>
                    <a:pt x="2856" y="1301"/>
                  </a:lnTo>
                  <a:lnTo>
                    <a:pt x="2142" y="1250"/>
                  </a:lnTo>
                  <a:lnTo>
                    <a:pt x="1810" y="1224"/>
                  </a:lnTo>
                  <a:lnTo>
                    <a:pt x="1479" y="1224"/>
                  </a:lnTo>
                  <a:lnTo>
                    <a:pt x="1122" y="1199"/>
                  </a:lnTo>
                  <a:lnTo>
                    <a:pt x="969" y="1173"/>
                  </a:lnTo>
                  <a:lnTo>
                    <a:pt x="816" y="1122"/>
                  </a:lnTo>
                  <a:lnTo>
                    <a:pt x="663" y="1046"/>
                  </a:lnTo>
                  <a:lnTo>
                    <a:pt x="638" y="995"/>
                  </a:lnTo>
                  <a:lnTo>
                    <a:pt x="612" y="944"/>
                  </a:lnTo>
                  <a:lnTo>
                    <a:pt x="587" y="816"/>
                  </a:lnTo>
                  <a:lnTo>
                    <a:pt x="587" y="638"/>
                  </a:lnTo>
                  <a:lnTo>
                    <a:pt x="485" y="153"/>
                  </a:lnTo>
                  <a:lnTo>
                    <a:pt x="459" y="77"/>
                  </a:lnTo>
                  <a:lnTo>
                    <a:pt x="434" y="51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2299;p101">
              <a:extLst>
                <a:ext uri="{FF2B5EF4-FFF2-40B4-BE49-F238E27FC236}">
                  <a16:creationId xmlns:a16="http://schemas.microsoft.com/office/drawing/2014/main" id="{C3C9AC15-DBA1-4291-ECC9-D7BD3C302247}"/>
                </a:ext>
              </a:extLst>
            </p:cNvPr>
            <p:cNvSpPr/>
            <p:nvPr/>
          </p:nvSpPr>
          <p:spPr>
            <a:xfrm>
              <a:off x="5950479" y="2321350"/>
              <a:ext cx="12428" cy="377266"/>
            </a:xfrm>
            <a:custGeom>
              <a:avLst/>
              <a:gdLst/>
              <a:ahLst/>
              <a:cxnLst/>
              <a:rect l="l" t="t" r="r" b="b"/>
              <a:pathLst>
                <a:path w="740" h="22463" extrusionOk="0">
                  <a:moveTo>
                    <a:pt x="383" y="0"/>
                  </a:moveTo>
                  <a:lnTo>
                    <a:pt x="332" y="26"/>
                  </a:lnTo>
                  <a:lnTo>
                    <a:pt x="281" y="51"/>
                  </a:lnTo>
                  <a:lnTo>
                    <a:pt x="230" y="102"/>
                  </a:lnTo>
                  <a:lnTo>
                    <a:pt x="204" y="179"/>
                  </a:lnTo>
                  <a:lnTo>
                    <a:pt x="179" y="1556"/>
                  </a:lnTo>
                  <a:lnTo>
                    <a:pt x="153" y="2933"/>
                  </a:lnTo>
                  <a:lnTo>
                    <a:pt x="179" y="5686"/>
                  </a:lnTo>
                  <a:lnTo>
                    <a:pt x="204" y="8440"/>
                  </a:lnTo>
                  <a:lnTo>
                    <a:pt x="230" y="9816"/>
                  </a:lnTo>
                  <a:lnTo>
                    <a:pt x="230" y="11193"/>
                  </a:lnTo>
                  <a:lnTo>
                    <a:pt x="179" y="13947"/>
                  </a:lnTo>
                  <a:lnTo>
                    <a:pt x="128" y="16700"/>
                  </a:lnTo>
                  <a:lnTo>
                    <a:pt x="1" y="22207"/>
                  </a:lnTo>
                  <a:lnTo>
                    <a:pt x="1" y="22309"/>
                  </a:lnTo>
                  <a:lnTo>
                    <a:pt x="77" y="22386"/>
                  </a:lnTo>
                  <a:lnTo>
                    <a:pt x="153" y="22437"/>
                  </a:lnTo>
                  <a:lnTo>
                    <a:pt x="230" y="22462"/>
                  </a:lnTo>
                  <a:lnTo>
                    <a:pt x="332" y="22437"/>
                  </a:lnTo>
                  <a:lnTo>
                    <a:pt x="408" y="22386"/>
                  </a:lnTo>
                  <a:lnTo>
                    <a:pt x="459" y="22309"/>
                  </a:lnTo>
                  <a:lnTo>
                    <a:pt x="485" y="22207"/>
                  </a:lnTo>
                  <a:lnTo>
                    <a:pt x="561" y="19454"/>
                  </a:lnTo>
                  <a:lnTo>
                    <a:pt x="638" y="16700"/>
                  </a:lnTo>
                  <a:lnTo>
                    <a:pt x="663" y="13947"/>
                  </a:lnTo>
                  <a:lnTo>
                    <a:pt x="689" y="11193"/>
                  </a:lnTo>
                  <a:lnTo>
                    <a:pt x="714" y="8465"/>
                  </a:lnTo>
                  <a:lnTo>
                    <a:pt x="740" y="5686"/>
                  </a:lnTo>
                  <a:lnTo>
                    <a:pt x="740" y="4309"/>
                  </a:lnTo>
                  <a:lnTo>
                    <a:pt x="714" y="2933"/>
                  </a:lnTo>
                  <a:lnTo>
                    <a:pt x="663" y="1556"/>
                  </a:lnTo>
                  <a:lnTo>
                    <a:pt x="587" y="179"/>
                  </a:lnTo>
                  <a:lnTo>
                    <a:pt x="561" y="102"/>
                  </a:lnTo>
                  <a:lnTo>
                    <a:pt x="510" y="51"/>
                  </a:lnTo>
                  <a:lnTo>
                    <a:pt x="459" y="26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2300;p101">
              <a:extLst>
                <a:ext uri="{FF2B5EF4-FFF2-40B4-BE49-F238E27FC236}">
                  <a16:creationId xmlns:a16="http://schemas.microsoft.com/office/drawing/2014/main" id="{F8901D89-74B7-5808-D0F4-B2BEFDDB5925}"/>
                </a:ext>
              </a:extLst>
            </p:cNvPr>
            <p:cNvSpPr/>
            <p:nvPr/>
          </p:nvSpPr>
          <p:spPr>
            <a:xfrm>
              <a:off x="5591227" y="1959105"/>
              <a:ext cx="169579" cy="271055"/>
            </a:xfrm>
            <a:custGeom>
              <a:avLst/>
              <a:gdLst/>
              <a:ahLst/>
              <a:cxnLst/>
              <a:rect l="l" t="t" r="r" b="b"/>
              <a:pathLst>
                <a:path w="10097" h="16139" extrusionOk="0">
                  <a:moveTo>
                    <a:pt x="1" y="0"/>
                  </a:moveTo>
                  <a:lnTo>
                    <a:pt x="52" y="2779"/>
                  </a:lnTo>
                  <a:lnTo>
                    <a:pt x="103" y="4156"/>
                  </a:lnTo>
                  <a:lnTo>
                    <a:pt x="154" y="4819"/>
                  </a:lnTo>
                  <a:lnTo>
                    <a:pt x="205" y="5507"/>
                  </a:lnTo>
                  <a:lnTo>
                    <a:pt x="281" y="6196"/>
                  </a:lnTo>
                  <a:lnTo>
                    <a:pt x="383" y="6858"/>
                  </a:lnTo>
                  <a:lnTo>
                    <a:pt x="510" y="7521"/>
                  </a:lnTo>
                  <a:lnTo>
                    <a:pt x="663" y="8184"/>
                  </a:lnTo>
                  <a:lnTo>
                    <a:pt x="842" y="8847"/>
                  </a:lnTo>
                  <a:lnTo>
                    <a:pt x="1071" y="9510"/>
                  </a:lnTo>
                  <a:lnTo>
                    <a:pt x="1326" y="10173"/>
                  </a:lnTo>
                  <a:lnTo>
                    <a:pt x="1607" y="10810"/>
                  </a:lnTo>
                  <a:lnTo>
                    <a:pt x="1938" y="11422"/>
                  </a:lnTo>
                  <a:lnTo>
                    <a:pt x="2295" y="11983"/>
                  </a:lnTo>
                  <a:lnTo>
                    <a:pt x="2678" y="12544"/>
                  </a:lnTo>
                  <a:lnTo>
                    <a:pt x="3086" y="13054"/>
                  </a:lnTo>
                  <a:lnTo>
                    <a:pt x="3519" y="13538"/>
                  </a:lnTo>
                  <a:lnTo>
                    <a:pt x="3978" y="13972"/>
                  </a:lnTo>
                  <a:lnTo>
                    <a:pt x="4462" y="14354"/>
                  </a:lnTo>
                  <a:lnTo>
                    <a:pt x="4972" y="14737"/>
                  </a:lnTo>
                  <a:lnTo>
                    <a:pt x="5533" y="15043"/>
                  </a:lnTo>
                  <a:lnTo>
                    <a:pt x="6094" y="15349"/>
                  </a:lnTo>
                  <a:lnTo>
                    <a:pt x="6680" y="15578"/>
                  </a:lnTo>
                  <a:lnTo>
                    <a:pt x="7267" y="15782"/>
                  </a:lnTo>
                  <a:lnTo>
                    <a:pt x="7904" y="15935"/>
                  </a:lnTo>
                  <a:lnTo>
                    <a:pt x="8567" y="16062"/>
                  </a:lnTo>
                  <a:lnTo>
                    <a:pt x="9230" y="16113"/>
                  </a:lnTo>
                  <a:lnTo>
                    <a:pt x="9918" y="16139"/>
                  </a:lnTo>
                  <a:lnTo>
                    <a:pt x="9995" y="12315"/>
                  </a:lnTo>
                  <a:lnTo>
                    <a:pt x="10020" y="10912"/>
                  </a:lnTo>
                  <a:lnTo>
                    <a:pt x="9995" y="9535"/>
                  </a:lnTo>
                  <a:lnTo>
                    <a:pt x="9969" y="6731"/>
                  </a:lnTo>
                  <a:lnTo>
                    <a:pt x="9944" y="5354"/>
                  </a:lnTo>
                  <a:lnTo>
                    <a:pt x="9969" y="3952"/>
                  </a:lnTo>
                  <a:lnTo>
                    <a:pt x="10020" y="2575"/>
                  </a:lnTo>
                  <a:lnTo>
                    <a:pt x="10097" y="1198"/>
                  </a:lnTo>
                  <a:lnTo>
                    <a:pt x="10020" y="1198"/>
                  </a:lnTo>
                  <a:lnTo>
                    <a:pt x="8771" y="994"/>
                  </a:lnTo>
                  <a:lnTo>
                    <a:pt x="7522" y="790"/>
                  </a:lnTo>
                  <a:lnTo>
                    <a:pt x="6273" y="612"/>
                  </a:lnTo>
                  <a:lnTo>
                    <a:pt x="5023" y="459"/>
                  </a:lnTo>
                  <a:lnTo>
                    <a:pt x="3774" y="331"/>
                  </a:lnTo>
                  <a:lnTo>
                    <a:pt x="2499" y="204"/>
                  </a:lnTo>
                  <a:lnTo>
                    <a:pt x="1250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2301;p101">
              <a:extLst>
                <a:ext uri="{FF2B5EF4-FFF2-40B4-BE49-F238E27FC236}">
                  <a16:creationId xmlns:a16="http://schemas.microsoft.com/office/drawing/2014/main" id="{043190A1-B3DE-8555-F184-4CF9B98FA538}"/>
                </a:ext>
              </a:extLst>
            </p:cNvPr>
            <p:cNvSpPr/>
            <p:nvPr/>
          </p:nvSpPr>
          <p:spPr>
            <a:xfrm>
              <a:off x="5649470" y="2236571"/>
              <a:ext cx="107908" cy="147309"/>
            </a:xfrm>
            <a:custGeom>
              <a:avLst/>
              <a:gdLst/>
              <a:ahLst/>
              <a:cxnLst/>
              <a:rect l="l" t="t" r="r" b="b"/>
              <a:pathLst>
                <a:path w="6425" h="8771" extrusionOk="0">
                  <a:moveTo>
                    <a:pt x="4615" y="0"/>
                  </a:moveTo>
                  <a:lnTo>
                    <a:pt x="4079" y="306"/>
                  </a:lnTo>
                  <a:lnTo>
                    <a:pt x="3569" y="638"/>
                  </a:lnTo>
                  <a:lnTo>
                    <a:pt x="3085" y="969"/>
                  </a:lnTo>
                  <a:lnTo>
                    <a:pt x="2601" y="1326"/>
                  </a:lnTo>
                  <a:lnTo>
                    <a:pt x="2167" y="1709"/>
                  </a:lnTo>
                  <a:lnTo>
                    <a:pt x="1734" y="2142"/>
                  </a:lnTo>
                  <a:lnTo>
                    <a:pt x="1351" y="2601"/>
                  </a:lnTo>
                  <a:lnTo>
                    <a:pt x="994" y="3085"/>
                  </a:lnTo>
                  <a:lnTo>
                    <a:pt x="816" y="3417"/>
                  </a:lnTo>
                  <a:lnTo>
                    <a:pt x="663" y="3748"/>
                  </a:lnTo>
                  <a:lnTo>
                    <a:pt x="510" y="4080"/>
                  </a:lnTo>
                  <a:lnTo>
                    <a:pt x="408" y="4411"/>
                  </a:lnTo>
                  <a:lnTo>
                    <a:pt x="306" y="4743"/>
                  </a:lnTo>
                  <a:lnTo>
                    <a:pt x="229" y="5099"/>
                  </a:lnTo>
                  <a:lnTo>
                    <a:pt x="102" y="5813"/>
                  </a:lnTo>
                  <a:lnTo>
                    <a:pt x="25" y="6527"/>
                  </a:lnTo>
                  <a:lnTo>
                    <a:pt x="0" y="7267"/>
                  </a:lnTo>
                  <a:lnTo>
                    <a:pt x="0" y="7981"/>
                  </a:lnTo>
                  <a:lnTo>
                    <a:pt x="0" y="8694"/>
                  </a:lnTo>
                  <a:lnTo>
                    <a:pt x="2932" y="8720"/>
                  </a:lnTo>
                  <a:lnTo>
                    <a:pt x="5864" y="8771"/>
                  </a:lnTo>
                  <a:lnTo>
                    <a:pt x="5890" y="8720"/>
                  </a:lnTo>
                  <a:lnTo>
                    <a:pt x="5992" y="8720"/>
                  </a:lnTo>
                  <a:lnTo>
                    <a:pt x="6042" y="8771"/>
                  </a:lnTo>
                  <a:lnTo>
                    <a:pt x="6093" y="8771"/>
                  </a:lnTo>
                  <a:lnTo>
                    <a:pt x="6119" y="8720"/>
                  </a:lnTo>
                  <a:lnTo>
                    <a:pt x="6170" y="8567"/>
                  </a:lnTo>
                  <a:lnTo>
                    <a:pt x="6246" y="8261"/>
                  </a:lnTo>
                  <a:lnTo>
                    <a:pt x="6297" y="7777"/>
                  </a:lnTo>
                  <a:lnTo>
                    <a:pt x="6297" y="7318"/>
                  </a:lnTo>
                  <a:lnTo>
                    <a:pt x="6246" y="7267"/>
                  </a:lnTo>
                  <a:lnTo>
                    <a:pt x="6195" y="7241"/>
                  </a:lnTo>
                  <a:lnTo>
                    <a:pt x="6170" y="7165"/>
                  </a:lnTo>
                  <a:lnTo>
                    <a:pt x="6170" y="7114"/>
                  </a:lnTo>
                  <a:lnTo>
                    <a:pt x="6323" y="3544"/>
                  </a:lnTo>
                  <a:lnTo>
                    <a:pt x="6425" y="0"/>
                  </a:lnTo>
                  <a:lnTo>
                    <a:pt x="5966" y="51"/>
                  </a:lnTo>
                  <a:lnTo>
                    <a:pt x="5507" y="77"/>
                  </a:lnTo>
                  <a:lnTo>
                    <a:pt x="5074" y="51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2302;p101">
              <a:extLst>
                <a:ext uri="{FF2B5EF4-FFF2-40B4-BE49-F238E27FC236}">
                  <a16:creationId xmlns:a16="http://schemas.microsoft.com/office/drawing/2014/main" id="{E7CE2FC5-6353-2B3E-E100-200C328AB1A8}"/>
                </a:ext>
              </a:extLst>
            </p:cNvPr>
            <p:cNvSpPr/>
            <p:nvPr/>
          </p:nvSpPr>
          <p:spPr>
            <a:xfrm>
              <a:off x="5607064" y="1502642"/>
              <a:ext cx="101072" cy="207687"/>
            </a:xfrm>
            <a:custGeom>
              <a:avLst/>
              <a:gdLst/>
              <a:ahLst/>
              <a:cxnLst/>
              <a:rect l="l" t="t" r="r" b="b"/>
              <a:pathLst>
                <a:path w="6018" h="12366" extrusionOk="0">
                  <a:moveTo>
                    <a:pt x="3851" y="1"/>
                  </a:moveTo>
                  <a:lnTo>
                    <a:pt x="3545" y="26"/>
                  </a:lnTo>
                  <a:lnTo>
                    <a:pt x="3213" y="102"/>
                  </a:lnTo>
                  <a:lnTo>
                    <a:pt x="2933" y="204"/>
                  </a:lnTo>
                  <a:lnTo>
                    <a:pt x="2652" y="332"/>
                  </a:lnTo>
                  <a:lnTo>
                    <a:pt x="2398" y="459"/>
                  </a:lnTo>
                  <a:lnTo>
                    <a:pt x="2219" y="561"/>
                  </a:lnTo>
                  <a:lnTo>
                    <a:pt x="2041" y="714"/>
                  </a:lnTo>
                  <a:lnTo>
                    <a:pt x="1709" y="995"/>
                  </a:lnTo>
                  <a:lnTo>
                    <a:pt x="1429" y="1301"/>
                  </a:lnTo>
                  <a:lnTo>
                    <a:pt x="1148" y="1658"/>
                  </a:lnTo>
                  <a:lnTo>
                    <a:pt x="664" y="2346"/>
                  </a:lnTo>
                  <a:lnTo>
                    <a:pt x="434" y="2703"/>
                  </a:lnTo>
                  <a:lnTo>
                    <a:pt x="154" y="3060"/>
                  </a:lnTo>
                  <a:lnTo>
                    <a:pt x="77" y="3111"/>
                  </a:lnTo>
                  <a:lnTo>
                    <a:pt x="1" y="3111"/>
                  </a:lnTo>
                  <a:lnTo>
                    <a:pt x="281" y="3544"/>
                  </a:lnTo>
                  <a:lnTo>
                    <a:pt x="536" y="3978"/>
                  </a:lnTo>
                  <a:lnTo>
                    <a:pt x="740" y="4437"/>
                  </a:lnTo>
                  <a:lnTo>
                    <a:pt x="944" y="4896"/>
                  </a:lnTo>
                  <a:lnTo>
                    <a:pt x="1097" y="4819"/>
                  </a:lnTo>
                  <a:lnTo>
                    <a:pt x="1250" y="4743"/>
                  </a:lnTo>
                  <a:lnTo>
                    <a:pt x="1429" y="4666"/>
                  </a:lnTo>
                  <a:lnTo>
                    <a:pt x="1582" y="4590"/>
                  </a:lnTo>
                  <a:lnTo>
                    <a:pt x="1735" y="4437"/>
                  </a:lnTo>
                  <a:lnTo>
                    <a:pt x="1888" y="4284"/>
                  </a:lnTo>
                  <a:lnTo>
                    <a:pt x="2015" y="4105"/>
                  </a:lnTo>
                  <a:lnTo>
                    <a:pt x="2117" y="3927"/>
                  </a:lnTo>
                  <a:lnTo>
                    <a:pt x="2168" y="3876"/>
                  </a:lnTo>
                  <a:lnTo>
                    <a:pt x="2219" y="3850"/>
                  </a:lnTo>
                  <a:lnTo>
                    <a:pt x="2270" y="3850"/>
                  </a:lnTo>
                  <a:lnTo>
                    <a:pt x="2321" y="3876"/>
                  </a:lnTo>
                  <a:lnTo>
                    <a:pt x="2372" y="3901"/>
                  </a:lnTo>
                  <a:lnTo>
                    <a:pt x="2423" y="3927"/>
                  </a:lnTo>
                  <a:lnTo>
                    <a:pt x="2423" y="4003"/>
                  </a:lnTo>
                  <a:lnTo>
                    <a:pt x="2423" y="4054"/>
                  </a:lnTo>
                  <a:lnTo>
                    <a:pt x="2321" y="4284"/>
                  </a:lnTo>
                  <a:lnTo>
                    <a:pt x="2194" y="4513"/>
                  </a:lnTo>
                  <a:lnTo>
                    <a:pt x="2015" y="4692"/>
                  </a:lnTo>
                  <a:lnTo>
                    <a:pt x="1811" y="4845"/>
                  </a:lnTo>
                  <a:lnTo>
                    <a:pt x="1633" y="4947"/>
                  </a:lnTo>
                  <a:lnTo>
                    <a:pt x="1429" y="5049"/>
                  </a:lnTo>
                  <a:lnTo>
                    <a:pt x="1199" y="5100"/>
                  </a:lnTo>
                  <a:lnTo>
                    <a:pt x="1097" y="5100"/>
                  </a:lnTo>
                  <a:lnTo>
                    <a:pt x="995" y="5074"/>
                  </a:lnTo>
                  <a:lnTo>
                    <a:pt x="1123" y="5482"/>
                  </a:lnTo>
                  <a:lnTo>
                    <a:pt x="1250" y="5890"/>
                  </a:lnTo>
                  <a:lnTo>
                    <a:pt x="1327" y="6298"/>
                  </a:lnTo>
                  <a:lnTo>
                    <a:pt x="1403" y="6731"/>
                  </a:lnTo>
                  <a:lnTo>
                    <a:pt x="1633" y="6731"/>
                  </a:lnTo>
                  <a:lnTo>
                    <a:pt x="1862" y="6782"/>
                  </a:lnTo>
                  <a:lnTo>
                    <a:pt x="2092" y="6833"/>
                  </a:lnTo>
                  <a:lnTo>
                    <a:pt x="2321" y="6910"/>
                  </a:lnTo>
                  <a:lnTo>
                    <a:pt x="2525" y="7012"/>
                  </a:lnTo>
                  <a:lnTo>
                    <a:pt x="2729" y="7139"/>
                  </a:lnTo>
                  <a:lnTo>
                    <a:pt x="2907" y="7267"/>
                  </a:lnTo>
                  <a:lnTo>
                    <a:pt x="3086" y="7420"/>
                  </a:lnTo>
                  <a:lnTo>
                    <a:pt x="3111" y="7471"/>
                  </a:lnTo>
                  <a:lnTo>
                    <a:pt x="3137" y="7522"/>
                  </a:lnTo>
                  <a:lnTo>
                    <a:pt x="3111" y="7573"/>
                  </a:lnTo>
                  <a:lnTo>
                    <a:pt x="3086" y="7624"/>
                  </a:lnTo>
                  <a:lnTo>
                    <a:pt x="3060" y="7649"/>
                  </a:lnTo>
                  <a:lnTo>
                    <a:pt x="3009" y="7675"/>
                  </a:lnTo>
                  <a:lnTo>
                    <a:pt x="2984" y="7675"/>
                  </a:lnTo>
                  <a:lnTo>
                    <a:pt x="2933" y="7649"/>
                  </a:lnTo>
                  <a:lnTo>
                    <a:pt x="2576" y="7420"/>
                  </a:lnTo>
                  <a:lnTo>
                    <a:pt x="2219" y="7216"/>
                  </a:lnTo>
                  <a:lnTo>
                    <a:pt x="1837" y="7063"/>
                  </a:lnTo>
                  <a:lnTo>
                    <a:pt x="1429" y="6961"/>
                  </a:lnTo>
                  <a:lnTo>
                    <a:pt x="1454" y="7394"/>
                  </a:lnTo>
                  <a:lnTo>
                    <a:pt x="1454" y="7853"/>
                  </a:lnTo>
                  <a:lnTo>
                    <a:pt x="1429" y="8287"/>
                  </a:lnTo>
                  <a:lnTo>
                    <a:pt x="1378" y="8746"/>
                  </a:lnTo>
                  <a:lnTo>
                    <a:pt x="1582" y="8771"/>
                  </a:lnTo>
                  <a:lnTo>
                    <a:pt x="1760" y="8822"/>
                  </a:lnTo>
                  <a:lnTo>
                    <a:pt x="1964" y="8899"/>
                  </a:lnTo>
                  <a:lnTo>
                    <a:pt x="2117" y="9001"/>
                  </a:lnTo>
                  <a:lnTo>
                    <a:pt x="2296" y="9128"/>
                  </a:lnTo>
                  <a:lnTo>
                    <a:pt x="2423" y="9255"/>
                  </a:lnTo>
                  <a:lnTo>
                    <a:pt x="2525" y="9434"/>
                  </a:lnTo>
                  <a:lnTo>
                    <a:pt x="2601" y="9612"/>
                  </a:lnTo>
                  <a:lnTo>
                    <a:pt x="2601" y="9663"/>
                  </a:lnTo>
                  <a:lnTo>
                    <a:pt x="2576" y="9714"/>
                  </a:lnTo>
                  <a:lnTo>
                    <a:pt x="2525" y="9765"/>
                  </a:lnTo>
                  <a:lnTo>
                    <a:pt x="2474" y="9791"/>
                  </a:lnTo>
                  <a:lnTo>
                    <a:pt x="2372" y="9791"/>
                  </a:lnTo>
                  <a:lnTo>
                    <a:pt x="2347" y="9765"/>
                  </a:lnTo>
                  <a:lnTo>
                    <a:pt x="2117" y="9459"/>
                  </a:lnTo>
                  <a:lnTo>
                    <a:pt x="2015" y="9332"/>
                  </a:lnTo>
                  <a:lnTo>
                    <a:pt x="1862" y="9205"/>
                  </a:lnTo>
                  <a:lnTo>
                    <a:pt x="1735" y="9128"/>
                  </a:lnTo>
                  <a:lnTo>
                    <a:pt x="1607" y="9077"/>
                  </a:lnTo>
                  <a:lnTo>
                    <a:pt x="1352" y="8975"/>
                  </a:lnTo>
                  <a:lnTo>
                    <a:pt x="1276" y="9281"/>
                  </a:lnTo>
                  <a:lnTo>
                    <a:pt x="1199" y="9663"/>
                  </a:lnTo>
                  <a:lnTo>
                    <a:pt x="1072" y="10046"/>
                  </a:lnTo>
                  <a:lnTo>
                    <a:pt x="944" y="10403"/>
                  </a:lnTo>
                  <a:lnTo>
                    <a:pt x="817" y="10760"/>
                  </a:lnTo>
                  <a:lnTo>
                    <a:pt x="1429" y="11295"/>
                  </a:lnTo>
                  <a:lnTo>
                    <a:pt x="1735" y="11525"/>
                  </a:lnTo>
                  <a:lnTo>
                    <a:pt x="2066" y="11754"/>
                  </a:lnTo>
                  <a:lnTo>
                    <a:pt x="2423" y="11933"/>
                  </a:lnTo>
                  <a:lnTo>
                    <a:pt x="2780" y="12111"/>
                  </a:lnTo>
                  <a:lnTo>
                    <a:pt x="3162" y="12239"/>
                  </a:lnTo>
                  <a:lnTo>
                    <a:pt x="3570" y="12315"/>
                  </a:lnTo>
                  <a:lnTo>
                    <a:pt x="3902" y="12366"/>
                  </a:lnTo>
                  <a:lnTo>
                    <a:pt x="4259" y="12366"/>
                  </a:lnTo>
                  <a:lnTo>
                    <a:pt x="4590" y="12340"/>
                  </a:lnTo>
                  <a:lnTo>
                    <a:pt x="4896" y="12264"/>
                  </a:lnTo>
                  <a:lnTo>
                    <a:pt x="5049" y="12188"/>
                  </a:lnTo>
                  <a:lnTo>
                    <a:pt x="5202" y="12111"/>
                  </a:lnTo>
                  <a:lnTo>
                    <a:pt x="5330" y="12035"/>
                  </a:lnTo>
                  <a:lnTo>
                    <a:pt x="5457" y="11933"/>
                  </a:lnTo>
                  <a:lnTo>
                    <a:pt x="5559" y="11805"/>
                  </a:lnTo>
                  <a:lnTo>
                    <a:pt x="5661" y="11678"/>
                  </a:lnTo>
                  <a:lnTo>
                    <a:pt x="5737" y="11525"/>
                  </a:lnTo>
                  <a:lnTo>
                    <a:pt x="5788" y="11346"/>
                  </a:lnTo>
                  <a:lnTo>
                    <a:pt x="5839" y="11168"/>
                  </a:lnTo>
                  <a:lnTo>
                    <a:pt x="5865" y="11015"/>
                  </a:lnTo>
                  <a:lnTo>
                    <a:pt x="5839" y="10836"/>
                  </a:lnTo>
                  <a:lnTo>
                    <a:pt x="5814" y="10683"/>
                  </a:lnTo>
                  <a:lnTo>
                    <a:pt x="5763" y="10556"/>
                  </a:lnTo>
                  <a:lnTo>
                    <a:pt x="5712" y="10403"/>
                  </a:lnTo>
                  <a:lnTo>
                    <a:pt x="5635" y="10275"/>
                  </a:lnTo>
                  <a:lnTo>
                    <a:pt x="5534" y="10148"/>
                  </a:lnTo>
                  <a:lnTo>
                    <a:pt x="5304" y="9918"/>
                  </a:lnTo>
                  <a:lnTo>
                    <a:pt x="5024" y="9740"/>
                  </a:lnTo>
                  <a:lnTo>
                    <a:pt x="4743" y="9587"/>
                  </a:lnTo>
                  <a:lnTo>
                    <a:pt x="4437" y="9485"/>
                  </a:lnTo>
                  <a:lnTo>
                    <a:pt x="4386" y="9459"/>
                  </a:lnTo>
                  <a:lnTo>
                    <a:pt x="4361" y="9408"/>
                  </a:lnTo>
                  <a:lnTo>
                    <a:pt x="4335" y="9332"/>
                  </a:lnTo>
                  <a:lnTo>
                    <a:pt x="4361" y="9255"/>
                  </a:lnTo>
                  <a:lnTo>
                    <a:pt x="4463" y="9205"/>
                  </a:lnTo>
                  <a:lnTo>
                    <a:pt x="4488" y="9154"/>
                  </a:lnTo>
                  <a:lnTo>
                    <a:pt x="4539" y="9128"/>
                  </a:lnTo>
                  <a:lnTo>
                    <a:pt x="4743" y="9128"/>
                  </a:lnTo>
                  <a:lnTo>
                    <a:pt x="4896" y="9103"/>
                  </a:lnTo>
                  <a:lnTo>
                    <a:pt x="5049" y="9077"/>
                  </a:lnTo>
                  <a:lnTo>
                    <a:pt x="5177" y="9026"/>
                  </a:lnTo>
                  <a:lnTo>
                    <a:pt x="5304" y="8950"/>
                  </a:lnTo>
                  <a:lnTo>
                    <a:pt x="5432" y="8848"/>
                  </a:lnTo>
                  <a:lnTo>
                    <a:pt x="5534" y="8746"/>
                  </a:lnTo>
                  <a:lnTo>
                    <a:pt x="5635" y="8644"/>
                  </a:lnTo>
                  <a:lnTo>
                    <a:pt x="5814" y="8389"/>
                  </a:lnTo>
                  <a:lnTo>
                    <a:pt x="5941" y="8108"/>
                  </a:lnTo>
                  <a:lnTo>
                    <a:pt x="6018" y="7802"/>
                  </a:lnTo>
                  <a:lnTo>
                    <a:pt x="6018" y="7496"/>
                  </a:lnTo>
                  <a:lnTo>
                    <a:pt x="5992" y="7190"/>
                  </a:lnTo>
                  <a:lnTo>
                    <a:pt x="5967" y="7037"/>
                  </a:lnTo>
                  <a:lnTo>
                    <a:pt x="5890" y="6910"/>
                  </a:lnTo>
                  <a:lnTo>
                    <a:pt x="5839" y="6782"/>
                  </a:lnTo>
                  <a:lnTo>
                    <a:pt x="5737" y="6655"/>
                  </a:lnTo>
                  <a:lnTo>
                    <a:pt x="5635" y="6553"/>
                  </a:lnTo>
                  <a:lnTo>
                    <a:pt x="5508" y="6451"/>
                  </a:lnTo>
                  <a:lnTo>
                    <a:pt x="5355" y="6400"/>
                  </a:lnTo>
                  <a:lnTo>
                    <a:pt x="5228" y="6349"/>
                  </a:lnTo>
                  <a:lnTo>
                    <a:pt x="4922" y="6323"/>
                  </a:lnTo>
                  <a:lnTo>
                    <a:pt x="4641" y="6323"/>
                  </a:lnTo>
                  <a:lnTo>
                    <a:pt x="4361" y="6272"/>
                  </a:lnTo>
                  <a:lnTo>
                    <a:pt x="4284" y="6247"/>
                  </a:lnTo>
                  <a:lnTo>
                    <a:pt x="4233" y="6171"/>
                  </a:lnTo>
                  <a:lnTo>
                    <a:pt x="4208" y="6094"/>
                  </a:lnTo>
                  <a:lnTo>
                    <a:pt x="4233" y="6018"/>
                  </a:lnTo>
                  <a:lnTo>
                    <a:pt x="4259" y="5967"/>
                  </a:lnTo>
                  <a:lnTo>
                    <a:pt x="4284" y="5916"/>
                  </a:lnTo>
                  <a:lnTo>
                    <a:pt x="4335" y="5890"/>
                  </a:lnTo>
                  <a:lnTo>
                    <a:pt x="4386" y="5865"/>
                  </a:lnTo>
                  <a:lnTo>
                    <a:pt x="4616" y="5865"/>
                  </a:lnTo>
                  <a:lnTo>
                    <a:pt x="4769" y="5814"/>
                  </a:lnTo>
                  <a:lnTo>
                    <a:pt x="4973" y="5763"/>
                  </a:lnTo>
                  <a:lnTo>
                    <a:pt x="5177" y="5661"/>
                  </a:lnTo>
                  <a:lnTo>
                    <a:pt x="5355" y="5559"/>
                  </a:lnTo>
                  <a:lnTo>
                    <a:pt x="5508" y="5406"/>
                  </a:lnTo>
                  <a:lnTo>
                    <a:pt x="5635" y="5253"/>
                  </a:lnTo>
                  <a:lnTo>
                    <a:pt x="5763" y="5074"/>
                  </a:lnTo>
                  <a:lnTo>
                    <a:pt x="5814" y="4870"/>
                  </a:lnTo>
                  <a:lnTo>
                    <a:pt x="5839" y="4641"/>
                  </a:lnTo>
                  <a:lnTo>
                    <a:pt x="5839" y="4488"/>
                  </a:lnTo>
                  <a:lnTo>
                    <a:pt x="5814" y="4360"/>
                  </a:lnTo>
                  <a:lnTo>
                    <a:pt x="5788" y="4233"/>
                  </a:lnTo>
                  <a:lnTo>
                    <a:pt x="5737" y="4131"/>
                  </a:lnTo>
                  <a:lnTo>
                    <a:pt x="5661" y="4029"/>
                  </a:lnTo>
                  <a:lnTo>
                    <a:pt x="5610" y="3927"/>
                  </a:lnTo>
                  <a:lnTo>
                    <a:pt x="5406" y="3774"/>
                  </a:lnTo>
                  <a:lnTo>
                    <a:pt x="5202" y="3646"/>
                  </a:lnTo>
                  <a:lnTo>
                    <a:pt x="4973" y="3570"/>
                  </a:lnTo>
                  <a:lnTo>
                    <a:pt x="4718" y="3519"/>
                  </a:lnTo>
                  <a:lnTo>
                    <a:pt x="4463" y="3493"/>
                  </a:lnTo>
                  <a:lnTo>
                    <a:pt x="4412" y="3468"/>
                  </a:lnTo>
                  <a:lnTo>
                    <a:pt x="4361" y="3442"/>
                  </a:lnTo>
                  <a:lnTo>
                    <a:pt x="4284" y="3340"/>
                  </a:lnTo>
                  <a:lnTo>
                    <a:pt x="4284" y="3289"/>
                  </a:lnTo>
                  <a:lnTo>
                    <a:pt x="4284" y="3238"/>
                  </a:lnTo>
                  <a:lnTo>
                    <a:pt x="4284" y="3187"/>
                  </a:lnTo>
                  <a:lnTo>
                    <a:pt x="4335" y="3136"/>
                  </a:lnTo>
                  <a:lnTo>
                    <a:pt x="4361" y="3086"/>
                  </a:lnTo>
                  <a:lnTo>
                    <a:pt x="4412" y="3035"/>
                  </a:lnTo>
                  <a:lnTo>
                    <a:pt x="4565" y="2907"/>
                  </a:lnTo>
                  <a:lnTo>
                    <a:pt x="4718" y="2780"/>
                  </a:lnTo>
                  <a:lnTo>
                    <a:pt x="4845" y="2627"/>
                  </a:lnTo>
                  <a:lnTo>
                    <a:pt x="4947" y="2448"/>
                  </a:lnTo>
                  <a:lnTo>
                    <a:pt x="5049" y="2270"/>
                  </a:lnTo>
                  <a:lnTo>
                    <a:pt x="5126" y="2091"/>
                  </a:lnTo>
                  <a:lnTo>
                    <a:pt x="5177" y="1887"/>
                  </a:lnTo>
                  <a:lnTo>
                    <a:pt x="5202" y="1683"/>
                  </a:lnTo>
                  <a:lnTo>
                    <a:pt x="5202" y="1479"/>
                  </a:lnTo>
                  <a:lnTo>
                    <a:pt x="5202" y="1275"/>
                  </a:lnTo>
                  <a:lnTo>
                    <a:pt x="5177" y="1097"/>
                  </a:lnTo>
                  <a:lnTo>
                    <a:pt x="5126" y="893"/>
                  </a:lnTo>
                  <a:lnTo>
                    <a:pt x="5049" y="714"/>
                  </a:lnTo>
                  <a:lnTo>
                    <a:pt x="4947" y="536"/>
                  </a:lnTo>
                  <a:lnTo>
                    <a:pt x="4845" y="383"/>
                  </a:lnTo>
                  <a:lnTo>
                    <a:pt x="4692" y="255"/>
                  </a:lnTo>
                  <a:lnTo>
                    <a:pt x="4565" y="153"/>
                  </a:lnTo>
                  <a:lnTo>
                    <a:pt x="4437" y="102"/>
                  </a:lnTo>
                  <a:lnTo>
                    <a:pt x="4310" y="52"/>
                  </a:lnTo>
                  <a:lnTo>
                    <a:pt x="4157" y="26"/>
                  </a:lnTo>
                  <a:lnTo>
                    <a:pt x="38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2303;p101">
              <a:extLst>
                <a:ext uri="{FF2B5EF4-FFF2-40B4-BE49-F238E27FC236}">
                  <a16:creationId xmlns:a16="http://schemas.microsoft.com/office/drawing/2014/main" id="{C8445BAF-3649-A15E-E9BA-3B666272B857}"/>
                </a:ext>
              </a:extLst>
            </p:cNvPr>
            <p:cNvSpPr/>
            <p:nvPr/>
          </p:nvSpPr>
          <p:spPr>
            <a:xfrm>
              <a:off x="5582242" y="2627501"/>
              <a:ext cx="41114" cy="79675"/>
            </a:xfrm>
            <a:custGeom>
              <a:avLst/>
              <a:gdLst/>
              <a:ahLst/>
              <a:cxnLst/>
              <a:rect l="l" t="t" r="r" b="b"/>
              <a:pathLst>
                <a:path w="2448" h="4744" extrusionOk="0">
                  <a:moveTo>
                    <a:pt x="1096" y="1"/>
                  </a:moveTo>
                  <a:lnTo>
                    <a:pt x="944" y="52"/>
                  </a:lnTo>
                  <a:lnTo>
                    <a:pt x="791" y="128"/>
                  </a:lnTo>
                  <a:lnTo>
                    <a:pt x="663" y="205"/>
                  </a:lnTo>
                  <a:lnTo>
                    <a:pt x="561" y="307"/>
                  </a:lnTo>
                  <a:lnTo>
                    <a:pt x="383" y="511"/>
                  </a:lnTo>
                  <a:lnTo>
                    <a:pt x="179" y="740"/>
                  </a:lnTo>
                  <a:lnTo>
                    <a:pt x="0" y="944"/>
                  </a:lnTo>
                  <a:lnTo>
                    <a:pt x="77" y="1072"/>
                  </a:lnTo>
                  <a:lnTo>
                    <a:pt x="204" y="1250"/>
                  </a:lnTo>
                  <a:lnTo>
                    <a:pt x="383" y="1174"/>
                  </a:lnTo>
                  <a:lnTo>
                    <a:pt x="536" y="1046"/>
                  </a:lnTo>
                  <a:lnTo>
                    <a:pt x="689" y="893"/>
                  </a:lnTo>
                  <a:lnTo>
                    <a:pt x="816" y="715"/>
                  </a:lnTo>
                  <a:lnTo>
                    <a:pt x="842" y="689"/>
                  </a:lnTo>
                  <a:lnTo>
                    <a:pt x="893" y="689"/>
                  </a:lnTo>
                  <a:lnTo>
                    <a:pt x="944" y="740"/>
                  </a:lnTo>
                  <a:lnTo>
                    <a:pt x="944" y="791"/>
                  </a:lnTo>
                  <a:lnTo>
                    <a:pt x="893" y="893"/>
                  </a:lnTo>
                  <a:lnTo>
                    <a:pt x="842" y="995"/>
                  </a:lnTo>
                  <a:lnTo>
                    <a:pt x="689" y="1174"/>
                  </a:lnTo>
                  <a:lnTo>
                    <a:pt x="510" y="1327"/>
                  </a:lnTo>
                  <a:lnTo>
                    <a:pt x="281" y="1429"/>
                  </a:lnTo>
                  <a:lnTo>
                    <a:pt x="408" y="1735"/>
                  </a:lnTo>
                  <a:lnTo>
                    <a:pt x="510" y="2041"/>
                  </a:lnTo>
                  <a:lnTo>
                    <a:pt x="918" y="2092"/>
                  </a:lnTo>
                  <a:lnTo>
                    <a:pt x="1326" y="2168"/>
                  </a:lnTo>
                  <a:lnTo>
                    <a:pt x="1377" y="2219"/>
                  </a:lnTo>
                  <a:lnTo>
                    <a:pt x="1402" y="2270"/>
                  </a:lnTo>
                  <a:lnTo>
                    <a:pt x="1377" y="2321"/>
                  </a:lnTo>
                  <a:lnTo>
                    <a:pt x="1300" y="2347"/>
                  </a:lnTo>
                  <a:lnTo>
                    <a:pt x="944" y="2296"/>
                  </a:lnTo>
                  <a:lnTo>
                    <a:pt x="561" y="2194"/>
                  </a:lnTo>
                  <a:lnTo>
                    <a:pt x="612" y="2474"/>
                  </a:lnTo>
                  <a:lnTo>
                    <a:pt x="638" y="2755"/>
                  </a:lnTo>
                  <a:lnTo>
                    <a:pt x="638" y="3035"/>
                  </a:lnTo>
                  <a:lnTo>
                    <a:pt x="612" y="3315"/>
                  </a:lnTo>
                  <a:lnTo>
                    <a:pt x="638" y="3315"/>
                  </a:lnTo>
                  <a:lnTo>
                    <a:pt x="893" y="3392"/>
                  </a:lnTo>
                  <a:lnTo>
                    <a:pt x="1147" y="3519"/>
                  </a:lnTo>
                  <a:lnTo>
                    <a:pt x="1377" y="3672"/>
                  </a:lnTo>
                  <a:lnTo>
                    <a:pt x="1479" y="3774"/>
                  </a:lnTo>
                  <a:lnTo>
                    <a:pt x="1555" y="3876"/>
                  </a:lnTo>
                  <a:lnTo>
                    <a:pt x="1581" y="3927"/>
                  </a:lnTo>
                  <a:lnTo>
                    <a:pt x="1555" y="3978"/>
                  </a:lnTo>
                  <a:lnTo>
                    <a:pt x="1504" y="4004"/>
                  </a:lnTo>
                  <a:lnTo>
                    <a:pt x="1428" y="4004"/>
                  </a:lnTo>
                  <a:lnTo>
                    <a:pt x="1020" y="3723"/>
                  </a:lnTo>
                  <a:lnTo>
                    <a:pt x="816" y="3570"/>
                  </a:lnTo>
                  <a:lnTo>
                    <a:pt x="587" y="3443"/>
                  </a:lnTo>
                  <a:lnTo>
                    <a:pt x="536" y="3774"/>
                  </a:lnTo>
                  <a:lnTo>
                    <a:pt x="434" y="4106"/>
                  </a:lnTo>
                  <a:lnTo>
                    <a:pt x="485" y="4208"/>
                  </a:lnTo>
                  <a:lnTo>
                    <a:pt x="536" y="4310"/>
                  </a:lnTo>
                  <a:lnTo>
                    <a:pt x="612" y="4412"/>
                  </a:lnTo>
                  <a:lnTo>
                    <a:pt x="714" y="4488"/>
                  </a:lnTo>
                  <a:lnTo>
                    <a:pt x="944" y="4616"/>
                  </a:lnTo>
                  <a:lnTo>
                    <a:pt x="1198" y="4718"/>
                  </a:lnTo>
                  <a:lnTo>
                    <a:pt x="1453" y="4743"/>
                  </a:lnTo>
                  <a:lnTo>
                    <a:pt x="1708" y="4743"/>
                  </a:lnTo>
                  <a:lnTo>
                    <a:pt x="1836" y="4718"/>
                  </a:lnTo>
                  <a:lnTo>
                    <a:pt x="1938" y="4667"/>
                  </a:lnTo>
                  <a:lnTo>
                    <a:pt x="2040" y="4590"/>
                  </a:lnTo>
                  <a:lnTo>
                    <a:pt x="2116" y="4514"/>
                  </a:lnTo>
                  <a:lnTo>
                    <a:pt x="2218" y="4412"/>
                  </a:lnTo>
                  <a:lnTo>
                    <a:pt x="2269" y="4310"/>
                  </a:lnTo>
                  <a:lnTo>
                    <a:pt x="2295" y="4233"/>
                  </a:lnTo>
                  <a:lnTo>
                    <a:pt x="2295" y="4131"/>
                  </a:lnTo>
                  <a:lnTo>
                    <a:pt x="2269" y="4055"/>
                  </a:lnTo>
                  <a:lnTo>
                    <a:pt x="2218" y="3978"/>
                  </a:lnTo>
                  <a:lnTo>
                    <a:pt x="2091" y="3851"/>
                  </a:lnTo>
                  <a:lnTo>
                    <a:pt x="1912" y="3723"/>
                  </a:lnTo>
                  <a:lnTo>
                    <a:pt x="1734" y="3596"/>
                  </a:lnTo>
                  <a:lnTo>
                    <a:pt x="1555" y="3494"/>
                  </a:lnTo>
                  <a:lnTo>
                    <a:pt x="1402" y="3392"/>
                  </a:lnTo>
                  <a:lnTo>
                    <a:pt x="1351" y="3341"/>
                  </a:lnTo>
                  <a:lnTo>
                    <a:pt x="1351" y="3290"/>
                  </a:lnTo>
                  <a:lnTo>
                    <a:pt x="1377" y="3239"/>
                  </a:lnTo>
                  <a:lnTo>
                    <a:pt x="1428" y="3213"/>
                  </a:lnTo>
                  <a:lnTo>
                    <a:pt x="1479" y="3162"/>
                  </a:lnTo>
                  <a:lnTo>
                    <a:pt x="1555" y="3162"/>
                  </a:lnTo>
                  <a:lnTo>
                    <a:pt x="1581" y="3188"/>
                  </a:lnTo>
                  <a:lnTo>
                    <a:pt x="1734" y="3213"/>
                  </a:lnTo>
                  <a:lnTo>
                    <a:pt x="1887" y="3239"/>
                  </a:lnTo>
                  <a:lnTo>
                    <a:pt x="2040" y="3213"/>
                  </a:lnTo>
                  <a:lnTo>
                    <a:pt x="2167" y="3137"/>
                  </a:lnTo>
                  <a:lnTo>
                    <a:pt x="2269" y="3035"/>
                  </a:lnTo>
                  <a:lnTo>
                    <a:pt x="2371" y="2908"/>
                  </a:lnTo>
                  <a:lnTo>
                    <a:pt x="2422" y="2780"/>
                  </a:lnTo>
                  <a:lnTo>
                    <a:pt x="2448" y="2602"/>
                  </a:lnTo>
                  <a:lnTo>
                    <a:pt x="2448" y="2449"/>
                  </a:lnTo>
                  <a:lnTo>
                    <a:pt x="2397" y="2270"/>
                  </a:lnTo>
                  <a:lnTo>
                    <a:pt x="2295" y="2117"/>
                  </a:lnTo>
                  <a:lnTo>
                    <a:pt x="2193" y="1990"/>
                  </a:lnTo>
                  <a:lnTo>
                    <a:pt x="2065" y="1888"/>
                  </a:lnTo>
                  <a:lnTo>
                    <a:pt x="1938" y="1837"/>
                  </a:lnTo>
                  <a:lnTo>
                    <a:pt x="1632" y="1709"/>
                  </a:lnTo>
                  <a:lnTo>
                    <a:pt x="1479" y="1658"/>
                  </a:lnTo>
                  <a:lnTo>
                    <a:pt x="1326" y="1582"/>
                  </a:lnTo>
                  <a:lnTo>
                    <a:pt x="1275" y="1556"/>
                  </a:lnTo>
                  <a:lnTo>
                    <a:pt x="1275" y="1505"/>
                  </a:lnTo>
                  <a:lnTo>
                    <a:pt x="1275" y="1454"/>
                  </a:lnTo>
                  <a:lnTo>
                    <a:pt x="1275" y="1403"/>
                  </a:lnTo>
                  <a:lnTo>
                    <a:pt x="1275" y="1352"/>
                  </a:lnTo>
                  <a:lnTo>
                    <a:pt x="1300" y="1301"/>
                  </a:lnTo>
                  <a:lnTo>
                    <a:pt x="1326" y="1276"/>
                  </a:lnTo>
                  <a:lnTo>
                    <a:pt x="1377" y="1250"/>
                  </a:lnTo>
                  <a:lnTo>
                    <a:pt x="1530" y="1174"/>
                  </a:lnTo>
                  <a:lnTo>
                    <a:pt x="1657" y="1072"/>
                  </a:lnTo>
                  <a:lnTo>
                    <a:pt x="1734" y="970"/>
                  </a:lnTo>
                  <a:lnTo>
                    <a:pt x="1810" y="842"/>
                  </a:lnTo>
                  <a:lnTo>
                    <a:pt x="1836" y="715"/>
                  </a:lnTo>
                  <a:lnTo>
                    <a:pt x="1836" y="587"/>
                  </a:lnTo>
                  <a:lnTo>
                    <a:pt x="1810" y="460"/>
                  </a:lnTo>
                  <a:lnTo>
                    <a:pt x="1759" y="358"/>
                  </a:lnTo>
                  <a:lnTo>
                    <a:pt x="1683" y="230"/>
                  </a:lnTo>
                  <a:lnTo>
                    <a:pt x="1606" y="154"/>
                  </a:lnTo>
                  <a:lnTo>
                    <a:pt x="1479" y="77"/>
                  </a:lnTo>
                  <a:lnTo>
                    <a:pt x="1377" y="26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2304;p101">
              <a:extLst>
                <a:ext uri="{FF2B5EF4-FFF2-40B4-BE49-F238E27FC236}">
                  <a16:creationId xmlns:a16="http://schemas.microsoft.com/office/drawing/2014/main" id="{D7457A42-4653-412D-E7F8-898B03ADCBB6}"/>
                </a:ext>
              </a:extLst>
            </p:cNvPr>
            <p:cNvSpPr/>
            <p:nvPr/>
          </p:nvSpPr>
          <p:spPr>
            <a:xfrm>
              <a:off x="5272651" y="1495790"/>
              <a:ext cx="349857" cy="260793"/>
            </a:xfrm>
            <a:custGeom>
              <a:avLst/>
              <a:gdLst/>
              <a:ahLst/>
              <a:cxnLst/>
              <a:rect l="l" t="t" r="r" b="b"/>
              <a:pathLst>
                <a:path w="20831" h="15528" extrusionOk="0">
                  <a:moveTo>
                    <a:pt x="16293" y="9969"/>
                  </a:moveTo>
                  <a:lnTo>
                    <a:pt x="16395" y="9995"/>
                  </a:lnTo>
                  <a:lnTo>
                    <a:pt x="16496" y="10046"/>
                  </a:lnTo>
                  <a:lnTo>
                    <a:pt x="16598" y="10097"/>
                  </a:lnTo>
                  <a:lnTo>
                    <a:pt x="16777" y="10250"/>
                  </a:lnTo>
                  <a:lnTo>
                    <a:pt x="16904" y="10428"/>
                  </a:lnTo>
                  <a:lnTo>
                    <a:pt x="16955" y="10530"/>
                  </a:lnTo>
                  <a:lnTo>
                    <a:pt x="16981" y="10632"/>
                  </a:lnTo>
                  <a:lnTo>
                    <a:pt x="16981" y="10760"/>
                  </a:lnTo>
                  <a:lnTo>
                    <a:pt x="16981" y="10862"/>
                  </a:lnTo>
                  <a:lnTo>
                    <a:pt x="16955" y="10989"/>
                  </a:lnTo>
                  <a:lnTo>
                    <a:pt x="16904" y="11091"/>
                  </a:lnTo>
                  <a:lnTo>
                    <a:pt x="16853" y="11193"/>
                  </a:lnTo>
                  <a:lnTo>
                    <a:pt x="16802" y="11295"/>
                  </a:lnTo>
                  <a:lnTo>
                    <a:pt x="16624" y="11423"/>
                  </a:lnTo>
                  <a:lnTo>
                    <a:pt x="16446" y="11499"/>
                  </a:lnTo>
                  <a:lnTo>
                    <a:pt x="16216" y="11550"/>
                  </a:lnTo>
                  <a:lnTo>
                    <a:pt x="16012" y="11525"/>
                  </a:lnTo>
                  <a:lnTo>
                    <a:pt x="15808" y="11474"/>
                  </a:lnTo>
                  <a:lnTo>
                    <a:pt x="15732" y="11423"/>
                  </a:lnTo>
                  <a:lnTo>
                    <a:pt x="15655" y="11346"/>
                  </a:lnTo>
                  <a:lnTo>
                    <a:pt x="15579" y="11270"/>
                  </a:lnTo>
                  <a:lnTo>
                    <a:pt x="15502" y="11168"/>
                  </a:lnTo>
                  <a:lnTo>
                    <a:pt x="15451" y="10964"/>
                  </a:lnTo>
                  <a:lnTo>
                    <a:pt x="15426" y="10760"/>
                  </a:lnTo>
                  <a:lnTo>
                    <a:pt x="15451" y="10556"/>
                  </a:lnTo>
                  <a:lnTo>
                    <a:pt x="15502" y="10454"/>
                  </a:lnTo>
                  <a:lnTo>
                    <a:pt x="15553" y="10377"/>
                  </a:lnTo>
                  <a:lnTo>
                    <a:pt x="15553" y="10352"/>
                  </a:lnTo>
                  <a:lnTo>
                    <a:pt x="15630" y="10250"/>
                  </a:lnTo>
                  <a:lnTo>
                    <a:pt x="15706" y="10148"/>
                  </a:lnTo>
                  <a:lnTo>
                    <a:pt x="15834" y="10071"/>
                  </a:lnTo>
                  <a:lnTo>
                    <a:pt x="15936" y="10020"/>
                  </a:lnTo>
                  <a:lnTo>
                    <a:pt x="16063" y="9969"/>
                  </a:lnTo>
                  <a:close/>
                  <a:moveTo>
                    <a:pt x="5686" y="10352"/>
                  </a:moveTo>
                  <a:lnTo>
                    <a:pt x="5814" y="10377"/>
                  </a:lnTo>
                  <a:lnTo>
                    <a:pt x="5916" y="10403"/>
                  </a:lnTo>
                  <a:lnTo>
                    <a:pt x="6018" y="10479"/>
                  </a:lnTo>
                  <a:lnTo>
                    <a:pt x="6120" y="10530"/>
                  </a:lnTo>
                  <a:lnTo>
                    <a:pt x="6196" y="10607"/>
                  </a:lnTo>
                  <a:lnTo>
                    <a:pt x="6273" y="10709"/>
                  </a:lnTo>
                  <a:lnTo>
                    <a:pt x="6324" y="10811"/>
                  </a:lnTo>
                  <a:lnTo>
                    <a:pt x="6375" y="11015"/>
                  </a:lnTo>
                  <a:lnTo>
                    <a:pt x="6400" y="11244"/>
                  </a:lnTo>
                  <a:lnTo>
                    <a:pt x="6375" y="11372"/>
                  </a:lnTo>
                  <a:lnTo>
                    <a:pt x="6324" y="11474"/>
                  </a:lnTo>
                  <a:lnTo>
                    <a:pt x="6273" y="11576"/>
                  </a:lnTo>
                  <a:lnTo>
                    <a:pt x="6222" y="11678"/>
                  </a:lnTo>
                  <a:lnTo>
                    <a:pt x="6145" y="11754"/>
                  </a:lnTo>
                  <a:lnTo>
                    <a:pt x="6069" y="11831"/>
                  </a:lnTo>
                  <a:lnTo>
                    <a:pt x="5865" y="11907"/>
                  </a:lnTo>
                  <a:lnTo>
                    <a:pt x="5661" y="11958"/>
                  </a:lnTo>
                  <a:lnTo>
                    <a:pt x="5431" y="11958"/>
                  </a:lnTo>
                  <a:lnTo>
                    <a:pt x="5329" y="11907"/>
                  </a:lnTo>
                  <a:lnTo>
                    <a:pt x="5227" y="11882"/>
                  </a:lnTo>
                  <a:lnTo>
                    <a:pt x="5125" y="11805"/>
                  </a:lnTo>
                  <a:lnTo>
                    <a:pt x="5023" y="11729"/>
                  </a:lnTo>
                  <a:lnTo>
                    <a:pt x="4947" y="11652"/>
                  </a:lnTo>
                  <a:lnTo>
                    <a:pt x="4896" y="11550"/>
                  </a:lnTo>
                  <a:lnTo>
                    <a:pt x="4845" y="11448"/>
                  </a:lnTo>
                  <a:lnTo>
                    <a:pt x="4819" y="11321"/>
                  </a:lnTo>
                  <a:lnTo>
                    <a:pt x="4794" y="11219"/>
                  </a:lnTo>
                  <a:lnTo>
                    <a:pt x="4819" y="11091"/>
                  </a:lnTo>
                  <a:lnTo>
                    <a:pt x="4845" y="10989"/>
                  </a:lnTo>
                  <a:lnTo>
                    <a:pt x="4870" y="10887"/>
                  </a:lnTo>
                  <a:lnTo>
                    <a:pt x="4998" y="10709"/>
                  </a:lnTo>
                  <a:lnTo>
                    <a:pt x="5049" y="10607"/>
                  </a:lnTo>
                  <a:lnTo>
                    <a:pt x="5125" y="10530"/>
                  </a:lnTo>
                  <a:lnTo>
                    <a:pt x="5227" y="10454"/>
                  </a:lnTo>
                  <a:lnTo>
                    <a:pt x="5329" y="10403"/>
                  </a:lnTo>
                  <a:lnTo>
                    <a:pt x="5457" y="10377"/>
                  </a:lnTo>
                  <a:lnTo>
                    <a:pt x="5559" y="10352"/>
                  </a:lnTo>
                  <a:close/>
                  <a:moveTo>
                    <a:pt x="12519" y="10632"/>
                  </a:moveTo>
                  <a:lnTo>
                    <a:pt x="12570" y="10658"/>
                  </a:lnTo>
                  <a:lnTo>
                    <a:pt x="12647" y="10709"/>
                  </a:lnTo>
                  <a:lnTo>
                    <a:pt x="12672" y="10785"/>
                  </a:lnTo>
                  <a:lnTo>
                    <a:pt x="12723" y="10964"/>
                  </a:lnTo>
                  <a:lnTo>
                    <a:pt x="12749" y="11168"/>
                  </a:lnTo>
                  <a:lnTo>
                    <a:pt x="12749" y="11321"/>
                  </a:lnTo>
                  <a:lnTo>
                    <a:pt x="12723" y="11499"/>
                  </a:lnTo>
                  <a:lnTo>
                    <a:pt x="12672" y="11652"/>
                  </a:lnTo>
                  <a:lnTo>
                    <a:pt x="12596" y="11805"/>
                  </a:lnTo>
                  <a:lnTo>
                    <a:pt x="12494" y="11933"/>
                  </a:lnTo>
                  <a:lnTo>
                    <a:pt x="12366" y="12060"/>
                  </a:lnTo>
                  <a:lnTo>
                    <a:pt x="12239" y="12162"/>
                  </a:lnTo>
                  <a:lnTo>
                    <a:pt x="12111" y="12264"/>
                  </a:lnTo>
                  <a:lnTo>
                    <a:pt x="11933" y="12341"/>
                  </a:lnTo>
                  <a:lnTo>
                    <a:pt x="11780" y="12417"/>
                  </a:lnTo>
                  <a:lnTo>
                    <a:pt x="11423" y="12519"/>
                  </a:lnTo>
                  <a:lnTo>
                    <a:pt x="11015" y="12596"/>
                  </a:lnTo>
                  <a:lnTo>
                    <a:pt x="10632" y="12596"/>
                  </a:lnTo>
                  <a:lnTo>
                    <a:pt x="10225" y="12545"/>
                  </a:lnTo>
                  <a:lnTo>
                    <a:pt x="10046" y="12494"/>
                  </a:lnTo>
                  <a:lnTo>
                    <a:pt x="9868" y="12443"/>
                  </a:lnTo>
                  <a:lnTo>
                    <a:pt x="9689" y="12366"/>
                  </a:lnTo>
                  <a:lnTo>
                    <a:pt x="9536" y="12290"/>
                  </a:lnTo>
                  <a:lnTo>
                    <a:pt x="9383" y="12188"/>
                  </a:lnTo>
                  <a:lnTo>
                    <a:pt x="9230" y="12060"/>
                  </a:lnTo>
                  <a:lnTo>
                    <a:pt x="9103" y="11933"/>
                  </a:lnTo>
                  <a:lnTo>
                    <a:pt x="9001" y="11780"/>
                  </a:lnTo>
                  <a:lnTo>
                    <a:pt x="8924" y="11601"/>
                  </a:lnTo>
                  <a:lnTo>
                    <a:pt x="8848" y="11423"/>
                  </a:lnTo>
                  <a:lnTo>
                    <a:pt x="8797" y="11219"/>
                  </a:lnTo>
                  <a:lnTo>
                    <a:pt x="8797" y="11015"/>
                  </a:lnTo>
                  <a:lnTo>
                    <a:pt x="8797" y="10964"/>
                  </a:lnTo>
                  <a:lnTo>
                    <a:pt x="8822" y="10913"/>
                  </a:lnTo>
                  <a:lnTo>
                    <a:pt x="8873" y="10887"/>
                  </a:lnTo>
                  <a:lnTo>
                    <a:pt x="9001" y="10887"/>
                  </a:lnTo>
                  <a:lnTo>
                    <a:pt x="9026" y="10938"/>
                  </a:lnTo>
                  <a:lnTo>
                    <a:pt x="9052" y="10964"/>
                  </a:lnTo>
                  <a:lnTo>
                    <a:pt x="9154" y="11244"/>
                  </a:lnTo>
                  <a:lnTo>
                    <a:pt x="9281" y="11474"/>
                  </a:lnTo>
                  <a:lnTo>
                    <a:pt x="9460" y="11678"/>
                  </a:lnTo>
                  <a:lnTo>
                    <a:pt x="9638" y="11831"/>
                  </a:lnTo>
                  <a:lnTo>
                    <a:pt x="9868" y="11984"/>
                  </a:lnTo>
                  <a:lnTo>
                    <a:pt x="10123" y="12086"/>
                  </a:lnTo>
                  <a:lnTo>
                    <a:pt x="10378" y="12162"/>
                  </a:lnTo>
                  <a:lnTo>
                    <a:pt x="10658" y="12188"/>
                  </a:lnTo>
                  <a:lnTo>
                    <a:pt x="10989" y="12188"/>
                  </a:lnTo>
                  <a:lnTo>
                    <a:pt x="11295" y="12137"/>
                  </a:lnTo>
                  <a:lnTo>
                    <a:pt x="11550" y="12035"/>
                  </a:lnTo>
                  <a:lnTo>
                    <a:pt x="11754" y="11882"/>
                  </a:lnTo>
                  <a:lnTo>
                    <a:pt x="11958" y="11678"/>
                  </a:lnTo>
                  <a:lnTo>
                    <a:pt x="12086" y="11448"/>
                  </a:lnTo>
                  <a:lnTo>
                    <a:pt x="12188" y="11168"/>
                  </a:lnTo>
                  <a:lnTo>
                    <a:pt x="12239" y="10836"/>
                  </a:lnTo>
                  <a:lnTo>
                    <a:pt x="12264" y="10760"/>
                  </a:lnTo>
                  <a:lnTo>
                    <a:pt x="12315" y="10683"/>
                  </a:lnTo>
                  <a:lnTo>
                    <a:pt x="12366" y="10658"/>
                  </a:lnTo>
                  <a:lnTo>
                    <a:pt x="12443" y="10632"/>
                  </a:lnTo>
                  <a:close/>
                  <a:moveTo>
                    <a:pt x="9817" y="1"/>
                  </a:moveTo>
                  <a:lnTo>
                    <a:pt x="8873" y="52"/>
                  </a:lnTo>
                  <a:lnTo>
                    <a:pt x="7955" y="154"/>
                  </a:lnTo>
                  <a:lnTo>
                    <a:pt x="7496" y="205"/>
                  </a:lnTo>
                  <a:lnTo>
                    <a:pt x="7063" y="281"/>
                  </a:lnTo>
                  <a:lnTo>
                    <a:pt x="6604" y="383"/>
                  </a:lnTo>
                  <a:lnTo>
                    <a:pt x="6171" y="485"/>
                  </a:lnTo>
                  <a:lnTo>
                    <a:pt x="5737" y="638"/>
                  </a:lnTo>
                  <a:lnTo>
                    <a:pt x="5304" y="765"/>
                  </a:lnTo>
                  <a:lnTo>
                    <a:pt x="4896" y="944"/>
                  </a:lnTo>
                  <a:lnTo>
                    <a:pt x="4488" y="1122"/>
                  </a:lnTo>
                  <a:lnTo>
                    <a:pt x="4080" y="1301"/>
                  </a:lnTo>
                  <a:lnTo>
                    <a:pt x="3698" y="1505"/>
                  </a:lnTo>
                  <a:lnTo>
                    <a:pt x="3315" y="1734"/>
                  </a:lnTo>
                  <a:lnTo>
                    <a:pt x="2958" y="1989"/>
                  </a:lnTo>
                  <a:lnTo>
                    <a:pt x="2627" y="2244"/>
                  </a:lnTo>
                  <a:lnTo>
                    <a:pt x="2295" y="2499"/>
                  </a:lnTo>
                  <a:lnTo>
                    <a:pt x="1989" y="2780"/>
                  </a:lnTo>
                  <a:lnTo>
                    <a:pt x="1683" y="3086"/>
                  </a:lnTo>
                  <a:lnTo>
                    <a:pt x="1429" y="3392"/>
                  </a:lnTo>
                  <a:lnTo>
                    <a:pt x="1174" y="3723"/>
                  </a:lnTo>
                  <a:lnTo>
                    <a:pt x="944" y="4054"/>
                  </a:lnTo>
                  <a:lnTo>
                    <a:pt x="740" y="4411"/>
                  </a:lnTo>
                  <a:lnTo>
                    <a:pt x="536" y="4768"/>
                  </a:lnTo>
                  <a:lnTo>
                    <a:pt x="383" y="5151"/>
                  </a:lnTo>
                  <a:lnTo>
                    <a:pt x="256" y="5559"/>
                  </a:lnTo>
                  <a:lnTo>
                    <a:pt x="154" y="5967"/>
                  </a:lnTo>
                  <a:lnTo>
                    <a:pt x="52" y="6375"/>
                  </a:lnTo>
                  <a:lnTo>
                    <a:pt x="26" y="6808"/>
                  </a:lnTo>
                  <a:lnTo>
                    <a:pt x="1" y="7241"/>
                  </a:lnTo>
                  <a:lnTo>
                    <a:pt x="1" y="7700"/>
                  </a:lnTo>
                  <a:lnTo>
                    <a:pt x="52" y="8159"/>
                  </a:lnTo>
                  <a:lnTo>
                    <a:pt x="128" y="8644"/>
                  </a:lnTo>
                  <a:lnTo>
                    <a:pt x="230" y="9128"/>
                  </a:lnTo>
                  <a:lnTo>
                    <a:pt x="383" y="9638"/>
                  </a:lnTo>
                  <a:lnTo>
                    <a:pt x="536" y="10046"/>
                  </a:lnTo>
                  <a:lnTo>
                    <a:pt x="715" y="10454"/>
                  </a:lnTo>
                  <a:lnTo>
                    <a:pt x="919" y="10862"/>
                  </a:lnTo>
                  <a:lnTo>
                    <a:pt x="1123" y="11244"/>
                  </a:lnTo>
                  <a:lnTo>
                    <a:pt x="1378" y="11601"/>
                  </a:lnTo>
                  <a:lnTo>
                    <a:pt x="1632" y="11958"/>
                  </a:lnTo>
                  <a:lnTo>
                    <a:pt x="1913" y="12315"/>
                  </a:lnTo>
                  <a:lnTo>
                    <a:pt x="2219" y="12647"/>
                  </a:lnTo>
                  <a:lnTo>
                    <a:pt x="2525" y="12952"/>
                  </a:lnTo>
                  <a:lnTo>
                    <a:pt x="2856" y="13233"/>
                  </a:lnTo>
                  <a:lnTo>
                    <a:pt x="3213" y="13513"/>
                  </a:lnTo>
                  <a:lnTo>
                    <a:pt x="3570" y="13794"/>
                  </a:lnTo>
                  <a:lnTo>
                    <a:pt x="3927" y="14049"/>
                  </a:lnTo>
                  <a:lnTo>
                    <a:pt x="4310" y="14278"/>
                  </a:lnTo>
                  <a:lnTo>
                    <a:pt x="4692" y="14482"/>
                  </a:lnTo>
                  <a:lnTo>
                    <a:pt x="5100" y="14661"/>
                  </a:lnTo>
                  <a:lnTo>
                    <a:pt x="5559" y="14865"/>
                  </a:lnTo>
                  <a:lnTo>
                    <a:pt x="6018" y="15018"/>
                  </a:lnTo>
                  <a:lnTo>
                    <a:pt x="6477" y="15171"/>
                  </a:lnTo>
                  <a:lnTo>
                    <a:pt x="6936" y="15273"/>
                  </a:lnTo>
                  <a:lnTo>
                    <a:pt x="7395" y="15375"/>
                  </a:lnTo>
                  <a:lnTo>
                    <a:pt x="7853" y="15451"/>
                  </a:lnTo>
                  <a:lnTo>
                    <a:pt x="8312" y="15477"/>
                  </a:lnTo>
                  <a:lnTo>
                    <a:pt x="8797" y="15528"/>
                  </a:lnTo>
                  <a:lnTo>
                    <a:pt x="9740" y="15528"/>
                  </a:lnTo>
                  <a:lnTo>
                    <a:pt x="10683" y="15502"/>
                  </a:lnTo>
                  <a:lnTo>
                    <a:pt x="11627" y="15426"/>
                  </a:lnTo>
                  <a:lnTo>
                    <a:pt x="12596" y="15349"/>
                  </a:lnTo>
                  <a:lnTo>
                    <a:pt x="12672" y="15349"/>
                  </a:lnTo>
                  <a:lnTo>
                    <a:pt x="12698" y="15400"/>
                  </a:lnTo>
                  <a:lnTo>
                    <a:pt x="13335" y="15298"/>
                  </a:lnTo>
                  <a:lnTo>
                    <a:pt x="13641" y="15247"/>
                  </a:lnTo>
                  <a:lnTo>
                    <a:pt x="13947" y="15222"/>
                  </a:lnTo>
                  <a:lnTo>
                    <a:pt x="13998" y="15222"/>
                  </a:lnTo>
                  <a:lnTo>
                    <a:pt x="14023" y="15247"/>
                  </a:lnTo>
                  <a:lnTo>
                    <a:pt x="14712" y="15120"/>
                  </a:lnTo>
                  <a:lnTo>
                    <a:pt x="15375" y="14941"/>
                  </a:lnTo>
                  <a:lnTo>
                    <a:pt x="16038" y="14712"/>
                  </a:lnTo>
                  <a:lnTo>
                    <a:pt x="16675" y="14457"/>
                  </a:lnTo>
                  <a:lnTo>
                    <a:pt x="17287" y="14151"/>
                  </a:lnTo>
                  <a:lnTo>
                    <a:pt x="17593" y="13972"/>
                  </a:lnTo>
                  <a:lnTo>
                    <a:pt x="17873" y="13794"/>
                  </a:lnTo>
                  <a:lnTo>
                    <a:pt x="18154" y="13564"/>
                  </a:lnTo>
                  <a:lnTo>
                    <a:pt x="18434" y="13360"/>
                  </a:lnTo>
                  <a:lnTo>
                    <a:pt x="18689" y="13105"/>
                  </a:lnTo>
                  <a:lnTo>
                    <a:pt x="18944" y="12850"/>
                  </a:lnTo>
                  <a:lnTo>
                    <a:pt x="19276" y="12494"/>
                  </a:lnTo>
                  <a:lnTo>
                    <a:pt x="19556" y="12111"/>
                  </a:lnTo>
                  <a:lnTo>
                    <a:pt x="19811" y="11729"/>
                  </a:lnTo>
                  <a:lnTo>
                    <a:pt x="20040" y="11295"/>
                  </a:lnTo>
                  <a:lnTo>
                    <a:pt x="20244" y="10887"/>
                  </a:lnTo>
                  <a:lnTo>
                    <a:pt x="20423" y="10428"/>
                  </a:lnTo>
                  <a:lnTo>
                    <a:pt x="20576" y="9995"/>
                  </a:lnTo>
                  <a:lnTo>
                    <a:pt x="20678" y="9536"/>
                  </a:lnTo>
                  <a:lnTo>
                    <a:pt x="20754" y="9052"/>
                  </a:lnTo>
                  <a:lnTo>
                    <a:pt x="20805" y="8593"/>
                  </a:lnTo>
                  <a:lnTo>
                    <a:pt x="20831" y="8134"/>
                  </a:lnTo>
                  <a:lnTo>
                    <a:pt x="20831" y="7649"/>
                  </a:lnTo>
                  <a:lnTo>
                    <a:pt x="20780" y="7165"/>
                  </a:lnTo>
                  <a:lnTo>
                    <a:pt x="20729" y="6706"/>
                  </a:lnTo>
                  <a:lnTo>
                    <a:pt x="20627" y="6247"/>
                  </a:lnTo>
                  <a:lnTo>
                    <a:pt x="20474" y="5788"/>
                  </a:lnTo>
                  <a:lnTo>
                    <a:pt x="20295" y="5304"/>
                  </a:lnTo>
                  <a:lnTo>
                    <a:pt x="20117" y="4845"/>
                  </a:lnTo>
                  <a:lnTo>
                    <a:pt x="19887" y="4411"/>
                  </a:lnTo>
                  <a:lnTo>
                    <a:pt x="19632" y="4003"/>
                  </a:lnTo>
                  <a:lnTo>
                    <a:pt x="19378" y="3621"/>
                  </a:lnTo>
                  <a:lnTo>
                    <a:pt x="19097" y="3264"/>
                  </a:lnTo>
                  <a:lnTo>
                    <a:pt x="18791" y="2907"/>
                  </a:lnTo>
                  <a:lnTo>
                    <a:pt x="18460" y="2601"/>
                  </a:lnTo>
                  <a:lnTo>
                    <a:pt x="18128" y="2295"/>
                  </a:lnTo>
                  <a:lnTo>
                    <a:pt x="17771" y="2015"/>
                  </a:lnTo>
                  <a:lnTo>
                    <a:pt x="17414" y="1760"/>
                  </a:lnTo>
                  <a:lnTo>
                    <a:pt x="17032" y="1530"/>
                  </a:lnTo>
                  <a:lnTo>
                    <a:pt x="16624" y="1301"/>
                  </a:lnTo>
                  <a:lnTo>
                    <a:pt x="16216" y="1097"/>
                  </a:lnTo>
                  <a:lnTo>
                    <a:pt x="15808" y="918"/>
                  </a:lnTo>
                  <a:lnTo>
                    <a:pt x="15375" y="765"/>
                  </a:lnTo>
                  <a:lnTo>
                    <a:pt x="14941" y="612"/>
                  </a:lnTo>
                  <a:lnTo>
                    <a:pt x="14482" y="485"/>
                  </a:lnTo>
                  <a:lnTo>
                    <a:pt x="14049" y="383"/>
                  </a:lnTo>
                  <a:lnTo>
                    <a:pt x="13590" y="281"/>
                  </a:lnTo>
                  <a:lnTo>
                    <a:pt x="13106" y="205"/>
                  </a:lnTo>
                  <a:lnTo>
                    <a:pt x="12647" y="128"/>
                  </a:lnTo>
                  <a:lnTo>
                    <a:pt x="11703" y="26"/>
                  </a:lnTo>
                  <a:lnTo>
                    <a:pt x="10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2305;p101">
              <a:extLst>
                <a:ext uri="{FF2B5EF4-FFF2-40B4-BE49-F238E27FC236}">
                  <a16:creationId xmlns:a16="http://schemas.microsoft.com/office/drawing/2014/main" id="{C0BF22FA-EA3C-37BB-6BA7-D8D17B75C7E4}"/>
                </a:ext>
              </a:extLst>
            </p:cNvPr>
            <p:cNvSpPr/>
            <p:nvPr/>
          </p:nvSpPr>
          <p:spPr>
            <a:xfrm>
              <a:off x="5438799" y="2397145"/>
              <a:ext cx="186710" cy="143463"/>
            </a:xfrm>
            <a:custGeom>
              <a:avLst/>
              <a:gdLst/>
              <a:ahLst/>
              <a:cxnLst/>
              <a:rect l="l" t="t" r="r" b="b"/>
              <a:pathLst>
                <a:path w="11117" h="8542" extrusionOk="0">
                  <a:moveTo>
                    <a:pt x="2091" y="3672"/>
                  </a:moveTo>
                  <a:lnTo>
                    <a:pt x="2193" y="3697"/>
                  </a:lnTo>
                  <a:lnTo>
                    <a:pt x="2269" y="3723"/>
                  </a:lnTo>
                  <a:lnTo>
                    <a:pt x="2346" y="3799"/>
                  </a:lnTo>
                  <a:lnTo>
                    <a:pt x="2422" y="3952"/>
                  </a:lnTo>
                  <a:lnTo>
                    <a:pt x="2448" y="4105"/>
                  </a:lnTo>
                  <a:lnTo>
                    <a:pt x="2422" y="4258"/>
                  </a:lnTo>
                  <a:lnTo>
                    <a:pt x="2346" y="4411"/>
                  </a:lnTo>
                  <a:lnTo>
                    <a:pt x="2244" y="4513"/>
                  </a:lnTo>
                  <a:lnTo>
                    <a:pt x="2116" y="4589"/>
                  </a:lnTo>
                  <a:lnTo>
                    <a:pt x="1963" y="4615"/>
                  </a:lnTo>
                  <a:lnTo>
                    <a:pt x="1810" y="4589"/>
                  </a:lnTo>
                  <a:lnTo>
                    <a:pt x="1734" y="4564"/>
                  </a:lnTo>
                  <a:lnTo>
                    <a:pt x="1657" y="4513"/>
                  </a:lnTo>
                  <a:lnTo>
                    <a:pt x="1555" y="4411"/>
                  </a:lnTo>
                  <a:lnTo>
                    <a:pt x="1530" y="4258"/>
                  </a:lnTo>
                  <a:lnTo>
                    <a:pt x="1530" y="4105"/>
                  </a:lnTo>
                  <a:lnTo>
                    <a:pt x="1581" y="3978"/>
                  </a:lnTo>
                  <a:lnTo>
                    <a:pt x="1657" y="3850"/>
                  </a:lnTo>
                  <a:lnTo>
                    <a:pt x="1785" y="3774"/>
                  </a:lnTo>
                  <a:lnTo>
                    <a:pt x="1861" y="3774"/>
                  </a:lnTo>
                  <a:lnTo>
                    <a:pt x="1938" y="3748"/>
                  </a:lnTo>
                  <a:lnTo>
                    <a:pt x="1989" y="3723"/>
                  </a:lnTo>
                  <a:lnTo>
                    <a:pt x="2091" y="3672"/>
                  </a:lnTo>
                  <a:close/>
                  <a:moveTo>
                    <a:pt x="4079" y="5023"/>
                  </a:moveTo>
                  <a:lnTo>
                    <a:pt x="4130" y="5048"/>
                  </a:lnTo>
                  <a:lnTo>
                    <a:pt x="4156" y="5099"/>
                  </a:lnTo>
                  <a:lnTo>
                    <a:pt x="4130" y="5150"/>
                  </a:lnTo>
                  <a:lnTo>
                    <a:pt x="4079" y="5227"/>
                  </a:lnTo>
                  <a:lnTo>
                    <a:pt x="4054" y="5329"/>
                  </a:lnTo>
                  <a:lnTo>
                    <a:pt x="4028" y="5431"/>
                  </a:lnTo>
                  <a:lnTo>
                    <a:pt x="4054" y="5507"/>
                  </a:lnTo>
                  <a:lnTo>
                    <a:pt x="4054" y="5609"/>
                  </a:lnTo>
                  <a:lnTo>
                    <a:pt x="4105" y="5711"/>
                  </a:lnTo>
                  <a:lnTo>
                    <a:pt x="4156" y="5788"/>
                  </a:lnTo>
                  <a:lnTo>
                    <a:pt x="4232" y="5839"/>
                  </a:lnTo>
                  <a:lnTo>
                    <a:pt x="4334" y="5864"/>
                  </a:lnTo>
                  <a:lnTo>
                    <a:pt x="4436" y="5864"/>
                  </a:lnTo>
                  <a:lnTo>
                    <a:pt x="4513" y="5839"/>
                  </a:lnTo>
                  <a:lnTo>
                    <a:pt x="4589" y="5762"/>
                  </a:lnTo>
                  <a:lnTo>
                    <a:pt x="4666" y="5686"/>
                  </a:lnTo>
                  <a:lnTo>
                    <a:pt x="4717" y="5584"/>
                  </a:lnTo>
                  <a:lnTo>
                    <a:pt x="4793" y="5405"/>
                  </a:lnTo>
                  <a:lnTo>
                    <a:pt x="4819" y="5329"/>
                  </a:lnTo>
                  <a:lnTo>
                    <a:pt x="4895" y="5303"/>
                  </a:lnTo>
                  <a:lnTo>
                    <a:pt x="4972" y="5329"/>
                  </a:lnTo>
                  <a:lnTo>
                    <a:pt x="5048" y="5380"/>
                  </a:lnTo>
                  <a:lnTo>
                    <a:pt x="5074" y="5482"/>
                  </a:lnTo>
                  <a:lnTo>
                    <a:pt x="5099" y="5584"/>
                  </a:lnTo>
                  <a:lnTo>
                    <a:pt x="5074" y="5660"/>
                  </a:lnTo>
                  <a:lnTo>
                    <a:pt x="5074" y="5762"/>
                  </a:lnTo>
                  <a:lnTo>
                    <a:pt x="5023" y="5839"/>
                  </a:lnTo>
                  <a:lnTo>
                    <a:pt x="4972" y="5941"/>
                  </a:lnTo>
                  <a:lnTo>
                    <a:pt x="4819" y="6068"/>
                  </a:lnTo>
                  <a:lnTo>
                    <a:pt x="4666" y="6170"/>
                  </a:lnTo>
                  <a:lnTo>
                    <a:pt x="4462" y="6221"/>
                  </a:lnTo>
                  <a:lnTo>
                    <a:pt x="4258" y="6247"/>
                  </a:lnTo>
                  <a:lnTo>
                    <a:pt x="4156" y="6221"/>
                  </a:lnTo>
                  <a:lnTo>
                    <a:pt x="4079" y="6170"/>
                  </a:lnTo>
                  <a:lnTo>
                    <a:pt x="3926" y="6068"/>
                  </a:lnTo>
                  <a:lnTo>
                    <a:pt x="3799" y="5941"/>
                  </a:lnTo>
                  <a:lnTo>
                    <a:pt x="3722" y="5788"/>
                  </a:lnTo>
                  <a:lnTo>
                    <a:pt x="3697" y="5609"/>
                  </a:lnTo>
                  <a:lnTo>
                    <a:pt x="3722" y="5431"/>
                  </a:lnTo>
                  <a:lnTo>
                    <a:pt x="3773" y="5278"/>
                  </a:lnTo>
                  <a:lnTo>
                    <a:pt x="3875" y="5125"/>
                  </a:lnTo>
                  <a:lnTo>
                    <a:pt x="4028" y="5023"/>
                  </a:lnTo>
                  <a:close/>
                  <a:moveTo>
                    <a:pt x="7062" y="6323"/>
                  </a:moveTo>
                  <a:lnTo>
                    <a:pt x="7215" y="6349"/>
                  </a:lnTo>
                  <a:lnTo>
                    <a:pt x="7343" y="6374"/>
                  </a:lnTo>
                  <a:lnTo>
                    <a:pt x="7419" y="6425"/>
                  </a:lnTo>
                  <a:lnTo>
                    <a:pt x="7496" y="6476"/>
                  </a:lnTo>
                  <a:lnTo>
                    <a:pt x="7572" y="6527"/>
                  </a:lnTo>
                  <a:lnTo>
                    <a:pt x="7623" y="6629"/>
                  </a:lnTo>
                  <a:lnTo>
                    <a:pt x="7649" y="6706"/>
                  </a:lnTo>
                  <a:lnTo>
                    <a:pt x="7649" y="6808"/>
                  </a:lnTo>
                  <a:lnTo>
                    <a:pt x="7623" y="6884"/>
                  </a:lnTo>
                  <a:lnTo>
                    <a:pt x="7572" y="6986"/>
                  </a:lnTo>
                  <a:lnTo>
                    <a:pt x="7521" y="7037"/>
                  </a:lnTo>
                  <a:lnTo>
                    <a:pt x="7470" y="7088"/>
                  </a:lnTo>
                  <a:lnTo>
                    <a:pt x="7394" y="7114"/>
                  </a:lnTo>
                  <a:lnTo>
                    <a:pt x="7164" y="7114"/>
                  </a:lnTo>
                  <a:lnTo>
                    <a:pt x="7037" y="7037"/>
                  </a:lnTo>
                  <a:lnTo>
                    <a:pt x="6935" y="6961"/>
                  </a:lnTo>
                  <a:lnTo>
                    <a:pt x="6858" y="6859"/>
                  </a:lnTo>
                  <a:lnTo>
                    <a:pt x="6833" y="6731"/>
                  </a:lnTo>
                  <a:lnTo>
                    <a:pt x="6833" y="6604"/>
                  </a:lnTo>
                  <a:lnTo>
                    <a:pt x="6884" y="6476"/>
                  </a:lnTo>
                  <a:lnTo>
                    <a:pt x="6909" y="6425"/>
                  </a:lnTo>
                  <a:lnTo>
                    <a:pt x="6960" y="6400"/>
                  </a:lnTo>
                  <a:lnTo>
                    <a:pt x="7011" y="6349"/>
                  </a:lnTo>
                  <a:lnTo>
                    <a:pt x="7062" y="6323"/>
                  </a:lnTo>
                  <a:close/>
                  <a:moveTo>
                    <a:pt x="2040" y="0"/>
                  </a:moveTo>
                  <a:lnTo>
                    <a:pt x="1785" y="26"/>
                  </a:lnTo>
                  <a:lnTo>
                    <a:pt x="1530" y="102"/>
                  </a:lnTo>
                  <a:lnTo>
                    <a:pt x="1275" y="204"/>
                  </a:lnTo>
                  <a:lnTo>
                    <a:pt x="1071" y="306"/>
                  </a:lnTo>
                  <a:lnTo>
                    <a:pt x="841" y="459"/>
                  </a:lnTo>
                  <a:lnTo>
                    <a:pt x="663" y="638"/>
                  </a:lnTo>
                  <a:lnTo>
                    <a:pt x="510" y="842"/>
                  </a:lnTo>
                  <a:lnTo>
                    <a:pt x="357" y="1046"/>
                  </a:lnTo>
                  <a:lnTo>
                    <a:pt x="230" y="1301"/>
                  </a:lnTo>
                  <a:lnTo>
                    <a:pt x="128" y="1555"/>
                  </a:lnTo>
                  <a:lnTo>
                    <a:pt x="51" y="1810"/>
                  </a:lnTo>
                  <a:lnTo>
                    <a:pt x="0" y="2116"/>
                  </a:lnTo>
                  <a:lnTo>
                    <a:pt x="0" y="2422"/>
                  </a:lnTo>
                  <a:lnTo>
                    <a:pt x="0" y="2754"/>
                  </a:lnTo>
                  <a:lnTo>
                    <a:pt x="26" y="3111"/>
                  </a:lnTo>
                  <a:lnTo>
                    <a:pt x="77" y="3493"/>
                  </a:lnTo>
                  <a:lnTo>
                    <a:pt x="153" y="3901"/>
                  </a:lnTo>
                  <a:lnTo>
                    <a:pt x="255" y="4335"/>
                  </a:lnTo>
                  <a:lnTo>
                    <a:pt x="383" y="4742"/>
                  </a:lnTo>
                  <a:lnTo>
                    <a:pt x="510" y="5176"/>
                  </a:lnTo>
                  <a:lnTo>
                    <a:pt x="688" y="5609"/>
                  </a:lnTo>
                  <a:lnTo>
                    <a:pt x="867" y="6017"/>
                  </a:lnTo>
                  <a:lnTo>
                    <a:pt x="1071" y="6425"/>
                  </a:lnTo>
                  <a:lnTo>
                    <a:pt x="1300" y="6808"/>
                  </a:lnTo>
                  <a:lnTo>
                    <a:pt x="1530" y="7165"/>
                  </a:lnTo>
                  <a:lnTo>
                    <a:pt x="1810" y="7496"/>
                  </a:lnTo>
                  <a:lnTo>
                    <a:pt x="2091" y="7776"/>
                  </a:lnTo>
                  <a:lnTo>
                    <a:pt x="2397" y="8031"/>
                  </a:lnTo>
                  <a:lnTo>
                    <a:pt x="2728" y="8235"/>
                  </a:lnTo>
                  <a:lnTo>
                    <a:pt x="2754" y="8210"/>
                  </a:lnTo>
                  <a:lnTo>
                    <a:pt x="2805" y="8235"/>
                  </a:lnTo>
                  <a:lnTo>
                    <a:pt x="3009" y="8312"/>
                  </a:lnTo>
                  <a:lnTo>
                    <a:pt x="3238" y="8388"/>
                  </a:lnTo>
                  <a:lnTo>
                    <a:pt x="3671" y="8490"/>
                  </a:lnTo>
                  <a:lnTo>
                    <a:pt x="4181" y="8541"/>
                  </a:lnTo>
                  <a:lnTo>
                    <a:pt x="4691" y="8541"/>
                  </a:lnTo>
                  <a:lnTo>
                    <a:pt x="5201" y="8490"/>
                  </a:lnTo>
                  <a:lnTo>
                    <a:pt x="5762" y="8414"/>
                  </a:lnTo>
                  <a:lnTo>
                    <a:pt x="6298" y="8312"/>
                  </a:lnTo>
                  <a:lnTo>
                    <a:pt x="6833" y="8159"/>
                  </a:lnTo>
                  <a:lnTo>
                    <a:pt x="7368" y="8006"/>
                  </a:lnTo>
                  <a:lnTo>
                    <a:pt x="7904" y="7802"/>
                  </a:lnTo>
                  <a:lnTo>
                    <a:pt x="8388" y="7573"/>
                  </a:lnTo>
                  <a:lnTo>
                    <a:pt x="8873" y="7318"/>
                  </a:lnTo>
                  <a:lnTo>
                    <a:pt x="9306" y="7037"/>
                  </a:lnTo>
                  <a:lnTo>
                    <a:pt x="9714" y="6757"/>
                  </a:lnTo>
                  <a:lnTo>
                    <a:pt x="10071" y="6476"/>
                  </a:lnTo>
                  <a:lnTo>
                    <a:pt x="10377" y="6145"/>
                  </a:lnTo>
                  <a:lnTo>
                    <a:pt x="10632" y="5839"/>
                  </a:lnTo>
                  <a:lnTo>
                    <a:pt x="10836" y="5507"/>
                  </a:lnTo>
                  <a:lnTo>
                    <a:pt x="10963" y="5176"/>
                  </a:lnTo>
                  <a:lnTo>
                    <a:pt x="11065" y="4819"/>
                  </a:lnTo>
                  <a:lnTo>
                    <a:pt x="11116" y="4462"/>
                  </a:lnTo>
                  <a:lnTo>
                    <a:pt x="11116" y="4131"/>
                  </a:lnTo>
                  <a:lnTo>
                    <a:pt x="11091" y="3774"/>
                  </a:lnTo>
                  <a:lnTo>
                    <a:pt x="11014" y="3442"/>
                  </a:lnTo>
                  <a:lnTo>
                    <a:pt x="10861" y="3136"/>
                  </a:lnTo>
                  <a:lnTo>
                    <a:pt x="10708" y="2856"/>
                  </a:lnTo>
                  <a:lnTo>
                    <a:pt x="10479" y="2575"/>
                  </a:lnTo>
                  <a:lnTo>
                    <a:pt x="10224" y="2346"/>
                  </a:lnTo>
                  <a:lnTo>
                    <a:pt x="9918" y="2167"/>
                  </a:lnTo>
                  <a:lnTo>
                    <a:pt x="9586" y="2014"/>
                  </a:lnTo>
                  <a:lnTo>
                    <a:pt x="9204" y="1912"/>
                  </a:lnTo>
                  <a:lnTo>
                    <a:pt x="8796" y="1861"/>
                  </a:lnTo>
                  <a:lnTo>
                    <a:pt x="8312" y="1861"/>
                  </a:lnTo>
                  <a:lnTo>
                    <a:pt x="8082" y="1887"/>
                  </a:lnTo>
                  <a:lnTo>
                    <a:pt x="7878" y="1938"/>
                  </a:lnTo>
                  <a:lnTo>
                    <a:pt x="7419" y="2091"/>
                  </a:lnTo>
                  <a:lnTo>
                    <a:pt x="7011" y="2295"/>
                  </a:lnTo>
                  <a:lnTo>
                    <a:pt x="6603" y="2524"/>
                  </a:lnTo>
                  <a:lnTo>
                    <a:pt x="6221" y="2805"/>
                  </a:lnTo>
                  <a:lnTo>
                    <a:pt x="5864" y="3085"/>
                  </a:lnTo>
                  <a:lnTo>
                    <a:pt x="5533" y="3417"/>
                  </a:lnTo>
                  <a:lnTo>
                    <a:pt x="5482" y="3442"/>
                  </a:lnTo>
                  <a:lnTo>
                    <a:pt x="5354" y="3442"/>
                  </a:lnTo>
                  <a:lnTo>
                    <a:pt x="5329" y="3417"/>
                  </a:lnTo>
                  <a:lnTo>
                    <a:pt x="5303" y="3366"/>
                  </a:lnTo>
                  <a:lnTo>
                    <a:pt x="5176" y="2830"/>
                  </a:lnTo>
                  <a:lnTo>
                    <a:pt x="5023" y="2320"/>
                  </a:lnTo>
                  <a:lnTo>
                    <a:pt x="4819" y="1810"/>
                  </a:lnTo>
                  <a:lnTo>
                    <a:pt x="4691" y="1581"/>
                  </a:lnTo>
                  <a:lnTo>
                    <a:pt x="4564" y="1352"/>
                  </a:lnTo>
                  <a:lnTo>
                    <a:pt x="4411" y="1148"/>
                  </a:lnTo>
                  <a:lnTo>
                    <a:pt x="4258" y="944"/>
                  </a:lnTo>
                  <a:lnTo>
                    <a:pt x="4079" y="740"/>
                  </a:lnTo>
                  <a:lnTo>
                    <a:pt x="3875" y="587"/>
                  </a:lnTo>
                  <a:lnTo>
                    <a:pt x="3671" y="434"/>
                  </a:lnTo>
                  <a:lnTo>
                    <a:pt x="3442" y="281"/>
                  </a:lnTo>
                  <a:lnTo>
                    <a:pt x="3187" y="179"/>
                  </a:lnTo>
                  <a:lnTo>
                    <a:pt x="2907" y="102"/>
                  </a:lnTo>
                  <a:lnTo>
                    <a:pt x="2626" y="26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2306;p101">
              <a:extLst>
                <a:ext uri="{FF2B5EF4-FFF2-40B4-BE49-F238E27FC236}">
                  <a16:creationId xmlns:a16="http://schemas.microsoft.com/office/drawing/2014/main" id="{8AF019D0-27AA-ABDA-7CCB-7A4060F7D949}"/>
                </a:ext>
              </a:extLst>
            </p:cNvPr>
            <p:cNvSpPr/>
            <p:nvPr/>
          </p:nvSpPr>
          <p:spPr>
            <a:xfrm>
              <a:off x="5529137" y="2413839"/>
              <a:ext cx="91650" cy="35555"/>
            </a:xfrm>
            <a:custGeom>
              <a:avLst/>
              <a:gdLst/>
              <a:ahLst/>
              <a:cxnLst/>
              <a:rect l="l" t="t" r="r" b="b"/>
              <a:pathLst>
                <a:path w="5457" h="2117" extrusionOk="0">
                  <a:moveTo>
                    <a:pt x="2372" y="1"/>
                  </a:moveTo>
                  <a:lnTo>
                    <a:pt x="1989" y="52"/>
                  </a:lnTo>
                  <a:lnTo>
                    <a:pt x="1581" y="154"/>
                  </a:lnTo>
                  <a:lnTo>
                    <a:pt x="1199" y="307"/>
                  </a:lnTo>
                  <a:lnTo>
                    <a:pt x="868" y="485"/>
                  </a:lnTo>
                  <a:lnTo>
                    <a:pt x="536" y="714"/>
                  </a:lnTo>
                  <a:lnTo>
                    <a:pt x="256" y="995"/>
                  </a:lnTo>
                  <a:lnTo>
                    <a:pt x="128" y="1148"/>
                  </a:lnTo>
                  <a:lnTo>
                    <a:pt x="1" y="1301"/>
                  </a:lnTo>
                  <a:lnTo>
                    <a:pt x="77" y="1887"/>
                  </a:lnTo>
                  <a:lnTo>
                    <a:pt x="103" y="2117"/>
                  </a:lnTo>
                  <a:lnTo>
                    <a:pt x="511" y="1709"/>
                  </a:lnTo>
                  <a:lnTo>
                    <a:pt x="740" y="1505"/>
                  </a:lnTo>
                  <a:lnTo>
                    <a:pt x="970" y="1301"/>
                  </a:lnTo>
                  <a:lnTo>
                    <a:pt x="1224" y="1148"/>
                  </a:lnTo>
                  <a:lnTo>
                    <a:pt x="1479" y="995"/>
                  </a:lnTo>
                  <a:lnTo>
                    <a:pt x="1734" y="842"/>
                  </a:lnTo>
                  <a:lnTo>
                    <a:pt x="1989" y="714"/>
                  </a:lnTo>
                  <a:lnTo>
                    <a:pt x="2270" y="638"/>
                  </a:lnTo>
                  <a:lnTo>
                    <a:pt x="2550" y="561"/>
                  </a:lnTo>
                  <a:lnTo>
                    <a:pt x="2831" y="485"/>
                  </a:lnTo>
                  <a:lnTo>
                    <a:pt x="3111" y="460"/>
                  </a:lnTo>
                  <a:lnTo>
                    <a:pt x="3417" y="460"/>
                  </a:lnTo>
                  <a:lnTo>
                    <a:pt x="3698" y="485"/>
                  </a:lnTo>
                  <a:lnTo>
                    <a:pt x="4004" y="536"/>
                  </a:lnTo>
                  <a:lnTo>
                    <a:pt x="4309" y="638"/>
                  </a:lnTo>
                  <a:lnTo>
                    <a:pt x="4641" y="765"/>
                  </a:lnTo>
                  <a:lnTo>
                    <a:pt x="4947" y="918"/>
                  </a:lnTo>
                  <a:lnTo>
                    <a:pt x="5202" y="1122"/>
                  </a:lnTo>
                  <a:lnTo>
                    <a:pt x="5457" y="1352"/>
                  </a:lnTo>
                  <a:lnTo>
                    <a:pt x="5355" y="1173"/>
                  </a:lnTo>
                  <a:lnTo>
                    <a:pt x="5227" y="1046"/>
                  </a:lnTo>
                  <a:lnTo>
                    <a:pt x="4972" y="765"/>
                  </a:lnTo>
                  <a:lnTo>
                    <a:pt x="4666" y="536"/>
                  </a:lnTo>
                  <a:lnTo>
                    <a:pt x="4335" y="332"/>
                  </a:lnTo>
                  <a:lnTo>
                    <a:pt x="3978" y="205"/>
                  </a:lnTo>
                  <a:lnTo>
                    <a:pt x="3596" y="77"/>
                  </a:lnTo>
                  <a:lnTo>
                    <a:pt x="3188" y="26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2307;p101">
              <a:extLst>
                <a:ext uri="{FF2B5EF4-FFF2-40B4-BE49-F238E27FC236}">
                  <a16:creationId xmlns:a16="http://schemas.microsoft.com/office/drawing/2014/main" id="{B30D015C-C4E7-B6BA-F733-EDB61D76166D}"/>
                </a:ext>
              </a:extLst>
            </p:cNvPr>
            <p:cNvSpPr/>
            <p:nvPr/>
          </p:nvSpPr>
          <p:spPr>
            <a:xfrm>
              <a:off x="5547561" y="1741144"/>
              <a:ext cx="32985" cy="81808"/>
            </a:xfrm>
            <a:custGeom>
              <a:avLst/>
              <a:gdLst/>
              <a:ahLst/>
              <a:cxnLst/>
              <a:rect l="l" t="t" r="r" b="b"/>
              <a:pathLst>
                <a:path w="1964" h="4871" extrusionOk="0">
                  <a:moveTo>
                    <a:pt x="969" y="1"/>
                  </a:moveTo>
                  <a:lnTo>
                    <a:pt x="484" y="256"/>
                  </a:lnTo>
                  <a:lnTo>
                    <a:pt x="0" y="460"/>
                  </a:lnTo>
                  <a:lnTo>
                    <a:pt x="382" y="919"/>
                  </a:lnTo>
                  <a:lnTo>
                    <a:pt x="714" y="1428"/>
                  </a:lnTo>
                  <a:lnTo>
                    <a:pt x="994" y="1964"/>
                  </a:lnTo>
                  <a:lnTo>
                    <a:pt x="1096" y="2219"/>
                  </a:lnTo>
                  <a:lnTo>
                    <a:pt x="1224" y="2525"/>
                  </a:lnTo>
                  <a:lnTo>
                    <a:pt x="1300" y="2805"/>
                  </a:lnTo>
                  <a:lnTo>
                    <a:pt x="1377" y="3086"/>
                  </a:lnTo>
                  <a:lnTo>
                    <a:pt x="1453" y="3392"/>
                  </a:lnTo>
                  <a:lnTo>
                    <a:pt x="1504" y="3672"/>
                  </a:lnTo>
                  <a:lnTo>
                    <a:pt x="1530" y="3978"/>
                  </a:lnTo>
                  <a:lnTo>
                    <a:pt x="1530" y="4284"/>
                  </a:lnTo>
                  <a:lnTo>
                    <a:pt x="1504" y="4564"/>
                  </a:lnTo>
                  <a:lnTo>
                    <a:pt x="1479" y="4870"/>
                  </a:lnTo>
                  <a:lnTo>
                    <a:pt x="1963" y="4870"/>
                  </a:lnTo>
                  <a:lnTo>
                    <a:pt x="1938" y="4233"/>
                  </a:lnTo>
                  <a:lnTo>
                    <a:pt x="1912" y="3621"/>
                  </a:lnTo>
                  <a:lnTo>
                    <a:pt x="1836" y="3009"/>
                  </a:lnTo>
                  <a:lnTo>
                    <a:pt x="1734" y="2397"/>
                  </a:lnTo>
                  <a:lnTo>
                    <a:pt x="1606" y="1785"/>
                  </a:lnTo>
                  <a:lnTo>
                    <a:pt x="1453" y="1199"/>
                  </a:lnTo>
                  <a:lnTo>
                    <a:pt x="1224" y="613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2308;p101">
              <a:extLst>
                <a:ext uri="{FF2B5EF4-FFF2-40B4-BE49-F238E27FC236}">
                  <a16:creationId xmlns:a16="http://schemas.microsoft.com/office/drawing/2014/main" id="{C13749ED-A7DA-E721-2C24-AABD3988F39E}"/>
                </a:ext>
              </a:extLst>
            </p:cNvPr>
            <p:cNvSpPr/>
            <p:nvPr/>
          </p:nvSpPr>
          <p:spPr>
            <a:xfrm>
              <a:off x="5437506" y="2622799"/>
              <a:ext cx="149039" cy="92087"/>
            </a:xfrm>
            <a:custGeom>
              <a:avLst/>
              <a:gdLst/>
              <a:ahLst/>
              <a:cxnLst/>
              <a:rect l="l" t="t" r="r" b="b"/>
              <a:pathLst>
                <a:path w="8874" h="5483" extrusionOk="0">
                  <a:moveTo>
                    <a:pt x="1428" y="3646"/>
                  </a:moveTo>
                  <a:lnTo>
                    <a:pt x="1530" y="3723"/>
                  </a:lnTo>
                  <a:lnTo>
                    <a:pt x="1632" y="3799"/>
                  </a:lnTo>
                  <a:lnTo>
                    <a:pt x="1811" y="4003"/>
                  </a:lnTo>
                  <a:lnTo>
                    <a:pt x="2040" y="4207"/>
                  </a:lnTo>
                  <a:lnTo>
                    <a:pt x="2295" y="4386"/>
                  </a:lnTo>
                  <a:lnTo>
                    <a:pt x="2346" y="4462"/>
                  </a:lnTo>
                  <a:lnTo>
                    <a:pt x="2346" y="4539"/>
                  </a:lnTo>
                  <a:lnTo>
                    <a:pt x="2321" y="4615"/>
                  </a:lnTo>
                  <a:lnTo>
                    <a:pt x="2295" y="4666"/>
                  </a:lnTo>
                  <a:lnTo>
                    <a:pt x="2244" y="4666"/>
                  </a:lnTo>
                  <a:lnTo>
                    <a:pt x="1785" y="4743"/>
                  </a:lnTo>
                  <a:lnTo>
                    <a:pt x="1556" y="4768"/>
                  </a:lnTo>
                  <a:lnTo>
                    <a:pt x="1326" y="4768"/>
                  </a:lnTo>
                  <a:lnTo>
                    <a:pt x="1275" y="4743"/>
                  </a:lnTo>
                  <a:lnTo>
                    <a:pt x="1250" y="4717"/>
                  </a:lnTo>
                  <a:lnTo>
                    <a:pt x="1224" y="4641"/>
                  </a:lnTo>
                  <a:lnTo>
                    <a:pt x="1250" y="4564"/>
                  </a:lnTo>
                  <a:lnTo>
                    <a:pt x="1275" y="4539"/>
                  </a:lnTo>
                  <a:lnTo>
                    <a:pt x="1326" y="4539"/>
                  </a:lnTo>
                  <a:lnTo>
                    <a:pt x="1581" y="4513"/>
                  </a:lnTo>
                  <a:lnTo>
                    <a:pt x="1836" y="4462"/>
                  </a:lnTo>
                  <a:lnTo>
                    <a:pt x="1607" y="4258"/>
                  </a:lnTo>
                  <a:lnTo>
                    <a:pt x="1377" y="4054"/>
                  </a:lnTo>
                  <a:lnTo>
                    <a:pt x="1301" y="3927"/>
                  </a:lnTo>
                  <a:lnTo>
                    <a:pt x="1250" y="3799"/>
                  </a:lnTo>
                  <a:lnTo>
                    <a:pt x="1250" y="3723"/>
                  </a:lnTo>
                  <a:lnTo>
                    <a:pt x="1301" y="3672"/>
                  </a:lnTo>
                  <a:lnTo>
                    <a:pt x="1352" y="3646"/>
                  </a:lnTo>
                  <a:close/>
                  <a:moveTo>
                    <a:pt x="7216" y="3697"/>
                  </a:moveTo>
                  <a:lnTo>
                    <a:pt x="7292" y="3723"/>
                  </a:lnTo>
                  <a:lnTo>
                    <a:pt x="7343" y="3799"/>
                  </a:lnTo>
                  <a:lnTo>
                    <a:pt x="7343" y="3901"/>
                  </a:lnTo>
                  <a:lnTo>
                    <a:pt x="7318" y="3978"/>
                  </a:lnTo>
                  <a:lnTo>
                    <a:pt x="7292" y="4054"/>
                  </a:lnTo>
                  <a:lnTo>
                    <a:pt x="7165" y="4207"/>
                  </a:lnTo>
                  <a:lnTo>
                    <a:pt x="7037" y="4335"/>
                  </a:lnTo>
                  <a:lnTo>
                    <a:pt x="6884" y="4437"/>
                  </a:lnTo>
                  <a:lnTo>
                    <a:pt x="6808" y="4488"/>
                  </a:lnTo>
                  <a:lnTo>
                    <a:pt x="7394" y="4513"/>
                  </a:lnTo>
                  <a:lnTo>
                    <a:pt x="7420" y="4513"/>
                  </a:lnTo>
                  <a:lnTo>
                    <a:pt x="7445" y="4539"/>
                  </a:lnTo>
                  <a:lnTo>
                    <a:pt x="7496" y="4590"/>
                  </a:lnTo>
                  <a:lnTo>
                    <a:pt x="7471" y="4666"/>
                  </a:lnTo>
                  <a:lnTo>
                    <a:pt x="7445" y="4692"/>
                  </a:lnTo>
                  <a:lnTo>
                    <a:pt x="7420" y="4717"/>
                  </a:lnTo>
                  <a:lnTo>
                    <a:pt x="6808" y="4794"/>
                  </a:lnTo>
                  <a:lnTo>
                    <a:pt x="6171" y="4819"/>
                  </a:lnTo>
                  <a:lnTo>
                    <a:pt x="6120" y="4819"/>
                  </a:lnTo>
                  <a:lnTo>
                    <a:pt x="6069" y="4794"/>
                  </a:lnTo>
                  <a:lnTo>
                    <a:pt x="6043" y="4743"/>
                  </a:lnTo>
                  <a:lnTo>
                    <a:pt x="6018" y="4692"/>
                  </a:lnTo>
                  <a:lnTo>
                    <a:pt x="5992" y="4641"/>
                  </a:lnTo>
                  <a:lnTo>
                    <a:pt x="6018" y="4590"/>
                  </a:lnTo>
                  <a:lnTo>
                    <a:pt x="6043" y="4539"/>
                  </a:lnTo>
                  <a:lnTo>
                    <a:pt x="6094" y="4488"/>
                  </a:lnTo>
                  <a:lnTo>
                    <a:pt x="6400" y="4335"/>
                  </a:lnTo>
                  <a:lnTo>
                    <a:pt x="6680" y="4156"/>
                  </a:lnTo>
                  <a:lnTo>
                    <a:pt x="6782" y="4029"/>
                  </a:lnTo>
                  <a:lnTo>
                    <a:pt x="6910" y="3927"/>
                  </a:lnTo>
                  <a:lnTo>
                    <a:pt x="7012" y="3825"/>
                  </a:lnTo>
                  <a:lnTo>
                    <a:pt x="7139" y="3723"/>
                  </a:lnTo>
                  <a:lnTo>
                    <a:pt x="7216" y="3697"/>
                  </a:lnTo>
                  <a:close/>
                  <a:moveTo>
                    <a:pt x="4615" y="1"/>
                  </a:moveTo>
                  <a:lnTo>
                    <a:pt x="4156" y="26"/>
                  </a:lnTo>
                  <a:lnTo>
                    <a:pt x="3545" y="77"/>
                  </a:lnTo>
                  <a:lnTo>
                    <a:pt x="2933" y="179"/>
                  </a:lnTo>
                  <a:lnTo>
                    <a:pt x="2346" y="306"/>
                  </a:lnTo>
                  <a:lnTo>
                    <a:pt x="2066" y="408"/>
                  </a:lnTo>
                  <a:lnTo>
                    <a:pt x="1785" y="510"/>
                  </a:lnTo>
                  <a:lnTo>
                    <a:pt x="1505" y="638"/>
                  </a:lnTo>
                  <a:lnTo>
                    <a:pt x="1250" y="791"/>
                  </a:lnTo>
                  <a:lnTo>
                    <a:pt x="1020" y="969"/>
                  </a:lnTo>
                  <a:lnTo>
                    <a:pt x="791" y="1148"/>
                  </a:lnTo>
                  <a:lnTo>
                    <a:pt x="587" y="1377"/>
                  </a:lnTo>
                  <a:lnTo>
                    <a:pt x="409" y="1632"/>
                  </a:lnTo>
                  <a:lnTo>
                    <a:pt x="256" y="1887"/>
                  </a:lnTo>
                  <a:lnTo>
                    <a:pt x="154" y="2193"/>
                  </a:lnTo>
                  <a:lnTo>
                    <a:pt x="77" y="2397"/>
                  </a:lnTo>
                  <a:lnTo>
                    <a:pt x="52" y="2627"/>
                  </a:lnTo>
                  <a:lnTo>
                    <a:pt x="1" y="3060"/>
                  </a:lnTo>
                  <a:lnTo>
                    <a:pt x="1" y="3519"/>
                  </a:lnTo>
                  <a:lnTo>
                    <a:pt x="26" y="3748"/>
                  </a:lnTo>
                  <a:lnTo>
                    <a:pt x="77" y="3978"/>
                  </a:lnTo>
                  <a:lnTo>
                    <a:pt x="128" y="4207"/>
                  </a:lnTo>
                  <a:lnTo>
                    <a:pt x="205" y="4411"/>
                  </a:lnTo>
                  <a:lnTo>
                    <a:pt x="307" y="4641"/>
                  </a:lnTo>
                  <a:lnTo>
                    <a:pt x="409" y="4819"/>
                  </a:lnTo>
                  <a:lnTo>
                    <a:pt x="536" y="5023"/>
                  </a:lnTo>
                  <a:lnTo>
                    <a:pt x="689" y="5176"/>
                  </a:lnTo>
                  <a:lnTo>
                    <a:pt x="842" y="5355"/>
                  </a:lnTo>
                  <a:lnTo>
                    <a:pt x="1020" y="5482"/>
                  </a:lnTo>
                  <a:lnTo>
                    <a:pt x="2729" y="5457"/>
                  </a:lnTo>
                  <a:lnTo>
                    <a:pt x="4437" y="5457"/>
                  </a:lnTo>
                  <a:lnTo>
                    <a:pt x="7879" y="5482"/>
                  </a:lnTo>
                  <a:lnTo>
                    <a:pt x="8108" y="5227"/>
                  </a:lnTo>
                  <a:lnTo>
                    <a:pt x="8312" y="4947"/>
                  </a:lnTo>
                  <a:lnTo>
                    <a:pt x="8491" y="4641"/>
                  </a:lnTo>
                  <a:lnTo>
                    <a:pt x="8644" y="4335"/>
                  </a:lnTo>
                  <a:lnTo>
                    <a:pt x="8746" y="4029"/>
                  </a:lnTo>
                  <a:lnTo>
                    <a:pt x="8822" y="3723"/>
                  </a:lnTo>
                  <a:lnTo>
                    <a:pt x="8873" y="3417"/>
                  </a:lnTo>
                  <a:lnTo>
                    <a:pt x="8873" y="3111"/>
                  </a:lnTo>
                  <a:lnTo>
                    <a:pt x="8848" y="2780"/>
                  </a:lnTo>
                  <a:lnTo>
                    <a:pt x="8797" y="2474"/>
                  </a:lnTo>
                  <a:lnTo>
                    <a:pt x="8695" y="2168"/>
                  </a:lnTo>
                  <a:lnTo>
                    <a:pt x="8567" y="1887"/>
                  </a:lnTo>
                  <a:lnTo>
                    <a:pt x="8414" y="1607"/>
                  </a:lnTo>
                  <a:lnTo>
                    <a:pt x="8210" y="1326"/>
                  </a:lnTo>
                  <a:lnTo>
                    <a:pt x="7981" y="1071"/>
                  </a:lnTo>
                  <a:lnTo>
                    <a:pt x="7700" y="816"/>
                  </a:lnTo>
                  <a:lnTo>
                    <a:pt x="7522" y="689"/>
                  </a:lnTo>
                  <a:lnTo>
                    <a:pt x="7318" y="561"/>
                  </a:lnTo>
                  <a:lnTo>
                    <a:pt x="7114" y="459"/>
                  </a:lnTo>
                  <a:lnTo>
                    <a:pt x="6910" y="357"/>
                  </a:lnTo>
                  <a:lnTo>
                    <a:pt x="6451" y="205"/>
                  </a:lnTo>
                  <a:lnTo>
                    <a:pt x="6018" y="103"/>
                  </a:lnTo>
                  <a:lnTo>
                    <a:pt x="5559" y="26"/>
                  </a:lnTo>
                  <a:lnTo>
                    <a:pt x="5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2309;p101">
              <a:extLst>
                <a:ext uri="{FF2B5EF4-FFF2-40B4-BE49-F238E27FC236}">
                  <a16:creationId xmlns:a16="http://schemas.microsoft.com/office/drawing/2014/main" id="{15988B07-633D-A462-B34F-D78887760B47}"/>
                </a:ext>
              </a:extLst>
            </p:cNvPr>
            <p:cNvSpPr/>
            <p:nvPr/>
          </p:nvSpPr>
          <p:spPr>
            <a:xfrm>
              <a:off x="5553540" y="2503338"/>
              <a:ext cx="13722" cy="13285"/>
            </a:xfrm>
            <a:custGeom>
              <a:avLst/>
              <a:gdLst/>
              <a:ahLst/>
              <a:cxnLst/>
              <a:rect l="l" t="t" r="r" b="b"/>
              <a:pathLst>
                <a:path w="817" h="791" extrusionOk="0">
                  <a:moveTo>
                    <a:pt x="230" y="0"/>
                  </a:moveTo>
                  <a:lnTo>
                    <a:pt x="179" y="26"/>
                  </a:lnTo>
                  <a:lnTo>
                    <a:pt x="128" y="77"/>
                  </a:lnTo>
                  <a:lnTo>
                    <a:pt x="77" y="102"/>
                  </a:lnTo>
                  <a:lnTo>
                    <a:pt x="52" y="153"/>
                  </a:lnTo>
                  <a:lnTo>
                    <a:pt x="1" y="281"/>
                  </a:lnTo>
                  <a:lnTo>
                    <a:pt x="1" y="408"/>
                  </a:lnTo>
                  <a:lnTo>
                    <a:pt x="26" y="536"/>
                  </a:lnTo>
                  <a:lnTo>
                    <a:pt x="103" y="638"/>
                  </a:lnTo>
                  <a:lnTo>
                    <a:pt x="205" y="714"/>
                  </a:lnTo>
                  <a:lnTo>
                    <a:pt x="332" y="791"/>
                  </a:lnTo>
                  <a:lnTo>
                    <a:pt x="562" y="791"/>
                  </a:lnTo>
                  <a:lnTo>
                    <a:pt x="638" y="765"/>
                  </a:lnTo>
                  <a:lnTo>
                    <a:pt x="689" y="714"/>
                  </a:lnTo>
                  <a:lnTo>
                    <a:pt x="740" y="663"/>
                  </a:lnTo>
                  <a:lnTo>
                    <a:pt x="791" y="561"/>
                  </a:lnTo>
                  <a:lnTo>
                    <a:pt x="817" y="485"/>
                  </a:lnTo>
                  <a:lnTo>
                    <a:pt x="817" y="383"/>
                  </a:lnTo>
                  <a:lnTo>
                    <a:pt x="791" y="306"/>
                  </a:lnTo>
                  <a:lnTo>
                    <a:pt x="740" y="204"/>
                  </a:lnTo>
                  <a:lnTo>
                    <a:pt x="664" y="153"/>
                  </a:lnTo>
                  <a:lnTo>
                    <a:pt x="587" y="102"/>
                  </a:lnTo>
                  <a:lnTo>
                    <a:pt x="511" y="51"/>
                  </a:lnTo>
                  <a:lnTo>
                    <a:pt x="383" y="2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2310;p101">
              <a:extLst>
                <a:ext uri="{FF2B5EF4-FFF2-40B4-BE49-F238E27FC236}">
                  <a16:creationId xmlns:a16="http://schemas.microsoft.com/office/drawing/2014/main" id="{D7C15267-887D-9653-7AB2-F95A58F81B42}"/>
                </a:ext>
              </a:extLst>
            </p:cNvPr>
            <p:cNvSpPr/>
            <p:nvPr/>
          </p:nvSpPr>
          <p:spPr>
            <a:xfrm>
              <a:off x="5538139" y="2684889"/>
              <a:ext cx="25276" cy="18861"/>
            </a:xfrm>
            <a:custGeom>
              <a:avLst/>
              <a:gdLst/>
              <a:ahLst/>
              <a:cxnLst/>
              <a:rect l="l" t="t" r="r" b="b"/>
              <a:pathLst>
                <a:path w="1505" h="1123" extrusionOk="0">
                  <a:moveTo>
                    <a:pt x="1224" y="0"/>
                  </a:moveTo>
                  <a:lnTo>
                    <a:pt x="1147" y="26"/>
                  </a:lnTo>
                  <a:lnTo>
                    <a:pt x="1020" y="128"/>
                  </a:lnTo>
                  <a:lnTo>
                    <a:pt x="918" y="230"/>
                  </a:lnTo>
                  <a:lnTo>
                    <a:pt x="790" y="332"/>
                  </a:lnTo>
                  <a:lnTo>
                    <a:pt x="688" y="459"/>
                  </a:lnTo>
                  <a:lnTo>
                    <a:pt x="408" y="638"/>
                  </a:lnTo>
                  <a:lnTo>
                    <a:pt x="102" y="791"/>
                  </a:lnTo>
                  <a:lnTo>
                    <a:pt x="51" y="842"/>
                  </a:lnTo>
                  <a:lnTo>
                    <a:pt x="26" y="893"/>
                  </a:lnTo>
                  <a:lnTo>
                    <a:pt x="0" y="944"/>
                  </a:lnTo>
                  <a:lnTo>
                    <a:pt x="26" y="995"/>
                  </a:lnTo>
                  <a:lnTo>
                    <a:pt x="51" y="1046"/>
                  </a:lnTo>
                  <a:lnTo>
                    <a:pt x="77" y="1097"/>
                  </a:lnTo>
                  <a:lnTo>
                    <a:pt x="128" y="1122"/>
                  </a:lnTo>
                  <a:lnTo>
                    <a:pt x="179" y="1122"/>
                  </a:lnTo>
                  <a:lnTo>
                    <a:pt x="816" y="1097"/>
                  </a:lnTo>
                  <a:lnTo>
                    <a:pt x="1428" y="1020"/>
                  </a:lnTo>
                  <a:lnTo>
                    <a:pt x="1453" y="995"/>
                  </a:lnTo>
                  <a:lnTo>
                    <a:pt x="1479" y="969"/>
                  </a:lnTo>
                  <a:lnTo>
                    <a:pt x="1504" y="893"/>
                  </a:lnTo>
                  <a:lnTo>
                    <a:pt x="1453" y="842"/>
                  </a:lnTo>
                  <a:lnTo>
                    <a:pt x="1428" y="816"/>
                  </a:lnTo>
                  <a:lnTo>
                    <a:pt x="1402" y="816"/>
                  </a:lnTo>
                  <a:lnTo>
                    <a:pt x="816" y="791"/>
                  </a:lnTo>
                  <a:lnTo>
                    <a:pt x="892" y="740"/>
                  </a:lnTo>
                  <a:lnTo>
                    <a:pt x="1045" y="638"/>
                  </a:lnTo>
                  <a:lnTo>
                    <a:pt x="1173" y="510"/>
                  </a:lnTo>
                  <a:lnTo>
                    <a:pt x="1300" y="357"/>
                  </a:lnTo>
                  <a:lnTo>
                    <a:pt x="1326" y="281"/>
                  </a:lnTo>
                  <a:lnTo>
                    <a:pt x="1351" y="204"/>
                  </a:lnTo>
                  <a:lnTo>
                    <a:pt x="1351" y="102"/>
                  </a:lnTo>
                  <a:lnTo>
                    <a:pt x="1300" y="2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2311;p101">
              <a:extLst>
                <a:ext uri="{FF2B5EF4-FFF2-40B4-BE49-F238E27FC236}">
                  <a16:creationId xmlns:a16="http://schemas.microsoft.com/office/drawing/2014/main" id="{53B827CB-D9E2-FC4F-3C2A-AFE2D596ADD7}"/>
                </a:ext>
              </a:extLst>
            </p:cNvPr>
            <p:cNvSpPr/>
            <p:nvPr/>
          </p:nvSpPr>
          <p:spPr>
            <a:xfrm>
              <a:off x="5531707" y="1663216"/>
              <a:ext cx="26133" cy="26570"/>
            </a:xfrm>
            <a:custGeom>
              <a:avLst/>
              <a:gdLst/>
              <a:ahLst/>
              <a:cxnLst/>
              <a:rect l="l" t="t" r="r" b="b"/>
              <a:pathLst>
                <a:path w="1556" h="1582" extrusionOk="0">
                  <a:moveTo>
                    <a:pt x="638" y="0"/>
                  </a:moveTo>
                  <a:lnTo>
                    <a:pt x="511" y="51"/>
                  </a:lnTo>
                  <a:lnTo>
                    <a:pt x="409" y="102"/>
                  </a:lnTo>
                  <a:lnTo>
                    <a:pt x="281" y="179"/>
                  </a:lnTo>
                  <a:lnTo>
                    <a:pt x="205" y="281"/>
                  </a:lnTo>
                  <a:lnTo>
                    <a:pt x="128" y="383"/>
                  </a:lnTo>
                  <a:lnTo>
                    <a:pt x="128" y="408"/>
                  </a:lnTo>
                  <a:lnTo>
                    <a:pt x="77" y="485"/>
                  </a:lnTo>
                  <a:lnTo>
                    <a:pt x="26" y="587"/>
                  </a:lnTo>
                  <a:lnTo>
                    <a:pt x="1" y="791"/>
                  </a:lnTo>
                  <a:lnTo>
                    <a:pt x="26" y="995"/>
                  </a:lnTo>
                  <a:lnTo>
                    <a:pt x="77" y="1199"/>
                  </a:lnTo>
                  <a:lnTo>
                    <a:pt x="154" y="1301"/>
                  </a:lnTo>
                  <a:lnTo>
                    <a:pt x="230" y="1377"/>
                  </a:lnTo>
                  <a:lnTo>
                    <a:pt x="307" y="1454"/>
                  </a:lnTo>
                  <a:lnTo>
                    <a:pt x="383" y="1505"/>
                  </a:lnTo>
                  <a:lnTo>
                    <a:pt x="587" y="1556"/>
                  </a:lnTo>
                  <a:lnTo>
                    <a:pt x="791" y="1581"/>
                  </a:lnTo>
                  <a:lnTo>
                    <a:pt x="1021" y="1530"/>
                  </a:lnTo>
                  <a:lnTo>
                    <a:pt x="1199" y="1454"/>
                  </a:lnTo>
                  <a:lnTo>
                    <a:pt x="1377" y="1326"/>
                  </a:lnTo>
                  <a:lnTo>
                    <a:pt x="1428" y="1224"/>
                  </a:lnTo>
                  <a:lnTo>
                    <a:pt x="1479" y="1122"/>
                  </a:lnTo>
                  <a:lnTo>
                    <a:pt x="1530" y="1020"/>
                  </a:lnTo>
                  <a:lnTo>
                    <a:pt x="1556" y="893"/>
                  </a:lnTo>
                  <a:lnTo>
                    <a:pt x="1556" y="791"/>
                  </a:lnTo>
                  <a:lnTo>
                    <a:pt x="1556" y="663"/>
                  </a:lnTo>
                  <a:lnTo>
                    <a:pt x="1530" y="561"/>
                  </a:lnTo>
                  <a:lnTo>
                    <a:pt x="1479" y="459"/>
                  </a:lnTo>
                  <a:lnTo>
                    <a:pt x="1352" y="281"/>
                  </a:lnTo>
                  <a:lnTo>
                    <a:pt x="1173" y="128"/>
                  </a:lnTo>
                  <a:lnTo>
                    <a:pt x="1071" y="77"/>
                  </a:lnTo>
                  <a:lnTo>
                    <a:pt x="970" y="26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2312;p101">
              <a:extLst>
                <a:ext uri="{FF2B5EF4-FFF2-40B4-BE49-F238E27FC236}">
                  <a16:creationId xmlns:a16="http://schemas.microsoft.com/office/drawing/2014/main" id="{09F53912-2CAD-308E-B6A7-0D580FBD6561}"/>
                </a:ext>
              </a:extLst>
            </p:cNvPr>
            <p:cNvSpPr/>
            <p:nvPr/>
          </p:nvSpPr>
          <p:spPr>
            <a:xfrm>
              <a:off x="5500872" y="2481488"/>
              <a:ext cx="23580" cy="20574"/>
            </a:xfrm>
            <a:custGeom>
              <a:avLst/>
              <a:gdLst/>
              <a:ahLst/>
              <a:cxnLst/>
              <a:rect l="l" t="t" r="r" b="b"/>
              <a:pathLst>
                <a:path w="1404" h="1225" extrusionOk="0">
                  <a:moveTo>
                    <a:pt x="332" y="1"/>
                  </a:moveTo>
                  <a:lnTo>
                    <a:pt x="179" y="103"/>
                  </a:lnTo>
                  <a:lnTo>
                    <a:pt x="77" y="256"/>
                  </a:lnTo>
                  <a:lnTo>
                    <a:pt x="26" y="409"/>
                  </a:lnTo>
                  <a:lnTo>
                    <a:pt x="1" y="587"/>
                  </a:lnTo>
                  <a:lnTo>
                    <a:pt x="26" y="766"/>
                  </a:lnTo>
                  <a:lnTo>
                    <a:pt x="103" y="919"/>
                  </a:lnTo>
                  <a:lnTo>
                    <a:pt x="230" y="1046"/>
                  </a:lnTo>
                  <a:lnTo>
                    <a:pt x="383" y="1148"/>
                  </a:lnTo>
                  <a:lnTo>
                    <a:pt x="460" y="1199"/>
                  </a:lnTo>
                  <a:lnTo>
                    <a:pt x="562" y="1225"/>
                  </a:lnTo>
                  <a:lnTo>
                    <a:pt x="766" y="1199"/>
                  </a:lnTo>
                  <a:lnTo>
                    <a:pt x="970" y="1148"/>
                  </a:lnTo>
                  <a:lnTo>
                    <a:pt x="1123" y="1046"/>
                  </a:lnTo>
                  <a:lnTo>
                    <a:pt x="1276" y="919"/>
                  </a:lnTo>
                  <a:lnTo>
                    <a:pt x="1327" y="817"/>
                  </a:lnTo>
                  <a:lnTo>
                    <a:pt x="1378" y="740"/>
                  </a:lnTo>
                  <a:lnTo>
                    <a:pt x="1378" y="638"/>
                  </a:lnTo>
                  <a:lnTo>
                    <a:pt x="1403" y="562"/>
                  </a:lnTo>
                  <a:lnTo>
                    <a:pt x="1378" y="460"/>
                  </a:lnTo>
                  <a:lnTo>
                    <a:pt x="1352" y="358"/>
                  </a:lnTo>
                  <a:lnTo>
                    <a:pt x="1276" y="307"/>
                  </a:lnTo>
                  <a:lnTo>
                    <a:pt x="1199" y="281"/>
                  </a:lnTo>
                  <a:lnTo>
                    <a:pt x="1123" y="307"/>
                  </a:lnTo>
                  <a:lnTo>
                    <a:pt x="1097" y="383"/>
                  </a:lnTo>
                  <a:lnTo>
                    <a:pt x="1021" y="562"/>
                  </a:lnTo>
                  <a:lnTo>
                    <a:pt x="970" y="664"/>
                  </a:lnTo>
                  <a:lnTo>
                    <a:pt x="893" y="740"/>
                  </a:lnTo>
                  <a:lnTo>
                    <a:pt x="817" y="817"/>
                  </a:lnTo>
                  <a:lnTo>
                    <a:pt x="740" y="842"/>
                  </a:lnTo>
                  <a:lnTo>
                    <a:pt x="638" y="842"/>
                  </a:lnTo>
                  <a:lnTo>
                    <a:pt x="536" y="817"/>
                  </a:lnTo>
                  <a:lnTo>
                    <a:pt x="460" y="766"/>
                  </a:lnTo>
                  <a:lnTo>
                    <a:pt x="409" y="689"/>
                  </a:lnTo>
                  <a:lnTo>
                    <a:pt x="358" y="587"/>
                  </a:lnTo>
                  <a:lnTo>
                    <a:pt x="358" y="485"/>
                  </a:lnTo>
                  <a:lnTo>
                    <a:pt x="332" y="409"/>
                  </a:lnTo>
                  <a:lnTo>
                    <a:pt x="358" y="307"/>
                  </a:lnTo>
                  <a:lnTo>
                    <a:pt x="383" y="205"/>
                  </a:lnTo>
                  <a:lnTo>
                    <a:pt x="434" y="128"/>
                  </a:lnTo>
                  <a:lnTo>
                    <a:pt x="460" y="77"/>
                  </a:lnTo>
                  <a:lnTo>
                    <a:pt x="434" y="26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2313;p101">
              <a:extLst>
                <a:ext uri="{FF2B5EF4-FFF2-40B4-BE49-F238E27FC236}">
                  <a16:creationId xmlns:a16="http://schemas.microsoft.com/office/drawing/2014/main" id="{250C34D5-1801-428B-E7F1-0CD1742F881D}"/>
                </a:ext>
              </a:extLst>
            </p:cNvPr>
            <p:cNvSpPr/>
            <p:nvPr/>
          </p:nvSpPr>
          <p:spPr>
            <a:xfrm>
              <a:off x="5488041" y="2392862"/>
              <a:ext cx="33842" cy="28266"/>
            </a:xfrm>
            <a:custGeom>
              <a:avLst/>
              <a:gdLst/>
              <a:ahLst/>
              <a:cxnLst/>
              <a:rect l="l" t="t" r="r" b="b"/>
              <a:pathLst>
                <a:path w="2015" h="1683" extrusionOk="0">
                  <a:moveTo>
                    <a:pt x="0" y="0"/>
                  </a:moveTo>
                  <a:lnTo>
                    <a:pt x="255" y="77"/>
                  </a:lnTo>
                  <a:lnTo>
                    <a:pt x="561" y="204"/>
                  </a:lnTo>
                  <a:lnTo>
                    <a:pt x="816" y="357"/>
                  </a:lnTo>
                  <a:lnTo>
                    <a:pt x="1071" y="510"/>
                  </a:lnTo>
                  <a:lnTo>
                    <a:pt x="1300" y="714"/>
                  </a:lnTo>
                  <a:lnTo>
                    <a:pt x="1504" y="944"/>
                  </a:lnTo>
                  <a:lnTo>
                    <a:pt x="1708" y="1173"/>
                  </a:lnTo>
                  <a:lnTo>
                    <a:pt x="1861" y="1428"/>
                  </a:lnTo>
                  <a:lnTo>
                    <a:pt x="2014" y="1683"/>
                  </a:lnTo>
                  <a:lnTo>
                    <a:pt x="1861" y="1250"/>
                  </a:lnTo>
                  <a:lnTo>
                    <a:pt x="1657" y="816"/>
                  </a:lnTo>
                  <a:lnTo>
                    <a:pt x="1530" y="587"/>
                  </a:lnTo>
                  <a:lnTo>
                    <a:pt x="1402" y="383"/>
                  </a:lnTo>
                  <a:lnTo>
                    <a:pt x="1249" y="204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2314;p101">
              <a:extLst>
                <a:ext uri="{FF2B5EF4-FFF2-40B4-BE49-F238E27FC236}">
                  <a16:creationId xmlns:a16="http://schemas.microsoft.com/office/drawing/2014/main" id="{EBF866F2-B360-DFC2-C6A9-7012362E907D}"/>
                </a:ext>
              </a:extLst>
            </p:cNvPr>
            <p:cNvSpPr/>
            <p:nvPr/>
          </p:nvSpPr>
          <p:spPr>
            <a:xfrm>
              <a:off x="5431091" y="2538875"/>
              <a:ext cx="63384" cy="103205"/>
            </a:xfrm>
            <a:custGeom>
              <a:avLst/>
              <a:gdLst/>
              <a:ahLst/>
              <a:cxnLst/>
              <a:rect l="l" t="t" r="r" b="b"/>
              <a:pathLst>
                <a:path w="3774" h="6145" extrusionOk="0">
                  <a:moveTo>
                    <a:pt x="3034" y="0"/>
                  </a:moveTo>
                  <a:lnTo>
                    <a:pt x="3009" y="51"/>
                  </a:lnTo>
                  <a:lnTo>
                    <a:pt x="2958" y="51"/>
                  </a:lnTo>
                  <a:lnTo>
                    <a:pt x="2652" y="791"/>
                  </a:lnTo>
                  <a:lnTo>
                    <a:pt x="2320" y="1530"/>
                  </a:lnTo>
                  <a:lnTo>
                    <a:pt x="1963" y="2244"/>
                  </a:lnTo>
                  <a:lnTo>
                    <a:pt x="1581" y="2958"/>
                  </a:lnTo>
                  <a:lnTo>
                    <a:pt x="816" y="4386"/>
                  </a:lnTo>
                  <a:lnTo>
                    <a:pt x="0" y="5762"/>
                  </a:lnTo>
                  <a:lnTo>
                    <a:pt x="153" y="5941"/>
                  </a:lnTo>
                  <a:lnTo>
                    <a:pt x="281" y="6145"/>
                  </a:lnTo>
                  <a:lnTo>
                    <a:pt x="561" y="5813"/>
                  </a:lnTo>
                  <a:lnTo>
                    <a:pt x="842" y="5482"/>
                  </a:lnTo>
                  <a:lnTo>
                    <a:pt x="1071" y="5125"/>
                  </a:lnTo>
                  <a:lnTo>
                    <a:pt x="1326" y="4768"/>
                  </a:lnTo>
                  <a:lnTo>
                    <a:pt x="1759" y="4054"/>
                  </a:lnTo>
                  <a:lnTo>
                    <a:pt x="2167" y="3289"/>
                  </a:lnTo>
                  <a:lnTo>
                    <a:pt x="2958" y="1760"/>
                  </a:lnTo>
                  <a:lnTo>
                    <a:pt x="3340" y="1020"/>
                  </a:lnTo>
                  <a:lnTo>
                    <a:pt x="3774" y="255"/>
                  </a:lnTo>
                  <a:lnTo>
                    <a:pt x="3417" y="128"/>
                  </a:lnTo>
                  <a:lnTo>
                    <a:pt x="3213" y="77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2315;p101">
              <a:extLst>
                <a:ext uri="{FF2B5EF4-FFF2-40B4-BE49-F238E27FC236}">
                  <a16:creationId xmlns:a16="http://schemas.microsoft.com/office/drawing/2014/main" id="{209A782B-57DC-275C-28EC-27646C3FED1D}"/>
                </a:ext>
              </a:extLst>
            </p:cNvPr>
            <p:cNvSpPr/>
            <p:nvPr/>
          </p:nvSpPr>
          <p:spPr>
            <a:xfrm>
              <a:off x="5420376" y="1674351"/>
              <a:ext cx="66391" cy="32985"/>
            </a:xfrm>
            <a:custGeom>
              <a:avLst/>
              <a:gdLst/>
              <a:ahLst/>
              <a:cxnLst/>
              <a:rect l="l" t="t" r="r" b="b"/>
              <a:pathLst>
                <a:path w="3953" h="1964" extrusionOk="0">
                  <a:moveTo>
                    <a:pt x="3647" y="0"/>
                  </a:moveTo>
                  <a:lnTo>
                    <a:pt x="3570" y="26"/>
                  </a:lnTo>
                  <a:lnTo>
                    <a:pt x="3519" y="51"/>
                  </a:lnTo>
                  <a:lnTo>
                    <a:pt x="3468" y="128"/>
                  </a:lnTo>
                  <a:lnTo>
                    <a:pt x="3443" y="204"/>
                  </a:lnTo>
                  <a:lnTo>
                    <a:pt x="3392" y="536"/>
                  </a:lnTo>
                  <a:lnTo>
                    <a:pt x="3290" y="816"/>
                  </a:lnTo>
                  <a:lnTo>
                    <a:pt x="3162" y="1046"/>
                  </a:lnTo>
                  <a:lnTo>
                    <a:pt x="2958" y="1250"/>
                  </a:lnTo>
                  <a:lnTo>
                    <a:pt x="2754" y="1403"/>
                  </a:lnTo>
                  <a:lnTo>
                    <a:pt x="2499" y="1505"/>
                  </a:lnTo>
                  <a:lnTo>
                    <a:pt x="2193" y="1556"/>
                  </a:lnTo>
                  <a:lnTo>
                    <a:pt x="1862" y="1556"/>
                  </a:lnTo>
                  <a:lnTo>
                    <a:pt x="1582" y="1530"/>
                  </a:lnTo>
                  <a:lnTo>
                    <a:pt x="1327" y="1454"/>
                  </a:lnTo>
                  <a:lnTo>
                    <a:pt x="1072" y="1352"/>
                  </a:lnTo>
                  <a:lnTo>
                    <a:pt x="842" y="1199"/>
                  </a:lnTo>
                  <a:lnTo>
                    <a:pt x="664" y="1046"/>
                  </a:lnTo>
                  <a:lnTo>
                    <a:pt x="485" y="842"/>
                  </a:lnTo>
                  <a:lnTo>
                    <a:pt x="358" y="612"/>
                  </a:lnTo>
                  <a:lnTo>
                    <a:pt x="256" y="332"/>
                  </a:lnTo>
                  <a:lnTo>
                    <a:pt x="230" y="306"/>
                  </a:lnTo>
                  <a:lnTo>
                    <a:pt x="205" y="255"/>
                  </a:lnTo>
                  <a:lnTo>
                    <a:pt x="77" y="255"/>
                  </a:lnTo>
                  <a:lnTo>
                    <a:pt x="26" y="281"/>
                  </a:lnTo>
                  <a:lnTo>
                    <a:pt x="1" y="332"/>
                  </a:lnTo>
                  <a:lnTo>
                    <a:pt x="1" y="383"/>
                  </a:lnTo>
                  <a:lnTo>
                    <a:pt x="1" y="587"/>
                  </a:lnTo>
                  <a:lnTo>
                    <a:pt x="52" y="791"/>
                  </a:lnTo>
                  <a:lnTo>
                    <a:pt x="128" y="969"/>
                  </a:lnTo>
                  <a:lnTo>
                    <a:pt x="205" y="1148"/>
                  </a:lnTo>
                  <a:lnTo>
                    <a:pt x="307" y="1301"/>
                  </a:lnTo>
                  <a:lnTo>
                    <a:pt x="434" y="1428"/>
                  </a:lnTo>
                  <a:lnTo>
                    <a:pt x="587" y="1556"/>
                  </a:lnTo>
                  <a:lnTo>
                    <a:pt x="740" y="1658"/>
                  </a:lnTo>
                  <a:lnTo>
                    <a:pt x="893" y="1734"/>
                  </a:lnTo>
                  <a:lnTo>
                    <a:pt x="1072" y="1811"/>
                  </a:lnTo>
                  <a:lnTo>
                    <a:pt x="1250" y="1862"/>
                  </a:lnTo>
                  <a:lnTo>
                    <a:pt x="1429" y="1913"/>
                  </a:lnTo>
                  <a:lnTo>
                    <a:pt x="1836" y="1964"/>
                  </a:lnTo>
                  <a:lnTo>
                    <a:pt x="2219" y="1964"/>
                  </a:lnTo>
                  <a:lnTo>
                    <a:pt x="2627" y="1887"/>
                  </a:lnTo>
                  <a:lnTo>
                    <a:pt x="2984" y="1785"/>
                  </a:lnTo>
                  <a:lnTo>
                    <a:pt x="3137" y="1709"/>
                  </a:lnTo>
                  <a:lnTo>
                    <a:pt x="3315" y="1632"/>
                  </a:lnTo>
                  <a:lnTo>
                    <a:pt x="3443" y="1530"/>
                  </a:lnTo>
                  <a:lnTo>
                    <a:pt x="3570" y="1428"/>
                  </a:lnTo>
                  <a:lnTo>
                    <a:pt x="3698" y="1301"/>
                  </a:lnTo>
                  <a:lnTo>
                    <a:pt x="3800" y="1173"/>
                  </a:lnTo>
                  <a:lnTo>
                    <a:pt x="3876" y="1020"/>
                  </a:lnTo>
                  <a:lnTo>
                    <a:pt x="3927" y="867"/>
                  </a:lnTo>
                  <a:lnTo>
                    <a:pt x="3953" y="689"/>
                  </a:lnTo>
                  <a:lnTo>
                    <a:pt x="3953" y="536"/>
                  </a:lnTo>
                  <a:lnTo>
                    <a:pt x="3927" y="332"/>
                  </a:lnTo>
                  <a:lnTo>
                    <a:pt x="3876" y="153"/>
                  </a:lnTo>
                  <a:lnTo>
                    <a:pt x="3851" y="77"/>
                  </a:lnTo>
                  <a:lnTo>
                    <a:pt x="3774" y="26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2316;p101">
              <a:extLst>
                <a:ext uri="{FF2B5EF4-FFF2-40B4-BE49-F238E27FC236}">
                  <a16:creationId xmlns:a16="http://schemas.microsoft.com/office/drawing/2014/main" id="{B85A0920-4DD4-62D5-63A3-AA3D1236030A}"/>
                </a:ext>
              </a:extLst>
            </p:cNvPr>
            <p:cNvSpPr/>
            <p:nvPr/>
          </p:nvSpPr>
          <p:spPr>
            <a:xfrm>
              <a:off x="5464478" y="2458798"/>
              <a:ext cx="15435" cy="15854"/>
            </a:xfrm>
            <a:custGeom>
              <a:avLst/>
              <a:gdLst/>
              <a:ahLst/>
              <a:cxnLst/>
              <a:rect l="l" t="t" r="r" b="b"/>
              <a:pathLst>
                <a:path w="919" h="944" extrusionOk="0">
                  <a:moveTo>
                    <a:pt x="562" y="1"/>
                  </a:moveTo>
                  <a:lnTo>
                    <a:pt x="460" y="52"/>
                  </a:lnTo>
                  <a:lnTo>
                    <a:pt x="409" y="77"/>
                  </a:lnTo>
                  <a:lnTo>
                    <a:pt x="332" y="103"/>
                  </a:lnTo>
                  <a:lnTo>
                    <a:pt x="256" y="103"/>
                  </a:lnTo>
                  <a:lnTo>
                    <a:pt x="128" y="179"/>
                  </a:lnTo>
                  <a:lnTo>
                    <a:pt x="52" y="307"/>
                  </a:lnTo>
                  <a:lnTo>
                    <a:pt x="1" y="434"/>
                  </a:lnTo>
                  <a:lnTo>
                    <a:pt x="1" y="587"/>
                  </a:lnTo>
                  <a:lnTo>
                    <a:pt x="26" y="740"/>
                  </a:lnTo>
                  <a:lnTo>
                    <a:pt x="128" y="842"/>
                  </a:lnTo>
                  <a:lnTo>
                    <a:pt x="205" y="893"/>
                  </a:lnTo>
                  <a:lnTo>
                    <a:pt x="281" y="918"/>
                  </a:lnTo>
                  <a:lnTo>
                    <a:pt x="434" y="944"/>
                  </a:lnTo>
                  <a:lnTo>
                    <a:pt x="587" y="918"/>
                  </a:lnTo>
                  <a:lnTo>
                    <a:pt x="715" y="842"/>
                  </a:lnTo>
                  <a:lnTo>
                    <a:pt x="817" y="740"/>
                  </a:lnTo>
                  <a:lnTo>
                    <a:pt x="893" y="587"/>
                  </a:lnTo>
                  <a:lnTo>
                    <a:pt x="919" y="434"/>
                  </a:lnTo>
                  <a:lnTo>
                    <a:pt x="893" y="281"/>
                  </a:lnTo>
                  <a:lnTo>
                    <a:pt x="817" y="128"/>
                  </a:lnTo>
                  <a:lnTo>
                    <a:pt x="740" y="52"/>
                  </a:lnTo>
                  <a:lnTo>
                    <a:pt x="664" y="2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2317;p101">
              <a:extLst>
                <a:ext uri="{FF2B5EF4-FFF2-40B4-BE49-F238E27FC236}">
                  <a16:creationId xmlns:a16="http://schemas.microsoft.com/office/drawing/2014/main" id="{69990D3C-4E0A-05BB-902C-C7217CA0E65B}"/>
                </a:ext>
              </a:extLst>
            </p:cNvPr>
            <p:cNvSpPr/>
            <p:nvPr/>
          </p:nvSpPr>
          <p:spPr>
            <a:xfrm>
              <a:off x="5458063" y="2684032"/>
              <a:ext cx="18861" cy="18861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128" y="0"/>
                  </a:moveTo>
                  <a:lnTo>
                    <a:pt x="77" y="26"/>
                  </a:lnTo>
                  <a:lnTo>
                    <a:pt x="26" y="77"/>
                  </a:lnTo>
                  <a:lnTo>
                    <a:pt x="26" y="153"/>
                  </a:lnTo>
                  <a:lnTo>
                    <a:pt x="77" y="281"/>
                  </a:lnTo>
                  <a:lnTo>
                    <a:pt x="153" y="408"/>
                  </a:lnTo>
                  <a:lnTo>
                    <a:pt x="383" y="612"/>
                  </a:lnTo>
                  <a:lnTo>
                    <a:pt x="612" y="816"/>
                  </a:lnTo>
                  <a:lnTo>
                    <a:pt x="357" y="867"/>
                  </a:lnTo>
                  <a:lnTo>
                    <a:pt x="102" y="893"/>
                  </a:lnTo>
                  <a:lnTo>
                    <a:pt x="51" y="893"/>
                  </a:lnTo>
                  <a:lnTo>
                    <a:pt x="26" y="918"/>
                  </a:lnTo>
                  <a:lnTo>
                    <a:pt x="0" y="995"/>
                  </a:lnTo>
                  <a:lnTo>
                    <a:pt x="26" y="1071"/>
                  </a:lnTo>
                  <a:lnTo>
                    <a:pt x="51" y="1097"/>
                  </a:lnTo>
                  <a:lnTo>
                    <a:pt x="102" y="1122"/>
                  </a:lnTo>
                  <a:lnTo>
                    <a:pt x="332" y="1122"/>
                  </a:lnTo>
                  <a:lnTo>
                    <a:pt x="561" y="1097"/>
                  </a:lnTo>
                  <a:lnTo>
                    <a:pt x="1020" y="1020"/>
                  </a:lnTo>
                  <a:lnTo>
                    <a:pt x="1071" y="1020"/>
                  </a:lnTo>
                  <a:lnTo>
                    <a:pt x="1097" y="969"/>
                  </a:lnTo>
                  <a:lnTo>
                    <a:pt x="1122" y="893"/>
                  </a:lnTo>
                  <a:lnTo>
                    <a:pt x="1122" y="816"/>
                  </a:lnTo>
                  <a:lnTo>
                    <a:pt x="1071" y="740"/>
                  </a:lnTo>
                  <a:lnTo>
                    <a:pt x="816" y="561"/>
                  </a:lnTo>
                  <a:lnTo>
                    <a:pt x="587" y="357"/>
                  </a:lnTo>
                  <a:lnTo>
                    <a:pt x="408" y="153"/>
                  </a:lnTo>
                  <a:lnTo>
                    <a:pt x="306" y="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2318;p101">
              <a:extLst>
                <a:ext uri="{FF2B5EF4-FFF2-40B4-BE49-F238E27FC236}">
                  <a16:creationId xmlns:a16="http://schemas.microsoft.com/office/drawing/2014/main" id="{5A719AD3-5394-A997-13C0-8F5EB595EC49}"/>
                </a:ext>
              </a:extLst>
            </p:cNvPr>
            <p:cNvSpPr/>
            <p:nvPr/>
          </p:nvSpPr>
          <p:spPr>
            <a:xfrm>
              <a:off x="5421669" y="2392862"/>
              <a:ext cx="51829" cy="141313"/>
            </a:xfrm>
            <a:custGeom>
              <a:avLst/>
              <a:gdLst/>
              <a:ahLst/>
              <a:cxnLst/>
              <a:rect l="l" t="t" r="r" b="b"/>
              <a:pathLst>
                <a:path w="3086" h="8414" extrusionOk="0">
                  <a:moveTo>
                    <a:pt x="1836" y="0"/>
                  </a:moveTo>
                  <a:lnTo>
                    <a:pt x="1530" y="204"/>
                  </a:lnTo>
                  <a:lnTo>
                    <a:pt x="1250" y="459"/>
                  </a:lnTo>
                  <a:lnTo>
                    <a:pt x="995" y="689"/>
                  </a:lnTo>
                  <a:lnTo>
                    <a:pt x="765" y="969"/>
                  </a:lnTo>
                  <a:lnTo>
                    <a:pt x="587" y="1250"/>
                  </a:lnTo>
                  <a:lnTo>
                    <a:pt x="408" y="1530"/>
                  </a:lnTo>
                  <a:lnTo>
                    <a:pt x="281" y="1861"/>
                  </a:lnTo>
                  <a:lnTo>
                    <a:pt x="179" y="2167"/>
                  </a:lnTo>
                  <a:lnTo>
                    <a:pt x="77" y="2499"/>
                  </a:lnTo>
                  <a:lnTo>
                    <a:pt x="26" y="2830"/>
                  </a:lnTo>
                  <a:lnTo>
                    <a:pt x="0" y="3187"/>
                  </a:lnTo>
                  <a:lnTo>
                    <a:pt x="0" y="3544"/>
                  </a:lnTo>
                  <a:lnTo>
                    <a:pt x="26" y="3901"/>
                  </a:lnTo>
                  <a:lnTo>
                    <a:pt x="77" y="4258"/>
                  </a:lnTo>
                  <a:lnTo>
                    <a:pt x="153" y="4615"/>
                  </a:lnTo>
                  <a:lnTo>
                    <a:pt x="255" y="4997"/>
                  </a:lnTo>
                  <a:lnTo>
                    <a:pt x="459" y="5507"/>
                  </a:lnTo>
                  <a:lnTo>
                    <a:pt x="689" y="6017"/>
                  </a:lnTo>
                  <a:lnTo>
                    <a:pt x="995" y="6527"/>
                  </a:lnTo>
                  <a:lnTo>
                    <a:pt x="1326" y="6986"/>
                  </a:lnTo>
                  <a:lnTo>
                    <a:pt x="1505" y="7216"/>
                  </a:lnTo>
                  <a:lnTo>
                    <a:pt x="1708" y="7445"/>
                  </a:lnTo>
                  <a:lnTo>
                    <a:pt x="1912" y="7649"/>
                  </a:lnTo>
                  <a:lnTo>
                    <a:pt x="2142" y="7828"/>
                  </a:lnTo>
                  <a:lnTo>
                    <a:pt x="2346" y="8006"/>
                  </a:lnTo>
                  <a:lnTo>
                    <a:pt x="2601" y="8159"/>
                  </a:lnTo>
                  <a:lnTo>
                    <a:pt x="2830" y="8286"/>
                  </a:lnTo>
                  <a:lnTo>
                    <a:pt x="3085" y="8414"/>
                  </a:lnTo>
                  <a:lnTo>
                    <a:pt x="3085" y="8414"/>
                  </a:lnTo>
                  <a:lnTo>
                    <a:pt x="2907" y="8261"/>
                  </a:lnTo>
                  <a:lnTo>
                    <a:pt x="2728" y="8108"/>
                  </a:lnTo>
                  <a:lnTo>
                    <a:pt x="2371" y="7751"/>
                  </a:lnTo>
                  <a:lnTo>
                    <a:pt x="2065" y="7318"/>
                  </a:lnTo>
                  <a:lnTo>
                    <a:pt x="1785" y="6859"/>
                  </a:lnTo>
                  <a:lnTo>
                    <a:pt x="1505" y="6349"/>
                  </a:lnTo>
                  <a:lnTo>
                    <a:pt x="1275" y="5813"/>
                  </a:lnTo>
                  <a:lnTo>
                    <a:pt x="1071" y="5252"/>
                  </a:lnTo>
                  <a:lnTo>
                    <a:pt x="918" y="4692"/>
                  </a:lnTo>
                  <a:lnTo>
                    <a:pt x="791" y="4131"/>
                  </a:lnTo>
                  <a:lnTo>
                    <a:pt x="714" y="3570"/>
                  </a:lnTo>
                  <a:lnTo>
                    <a:pt x="689" y="3034"/>
                  </a:lnTo>
                  <a:lnTo>
                    <a:pt x="689" y="2499"/>
                  </a:lnTo>
                  <a:lnTo>
                    <a:pt x="740" y="2014"/>
                  </a:lnTo>
                  <a:lnTo>
                    <a:pt x="867" y="1556"/>
                  </a:lnTo>
                  <a:lnTo>
                    <a:pt x="918" y="1352"/>
                  </a:lnTo>
                  <a:lnTo>
                    <a:pt x="1020" y="1148"/>
                  </a:lnTo>
                  <a:lnTo>
                    <a:pt x="1122" y="969"/>
                  </a:lnTo>
                  <a:lnTo>
                    <a:pt x="1224" y="816"/>
                  </a:lnTo>
                  <a:lnTo>
                    <a:pt x="1352" y="663"/>
                  </a:lnTo>
                  <a:lnTo>
                    <a:pt x="1505" y="536"/>
                  </a:lnTo>
                  <a:lnTo>
                    <a:pt x="1657" y="408"/>
                  </a:lnTo>
                  <a:lnTo>
                    <a:pt x="1810" y="306"/>
                  </a:lnTo>
                  <a:lnTo>
                    <a:pt x="1989" y="204"/>
                  </a:lnTo>
                  <a:lnTo>
                    <a:pt x="2167" y="128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2319;p101">
              <a:extLst>
                <a:ext uri="{FF2B5EF4-FFF2-40B4-BE49-F238E27FC236}">
                  <a16:creationId xmlns:a16="http://schemas.microsoft.com/office/drawing/2014/main" id="{14C96CB2-B384-1737-35E0-EF7E098387C9}"/>
                </a:ext>
              </a:extLst>
            </p:cNvPr>
            <p:cNvSpPr/>
            <p:nvPr/>
          </p:nvSpPr>
          <p:spPr>
            <a:xfrm>
              <a:off x="5443502" y="2641206"/>
              <a:ext cx="1310" cy="131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1" y="77"/>
                  </a:moveTo>
                  <a:lnTo>
                    <a:pt x="1" y="77"/>
                  </a:lnTo>
                  <a:lnTo>
                    <a:pt x="77" y="1"/>
                  </a:lnTo>
                  <a:lnTo>
                    <a:pt x="77" y="1"/>
                  </a:lnTo>
                  <a:lnTo>
                    <a:pt x="1" y="77"/>
                  </a:lnTo>
                  <a:lnTo>
                    <a:pt x="1" y="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2320;p101">
              <a:extLst>
                <a:ext uri="{FF2B5EF4-FFF2-40B4-BE49-F238E27FC236}">
                  <a16:creationId xmlns:a16="http://schemas.microsoft.com/office/drawing/2014/main" id="{513DAC5E-1226-428A-A532-B35E0DFF5890}"/>
                </a:ext>
              </a:extLst>
            </p:cNvPr>
            <p:cNvSpPr/>
            <p:nvPr/>
          </p:nvSpPr>
          <p:spPr>
            <a:xfrm>
              <a:off x="5407965" y="2635647"/>
              <a:ext cx="28283" cy="67247"/>
            </a:xfrm>
            <a:custGeom>
              <a:avLst/>
              <a:gdLst/>
              <a:ahLst/>
              <a:cxnLst/>
              <a:rect l="l" t="t" r="r" b="b"/>
              <a:pathLst>
                <a:path w="1684" h="4004" extrusionOk="0">
                  <a:moveTo>
                    <a:pt x="510" y="0"/>
                  </a:moveTo>
                  <a:lnTo>
                    <a:pt x="408" y="26"/>
                  </a:lnTo>
                  <a:lnTo>
                    <a:pt x="332" y="77"/>
                  </a:lnTo>
                  <a:lnTo>
                    <a:pt x="281" y="128"/>
                  </a:lnTo>
                  <a:lnTo>
                    <a:pt x="204" y="179"/>
                  </a:lnTo>
                  <a:lnTo>
                    <a:pt x="179" y="255"/>
                  </a:lnTo>
                  <a:lnTo>
                    <a:pt x="128" y="357"/>
                  </a:lnTo>
                  <a:lnTo>
                    <a:pt x="128" y="459"/>
                  </a:lnTo>
                  <a:lnTo>
                    <a:pt x="128" y="561"/>
                  </a:lnTo>
                  <a:lnTo>
                    <a:pt x="153" y="663"/>
                  </a:lnTo>
                  <a:lnTo>
                    <a:pt x="179" y="765"/>
                  </a:lnTo>
                  <a:lnTo>
                    <a:pt x="255" y="867"/>
                  </a:lnTo>
                  <a:lnTo>
                    <a:pt x="332" y="918"/>
                  </a:lnTo>
                  <a:lnTo>
                    <a:pt x="434" y="995"/>
                  </a:lnTo>
                  <a:lnTo>
                    <a:pt x="638" y="1097"/>
                  </a:lnTo>
                  <a:lnTo>
                    <a:pt x="663" y="1122"/>
                  </a:lnTo>
                  <a:lnTo>
                    <a:pt x="689" y="1148"/>
                  </a:lnTo>
                  <a:lnTo>
                    <a:pt x="791" y="1199"/>
                  </a:lnTo>
                  <a:lnTo>
                    <a:pt x="867" y="1275"/>
                  </a:lnTo>
                  <a:lnTo>
                    <a:pt x="893" y="1326"/>
                  </a:lnTo>
                  <a:lnTo>
                    <a:pt x="893" y="1403"/>
                  </a:lnTo>
                  <a:lnTo>
                    <a:pt x="842" y="1454"/>
                  </a:lnTo>
                  <a:lnTo>
                    <a:pt x="765" y="1454"/>
                  </a:lnTo>
                  <a:lnTo>
                    <a:pt x="561" y="1403"/>
                  </a:lnTo>
                  <a:lnTo>
                    <a:pt x="357" y="1403"/>
                  </a:lnTo>
                  <a:lnTo>
                    <a:pt x="255" y="1428"/>
                  </a:lnTo>
                  <a:lnTo>
                    <a:pt x="153" y="1454"/>
                  </a:lnTo>
                  <a:lnTo>
                    <a:pt x="77" y="1530"/>
                  </a:lnTo>
                  <a:lnTo>
                    <a:pt x="0" y="1632"/>
                  </a:lnTo>
                  <a:lnTo>
                    <a:pt x="179" y="1964"/>
                  </a:lnTo>
                  <a:lnTo>
                    <a:pt x="332" y="2295"/>
                  </a:lnTo>
                  <a:lnTo>
                    <a:pt x="459" y="2346"/>
                  </a:lnTo>
                  <a:lnTo>
                    <a:pt x="587" y="2346"/>
                  </a:lnTo>
                  <a:lnTo>
                    <a:pt x="638" y="2372"/>
                  </a:lnTo>
                  <a:lnTo>
                    <a:pt x="663" y="2423"/>
                  </a:lnTo>
                  <a:lnTo>
                    <a:pt x="663" y="2474"/>
                  </a:lnTo>
                  <a:lnTo>
                    <a:pt x="612" y="2524"/>
                  </a:lnTo>
                  <a:lnTo>
                    <a:pt x="459" y="2575"/>
                  </a:lnTo>
                  <a:lnTo>
                    <a:pt x="561" y="2932"/>
                  </a:lnTo>
                  <a:lnTo>
                    <a:pt x="663" y="3289"/>
                  </a:lnTo>
                  <a:lnTo>
                    <a:pt x="765" y="3646"/>
                  </a:lnTo>
                  <a:lnTo>
                    <a:pt x="816" y="4003"/>
                  </a:lnTo>
                  <a:lnTo>
                    <a:pt x="995" y="4003"/>
                  </a:lnTo>
                  <a:lnTo>
                    <a:pt x="1148" y="3978"/>
                  </a:lnTo>
                  <a:lnTo>
                    <a:pt x="1301" y="3901"/>
                  </a:lnTo>
                  <a:lnTo>
                    <a:pt x="1428" y="3825"/>
                  </a:lnTo>
                  <a:lnTo>
                    <a:pt x="1530" y="3748"/>
                  </a:lnTo>
                  <a:lnTo>
                    <a:pt x="1632" y="3646"/>
                  </a:lnTo>
                  <a:lnTo>
                    <a:pt x="1581" y="3366"/>
                  </a:lnTo>
                  <a:lnTo>
                    <a:pt x="1505" y="3085"/>
                  </a:lnTo>
                  <a:lnTo>
                    <a:pt x="1352" y="3136"/>
                  </a:lnTo>
                  <a:lnTo>
                    <a:pt x="1224" y="3187"/>
                  </a:lnTo>
                  <a:lnTo>
                    <a:pt x="1122" y="3264"/>
                  </a:lnTo>
                  <a:lnTo>
                    <a:pt x="1046" y="3391"/>
                  </a:lnTo>
                  <a:lnTo>
                    <a:pt x="1020" y="3417"/>
                  </a:lnTo>
                  <a:lnTo>
                    <a:pt x="995" y="3442"/>
                  </a:lnTo>
                  <a:lnTo>
                    <a:pt x="918" y="3417"/>
                  </a:lnTo>
                  <a:lnTo>
                    <a:pt x="893" y="3366"/>
                  </a:lnTo>
                  <a:lnTo>
                    <a:pt x="867" y="3340"/>
                  </a:lnTo>
                  <a:lnTo>
                    <a:pt x="893" y="3315"/>
                  </a:lnTo>
                  <a:lnTo>
                    <a:pt x="995" y="3136"/>
                  </a:lnTo>
                  <a:lnTo>
                    <a:pt x="1122" y="3009"/>
                  </a:lnTo>
                  <a:lnTo>
                    <a:pt x="1301" y="2932"/>
                  </a:lnTo>
                  <a:lnTo>
                    <a:pt x="1479" y="2907"/>
                  </a:lnTo>
                  <a:lnTo>
                    <a:pt x="1454" y="2575"/>
                  </a:lnTo>
                  <a:lnTo>
                    <a:pt x="1479" y="2270"/>
                  </a:lnTo>
                  <a:lnTo>
                    <a:pt x="1454" y="2295"/>
                  </a:lnTo>
                  <a:lnTo>
                    <a:pt x="1428" y="2295"/>
                  </a:lnTo>
                  <a:lnTo>
                    <a:pt x="1020" y="2244"/>
                  </a:lnTo>
                  <a:lnTo>
                    <a:pt x="612" y="2168"/>
                  </a:lnTo>
                  <a:lnTo>
                    <a:pt x="587" y="2142"/>
                  </a:lnTo>
                  <a:lnTo>
                    <a:pt x="561" y="2091"/>
                  </a:lnTo>
                  <a:lnTo>
                    <a:pt x="587" y="2066"/>
                  </a:lnTo>
                  <a:lnTo>
                    <a:pt x="638" y="2040"/>
                  </a:lnTo>
                  <a:lnTo>
                    <a:pt x="1046" y="2091"/>
                  </a:lnTo>
                  <a:lnTo>
                    <a:pt x="1428" y="2142"/>
                  </a:lnTo>
                  <a:lnTo>
                    <a:pt x="1479" y="2168"/>
                  </a:lnTo>
                  <a:lnTo>
                    <a:pt x="1530" y="1811"/>
                  </a:lnTo>
                  <a:lnTo>
                    <a:pt x="1632" y="1403"/>
                  </a:lnTo>
                  <a:lnTo>
                    <a:pt x="1581" y="1403"/>
                  </a:lnTo>
                  <a:lnTo>
                    <a:pt x="1428" y="1352"/>
                  </a:lnTo>
                  <a:lnTo>
                    <a:pt x="1301" y="1301"/>
                  </a:lnTo>
                  <a:lnTo>
                    <a:pt x="1199" y="1224"/>
                  </a:lnTo>
                  <a:lnTo>
                    <a:pt x="1071" y="1122"/>
                  </a:lnTo>
                  <a:lnTo>
                    <a:pt x="893" y="918"/>
                  </a:lnTo>
                  <a:lnTo>
                    <a:pt x="740" y="663"/>
                  </a:lnTo>
                  <a:lnTo>
                    <a:pt x="740" y="638"/>
                  </a:lnTo>
                  <a:lnTo>
                    <a:pt x="765" y="587"/>
                  </a:lnTo>
                  <a:lnTo>
                    <a:pt x="791" y="587"/>
                  </a:lnTo>
                  <a:lnTo>
                    <a:pt x="816" y="612"/>
                  </a:lnTo>
                  <a:lnTo>
                    <a:pt x="969" y="842"/>
                  </a:lnTo>
                  <a:lnTo>
                    <a:pt x="1173" y="995"/>
                  </a:lnTo>
                  <a:lnTo>
                    <a:pt x="1377" y="1148"/>
                  </a:lnTo>
                  <a:lnTo>
                    <a:pt x="1607" y="1250"/>
                  </a:lnTo>
                  <a:lnTo>
                    <a:pt x="1658" y="1301"/>
                  </a:lnTo>
                  <a:lnTo>
                    <a:pt x="1683" y="1173"/>
                  </a:lnTo>
                  <a:lnTo>
                    <a:pt x="1683" y="1148"/>
                  </a:lnTo>
                  <a:lnTo>
                    <a:pt x="1505" y="791"/>
                  </a:lnTo>
                  <a:lnTo>
                    <a:pt x="1403" y="587"/>
                  </a:lnTo>
                  <a:lnTo>
                    <a:pt x="1301" y="408"/>
                  </a:lnTo>
                  <a:lnTo>
                    <a:pt x="1148" y="255"/>
                  </a:lnTo>
                  <a:lnTo>
                    <a:pt x="995" y="128"/>
                  </a:lnTo>
                  <a:lnTo>
                    <a:pt x="816" y="26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2321;p101">
              <a:extLst>
                <a:ext uri="{FF2B5EF4-FFF2-40B4-BE49-F238E27FC236}">
                  <a16:creationId xmlns:a16="http://schemas.microsoft.com/office/drawing/2014/main" id="{12C68B9A-CB86-5CA1-69A5-E9AAA2ACAC6E}"/>
                </a:ext>
              </a:extLst>
            </p:cNvPr>
            <p:cNvSpPr/>
            <p:nvPr/>
          </p:nvSpPr>
          <p:spPr>
            <a:xfrm>
              <a:off x="5202853" y="2611664"/>
              <a:ext cx="213263" cy="211986"/>
            </a:xfrm>
            <a:custGeom>
              <a:avLst/>
              <a:gdLst/>
              <a:ahLst/>
              <a:cxnLst/>
              <a:rect l="l" t="t" r="r" b="b"/>
              <a:pathLst>
                <a:path w="12698" h="12622" extrusionOk="0">
                  <a:moveTo>
                    <a:pt x="6426" y="2499"/>
                  </a:moveTo>
                  <a:lnTo>
                    <a:pt x="6834" y="2525"/>
                  </a:lnTo>
                  <a:lnTo>
                    <a:pt x="7216" y="2576"/>
                  </a:lnTo>
                  <a:lnTo>
                    <a:pt x="7573" y="2678"/>
                  </a:lnTo>
                  <a:lnTo>
                    <a:pt x="7930" y="2805"/>
                  </a:lnTo>
                  <a:lnTo>
                    <a:pt x="8236" y="2984"/>
                  </a:lnTo>
                  <a:lnTo>
                    <a:pt x="8542" y="3188"/>
                  </a:lnTo>
                  <a:lnTo>
                    <a:pt x="8848" y="3417"/>
                  </a:lnTo>
                  <a:lnTo>
                    <a:pt x="9103" y="3672"/>
                  </a:lnTo>
                  <a:lnTo>
                    <a:pt x="9332" y="3978"/>
                  </a:lnTo>
                  <a:lnTo>
                    <a:pt x="9536" y="4284"/>
                  </a:lnTo>
                  <a:lnTo>
                    <a:pt x="9740" y="4590"/>
                  </a:lnTo>
                  <a:lnTo>
                    <a:pt x="9893" y="4947"/>
                  </a:lnTo>
                  <a:lnTo>
                    <a:pt x="10021" y="5304"/>
                  </a:lnTo>
                  <a:lnTo>
                    <a:pt x="10123" y="5686"/>
                  </a:lnTo>
                  <a:lnTo>
                    <a:pt x="10199" y="6069"/>
                  </a:lnTo>
                  <a:lnTo>
                    <a:pt x="10225" y="6477"/>
                  </a:lnTo>
                  <a:lnTo>
                    <a:pt x="10225" y="6885"/>
                  </a:lnTo>
                  <a:lnTo>
                    <a:pt x="10148" y="7241"/>
                  </a:lnTo>
                  <a:lnTo>
                    <a:pt x="10046" y="7598"/>
                  </a:lnTo>
                  <a:lnTo>
                    <a:pt x="9919" y="7930"/>
                  </a:lnTo>
                  <a:lnTo>
                    <a:pt x="9740" y="8236"/>
                  </a:lnTo>
                  <a:lnTo>
                    <a:pt x="9511" y="8516"/>
                  </a:lnTo>
                  <a:lnTo>
                    <a:pt x="9281" y="8797"/>
                  </a:lnTo>
                  <a:lnTo>
                    <a:pt x="9001" y="9052"/>
                  </a:lnTo>
                  <a:lnTo>
                    <a:pt x="8720" y="9256"/>
                  </a:lnTo>
                  <a:lnTo>
                    <a:pt x="8415" y="9460"/>
                  </a:lnTo>
                  <a:lnTo>
                    <a:pt x="8058" y="9638"/>
                  </a:lnTo>
                  <a:lnTo>
                    <a:pt x="7726" y="9791"/>
                  </a:lnTo>
                  <a:lnTo>
                    <a:pt x="7344" y="9919"/>
                  </a:lnTo>
                  <a:lnTo>
                    <a:pt x="6987" y="10020"/>
                  </a:lnTo>
                  <a:lnTo>
                    <a:pt x="6604" y="10097"/>
                  </a:lnTo>
                  <a:lnTo>
                    <a:pt x="6528" y="10097"/>
                  </a:lnTo>
                  <a:lnTo>
                    <a:pt x="6451" y="10071"/>
                  </a:lnTo>
                  <a:lnTo>
                    <a:pt x="6400" y="10046"/>
                  </a:lnTo>
                  <a:lnTo>
                    <a:pt x="6375" y="9995"/>
                  </a:lnTo>
                  <a:lnTo>
                    <a:pt x="5992" y="9995"/>
                  </a:lnTo>
                  <a:lnTo>
                    <a:pt x="5635" y="9944"/>
                  </a:lnTo>
                  <a:lnTo>
                    <a:pt x="5304" y="9868"/>
                  </a:lnTo>
                  <a:lnTo>
                    <a:pt x="4973" y="9766"/>
                  </a:lnTo>
                  <a:lnTo>
                    <a:pt x="4667" y="9613"/>
                  </a:lnTo>
                  <a:lnTo>
                    <a:pt x="4412" y="9434"/>
                  </a:lnTo>
                  <a:lnTo>
                    <a:pt x="4157" y="9230"/>
                  </a:lnTo>
                  <a:lnTo>
                    <a:pt x="3902" y="9001"/>
                  </a:lnTo>
                  <a:lnTo>
                    <a:pt x="3698" y="8746"/>
                  </a:lnTo>
                  <a:lnTo>
                    <a:pt x="3519" y="8491"/>
                  </a:lnTo>
                  <a:lnTo>
                    <a:pt x="3366" y="8185"/>
                  </a:lnTo>
                  <a:lnTo>
                    <a:pt x="3213" y="7879"/>
                  </a:lnTo>
                  <a:lnTo>
                    <a:pt x="3111" y="7573"/>
                  </a:lnTo>
                  <a:lnTo>
                    <a:pt x="3009" y="7241"/>
                  </a:lnTo>
                  <a:lnTo>
                    <a:pt x="2958" y="6910"/>
                  </a:lnTo>
                  <a:lnTo>
                    <a:pt x="2907" y="6553"/>
                  </a:lnTo>
                  <a:lnTo>
                    <a:pt x="2882" y="6222"/>
                  </a:lnTo>
                  <a:lnTo>
                    <a:pt x="2907" y="5865"/>
                  </a:lnTo>
                  <a:lnTo>
                    <a:pt x="2933" y="5533"/>
                  </a:lnTo>
                  <a:lnTo>
                    <a:pt x="3009" y="5202"/>
                  </a:lnTo>
                  <a:lnTo>
                    <a:pt x="3111" y="4870"/>
                  </a:lnTo>
                  <a:lnTo>
                    <a:pt x="3213" y="4564"/>
                  </a:lnTo>
                  <a:lnTo>
                    <a:pt x="3366" y="4258"/>
                  </a:lnTo>
                  <a:lnTo>
                    <a:pt x="3545" y="3952"/>
                  </a:lnTo>
                  <a:lnTo>
                    <a:pt x="3749" y="3698"/>
                  </a:lnTo>
                  <a:lnTo>
                    <a:pt x="3978" y="3443"/>
                  </a:lnTo>
                  <a:lnTo>
                    <a:pt x="4259" y="3213"/>
                  </a:lnTo>
                  <a:lnTo>
                    <a:pt x="4539" y="3009"/>
                  </a:lnTo>
                  <a:lnTo>
                    <a:pt x="4871" y="2856"/>
                  </a:lnTo>
                  <a:lnTo>
                    <a:pt x="5228" y="2703"/>
                  </a:lnTo>
                  <a:lnTo>
                    <a:pt x="5610" y="2601"/>
                  </a:lnTo>
                  <a:lnTo>
                    <a:pt x="6018" y="2525"/>
                  </a:lnTo>
                  <a:lnTo>
                    <a:pt x="6426" y="2499"/>
                  </a:lnTo>
                  <a:close/>
                  <a:moveTo>
                    <a:pt x="6043" y="1"/>
                  </a:moveTo>
                  <a:lnTo>
                    <a:pt x="5712" y="26"/>
                  </a:lnTo>
                  <a:lnTo>
                    <a:pt x="5381" y="77"/>
                  </a:lnTo>
                  <a:lnTo>
                    <a:pt x="5049" y="128"/>
                  </a:lnTo>
                  <a:lnTo>
                    <a:pt x="4743" y="205"/>
                  </a:lnTo>
                  <a:lnTo>
                    <a:pt x="4437" y="307"/>
                  </a:lnTo>
                  <a:lnTo>
                    <a:pt x="4131" y="409"/>
                  </a:lnTo>
                  <a:lnTo>
                    <a:pt x="3851" y="536"/>
                  </a:lnTo>
                  <a:lnTo>
                    <a:pt x="3545" y="664"/>
                  </a:lnTo>
                  <a:lnTo>
                    <a:pt x="3264" y="817"/>
                  </a:lnTo>
                  <a:lnTo>
                    <a:pt x="3009" y="969"/>
                  </a:lnTo>
                  <a:lnTo>
                    <a:pt x="2754" y="1148"/>
                  </a:lnTo>
                  <a:lnTo>
                    <a:pt x="2245" y="1505"/>
                  </a:lnTo>
                  <a:lnTo>
                    <a:pt x="1786" y="1938"/>
                  </a:lnTo>
                  <a:lnTo>
                    <a:pt x="1378" y="2397"/>
                  </a:lnTo>
                  <a:lnTo>
                    <a:pt x="1021" y="2907"/>
                  </a:lnTo>
                  <a:lnTo>
                    <a:pt x="868" y="3188"/>
                  </a:lnTo>
                  <a:lnTo>
                    <a:pt x="715" y="3468"/>
                  </a:lnTo>
                  <a:lnTo>
                    <a:pt x="562" y="3749"/>
                  </a:lnTo>
                  <a:lnTo>
                    <a:pt x="434" y="4029"/>
                  </a:lnTo>
                  <a:lnTo>
                    <a:pt x="332" y="4335"/>
                  </a:lnTo>
                  <a:lnTo>
                    <a:pt x="230" y="4641"/>
                  </a:lnTo>
                  <a:lnTo>
                    <a:pt x="154" y="4947"/>
                  </a:lnTo>
                  <a:lnTo>
                    <a:pt x="103" y="5253"/>
                  </a:lnTo>
                  <a:lnTo>
                    <a:pt x="52" y="5584"/>
                  </a:lnTo>
                  <a:lnTo>
                    <a:pt x="26" y="5916"/>
                  </a:lnTo>
                  <a:lnTo>
                    <a:pt x="1" y="6247"/>
                  </a:lnTo>
                  <a:lnTo>
                    <a:pt x="1" y="6579"/>
                  </a:lnTo>
                  <a:lnTo>
                    <a:pt x="26" y="6910"/>
                  </a:lnTo>
                  <a:lnTo>
                    <a:pt x="52" y="7216"/>
                  </a:lnTo>
                  <a:lnTo>
                    <a:pt x="103" y="7547"/>
                  </a:lnTo>
                  <a:lnTo>
                    <a:pt x="179" y="7828"/>
                  </a:lnTo>
                  <a:lnTo>
                    <a:pt x="256" y="8134"/>
                  </a:lnTo>
                  <a:lnTo>
                    <a:pt x="332" y="8414"/>
                  </a:lnTo>
                  <a:lnTo>
                    <a:pt x="460" y="8695"/>
                  </a:lnTo>
                  <a:lnTo>
                    <a:pt x="562" y="8950"/>
                  </a:lnTo>
                  <a:lnTo>
                    <a:pt x="842" y="9460"/>
                  </a:lnTo>
                  <a:lnTo>
                    <a:pt x="1174" y="9919"/>
                  </a:lnTo>
                  <a:lnTo>
                    <a:pt x="1531" y="10352"/>
                  </a:lnTo>
                  <a:lnTo>
                    <a:pt x="1939" y="10760"/>
                  </a:lnTo>
                  <a:lnTo>
                    <a:pt x="2398" y="11117"/>
                  </a:lnTo>
                  <a:lnTo>
                    <a:pt x="2856" y="11448"/>
                  </a:lnTo>
                  <a:lnTo>
                    <a:pt x="3366" y="11729"/>
                  </a:lnTo>
                  <a:lnTo>
                    <a:pt x="3902" y="11984"/>
                  </a:lnTo>
                  <a:lnTo>
                    <a:pt x="4463" y="12188"/>
                  </a:lnTo>
                  <a:lnTo>
                    <a:pt x="5024" y="12366"/>
                  </a:lnTo>
                  <a:lnTo>
                    <a:pt x="5635" y="12519"/>
                  </a:lnTo>
                  <a:lnTo>
                    <a:pt x="6222" y="12621"/>
                  </a:lnTo>
                  <a:lnTo>
                    <a:pt x="6732" y="12621"/>
                  </a:lnTo>
                  <a:lnTo>
                    <a:pt x="7216" y="12545"/>
                  </a:lnTo>
                  <a:lnTo>
                    <a:pt x="7701" y="12468"/>
                  </a:lnTo>
                  <a:lnTo>
                    <a:pt x="8160" y="12341"/>
                  </a:lnTo>
                  <a:lnTo>
                    <a:pt x="8619" y="12188"/>
                  </a:lnTo>
                  <a:lnTo>
                    <a:pt x="9077" y="11984"/>
                  </a:lnTo>
                  <a:lnTo>
                    <a:pt x="9485" y="11780"/>
                  </a:lnTo>
                  <a:lnTo>
                    <a:pt x="9893" y="11525"/>
                  </a:lnTo>
                  <a:lnTo>
                    <a:pt x="10301" y="11244"/>
                  </a:lnTo>
                  <a:lnTo>
                    <a:pt x="10658" y="10938"/>
                  </a:lnTo>
                  <a:lnTo>
                    <a:pt x="10990" y="10607"/>
                  </a:lnTo>
                  <a:lnTo>
                    <a:pt x="11321" y="10250"/>
                  </a:lnTo>
                  <a:lnTo>
                    <a:pt x="11602" y="9868"/>
                  </a:lnTo>
                  <a:lnTo>
                    <a:pt x="11856" y="9460"/>
                  </a:lnTo>
                  <a:lnTo>
                    <a:pt x="12086" y="9052"/>
                  </a:lnTo>
                  <a:lnTo>
                    <a:pt x="12290" y="8593"/>
                  </a:lnTo>
                  <a:lnTo>
                    <a:pt x="12315" y="8542"/>
                  </a:lnTo>
                  <a:lnTo>
                    <a:pt x="12443" y="8134"/>
                  </a:lnTo>
                  <a:lnTo>
                    <a:pt x="12545" y="7726"/>
                  </a:lnTo>
                  <a:lnTo>
                    <a:pt x="12621" y="7318"/>
                  </a:lnTo>
                  <a:lnTo>
                    <a:pt x="12672" y="6885"/>
                  </a:lnTo>
                  <a:lnTo>
                    <a:pt x="12698" y="6477"/>
                  </a:lnTo>
                  <a:lnTo>
                    <a:pt x="12698" y="6069"/>
                  </a:lnTo>
                  <a:lnTo>
                    <a:pt x="12672" y="5661"/>
                  </a:lnTo>
                  <a:lnTo>
                    <a:pt x="12596" y="5253"/>
                  </a:lnTo>
                  <a:lnTo>
                    <a:pt x="12519" y="4870"/>
                  </a:lnTo>
                  <a:lnTo>
                    <a:pt x="12417" y="4488"/>
                  </a:lnTo>
                  <a:lnTo>
                    <a:pt x="12290" y="4105"/>
                  </a:lnTo>
                  <a:lnTo>
                    <a:pt x="12137" y="3749"/>
                  </a:lnTo>
                  <a:lnTo>
                    <a:pt x="12060" y="3672"/>
                  </a:lnTo>
                  <a:lnTo>
                    <a:pt x="11984" y="3545"/>
                  </a:lnTo>
                  <a:lnTo>
                    <a:pt x="11933" y="3443"/>
                  </a:lnTo>
                  <a:lnTo>
                    <a:pt x="11907" y="3315"/>
                  </a:lnTo>
                  <a:lnTo>
                    <a:pt x="11703" y="2958"/>
                  </a:lnTo>
                  <a:lnTo>
                    <a:pt x="11474" y="2601"/>
                  </a:lnTo>
                  <a:lnTo>
                    <a:pt x="11219" y="2270"/>
                  </a:lnTo>
                  <a:lnTo>
                    <a:pt x="10939" y="1964"/>
                  </a:lnTo>
                  <a:lnTo>
                    <a:pt x="10633" y="1683"/>
                  </a:lnTo>
                  <a:lnTo>
                    <a:pt x="10327" y="1403"/>
                  </a:lnTo>
                  <a:lnTo>
                    <a:pt x="9995" y="1148"/>
                  </a:lnTo>
                  <a:lnTo>
                    <a:pt x="9638" y="918"/>
                  </a:lnTo>
                  <a:lnTo>
                    <a:pt x="9281" y="715"/>
                  </a:lnTo>
                  <a:lnTo>
                    <a:pt x="8899" y="536"/>
                  </a:lnTo>
                  <a:lnTo>
                    <a:pt x="8517" y="358"/>
                  </a:lnTo>
                  <a:lnTo>
                    <a:pt x="8109" y="230"/>
                  </a:lnTo>
                  <a:lnTo>
                    <a:pt x="7701" y="128"/>
                  </a:lnTo>
                  <a:lnTo>
                    <a:pt x="7267" y="52"/>
                  </a:lnTo>
                  <a:lnTo>
                    <a:pt x="6808" y="26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2322;p101">
              <a:extLst>
                <a:ext uri="{FF2B5EF4-FFF2-40B4-BE49-F238E27FC236}">
                  <a16:creationId xmlns:a16="http://schemas.microsoft.com/office/drawing/2014/main" id="{C1AF460F-382B-376F-4CD3-503798327D00}"/>
                </a:ext>
              </a:extLst>
            </p:cNvPr>
            <p:cNvSpPr/>
            <p:nvPr/>
          </p:nvSpPr>
          <p:spPr>
            <a:xfrm>
              <a:off x="5371134" y="2590250"/>
              <a:ext cx="11589" cy="7726"/>
            </a:xfrm>
            <a:custGeom>
              <a:avLst/>
              <a:gdLst/>
              <a:ahLst/>
              <a:cxnLst/>
              <a:rect l="l" t="t" r="r" b="b"/>
              <a:pathLst>
                <a:path w="690" h="460" extrusionOk="0">
                  <a:moveTo>
                    <a:pt x="205" y="1"/>
                  </a:moveTo>
                  <a:lnTo>
                    <a:pt x="128" y="26"/>
                  </a:lnTo>
                  <a:lnTo>
                    <a:pt x="52" y="77"/>
                  </a:lnTo>
                  <a:lnTo>
                    <a:pt x="1" y="154"/>
                  </a:lnTo>
                  <a:lnTo>
                    <a:pt x="1" y="256"/>
                  </a:lnTo>
                  <a:lnTo>
                    <a:pt x="26" y="332"/>
                  </a:lnTo>
                  <a:lnTo>
                    <a:pt x="103" y="383"/>
                  </a:lnTo>
                  <a:lnTo>
                    <a:pt x="179" y="434"/>
                  </a:lnTo>
                  <a:lnTo>
                    <a:pt x="256" y="460"/>
                  </a:lnTo>
                  <a:lnTo>
                    <a:pt x="358" y="460"/>
                  </a:lnTo>
                  <a:lnTo>
                    <a:pt x="460" y="434"/>
                  </a:lnTo>
                  <a:lnTo>
                    <a:pt x="536" y="409"/>
                  </a:lnTo>
                  <a:lnTo>
                    <a:pt x="613" y="332"/>
                  </a:lnTo>
                  <a:lnTo>
                    <a:pt x="664" y="256"/>
                  </a:lnTo>
                  <a:lnTo>
                    <a:pt x="689" y="179"/>
                  </a:lnTo>
                  <a:lnTo>
                    <a:pt x="689" y="77"/>
                  </a:lnTo>
                  <a:lnTo>
                    <a:pt x="664" y="26"/>
                  </a:lnTo>
                  <a:lnTo>
                    <a:pt x="613" y="1"/>
                  </a:lnTo>
                  <a:lnTo>
                    <a:pt x="536" y="1"/>
                  </a:lnTo>
                  <a:lnTo>
                    <a:pt x="511" y="52"/>
                  </a:lnTo>
                  <a:lnTo>
                    <a:pt x="460" y="128"/>
                  </a:lnTo>
                  <a:lnTo>
                    <a:pt x="409" y="154"/>
                  </a:lnTo>
                  <a:lnTo>
                    <a:pt x="358" y="179"/>
                  </a:lnTo>
                  <a:lnTo>
                    <a:pt x="307" y="179"/>
                  </a:lnTo>
                  <a:lnTo>
                    <a:pt x="332" y="154"/>
                  </a:lnTo>
                  <a:lnTo>
                    <a:pt x="358" y="103"/>
                  </a:lnTo>
                  <a:lnTo>
                    <a:pt x="332" y="52"/>
                  </a:lnTo>
                  <a:lnTo>
                    <a:pt x="307" y="26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2323;p101">
              <a:extLst>
                <a:ext uri="{FF2B5EF4-FFF2-40B4-BE49-F238E27FC236}">
                  <a16:creationId xmlns:a16="http://schemas.microsoft.com/office/drawing/2014/main" id="{07040274-069C-5B12-9D88-A71EF0D0A23D}"/>
                </a:ext>
              </a:extLst>
            </p:cNvPr>
            <p:cNvSpPr/>
            <p:nvPr/>
          </p:nvSpPr>
          <p:spPr>
            <a:xfrm>
              <a:off x="5283366" y="2523458"/>
              <a:ext cx="111771" cy="104062"/>
            </a:xfrm>
            <a:custGeom>
              <a:avLst/>
              <a:gdLst/>
              <a:ahLst/>
              <a:cxnLst/>
              <a:rect l="l" t="t" r="r" b="b"/>
              <a:pathLst>
                <a:path w="6655" h="6196" extrusionOk="0">
                  <a:moveTo>
                    <a:pt x="1428" y="740"/>
                  </a:moveTo>
                  <a:lnTo>
                    <a:pt x="1555" y="765"/>
                  </a:lnTo>
                  <a:lnTo>
                    <a:pt x="1632" y="791"/>
                  </a:lnTo>
                  <a:lnTo>
                    <a:pt x="1683" y="842"/>
                  </a:lnTo>
                  <a:lnTo>
                    <a:pt x="1734" y="893"/>
                  </a:lnTo>
                  <a:lnTo>
                    <a:pt x="1785" y="969"/>
                  </a:lnTo>
                  <a:lnTo>
                    <a:pt x="1785" y="1020"/>
                  </a:lnTo>
                  <a:lnTo>
                    <a:pt x="1759" y="1046"/>
                  </a:lnTo>
                  <a:lnTo>
                    <a:pt x="1708" y="1046"/>
                  </a:lnTo>
                  <a:lnTo>
                    <a:pt x="1683" y="1020"/>
                  </a:lnTo>
                  <a:lnTo>
                    <a:pt x="1606" y="944"/>
                  </a:lnTo>
                  <a:lnTo>
                    <a:pt x="1530" y="893"/>
                  </a:lnTo>
                  <a:lnTo>
                    <a:pt x="1428" y="867"/>
                  </a:lnTo>
                  <a:lnTo>
                    <a:pt x="1300" y="893"/>
                  </a:lnTo>
                  <a:lnTo>
                    <a:pt x="1275" y="893"/>
                  </a:lnTo>
                  <a:lnTo>
                    <a:pt x="1249" y="867"/>
                  </a:lnTo>
                  <a:lnTo>
                    <a:pt x="1249" y="816"/>
                  </a:lnTo>
                  <a:lnTo>
                    <a:pt x="1275" y="791"/>
                  </a:lnTo>
                  <a:lnTo>
                    <a:pt x="1428" y="740"/>
                  </a:lnTo>
                  <a:close/>
                  <a:moveTo>
                    <a:pt x="1428" y="1097"/>
                  </a:moveTo>
                  <a:lnTo>
                    <a:pt x="1453" y="1148"/>
                  </a:lnTo>
                  <a:lnTo>
                    <a:pt x="1479" y="1199"/>
                  </a:lnTo>
                  <a:lnTo>
                    <a:pt x="1504" y="1224"/>
                  </a:lnTo>
                  <a:lnTo>
                    <a:pt x="1581" y="1275"/>
                  </a:lnTo>
                  <a:lnTo>
                    <a:pt x="1683" y="1275"/>
                  </a:lnTo>
                  <a:lnTo>
                    <a:pt x="1734" y="1250"/>
                  </a:lnTo>
                  <a:lnTo>
                    <a:pt x="1759" y="1224"/>
                  </a:lnTo>
                  <a:lnTo>
                    <a:pt x="1810" y="1199"/>
                  </a:lnTo>
                  <a:lnTo>
                    <a:pt x="1861" y="1199"/>
                  </a:lnTo>
                  <a:lnTo>
                    <a:pt x="1912" y="1224"/>
                  </a:lnTo>
                  <a:lnTo>
                    <a:pt x="1912" y="1275"/>
                  </a:lnTo>
                  <a:lnTo>
                    <a:pt x="1861" y="1377"/>
                  </a:lnTo>
                  <a:lnTo>
                    <a:pt x="1759" y="1428"/>
                  </a:lnTo>
                  <a:lnTo>
                    <a:pt x="1657" y="1479"/>
                  </a:lnTo>
                  <a:lnTo>
                    <a:pt x="1555" y="1454"/>
                  </a:lnTo>
                  <a:lnTo>
                    <a:pt x="1479" y="1428"/>
                  </a:lnTo>
                  <a:lnTo>
                    <a:pt x="1402" y="1377"/>
                  </a:lnTo>
                  <a:lnTo>
                    <a:pt x="1326" y="1275"/>
                  </a:lnTo>
                  <a:lnTo>
                    <a:pt x="1326" y="1173"/>
                  </a:lnTo>
                  <a:lnTo>
                    <a:pt x="1326" y="1122"/>
                  </a:lnTo>
                  <a:lnTo>
                    <a:pt x="1377" y="1097"/>
                  </a:lnTo>
                  <a:close/>
                  <a:moveTo>
                    <a:pt x="969" y="1454"/>
                  </a:moveTo>
                  <a:lnTo>
                    <a:pt x="994" y="1479"/>
                  </a:lnTo>
                  <a:lnTo>
                    <a:pt x="994" y="1530"/>
                  </a:lnTo>
                  <a:lnTo>
                    <a:pt x="969" y="1556"/>
                  </a:lnTo>
                  <a:lnTo>
                    <a:pt x="918" y="1581"/>
                  </a:lnTo>
                  <a:lnTo>
                    <a:pt x="867" y="1632"/>
                  </a:lnTo>
                  <a:lnTo>
                    <a:pt x="867" y="1683"/>
                  </a:lnTo>
                  <a:lnTo>
                    <a:pt x="867" y="1734"/>
                  </a:lnTo>
                  <a:lnTo>
                    <a:pt x="867" y="1785"/>
                  </a:lnTo>
                  <a:lnTo>
                    <a:pt x="918" y="1811"/>
                  </a:lnTo>
                  <a:lnTo>
                    <a:pt x="943" y="1836"/>
                  </a:lnTo>
                  <a:lnTo>
                    <a:pt x="1020" y="1862"/>
                  </a:lnTo>
                  <a:lnTo>
                    <a:pt x="1071" y="1887"/>
                  </a:lnTo>
                  <a:lnTo>
                    <a:pt x="1096" y="1938"/>
                  </a:lnTo>
                  <a:lnTo>
                    <a:pt x="1096" y="1989"/>
                  </a:lnTo>
                  <a:lnTo>
                    <a:pt x="1045" y="2015"/>
                  </a:lnTo>
                  <a:lnTo>
                    <a:pt x="918" y="2015"/>
                  </a:lnTo>
                  <a:lnTo>
                    <a:pt x="791" y="1964"/>
                  </a:lnTo>
                  <a:lnTo>
                    <a:pt x="714" y="1887"/>
                  </a:lnTo>
                  <a:lnTo>
                    <a:pt x="689" y="1785"/>
                  </a:lnTo>
                  <a:lnTo>
                    <a:pt x="689" y="1658"/>
                  </a:lnTo>
                  <a:lnTo>
                    <a:pt x="740" y="1556"/>
                  </a:lnTo>
                  <a:lnTo>
                    <a:pt x="816" y="1479"/>
                  </a:lnTo>
                  <a:lnTo>
                    <a:pt x="943" y="1454"/>
                  </a:lnTo>
                  <a:close/>
                  <a:moveTo>
                    <a:pt x="3544" y="2040"/>
                  </a:moveTo>
                  <a:lnTo>
                    <a:pt x="3646" y="2091"/>
                  </a:lnTo>
                  <a:lnTo>
                    <a:pt x="3697" y="2168"/>
                  </a:lnTo>
                  <a:lnTo>
                    <a:pt x="3977" y="2678"/>
                  </a:lnTo>
                  <a:lnTo>
                    <a:pt x="4028" y="2805"/>
                  </a:lnTo>
                  <a:lnTo>
                    <a:pt x="4003" y="2882"/>
                  </a:lnTo>
                  <a:lnTo>
                    <a:pt x="3952" y="2984"/>
                  </a:lnTo>
                  <a:lnTo>
                    <a:pt x="3875" y="3035"/>
                  </a:lnTo>
                  <a:lnTo>
                    <a:pt x="3799" y="3060"/>
                  </a:lnTo>
                  <a:lnTo>
                    <a:pt x="3697" y="3060"/>
                  </a:lnTo>
                  <a:lnTo>
                    <a:pt x="3595" y="3009"/>
                  </a:lnTo>
                  <a:lnTo>
                    <a:pt x="3519" y="2933"/>
                  </a:lnTo>
                  <a:lnTo>
                    <a:pt x="3519" y="2958"/>
                  </a:lnTo>
                  <a:lnTo>
                    <a:pt x="3238" y="2448"/>
                  </a:lnTo>
                  <a:lnTo>
                    <a:pt x="3213" y="2346"/>
                  </a:lnTo>
                  <a:lnTo>
                    <a:pt x="3213" y="2244"/>
                  </a:lnTo>
                  <a:lnTo>
                    <a:pt x="3264" y="2142"/>
                  </a:lnTo>
                  <a:lnTo>
                    <a:pt x="3340" y="2091"/>
                  </a:lnTo>
                  <a:lnTo>
                    <a:pt x="3442" y="2040"/>
                  </a:lnTo>
                  <a:close/>
                  <a:moveTo>
                    <a:pt x="5227" y="3264"/>
                  </a:moveTo>
                  <a:lnTo>
                    <a:pt x="5278" y="3289"/>
                  </a:lnTo>
                  <a:lnTo>
                    <a:pt x="5329" y="3340"/>
                  </a:lnTo>
                  <a:lnTo>
                    <a:pt x="5380" y="3391"/>
                  </a:lnTo>
                  <a:lnTo>
                    <a:pt x="5405" y="3468"/>
                  </a:lnTo>
                  <a:lnTo>
                    <a:pt x="5405" y="3519"/>
                  </a:lnTo>
                  <a:lnTo>
                    <a:pt x="5405" y="3595"/>
                  </a:lnTo>
                  <a:lnTo>
                    <a:pt x="5354" y="3672"/>
                  </a:lnTo>
                  <a:lnTo>
                    <a:pt x="5278" y="3672"/>
                  </a:lnTo>
                  <a:lnTo>
                    <a:pt x="5227" y="3646"/>
                  </a:lnTo>
                  <a:lnTo>
                    <a:pt x="5227" y="3595"/>
                  </a:lnTo>
                  <a:lnTo>
                    <a:pt x="5227" y="3493"/>
                  </a:lnTo>
                  <a:lnTo>
                    <a:pt x="5201" y="3468"/>
                  </a:lnTo>
                  <a:lnTo>
                    <a:pt x="5150" y="3442"/>
                  </a:lnTo>
                  <a:lnTo>
                    <a:pt x="5099" y="3468"/>
                  </a:lnTo>
                  <a:lnTo>
                    <a:pt x="5074" y="3493"/>
                  </a:lnTo>
                  <a:lnTo>
                    <a:pt x="5074" y="3544"/>
                  </a:lnTo>
                  <a:lnTo>
                    <a:pt x="5099" y="3595"/>
                  </a:lnTo>
                  <a:lnTo>
                    <a:pt x="5125" y="3646"/>
                  </a:lnTo>
                  <a:lnTo>
                    <a:pt x="5099" y="3672"/>
                  </a:lnTo>
                  <a:lnTo>
                    <a:pt x="5048" y="3697"/>
                  </a:lnTo>
                  <a:lnTo>
                    <a:pt x="5023" y="3672"/>
                  </a:lnTo>
                  <a:lnTo>
                    <a:pt x="4972" y="3621"/>
                  </a:lnTo>
                  <a:lnTo>
                    <a:pt x="4972" y="3544"/>
                  </a:lnTo>
                  <a:lnTo>
                    <a:pt x="4972" y="3442"/>
                  </a:lnTo>
                  <a:lnTo>
                    <a:pt x="4997" y="3366"/>
                  </a:lnTo>
                  <a:lnTo>
                    <a:pt x="5023" y="3340"/>
                  </a:lnTo>
                  <a:lnTo>
                    <a:pt x="5074" y="3289"/>
                  </a:lnTo>
                  <a:lnTo>
                    <a:pt x="5150" y="3264"/>
                  </a:lnTo>
                  <a:close/>
                  <a:moveTo>
                    <a:pt x="1504" y="3136"/>
                  </a:moveTo>
                  <a:lnTo>
                    <a:pt x="1581" y="3187"/>
                  </a:lnTo>
                  <a:lnTo>
                    <a:pt x="1657" y="3238"/>
                  </a:lnTo>
                  <a:lnTo>
                    <a:pt x="1708" y="3340"/>
                  </a:lnTo>
                  <a:lnTo>
                    <a:pt x="1734" y="3493"/>
                  </a:lnTo>
                  <a:lnTo>
                    <a:pt x="1785" y="3570"/>
                  </a:lnTo>
                  <a:lnTo>
                    <a:pt x="1836" y="3646"/>
                  </a:lnTo>
                  <a:lnTo>
                    <a:pt x="1861" y="3723"/>
                  </a:lnTo>
                  <a:lnTo>
                    <a:pt x="1887" y="3774"/>
                  </a:lnTo>
                  <a:lnTo>
                    <a:pt x="1912" y="3825"/>
                  </a:lnTo>
                  <a:lnTo>
                    <a:pt x="1912" y="3901"/>
                  </a:lnTo>
                  <a:lnTo>
                    <a:pt x="1861" y="3978"/>
                  </a:lnTo>
                  <a:lnTo>
                    <a:pt x="1759" y="4054"/>
                  </a:lnTo>
                  <a:lnTo>
                    <a:pt x="1657" y="4105"/>
                  </a:lnTo>
                  <a:lnTo>
                    <a:pt x="1555" y="4105"/>
                  </a:lnTo>
                  <a:lnTo>
                    <a:pt x="1453" y="4054"/>
                  </a:lnTo>
                  <a:lnTo>
                    <a:pt x="1402" y="4003"/>
                  </a:lnTo>
                  <a:lnTo>
                    <a:pt x="1377" y="3952"/>
                  </a:lnTo>
                  <a:lnTo>
                    <a:pt x="1300" y="3825"/>
                  </a:lnTo>
                  <a:lnTo>
                    <a:pt x="1224" y="3697"/>
                  </a:lnTo>
                  <a:lnTo>
                    <a:pt x="1198" y="3570"/>
                  </a:lnTo>
                  <a:lnTo>
                    <a:pt x="1173" y="3417"/>
                  </a:lnTo>
                  <a:lnTo>
                    <a:pt x="1173" y="3315"/>
                  </a:lnTo>
                  <a:lnTo>
                    <a:pt x="1224" y="3238"/>
                  </a:lnTo>
                  <a:lnTo>
                    <a:pt x="1300" y="3162"/>
                  </a:lnTo>
                  <a:lnTo>
                    <a:pt x="1402" y="3136"/>
                  </a:lnTo>
                  <a:close/>
                  <a:moveTo>
                    <a:pt x="5839" y="3978"/>
                  </a:moveTo>
                  <a:lnTo>
                    <a:pt x="5890" y="4003"/>
                  </a:lnTo>
                  <a:lnTo>
                    <a:pt x="5915" y="4054"/>
                  </a:lnTo>
                  <a:lnTo>
                    <a:pt x="5915" y="4156"/>
                  </a:lnTo>
                  <a:lnTo>
                    <a:pt x="5890" y="4233"/>
                  </a:lnTo>
                  <a:lnTo>
                    <a:pt x="5839" y="4309"/>
                  </a:lnTo>
                  <a:lnTo>
                    <a:pt x="5762" y="4386"/>
                  </a:lnTo>
                  <a:lnTo>
                    <a:pt x="5686" y="4411"/>
                  </a:lnTo>
                  <a:lnTo>
                    <a:pt x="5584" y="4437"/>
                  </a:lnTo>
                  <a:lnTo>
                    <a:pt x="5482" y="4437"/>
                  </a:lnTo>
                  <a:lnTo>
                    <a:pt x="5405" y="4411"/>
                  </a:lnTo>
                  <a:lnTo>
                    <a:pt x="5329" y="4360"/>
                  </a:lnTo>
                  <a:lnTo>
                    <a:pt x="5252" y="4309"/>
                  </a:lnTo>
                  <a:lnTo>
                    <a:pt x="5227" y="4233"/>
                  </a:lnTo>
                  <a:lnTo>
                    <a:pt x="5227" y="4131"/>
                  </a:lnTo>
                  <a:lnTo>
                    <a:pt x="5278" y="4054"/>
                  </a:lnTo>
                  <a:lnTo>
                    <a:pt x="5354" y="4003"/>
                  </a:lnTo>
                  <a:lnTo>
                    <a:pt x="5431" y="3978"/>
                  </a:lnTo>
                  <a:lnTo>
                    <a:pt x="5533" y="4003"/>
                  </a:lnTo>
                  <a:lnTo>
                    <a:pt x="5558" y="4029"/>
                  </a:lnTo>
                  <a:lnTo>
                    <a:pt x="5584" y="4080"/>
                  </a:lnTo>
                  <a:lnTo>
                    <a:pt x="5558" y="4131"/>
                  </a:lnTo>
                  <a:lnTo>
                    <a:pt x="5533" y="4156"/>
                  </a:lnTo>
                  <a:lnTo>
                    <a:pt x="5584" y="4156"/>
                  </a:lnTo>
                  <a:lnTo>
                    <a:pt x="5635" y="4131"/>
                  </a:lnTo>
                  <a:lnTo>
                    <a:pt x="5686" y="4105"/>
                  </a:lnTo>
                  <a:lnTo>
                    <a:pt x="5737" y="4029"/>
                  </a:lnTo>
                  <a:lnTo>
                    <a:pt x="5762" y="3978"/>
                  </a:lnTo>
                  <a:close/>
                  <a:moveTo>
                    <a:pt x="1989" y="1"/>
                  </a:moveTo>
                  <a:lnTo>
                    <a:pt x="1810" y="26"/>
                  </a:lnTo>
                  <a:lnTo>
                    <a:pt x="1632" y="102"/>
                  </a:lnTo>
                  <a:lnTo>
                    <a:pt x="1453" y="153"/>
                  </a:lnTo>
                  <a:lnTo>
                    <a:pt x="1300" y="255"/>
                  </a:lnTo>
                  <a:lnTo>
                    <a:pt x="1147" y="332"/>
                  </a:lnTo>
                  <a:lnTo>
                    <a:pt x="1020" y="459"/>
                  </a:lnTo>
                  <a:lnTo>
                    <a:pt x="791" y="689"/>
                  </a:lnTo>
                  <a:lnTo>
                    <a:pt x="587" y="969"/>
                  </a:lnTo>
                  <a:lnTo>
                    <a:pt x="434" y="1301"/>
                  </a:lnTo>
                  <a:lnTo>
                    <a:pt x="281" y="1632"/>
                  </a:lnTo>
                  <a:lnTo>
                    <a:pt x="179" y="2015"/>
                  </a:lnTo>
                  <a:lnTo>
                    <a:pt x="102" y="2397"/>
                  </a:lnTo>
                  <a:lnTo>
                    <a:pt x="51" y="2780"/>
                  </a:lnTo>
                  <a:lnTo>
                    <a:pt x="26" y="3187"/>
                  </a:lnTo>
                  <a:lnTo>
                    <a:pt x="0" y="3570"/>
                  </a:lnTo>
                  <a:lnTo>
                    <a:pt x="0" y="4335"/>
                  </a:lnTo>
                  <a:lnTo>
                    <a:pt x="0" y="5023"/>
                  </a:lnTo>
                  <a:lnTo>
                    <a:pt x="459" y="4921"/>
                  </a:lnTo>
                  <a:lnTo>
                    <a:pt x="918" y="4870"/>
                  </a:lnTo>
                  <a:lnTo>
                    <a:pt x="1377" y="4819"/>
                  </a:lnTo>
                  <a:lnTo>
                    <a:pt x="1836" y="4819"/>
                  </a:lnTo>
                  <a:lnTo>
                    <a:pt x="2371" y="4870"/>
                  </a:lnTo>
                  <a:lnTo>
                    <a:pt x="2881" y="4947"/>
                  </a:lnTo>
                  <a:lnTo>
                    <a:pt x="3366" y="5074"/>
                  </a:lnTo>
                  <a:lnTo>
                    <a:pt x="3850" y="5227"/>
                  </a:lnTo>
                  <a:lnTo>
                    <a:pt x="4334" y="5431"/>
                  </a:lnTo>
                  <a:lnTo>
                    <a:pt x="4768" y="5635"/>
                  </a:lnTo>
                  <a:lnTo>
                    <a:pt x="5201" y="5916"/>
                  </a:lnTo>
                  <a:lnTo>
                    <a:pt x="5609" y="6196"/>
                  </a:lnTo>
                  <a:lnTo>
                    <a:pt x="5609" y="6170"/>
                  </a:lnTo>
                  <a:lnTo>
                    <a:pt x="5558" y="6094"/>
                  </a:lnTo>
                  <a:lnTo>
                    <a:pt x="5533" y="6018"/>
                  </a:lnTo>
                  <a:lnTo>
                    <a:pt x="5558" y="5941"/>
                  </a:lnTo>
                  <a:lnTo>
                    <a:pt x="5635" y="5865"/>
                  </a:lnTo>
                  <a:lnTo>
                    <a:pt x="5966" y="5635"/>
                  </a:lnTo>
                  <a:lnTo>
                    <a:pt x="6119" y="5508"/>
                  </a:lnTo>
                  <a:lnTo>
                    <a:pt x="6247" y="5380"/>
                  </a:lnTo>
                  <a:lnTo>
                    <a:pt x="6349" y="5253"/>
                  </a:lnTo>
                  <a:lnTo>
                    <a:pt x="6451" y="5125"/>
                  </a:lnTo>
                  <a:lnTo>
                    <a:pt x="6502" y="4998"/>
                  </a:lnTo>
                  <a:lnTo>
                    <a:pt x="6578" y="4845"/>
                  </a:lnTo>
                  <a:lnTo>
                    <a:pt x="6629" y="4564"/>
                  </a:lnTo>
                  <a:lnTo>
                    <a:pt x="6655" y="4284"/>
                  </a:lnTo>
                  <a:lnTo>
                    <a:pt x="6604" y="4003"/>
                  </a:lnTo>
                  <a:lnTo>
                    <a:pt x="6527" y="3697"/>
                  </a:lnTo>
                  <a:lnTo>
                    <a:pt x="6400" y="3417"/>
                  </a:lnTo>
                  <a:lnTo>
                    <a:pt x="6247" y="3136"/>
                  </a:lnTo>
                  <a:lnTo>
                    <a:pt x="6068" y="2856"/>
                  </a:lnTo>
                  <a:lnTo>
                    <a:pt x="5864" y="2576"/>
                  </a:lnTo>
                  <a:lnTo>
                    <a:pt x="5660" y="2295"/>
                  </a:lnTo>
                  <a:lnTo>
                    <a:pt x="5431" y="2040"/>
                  </a:lnTo>
                  <a:lnTo>
                    <a:pt x="4946" y="1556"/>
                  </a:lnTo>
                  <a:lnTo>
                    <a:pt x="4691" y="1658"/>
                  </a:lnTo>
                  <a:lnTo>
                    <a:pt x="4436" y="1709"/>
                  </a:lnTo>
                  <a:lnTo>
                    <a:pt x="3926" y="1709"/>
                  </a:lnTo>
                  <a:lnTo>
                    <a:pt x="3570" y="1632"/>
                  </a:lnTo>
                  <a:lnTo>
                    <a:pt x="3238" y="1505"/>
                  </a:lnTo>
                  <a:lnTo>
                    <a:pt x="2932" y="1326"/>
                  </a:lnTo>
                  <a:lnTo>
                    <a:pt x="2677" y="1122"/>
                  </a:lnTo>
                  <a:lnTo>
                    <a:pt x="2448" y="867"/>
                  </a:lnTo>
                  <a:lnTo>
                    <a:pt x="2269" y="612"/>
                  </a:lnTo>
                  <a:lnTo>
                    <a:pt x="2116" y="30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2324;p101">
              <a:extLst>
                <a:ext uri="{FF2B5EF4-FFF2-40B4-BE49-F238E27FC236}">
                  <a16:creationId xmlns:a16="http://schemas.microsoft.com/office/drawing/2014/main" id="{9DDEB52D-6A75-5E03-A8FC-D8BDCD328FB9}"/>
                </a:ext>
              </a:extLst>
            </p:cNvPr>
            <p:cNvSpPr/>
            <p:nvPr/>
          </p:nvSpPr>
          <p:spPr>
            <a:xfrm>
              <a:off x="5353147" y="1669632"/>
              <a:ext cx="27006" cy="27006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766" y="1"/>
                  </a:moveTo>
                  <a:lnTo>
                    <a:pt x="664" y="26"/>
                  </a:lnTo>
                  <a:lnTo>
                    <a:pt x="536" y="52"/>
                  </a:lnTo>
                  <a:lnTo>
                    <a:pt x="434" y="103"/>
                  </a:lnTo>
                  <a:lnTo>
                    <a:pt x="332" y="179"/>
                  </a:lnTo>
                  <a:lnTo>
                    <a:pt x="256" y="256"/>
                  </a:lnTo>
                  <a:lnTo>
                    <a:pt x="205" y="358"/>
                  </a:lnTo>
                  <a:lnTo>
                    <a:pt x="77" y="536"/>
                  </a:lnTo>
                  <a:lnTo>
                    <a:pt x="52" y="638"/>
                  </a:lnTo>
                  <a:lnTo>
                    <a:pt x="26" y="740"/>
                  </a:lnTo>
                  <a:lnTo>
                    <a:pt x="1" y="868"/>
                  </a:lnTo>
                  <a:lnTo>
                    <a:pt x="26" y="970"/>
                  </a:lnTo>
                  <a:lnTo>
                    <a:pt x="52" y="1097"/>
                  </a:lnTo>
                  <a:lnTo>
                    <a:pt x="103" y="1199"/>
                  </a:lnTo>
                  <a:lnTo>
                    <a:pt x="154" y="1301"/>
                  </a:lnTo>
                  <a:lnTo>
                    <a:pt x="230" y="1378"/>
                  </a:lnTo>
                  <a:lnTo>
                    <a:pt x="332" y="1454"/>
                  </a:lnTo>
                  <a:lnTo>
                    <a:pt x="434" y="1531"/>
                  </a:lnTo>
                  <a:lnTo>
                    <a:pt x="536" y="1556"/>
                  </a:lnTo>
                  <a:lnTo>
                    <a:pt x="638" y="1607"/>
                  </a:lnTo>
                  <a:lnTo>
                    <a:pt x="868" y="1607"/>
                  </a:lnTo>
                  <a:lnTo>
                    <a:pt x="1072" y="1556"/>
                  </a:lnTo>
                  <a:lnTo>
                    <a:pt x="1276" y="1480"/>
                  </a:lnTo>
                  <a:lnTo>
                    <a:pt x="1352" y="1403"/>
                  </a:lnTo>
                  <a:lnTo>
                    <a:pt x="1429" y="1327"/>
                  </a:lnTo>
                  <a:lnTo>
                    <a:pt x="1480" y="1225"/>
                  </a:lnTo>
                  <a:lnTo>
                    <a:pt x="1531" y="1123"/>
                  </a:lnTo>
                  <a:lnTo>
                    <a:pt x="1582" y="1021"/>
                  </a:lnTo>
                  <a:lnTo>
                    <a:pt x="1607" y="893"/>
                  </a:lnTo>
                  <a:lnTo>
                    <a:pt x="1582" y="664"/>
                  </a:lnTo>
                  <a:lnTo>
                    <a:pt x="1531" y="460"/>
                  </a:lnTo>
                  <a:lnTo>
                    <a:pt x="1480" y="358"/>
                  </a:lnTo>
                  <a:lnTo>
                    <a:pt x="1403" y="256"/>
                  </a:lnTo>
                  <a:lnTo>
                    <a:pt x="1327" y="179"/>
                  </a:lnTo>
                  <a:lnTo>
                    <a:pt x="1225" y="128"/>
                  </a:lnTo>
                  <a:lnTo>
                    <a:pt x="1123" y="52"/>
                  </a:lnTo>
                  <a:lnTo>
                    <a:pt x="1021" y="26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2325;p101">
              <a:extLst>
                <a:ext uri="{FF2B5EF4-FFF2-40B4-BE49-F238E27FC236}">
                  <a16:creationId xmlns:a16="http://schemas.microsoft.com/office/drawing/2014/main" id="{EA616E41-CECE-1C1F-6E4D-1BED436334E2}"/>
                </a:ext>
              </a:extLst>
            </p:cNvPr>
            <p:cNvSpPr/>
            <p:nvPr/>
          </p:nvSpPr>
          <p:spPr>
            <a:xfrm>
              <a:off x="5251238" y="2653634"/>
              <a:ext cx="123342" cy="127608"/>
            </a:xfrm>
            <a:custGeom>
              <a:avLst/>
              <a:gdLst/>
              <a:ahLst/>
              <a:cxnLst/>
              <a:rect l="l" t="t" r="r" b="b"/>
              <a:pathLst>
                <a:path w="7344" h="7598" extrusionOk="0">
                  <a:moveTo>
                    <a:pt x="3596" y="408"/>
                  </a:moveTo>
                  <a:lnTo>
                    <a:pt x="3953" y="434"/>
                  </a:lnTo>
                  <a:lnTo>
                    <a:pt x="4284" y="485"/>
                  </a:lnTo>
                  <a:lnTo>
                    <a:pt x="4616" y="587"/>
                  </a:lnTo>
                  <a:lnTo>
                    <a:pt x="4947" y="714"/>
                  </a:lnTo>
                  <a:lnTo>
                    <a:pt x="5228" y="867"/>
                  </a:lnTo>
                  <a:lnTo>
                    <a:pt x="5508" y="1046"/>
                  </a:lnTo>
                  <a:lnTo>
                    <a:pt x="5763" y="1275"/>
                  </a:lnTo>
                  <a:lnTo>
                    <a:pt x="5992" y="1504"/>
                  </a:lnTo>
                  <a:lnTo>
                    <a:pt x="6196" y="1759"/>
                  </a:lnTo>
                  <a:lnTo>
                    <a:pt x="6400" y="2040"/>
                  </a:lnTo>
                  <a:lnTo>
                    <a:pt x="6553" y="2346"/>
                  </a:lnTo>
                  <a:lnTo>
                    <a:pt x="6681" y="2652"/>
                  </a:lnTo>
                  <a:lnTo>
                    <a:pt x="6808" y="2983"/>
                  </a:lnTo>
                  <a:lnTo>
                    <a:pt x="6885" y="3315"/>
                  </a:lnTo>
                  <a:lnTo>
                    <a:pt x="6936" y="3646"/>
                  </a:lnTo>
                  <a:lnTo>
                    <a:pt x="6961" y="4003"/>
                  </a:lnTo>
                  <a:lnTo>
                    <a:pt x="6961" y="4360"/>
                  </a:lnTo>
                  <a:lnTo>
                    <a:pt x="6910" y="4666"/>
                  </a:lnTo>
                  <a:lnTo>
                    <a:pt x="6808" y="4972"/>
                  </a:lnTo>
                  <a:lnTo>
                    <a:pt x="6706" y="5252"/>
                  </a:lnTo>
                  <a:lnTo>
                    <a:pt x="6553" y="5533"/>
                  </a:lnTo>
                  <a:lnTo>
                    <a:pt x="6375" y="5762"/>
                  </a:lnTo>
                  <a:lnTo>
                    <a:pt x="6171" y="5992"/>
                  </a:lnTo>
                  <a:lnTo>
                    <a:pt x="5941" y="6196"/>
                  </a:lnTo>
                  <a:lnTo>
                    <a:pt x="5687" y="6374"/>
                  </a:lnTo>
                  <a:lnTo>
                    <a:pt x="5406" y="6553"/>
                  </a:lnTo>
                  <a:lnTo>
                    <a:pt x="5151" y="6706"/>
                  </a:lnTo>
                  <a:lnTo>
                    <a:pt x="4845" y="6833"/>
                  </a:lnTo>
                  <a:lnTo>
                    <a:pt x="4539" y="6961"/>
                  </a:lnTo>
                  <a:lnTo>
                    <a:pt x="4259" y="7063"/>
                  </a:lnTo>
                  <a:lnTo>
                    <a:pt x="3647" y="7216"/>
                  </a:lnTo>
                  <a:lnTo>
                    <a:pt x="3315" y="7165"/>
                  </a:lnTo>
                  <a:lnTo>
                    <a:pt x="3009" y="7114"/>
                  </a:lnTo>
                  <a:lnTo>
                    <a:pt x="2704" y="7012"/>
                  </a:lnTo>
                  <a:lnTo>
                    <a:pt x="2398" y="6910"/>
                  </a:lnTo>
                  <a:lnTo>
                    <a:pt x="2117" y="6782"/>
                  </a:lnTo>
                  <a:lnTo>
                    <a:pt x="1862" y="6629"/>
                  </a:lnTo>
                  <a:lnTo>
                    <a:pt x="1607" y="6451"/>
                  </a:lnTo>
                  <a:lnTo>
                    <a:pt x="1378" y="6247"/>
                  </a:lnTo>
                  <a:lnTo>
                    <a:pt x="1148" y="6043"/>
                  </a:lnTo>
                  <a:lnTo>
                    <a:pt x="970" y="5813"/>
                  </a:lnTo>
                  <a:lnTo>
                    <a:pt x="791" y="5558"/>
                  </a:lnTo>
                  <a:lnTo>
                    <a:pt x="638" y="5278"/>
                  </a:lnTo>
                  <a:lnTo>
                    <a:pt x="511" y="4997"/>
                  </a:lnTo>
                  <a:lnTo>
                    <a:pt x="409" y="4691"/>
                  </a:lnTo>
                  <a:lnTo>
                    <a:pt x="358" y="4360"/>
                  </a:lnTo>
                  <a:lnTo>
                    <a:pt x="307" y="4003"/>
                  </a:lnTo>
                  <a:lnTo>
                    <a:pt x="307" y="3672"/>
                  </a:lnTo>
                  <a:lnTo>
                    <a:pt x="332" y="3315"/>
                  </a:lnTo>
                  <a:lnTo>
                    <a:pt x="383" y="2983"/>
                  </a:lnTo>
                  <a:lnTo>
                    <a:pt x="485" y="2652"/>
                  </a:lnTo>
                  <a:lnTo>
                    <a:pt x="613" y="2346"/>
                  </a:lnTo>
                  <a:lnTo>
                    <a:pt x="791" y="2040"/>
                  </a:lnTo>
                  <a:lnTo>
                    <a:pt x="970" y="1759"/>
                  </a:lnTo>
                  <a:lnTo>
                    <a:pt x="1174" y="1504"/>
                  </a:lnTo>
                  <a:lnTo>
                    <a:pt x="1429" y="1275"/>
                  </a:lnTo>
                  <a:lnTo>
                    <a:pt x="1684" y="1046"/>
                  </a:lnTo>
                  <a:lnTo>
                    <a:pt x="1964" y="867"/>
                  </a:lnTo>
                  <a:lnTo>
                    <a:pt x="2245" y="714"/>
                  </a:lnTo>
                  <a:lnTo>
                    <a:pt x="2576" y="587"/>
                  </a:lnTo>
                  <a:lnTo>
                    <a:pt x="2882" y="485"/>
                  </a:lnTo>
                  <a:lnTo>
                    <a:pt x="3239" y="434"/>
                  </a:lnTo>
                  <a:lnTo>
                    <a:pt x="3596" y="408"/>
                  </a:lnTo>
                  <a:close/>
                  <a:moveTo>
                    <a:pt x="3545" y="0"/>
                  </a:moveTo>
                  <a:lnTo>
                    <a:pt x="3137" y="26"/>
                  </a:lnTo>
                  <a:lnTo>
                    <a:pt x="2729" y="102"/>
                  </a:lnTo>
                  <a:lnTo>
                    <a:pt x="2347" y="204"/>
                  </a:lnTo>
                  <a:lnTo>
                    <a:pt x="1990" y="357"/>
                  </a:lnTo>
                  <a:lnTo>
                    <a:pt x="1658" y="510"/>
                  </a:lnTo>
                  <a:lnTo>
                    <a:pt x="1378" y="714"/>
                  </a:lnTo>
                  <a:lnTo>
                    <a:pt x="1097" y="944"/>
                  </a:lnTo>
                  <a:lnTo>
                    <a:pt x="868" y="1199"/>
                  </a:lnTo>
                  <a:lnTo>
                    <a:pt x="664" y="1453"/>
                  </a:lnTo>
                  <a:lnTo>
                    <a:pt x="485" y="1759"/>
                  </a:lnTo>
                  <a:lnTo>
                    <a:pt x="332" y="2065"/>
                  </a:lnTo>
                  <a:lnTo>
                    <a:pt x="230" y="2371"/>
                  </a:lnTo>
                  <a:lnTo>
                    <a:pt x="128" y="2703"/>
                  </a:lnTo>
                  <a:lnTo>
                    <a:pt x="52" y="3034"/>
                  </a:lnTo>
                  <a:lnTo>
                    <a:pt x="26" y="3366"/>
                  </a:lnTo>
                  <a:lnTo>
                    <a:pt x="1" y="3723"/>
                  </a:lnTo>
                  <a:lnTo>
                    <a:pt x="26" y="4054"/>
                  </a:lnTo>
                  <a:lnTo>
                    <a:pt x="77" y="4411"/>
                  </a:lnTo>
                  <a:lnTo>
                    <a:pt x="128" y="4742"/>
                  </a:lnTo>
                  <a:lnTo>
                    <a:pt x="230" y="5074"/>
                  </a:lnTo>
                  <a:lnTo>
                    <a:pt x="332" y="5380"/>
                  </a:lnTo>
                  <a:lnTo>
                    <a:pt x="485" y="5686"/>
                  </a:lnTo>
                  <a:lnTo>
                    <a:pt x="638" y="5992"/>
                  </a:lnTo>
                  <a:lnTo>
                    <a:pt x="817" y="6247"/>
                  </a:lnTo>
                  <a:lnTo>
                    <a:pt x="1021" y="6502"/>
                  </a:lnTo>
                  <a:lnTo>
                    <a:pt x="1276" y="6731"/>
                  </a:lnTo>
                  <a:lnTo>
                    <a:pt x="1531" y="6935"/>
                  </a:lnTo>
                  <a:lnTo>
                    <a:pt x="1786" y="7114"/>
                  </a:lnTo>
                  <a:lnTo>
                    <a:pt x="2092" y="7267"/>
                  </a:lnTo>
                  <a:lnTo>
                    <a:pt x="2423" y="7369"/>
                  </a:lnTo>
                  <a:lnTo>
                    <a:pt x="2754" y="7445"/>
                  </a:lnTo>
                  <a:lnTo>
                    <a:pt x="3111" y="7496"/>
                  </a:lnTo>
                  <a:lnTo>
                    <a:pt x="3494" y="7496"/>
                  </a:lnTo>
                  <a:lnTo>
                    <a:pt x="3519" y="7547"/>
                  </a:lnTo>
                  <a:lnTo>
                    <a:pt x="3570" y="7572"/>
                  </a:lnTo>
                  <a:lnTo>
                    <a:pt x="3647" y="7598"/>
                  </a:lnTo>
                  <a:lnTo>
                    <a:pt x="3723" y="7598"/>
                  </a:lnTo>
                  <a:lnTo>
                    <a:pt x="4106" y="7521"/>
                  </a:lnTo>
                  <a:lnTo>
                    <a:pt x="4463" y="7420"/>
                  </a:lnTo>
                  <a:lnTo>
                    <a:pt x="4845" y="7292"/>
                  </a:lnTo>
                  <a:lnTo>
                    <a:pt x="5177" y="7139"/>
                  </a:lnTo>
                  <a:lnTo>
                    <a:pt x="5534" y="6961"/>
                  </a:lnTo>
                  <a:lnTo>
                    <a:pt x="5839" y="6757"/>
                  </a:lnTo>
                  <a:lnTo>
                    <a:pt x="6120" y="6553"/>
                  </a:lnTo>
                  <a:lnTo>
                    <a:pt x="6400" y="6298"/>
                  </a:lnTo>
                  <a:lnTo>
                    <a:pt x="6630" y="6017"/>
                  </a:lnTo>
                  <a:lnTo>
                    <a:pt x="6859" y="5737"/>
                  </a:lnTo>
                  <a:lnTo>
                    <a:pt x="7038" y="5431"/>
                  </a:lnTo>
                  <a:lnTo>
                    <a:pt x="7165" y="5099"/>
                  </a:lnTo>
                  <a:lnTo>
                    <a:pt x="7267" y="4742"/>
                  </a:lnTo>
                  <a:lnTo>
                    <a:pt x="7344" y="4386"/>
                  </a:lnTo>
                  <a:lnTo>
                    <a:pt x="7344" y="3978"/>
                  </a:lnTo>
                  <a:lnTo>
                    <a:pt x="7318" y="3570"/>
                  </a:lnTo>
                  <a:lnTo>
                    <a:pt x="7242" y="3187"/>
                  </a:lnTo>
                  <a:lnTo>
                    <a:pt x="7140" y="2805"/>
                  </a:lnTo>
                  <a:lnTo>
                    <a:pt x="7012" y="2448"/>
                  </a:lnTo>
                  <a:lnTo>
                    <a:pt x="6859" y="2091"/>
                  </a:lnTo>
                  <a:lnTo>
                    <a:pt x="6655" y="1785"/>
                  </a:lnTo>
                  <a:lnTo>
                    <a:pt x="6451" y="1479"/>
                  </a:lnTo>
                  <a:lnTo>
                    <a:pt x="6222" y="1173"/>
                  </a:lnTo>
                  <a:lnTo>
                    <a:pt x="5967" y="918"/>
                  </a:lnTo>
                  <a:lnTo>
                    <a:pt x="5661" y="689"/>
                  </a:lnTo>
                  <a:lnTo>
                    <a:pt x="5355" y="485"/>
                  </a:lnTo>
                  <a:lnTo>
                    <a:pt x="5049" y="306"/>
                  </a:lnTo>
                  <a:lnTo>
                    <a:pt x="4692" y="179"/>
                  </a:lnTo>
                  <a:lnTo>
                    <a:pt x="4335" y="77"/>
                  </a:lnTo>
                  <a:lnTo>
                    <a:pt x="3953" y="26"/>
                  </a:lnTo>
                  <a:lnTo>
                    <a:pt x="35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2326;p101">
              <a:extLst>
                <a:ext uri="{FF2B5EF4-FFF2-40B4-BE49-F238E27FC236}">
                  <a16:creationId xmlns:a16="http://schemas.microsoft.com/office/drawing/2014/main" id="{B65310D5-2F31-6827-EF19-892CDB769CC4}"/>
                </a:ext>
              </a:extLst>
            </p:cNvPr>
            <p:cNvSpPr/>
            <p:nvPr/>
          </p:nvSpPr>
          <p:spPr>
            <a:xfrm>
              <a:off x="5366852" y="2578259"/>
              <a:ext cx="7306" cy="730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79" y="1"/>
                  </a:moveTo>
                  <a:lnTo>
                    <a:pt x="103" y="26"/>
                  </a:lnTo>
                  <a:lnTo>
                    <a:pt x="52" y="77"/>
                  </a:lnTo>
                  <a:lnTo>
                    <a:pt x="26" y="103"/>
                  </a:lnTo>
                  <a:lnTo>
                    <a:pt x="1" y="179"/>
                  </a:lnTo>
                  <a:lnTo>
                    <a:pt x="1" y="281"/>
                  </a:lnTo>
                  <a:lnTo>
                    <a:pt x="1" y="358"/>
                  </a:lnTo>
                  <a:lnTo>
                    <a:pt x="52" y="409"/>
                  </a:lnTo>
                  <a:lnTo>
                    <a:pt x="77" y="434"/>
                  </a:lnTo>
                  <a:lnTo>
                    <a:pt x="128" y="409"/>
                  </a:lnTo>
                  <a:lnTo>
                    <a:pt x="154" y="383"/>
                  </a:lnTo>
                  <a:lnTo>
                    <a:pt x="128" y="332"/>
                  </a:lnTo>
                  <a:lnTo>
                    <a:pt x="103" y="281"/>
                  </a:lnTo>
                  <a:lnTo>
                    <a:pt x="103" y="230"/>
                  </a:lnTo>
                  <a:lnTo>
                    <a:pt x="128" y="205"/>
                  </a:lnTo>
                  <a:lnTo>
                    <a:pt x="179" y="179"/>
                  </a:lnTo>
                  <a:lnTo>
                    <a:pt x="230" y="205"/>
                  </a:lnTo>
                  <a:lnTo>
                    <a:pt x="256" y="230"/>
                  </a:lnTo>
                  <a:lnTo>
                    <a:pt x="256" y="332"/>
                  </a:lnTo>
                  <a:lnTo>
                    <a:pt x="256" y="383"/>
                  </a:lnTo>
                  <a:lnTo>
                    <a:pt x="307" y="409"/>
                  </a:lnTo>
                  <a:lnTo>
                    <a:pt x="383" y="409"/>
                  </a:lnTo>
                  <a:lnTo>
                    <a:pt x="434" y="332"/>
                  </a:lnTo>
                  <a:lnTo>
                    <a:pt x="434" y="256"/>
                  </a:lnTo>
                  <a:lnTo>
                    <a:pt x="434" y="205"/>
                  </a:lnTo>
                  <a:lnTo>
                    <a:pt x="409" y="128"/>
                  </a:lnTo>
                  <a:lnTo>
                    <a:pt x="358" y="77"/>
                  </a:lnTo>
                  <a:lnTo>
                    <a:pt x="307" y="2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2327;p101">
              <a:extLst>
                <a:ext uri="{FF2B5EF4-FFF2-40B4-BE49-F238E27FC236}">
                  <a16:creationId xmlns:a16="http://schemas.microsoft.com/office/drawing/2014/main" id="{9191D870-E121-CAE2-C583-D6714D715C86}"/>
                </a:ext>
              </a:extLst>
            </p:cNvPr>
            <p:cNvSpPr/>
            <p:nvPr/>
          </p:nvSpPr>
          <p:spPr>
            <a:xfrm>
              <a:off x="5363862" y="1753992"/>
              <a:ext cx="15854" cy="71530"/>
            </a:xfrm>
            <a:custGeom>
              <a:avLst/>
              <a:gdLst/>
              <a:ahLst/>
              <a:cxnLst/>
              <a:rect l="l" t="t" r="r" b="b"/>
              <a:pathLst>
                <a:path w="944" h="4259" extrusionOk="0">
                  <a:moveTo>
                    <a:pt x="179" y="1"/>
                  </a:moveTo>
                  <a:lnTo>
                    <a:pt x="102" y="536"/>
                  </a:lnTo>
                  <a:lnTo>
                    <a:pt x="51" y="1071"/>
                  </a:lnTo>
                  <a:lnTo>
                    <a:pt x="0" y="1581"/>
                  </a:lnTo>
                  <a:lnTo>
                    <a:pt x="0" y="2117"/>
                  </a:lnTo>
                  <a:lnTo>
                    <a:pt x="0" y="3162"/>
                  </a:lnTo>
                  <a:lnTo>
                    <a:pt x="0" y="4258"/>
                  </a:lnTo>
                  <a:lnTo>
                    <a:pt x="561" y="4233"/>
                  </a:lnTo>
                  <a:lnTo>
                    <a:pt x="510" y="3723"/>
                  </a:lnTo>
                  <a:lnTo>
                    <a:pt x="485" y="3239"/>
                  </a:lnTo>
                  <a:lnTo>
                    <a:pt x="485" y="2729"/>
                  </a:lnTo>
                  <a:lnTo>
                    <a:pt x="536" y="2219"/>
                  </a:lnTo>
                  <a:lnTo>
                    <a:pt x="587" y="1709"/>
                  </a:lnTo>
                  <a:lnTo>
                    <a:pt x="663" y="1224"/>
                  </a:lnTo>
                  <a:lnTo>
                    <a:pt x="791" y="714"/>
                  </a:lnTo>
                  <a:lnTo>
                    <a:pt x="944" y="256"/>
                  </a:lnTo>
                  <a:lnTo>
                    <a:pt x="561" y="128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2328;p101">
              <a:extLst>
                <a:ext uri="{FF2B5EF4-FFF2-40B4-BE49-F238E27FC236}">
                  <a16:creationId xmlns:a16="http://schemas.microsoft.com/office/drawing/2014/main" id="{387A7BBE-E318-B7E2-C542-D646CDBC57D4}"/>
                </a:ext>
              </a:extLst>
            </p:cNvPr>
            <p:cNvSpPr/>
            <p:nvPr/>
          </p:nvSpPr>
          <p:spPr>
            <a:xfrm>
              <a:off x="5318047" y="2460948"/>
              <a:ext cx="62108" cy="83941"/>
            </a:xfrm>
            <a:custGeom>
              <a:avLst/>
              <a:gdLst/>
              <a:ahLst/>
              <a:cxnLst/>
              <a:rect l="l" t="t" r="r" b="b"/>
              <a:pathLst>
                <a:path w="3698" h="4998" extrusionOk="0">
                  <a:moveTo>
                    <a:pt x="3085" y="0"/>
                  </a:moveTo>
                  <a:lnTo>
                    <a:pt x="2881" y="459"/>
                  </a:lnTo>
                  <a:lnTo>
                    <a:pt x="2575" y="918"/>
                  </a:lnTo>
                  <a:lnTo>
                    <a:pt x="2422" y="1147"/>
                  </a:lnTo>
                  <a:lnTo>
                    <a:pt x="2244" y="1377"/>
                  </a:lnTo>
                  <a:lnTo>
                    <a:pt x="2065" y="1581"/>
                  </a:lnTo>
                  <a:lnTo>
                    <a:pt x="1861" y="1759"/>
                  </a:lnTo>
                  <a:lnTo>
                    <a:pt x="1658" y="1938"/>
                  </a:lnTo>
                  <a:lnTo>
                    <a:pt x="1428" y="2065"/>
                  </a:lnTo>
                  <a:lnTo>
                    <a:pt x="1224" y="2193"/>
                  </a:lnTo>
                  <a:lnTo>
                    <a:pt x="995" y="2295"/>
                  </a:lnTo>
                  <a:lnTo>
                    <a:pt x="740" y="2371"/>
                  </a:lnTo>
                  <a:lnTo>
                    <a:pt x="510" y="2422"/>
                  </a:lnTo>
                  <a:lnTo>
                    <a:pt x="255" y="2422"/>
                  </a:lnTo>
                  <a:lnTo>
                    <a:pt x="0" y="2397"/>
                  </a:lnTo>
                  <a:lnTo>
                    <a:pt x="128" y="2932"/>
                  </a:lnTo>
                  <a:lnTo>
                    <a:pt x="179" y="3391"/>
                  </a:lnTo>
                  <a:lnTo>
                    <a:pt x="179" y="3442"/>
                  </a:lnTo>
                  <a:lnTo>
                    <a:pt x="153" y="3493"/>
                  </a:lnTo>
                  <a:lnTo>
                    <a:pt x="255" y="3723"/>
                  </a:lnTo>
                  <a:lnTo>
                    <a:pt x="383" y="3952"/>
                  </a:lnTo>
                  <a:lnTo>
                    <a:pt x="536" y="4156"/>
                  </a:lnTo>
                  <a:lnTo>
                    <a:pt x="689" y="4360"/>
                  </a:lnTo>
                  <a:lnTo>
                    <a:pt x="867" y="4513"/>
                  </a:lnTo>
                  <a:lnTo>
                    <a:pt x="1071" y="4666"/>
                  </a:lnTo>
                  <a:lnTo>
                    <a:pt x="1301" y="4793"/>
                  </a:lnTo>
                  <a:lnTo>
                    <a:pt x="1530" y="4895"/>
                  </a:lnTo>
                  <a:lnTo>
                    <a:pt x="1810" y="4972"/>
                  </a:lnTo>
                  <a:lnTo>
                    <a:pt x="2065" y="4997"/>
                  </a:lnTo>
                  <a:lnTo>
                    <a:pt x="2320" y="4997"/>
                  </a:lnTo>
                  <a:lnTo>
                    <a:pt x="2575" y="4921"/>
                  </a:lnTo>
                  <a:lnTo>
                    <a:pt x="2575" y="4895"/>
                  </a:lnTo>
                  <a:lnTo>
                    <a:pt x="2626" y="4870"/>
                  </a:lnTo>
                  <a:lnTo>
                    <a:pt x="2652" y="4844"/>
                  </a:lnTo>
                  <a:lnTo>
                    <a:pt x="2703" y="4870"/>
                  </a:lnTo>
                  <a:lnTo>
                    <a:pt x="2881" y="4793"/>
                  </a:lnTo>
                  <a:lnTo>
                    <a:pt x="3060" y="4666"/>
                  </a:lnTo>
                  <a:lnTo>
                    <a:pt x="3213" y="4538"/>
                  </a:lnTo>
                  <a:lnTo>
                    <a:pt x="3340" y="4360"/>
                  </a:lnTo>
                  <a:lnTo>
                    <a:pt x="3468" y="4181"/>
                  </a:lnTo>
                  <a:lnTo>
                    <a:pt x="3544" y="4003"/>
                  </a:lnTo>
                  <a:lnTo>
                    <a:pt x="3646" y="3799"/>
                  </a:lnTo>
                  <a:lnTo>
                    <a:pt x="3697" y="3570"/>
                  </a:lnTo>
                  <a:lnTo>
                    <a:pt x="3621" y="2652"/>
                  </a:lnTo>
                  <a:lnTo>
                    <a:pt x="3519" y="1734"/>
                  </a:lnTo>
                  <a:lnTo>
                    <a:pt x="3442" y="1300"/>
                  </a:lnTo>
                  <a:lnTo>
                    <a:pt x="3340" y="867"/>
                  </a:lnTo>
                  <a:lnTo>
                    <a:pt x="3238" y="434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2329;p101">
              <a:extLst>
                <a:ext uri="{FF2B5EF4-FFF2-40B4-BE49-F238E27FC236}">
                  <a16:creationId xmlns:a16="http://schemas.microsoft.com/office/drawing/2014/main" id="{186C5427-7227-1807-A809-4CF14AC00342}"/>
                </a:ext>
              </a:extLst>
            </p:cNvPr>
            <p:cNvSpPr/>
            <p:nvPr/>
          </p:nvSpPr>
          <p:spPr>
            <a:xfrm>
              <a:off x="5256377" y="2660486"/>
              <a:ext cx="111788" cy="114340"/>
            </a:xfrm>
            <a:custGeom>
              <a:avLst/>
              <a:gdLst/>
              <a:ahLst/>
              <a:cxnLst/>
              <a:rect l="l" t="t" r="r" b="b"/>
              <a:pathLst>
                <a:path w="6656" h="6808" extrusionOk="0">
                  <a:moveTo>
                    <a:pt x="3009" y="2703"/>
                  </a:moveTo>
                  <a:lnTo>
                    <a:pt x="3162" y="2728"/>
                  </a:lnTo>
                  <a:lnTo>
                    <a:pt x="3290" y="2805"/>
                  </a:lnTo>
                  <a:lnTo>
                    <a:pt x="3417" y="2881"/>
                  </a:lnTo>
                  <a:lnTo>
                    <a:pt x="3545" y="3009"/>
                  </a:lnTo>
                  <a:lnTo>
                    <a:pt x="3647" y="3162"/>
                  </a:lnTo>
                  <a:lnTo>
                    <a:pt x="3698" y="3315"/>
                  </a:lnTo>
                  <a:lnTo>
                    <a:pt x="3698" y="3468"/>
                  </a:lnTo>
                  <a:lnTo>
                    <a:pt x="3698" y="3646"/>
                  </a:lnTo>
                  <a:lnTo>
                    <a:pt x="3647" y="3799"/>
                  </a:lnTo>
                  <a:lnTo>
                    <a:pt x="3570" y="3952"/>
                  </a:lnTo>
                  <a:lnTo>
                    <a:pt x="3443" y="4105"/>
                  </a:lnTo>
                  <a:lnTo>
                    <a:pt x="3315" y="4207"/>
                  </a:lnTo>
                  <a:lnTo>
                    <a:pt x="3162" y="4283"/>
                  </a:lnTo>
                  <a:lnTo>
                    <a:pt x="3009" y="4334"/>
                  </a:lnTo>
                  <a:lnTo>
                    <a:pt x="2856" y="4360"/>
                  </a:lnTo>
                  <a:lnTo>
                    <a:pt x="2678" y="4334"/>
                  </a:lnTo>
                  <a:lnTo>
                    <a:pt x="2525" y="4309"/>
                  </a:lnTo>
                  <a:lnTo>
                    <a:pt x="2372" y="4207"/>
                  </a:lnTo>
                  <a:lnTo>
                    <a:pt x="2245" y="4105"/>
                  </a:lnTo>
                  <a:lnTo>
                    <a:pt x="2168" y="3978"/>
                  </a:lnTo>
                  <a:lnTo>
                    <a:pt x="2092" y="3850"/>
                  </a:lnTo>
                  <a:lnTo>
                    <a:pt x="2041" y="3697"/>
                  </a:lnTo>
                  <a:lnTo>
                    <a:pt x="2015" y="3544"/>
                  </a:lnTo>
                  <a:lnTo>
                    <a:pt x="2015" y="3391"/>
                  </a:lnTo>
                  <a:lnTo>
                    <a:pt x="2041" y="3238"/>
                  </a:lnTo>
                  <a:lnTo>
                    <a:pt x="2117" y="3111"/>
                  </a:lnTo>
                  <a:lnTo>
                    <a:pt x="2219" y="2983"/>
                  </a:lnTo>
                  <a:lnTo>
                    <a:pt x="2270" y="2958"/>
                  </a:lnTo>
                  <a:lnTo>
                    <a:pt x="2321" y="2958"/>
                  </a:lnTo>
                  <a:lnTo>
                    <a:pt x="2321" y="2932"/>
                  </a:lnTo>
                  <a:lnTo>
                    <a:pt x="2448" y="2830"/>
                  </a:lnTo>
                  <a:lnTo>
                    <a:pt x="2576" y="2754"/>
                  </a:lnTo>
                  <a:lnTo>
                    <a:pt x="2729" y="2703"/>
                  </a:lnTo>
                  <a:close/>
                  <a:moveTo>
                    <a:pt x="3290" y="0"/>
                  </a:moveTo>
                  <a:lnTo>
                    <a:pt x="2933" y="26"/>
                  </a:lnTo>
                  <a:lnTo>
                    <a:pt x="2576" y="77"/>
                  </a:lnTo>
                  <a:lnTo>
                    <a:pt x="2270" y="179"/>
                  </a:lnTo>
                  <a:lnTo>
                    <a:pt x="1939" y="306"/>
                  </a:lnTo>
                  <a:lnTo>
                    <a:pt x="1658" y="459"/>
                  </a:lnTo>
                  <a:lnTo>
                    <a:pt x="1378" y="638"/>
                  </a:lnTo>
                  <a:lnTo>
                    <a:pt x="1123" y="867"/>
                  </a:lnTo>
                  <a:lnTo>
                    <a:pt x="868" y="1096"/>
                  </a:lnTo>
                  <a:lnTo>
                    <a:pt x="664" y="1351"/>
                  </a:lnTo>
                  <a:lnTo>
                    <a:pt x="485" y="1632"/>
                  </a:lnTo>
                  <a:lnTo>
                    <a:pt x="307" y="1938"/>
                  </a:lnTo>
                  <a:lnTo>
                    <a:pt x="179" y="2244"/>
                  </a:lnTo>
                  <a:lnTo>
                    <a:pt x="77" y="2575"/>
                  </a:lnTo>
                  <a:lnTo>
                    <a:pt x="26" y="2907"/>
                  </a:lnTo>
                  <a:lnTo>
                    <a:pt x="1" y="3264"/>
                  </a:lnTo>
                  <a:lnTo>
                    <a:pt x="1" y="3595"/>
                  </a:lnTo>
                  <a:lnTo>
                    <a:pt x="52" y="3952"/>
                  </a:lnTo>
                  <a:lnTo>
                    <a:pt x="103" y="4283"/>
                  </a:lnTo>
                  <a:lnTo>
                    <a:pt x="205" y="4589"/>
                  </a:lnTo>
                  <a:lnTo>
                    <a:pt x="332" y="4870"/>
                  </a:lnTo>
                  <a:lnTo>
                    <a:pt x="485" y="5150"/>
                  </a:lnTo>
                  <a:lnTo>
                    <a:pt x="664" y="5405"/>
                  </a:lnTo>
                  <a:lnTo>
                    <a:pt x="842" y="5635"/>
                  </a:lnTo>
                  <a:lnTo>
                    <a:pt x="1072" y="5839"/>
                  </a:lnTo>
                  <a:lnTo>
                    <a:pt x="1301" y="6043"/>
                  </a:lnTo>
                  <a:lnTo>
                    <a:pt x="1556" y="6221"/>
                  </a:lnTo>
                  <a:lnTo>
                    <a:pt x="1811" y="6374"/>
                  </a:lnTo>
                  <a:lnTo>
                    <a:pt x="2092" y="6502"/>
                  </a:lnTo>
                  <a:lnTo>
                    <a:pt x="2398" y="6604"/>
                  </a:lnTo>
                  <a:lnTo>
                    <a:pt x="2703" y="6706"/>
                  </a:lnTo>
                  <a:lnTo>
                    <a:pt x="3009" y="6757"/>
                  </a:lnTo>
                  <a:lnTo>
                    <a:pt x="3341" y="6808"/>
                  </a:lnTo>
                  <a:lnTo>
                    <a:pt x="3953" y="6655"/>
                  </a:lnTo>
                  <a:lnTo>
                    <a:pt x="4233" y="6553"/>
                  </a:lnTo>
                  <a:lnTo>
                    <a:pt x="4539" y="6425"/>
                  </a:lnTo>
                  <a:lnTo>
                    <a:pt x="4845" y="6298"/>
                  </a:lnTo>
                  <a:lnTo>
                    <a:pt x="5100" y="6145"/>
                  </a:lnTo>
                  <a:lnTo>
                    <a:pt x="5381" y="5966"/>
                  </a:lnTo>
                  <a:lnTo>
                    <a:pt x="5635" y="5788"/>
                  </a:lnTo>
                  <a:lnTo>
                    <a:pt x="5865" y="5584"/>
                  </a:lnTo>
                  <a:lnTo>
                    <a:pt x="6069" y="5354"/>
                  </a:lnTo>
                  <a:lnTo>
                    <a:pt x="6247" y="5125"/>
                  </a:lnTo>
                  <a:lnTo>
                    <a:pt x="6400" y="4844"/>
                  </a:lnTo>
                  <a:lnTo>
                    <a:pt x="6502" y="4564"/>
                  </a:lnTo>
                  <a:lnTo>
                    <a:pt x="6604" y="4258"/>
                  </a:lnTo>
                  <a:lnTo>
                    <a:pt x="6655" y="3952"/>
                  </a:lnTo>
                  <a:lnTo>
                    <a:pt x="6655" y="3595"/>
                  </a:lnTo>
                  <a:lnTo>
                    <a:pt x="6630" y="3238"/>
                  </a:lnTo>
                  <a:lnTo>
                    <a:pt x="6579" y="2907"/>
                  </a:lnTo>
                  <a:lnTo>
                    <a:pt x="6502" y="2575"/>
                  </a:lnTo>
                  <a:lnTo>
                    <a:pt x="6375" y="2244"/>
                  </a:lnTo>
                  <a:lnTo>
                    <a:pt x="6247" y="1938"/>
                  </a:lnTo>
                  <a:lnTo>
                    <a:pt x="6094" y="1632"/>
                  </a:lnTo>
                  <a:lnTo>
                    <a:pt x="5890" y="1351"/>
                  </a:lnTo>
                  <a:lnTo>
                    <a:pt x="5686" y="1096"/>
                  </a:lnTo>
                  <a:lnTo>
                    <a:pt x="5457" y="867"/>
                  </a:lnTo>
                  <a:lnTo>
                    <a:pt x="5202" y="638"/>
                  </a:lnTo>
                  <a:lnTo>
                    <a:pt x="4922" y="459"/>
                  </a:lnTo>
                  <a:lnTo>
                    <a:pt x="4641" y="306"/>
                  </a:lnTo>
                  <a:lnTo>
                    <a:pt x="4310" y="179"/>
                  </a:lnTo>
                  <a:lnTo>
                    <a:pt x="3978" y="77"/>
                  </a:lnTo>
                  <a:lnTo>
                    <a:pt x="3647" y="26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2330;p101">
              <a:extLst>
                <a:ext uri="{FF2B5EF4-FFF2-40B4-BE49-F238E27FC236}">
                  <a16:creationId xmlns:a16="http://schemas.microsoft.com/office/drawing/2014/main" id="{02481A91-34A7-F550-8E35-8D90BFAE523C}"/>
                </a:ext>
              </a:extLst>
            </p:cNvPr>
            <p:cNvSpPr/>
            <p:nvPr/>
          </p:nvSpPr>
          <p:spPr>
            <a:xfrm>
              <a:off x="5297070" y="2398858"/>
              <a:ext cx="69800" cy="99359"/>
            </a:xfrm>
            <a:custGeom>
              <a:avLst/>
              <a:gdLst/>
              <a:ahLst/>
              <a:cxnLst/>
              <a:rect l="l" t="t" r="r" b="b"/>
              <a:pathLst>
                <a:path w="4156" h="5916" extrusionOk="0">
                  <a:moveTo>
                    <a:pt x="841" y="0"/>
                  </a:moveTo>
                  <a:lnTo>
                    <a:pt x="943" y="510"/>
                  </a:lnTo>
                  <a:lnTo>
                    <a:pt x="1020" y="1046"/>
                  </a:lnTo>
                  <a:lnTo>
                    <a:pt x="1020" y="1326"/>
                  </a:lnTo>
                  <a:lnTo>
                    <a:pt x="1020" y="1581"/>
                  </a:lnTo>
                  <a:lnTo>
                    <a:pt x="994" y="1861"/>
                  </a:lnTo>
                  <a:lnTo>
                    <a:pt x="969" y="2142"/>
                  </a:lnTo>
                  <a:lnTo>
                    <a:pt x="892" y="2397"/>
                  </a:lnTo>
                  <a:lnTo>
                    <a:pt x="841" y="2677"/>
                  </a:lnTo>
                  <a:lnTo>
                    <a:pt x="739" y="2932"/>
                  </a:lnTo>
                  <a:lnTo>
                    <a:pt x="637" y="3162"/>
                  </a:lnTo>
                  <a:lnTo>
                    <a:pt x="510" y="3391"/>
                  </a:lnTo>
                  <a:lnTo>
                    <a:pt x="357" y="3595"/>
                  </a:lnTo>
                  <a:lnTo>
                    <a:pt x="178" y="3799"/>
                  </a:lnTo>
                  <a:lnTo>
                    <a:pt x="0" y="3978"/>
                  </a:lnTo>
                  <a:lnTo>
                    <a:pt x="204" y="4131"/>
                  </a:lnTo>
                  <a:lnTo>
                    <a:pt x="408" y="4335"/>
                  </a:lnTo>
                  <a:lnTo>
                    <a:pt x="586" y="4538"/>
                  </a:lnTo>
                  <a:lnTo>
                    <a:pt x="739" y="4793"/>
                  </a:lnTo>
                  <a:lnTo>
                    <a:pt x="867" y="5074"/>
                  </a:lnTo>
                  <a:lnTo>
                    <a:pt x="994" y="5329"/>
                  </a:lnTo>
                  <a:lnTo>
                    <a:pt x="1122" y="5635"/>
                  </a:lnTo>
                  <a:lnTo>
                    <a:pt x="1198" y="5915"/>
                  </a:lnTo>
                  <a:lnTo>
                    <a:pt x="1479" y="5915"/>
                  </a:lnTo>
                  <a:lnTo>
                    <a:pt x="1708" y="5890"/>
                  </a:lnTo>
                  <a:lnTo>
                    <a:pt x="1963" y="5813"/>
                  </a:lnTo>
                  <a:lnTo>
                    <a:pt x="2193" y="5711"/>
                  </a:lnTo>
                  <a:lnTo>
                    <a:pt x="2422" y="5584"/>
                  </a:lnTo>
                  <a:lnTo>
                    <a:pt x="2626" y="5431"/>
                  </a:lnTo>
                  <a:lnTo>
                    <a:pt x="2830" y="5252"/>
                  </a:lnTo>
                  <a:lnTo>
                    <a:pt x="3034" y="5048"/>
                  </a:lnTo>
                  <a:lnTo>
                    <a:pt x="3212" y="4844"/>
                  </a:lnTo>
                  <a:lnTo>
                    <a:pt x="3391" y="4615"/>
                  </a:lnTo>
                  <a:lnTo>
                    <a:pt x="3697" y="4131"/>
                  </a:lnTo>
                  <a:lnTo>
                    <a:pt x="3952" y="3672"/>
                  </a:lnTo>
                  <a:lnTo>
                    <a:pt x="4156" y="3213"/>
                  </a:lnTo>
                  <a:lnTo>
                    <a:pt x="4003" y="2856"/>
                  </a:lnTo>
                  <a:lnTo>
                    <a:pt x="3824" y="2524"/>
                  </a:lnTo>
                  <a:lnTo>
                    <a:pt x="3620" y="2193"/>
                  </a:lnTo>
                  <a:lnTo>
                    <a:pt x="3391" y="1861"/>
                  </a:lnTo>
                  <a:lnTo>
                    <a:pt x="3136" y="1555"/>
                  </a:lnTo>
                  <a:lnTo>
                    <a:pt x="2856" y="1250"/>
                  </a:lnTo>
                  <a:lnTo>
                    <a:pt x="2550" y="995"/>
                  </a:lnTo>
                  <a:lnTo>
                    <a:pt x="2244" y="740"/>
                  </a:lnTo>
                  <a:lnTo>
                    <a:pt x="1912" y="536"/>
                  </a:lnTo>
                  <a:lnTo>
                    <a:pt x="1555" y="332"/>
                  </a:lnTo>
                  <a:lnTo>
                    <a:pt x="1198" y="153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2331;p101">
              <a:extLst>
                <a:ext uri="{FF2B5EF4-FFF2-40B4-BE49-F238E27FC236}">
                  <a16:creationId xmlns:a16="http://schemas.microsoft.com/office/drawing/2014/main" id="{E3931AE4-404B-14B4-E298-9810A8836E8D}"/>
                </a:ext>
              </a:extLst>
            </p:cNvPr>
            <p:cNvSpPr/>
            <p:nvPr/>
          </p:nvSpPr>
          <p:spPr>
            <a:xfrm>
              <a:off x="5337310" y="2557719"/>
              <a:ext cx="13722" cy="17131"/>
            </a:xfrm>
            <a:custGeom>
              <a:avLst/>
              <a:gdLst/>
              <a:ahLst/>
              <a:cxnLst/>
              <a:rect l="l" t="t" r="r" b="b"/>
              <a:pathLst>
                <a:path w="817" h="1020" extrusionOk="0">
                  <a:moveTo>
                    <a:pt x="230" y="0"/>
                  </a:moveTo>
                  <a:lnTo>
                    <a:pt x="128" y="51"/>
                  </a:lnTo>
                  <a:lnTo>
                    <a:pt x="52" y="102"/>
                  </a:lnTo>
                  <a:lnTo>
                    <a:pt x="1" y="204"/>
                  </a:lnTo>
                  <a:lnTo>
                    <a:pt x="1" y="306"/>
                  </a:lnTo>
                  <a:lnTo>
                    <a:pt x="26" y="408"/>
                  </a:lnTo>
                  <a:lnTo>
                    <a:pt x="307" y="918"/>
                  </a:lnTo>
                  <a:lnTo>
                    <a:pt x="307" y="893"/>
                  </a:lnTo>
                  <a:lnTo>
                    <a:pt x="383" y="969"/>
                  </a:lnTo>
                  <a:lnTo>
                    <a:pt x="485" y="1020"/>
                  </a:lnTo>
                  <a:lnTo>
                    <a:pt x="587" y="1020"/>
                  </a:lnTo>
                  <a:lnTo>
                    <a:pt x="663" y="995"/>
                  </a:lnTo>
                  <a:lnTo>
                    <a:pt x="740" y="944"/>
                  </a:lnTo>
                  <a:lnTo>
                    <a:pt x="791" y="842"/>
                  </a:lnTo>
                  <a:lnTo>
                    <a:pt x="816" y="765"/>
                  </a:lnTo>
                  <a:lnTo>
                    <a:pt x="765" y="638"/>
                  </a:lnTo>
                  <a:lnTo>
                    <a:pt x="485" y="128"/>
                  </a:lnTo>
                  <a:lnTo>
                    <a:pt x="434" y="5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2332;p101">
              <a:extLst>
                <a:ext uri="{FF2B5EF4-FFF2-40B4-BE49-F238E27FC236}">
                  <a16:creationId xmlns:a16="http://schemas.microsoft.com/office/drawing/2014/main" id="{557EE473-5D02-C710-4CA8-72D07083F199}"/>
                </a:ext>
              </a:extLst>
            </p:cNvPr>
            <p:cNvSpPr/>
            <p:nvPr/>
          </p:nvSpPr>
          <p:spPr>
            <a:xfrm>
              <a:off x="5305619" y="2541865"/>
              <a:ext cx="9875" cy="6449"/>
            </a:xfrm>
            <a:custGeom>
              <a:avLst/>
              <a:gdLst/>
              <a:ahLst/>
              <a:cxnLst/>
              <a:rect l="l" t="t" r="r" b="b"/>
              <a:pathLst>
                <a:path w="588" h="384" extrusionOk="0">
                  <a:moveTo>
                    <a:pt x="52" y="1"/>
                  </a:moveTo>
                  <a:lnTo>
                    <a:pt x="1" y="26"/>
                  </a:lnTo>
                  <a:lnTo>
                    <a:pt x="1" y="77"/>
                  </a:lnTo>
                  <a:lnTo>
                    <a:pt x="1" y="179"/>
                  </a:lnTo>
                  <a:lnTo>
                    <a:pt x="77" y="281"/>
                  </a:lnTo>
                  <a:lnTo>
                    <a:pt x="154" y="332"/>
                  </a:lnTo>
                  <a:lnTo>
                    <a:pt x="230" y="358"/>
                  </a:lnTo>
                  <a:lnTo>
                    <a:pt x="332" y="383"/>
                  </a:lnTo>
                  <a:lnTo>
                    <a:pt x="434" y="332"/>
                  </a:lnTo>
                  <a:lnTo>
                    <a:pt x="536" y="281"/>
                  </a:lnTo>
                  <a:lnTo>
                    <a:pt x="587" y="179"/>
                  </a:lnTo>
                  <a:lnTo>
                    <a:pt x="587" y="128"/>
                  </a:lnTo>
                  <a:lnTo>
                    <a:pt x="536" y="103"/>
                  </a:lnTo>
                  <a:lnTo>
                    <a:pt x="485" y="103"/>
                  </a:lnTo>
                  <a:lnTo>
                    <a:pt x="434" y="128"/>
                  </a:lnTo>
                  <a:lnTo>
                    <a:pt x="409" y="154"/>
                  </a:lnTo>
                  <a:lnTo>
                    <a:pt x="358" y="179"/>
                  </a:lnTo>
                  <a:lnTo>
                    <a:pt x="256" y="179"/>
                  </a:lnTo>
                  <a:lnTo>
                    <a:pt x="179" y="128"/>
                  </a:lnTo>
                  <a:lnTo>
                    <a:pt x="154" y="103"/>
                  </a:lnTo>
                  <a:lnTo>
                    <a:pt x="128" y="52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2333;p101">
              <a:extLst>
                <a:ext uri="{FF2B5EF4-FFF2-40B4-BE49-F238E27FC236}">
                  <a16:creationId xmlns:a16="http://schemas.microsoft.com/office/drawing/2014/main" id="{BA5EE1A9-0A32-7E6B-20AD-E4F07E838552}"/>
                </a:ext>
              </a:extLst>
            </p:cNvPr>
            <p:cNvSpPr/>
            <p:nvPr/>
          </p:nvSpPr>
          <p:spPr>
            <a:xfrm>
              <a:off x="5290218" y="2705865"/>
              <a:ext cx="28266" cy="27846"/>
            </a:xfrm>
            <a:custGeom>
              <a:avLst/>
              <a:gdLst/>
              <a:ahLst/>
              <a:cxnLst/>
              <a:rect l="l" t="t" r="r" b="b"/>
              <a:pathLst>
                <a:path w="1683" h="1658" extrusionOk="0">
                  <a:moveTo>
                    <a:pt x="790" y="332"/>
                  </a:moveTo>
                  <a:lnTo>
                    <a:pt x="943" y="409"/>
                  </a:lnTo>
                  <a:lnTo>
                    <a:pt x="1096" y="485"/>
                  </a:lnTo>
                  <a:lnTo>
                    <a:pt x="1198" y="613"/>
                  </a:lnTo>
                  <a:lnTo>
                    <a:pt x="1224" y="689"/>
                  </a:lnTo>
                  <a:lnTo>
                    <a:pt x="1224" y="766"/>
                  </a:lnTo>
                  <a:lnTo>
                    <a:pt x="1224" y="842"/>
                  </a:lnTo>
                  <a:lnTo>
                    <a:pt x="1198" y="919"/>
                  </a:lnTo>
                  <a:lnTo>
                    <a:pt x="1147" y="1021"/>
                  </a:lnTo>
                  <a:lnTo>
                    <a:pt x="1096" y="1097"/>
                  </a:lnTo>
                  <a:lnTo>
                    <a:pt x="1020" y="1148"/>
                  </a:lnTo>
                  <a:lnTo>
                    <a:pt x="943" y="1199"/>
                  </a:lnTo>
                  <a:lnTo>
                    <a:pt x="867" y="1225"/>
                  </a:lnTo>
                  <a:lnTo>
                    <a:pt x="714" y="1225"/>
                  </a:lnTo>
                  <a:lnTo>
                    <a:pt x="637" y="1199"/>
                  </a:lnTo>
                  <a:lnTo>
                    <a:pt x="561" y="1148"/>
                  </a:lnTo>
                  <a:lnTo>
                    <a:pt x="484" y="1072"/>
                  </a:lnTo>
                  <a:lnTo>
                    <a:pt x="408" y="919"/>
                  </a:lnTo>
                  <a:lnTo>
                    <a:pt x="383" y="766"/>
                  </a:lnTo>
                  <a:lnTo>
                    <a:pt x="408" y="587"/>
                  </a:lnTo>
                  <a:lnTo>
                    <a:pt x="459" y="434"/>
                  </a:lnTo>
                  <a:lnTo>
                    <a:pt x="459" y="409"/>
                  </a:lnTo>
                  <a:lnTo>
                    <a:pt x="535" y="358"/>
                  </a:lnTo>
                  <a:lnTo>
                    <a:pt x="637" y="332"/>
                  </a:lnTo>
                  <a:close/>
                  <a:moveTo>
                    <a:pt x="714" y="1"/>
                  </a:moveTo>
                  <a:lnTo>
                    <a:pt x="561" y="52"/>
                  </a:lnTo>
                  <a:lnTo>
                    <a:pt x="433" y="128"/>
                  </a:lnTo>
                  <a:lnTo>
                    <a:pt x="306" y="230"/>
                  </a:lnTo>
                  <a:lnTo>
                    <a:pt x="306" y="256"/>
                  </a:lnTo>
                  <a:lnTo>
                    <a:pt x="255" y="256"/>
                  </a:lnTo>
                  <a:lnTo>
                    <a:pt x="204" y="281"/>
                  </a:lnTo>
                  <a:lnTo>
                    <a:pt x="102" y="409"/>
                  </a:lnTo>
                  <a:lnTo>
                    <a:pt x="26" y="536"/>
                  </a:lnTo>
                  <a:lnTo>
                    <a:pt x="0" y="689"/>
                  </a:lnTo>
                  <a:lnTo>
                    <a:pt x="0" y="842"/>
                  </a:lnTo>
                  <a:lnTo>
                    <a:pt x="26" y="995"/>
                  </a:lnTo>
                  <a:lnTo>
                    <a:pt x="77" y="1148"/>
                  </a:lnTo>
                  <a:lnTo>
                    <a:pt x="153" y="1276"/>
                  </a:lnTo>
                  <a:lnTo>
                    <a:pt x="230" y="1403"/>
                  </a:lnTo>
                  <a:lnTo>
                    <a:pt x="357" y="1505"/>
                  </a:lnTo>
                  <a:lnTo>
                    <a:pt x="510" y="1607"/>
                  </a:lnTo>
                  <a:lnTo>
                    <a:pt x="663" y="1632"/>
                  </a:lnTo>
                  <a:lnTo>
                    <a:pt x="841" y="1658"/>
                  </a:lnTo>
                  <a:lnTo>
                    <a:pt x="994" y="1632"/>
                  </a:lnTo>
                  <a:lnTo>
                    <a:pt x="1147" y="1581"/>
                  </a:lnTo>
                  <a:lnTo>
                    <a:pt x="1300" y="1505"/>
                  </a:lnTo>
                  <a:lnTo>
                    <a:pt x="1428" y="1403"/>
                  </a:lnTo>
                  <a:lnTo>
                    <a:pt x="1555" y="1250"/>
                  </a:lnTo>
                  <a:lnTo>
                    <a:pt x="1632" y="1097"/>
                  </a:lnTo>
                  <a:lnTo>
                    <a:pt x="1683" y="944"/>
                  </a:lnTo>
                  <a:lnTo>
                    <a:pt x="1683" y="766"/>
                  </a:lnTo>
                  <a:lnTo>
                    <a:pt x="1683" y="613"/>
                  </a:lnTo>
                  <a:lnTo>
                    <a:pt x="1632" y="460"/>
                  </a:lnTo>
                  <a:lnTo>
                    <a:pt x="1530" y="307"/>
                  </a:lnTo>
                  <a:lnTo>
                    <a:pt x="1402" y="179"/>
                  </a:lnTo>
                  <a:lnTo>
                    <a:pt x="1275" y="103"/>
                  </a:lnTo>
                  <a:lnTo>
                    <a:pt x="1147" y="2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2334;p101">
              <a:extLst>
                <a:ext uri="{FF2B5EF4-FFF2-40B4-BE49-F238E27FC236}">
                  <a16:creationId xmlns:a16="http://schemas.microsoft.com/office/drawing/2014/main" id="{23A2BD58-0B2C-8730-3186-7F94C062A309}"/>
                </a:ext>
              </a:extLst>
            </p:cNvPr>
            <p:cNvSpPr/>
            <p:nvPr/>
          </p:nvSpPr>
          <p:spPr>
            <a:xfrm>
              <a:off x="5303049" y="2576126"/>
              <a:ext cx="12445" cy="16291"/>
            </a:xfrm>
            <a:custGeom>
              <a:avLst/>
              <a:gdLst/>
              <a:ahLst/>
              <a:cxnLst/>
              <a:rect l="l" t="t" r="r" b="b"/>
              <a:pathLst>
                <a:path w="741" h="970" extrusionOk="0">
                  <a:moveTo>
                    <a:pt x="230" y="0"/>
                  </a:moveTo>
                  <a:lnTo>
                    <a:pt x="128" y="26"/>
                  </a:lnTo>
                  <a:lnTo>
                    <a:pt x="52" y="102"/>
                  </a:lnTo>
                  <a:lnTo>
                    <a:pt x="1" y="179"/>
                  </a:lnTo>
                  <a:lnTo>
                    <a:pt x="1" y="281"/>
                  </a:lnTo>
                  <a:lnTo>
                    <a:pt x="26" y="434"/>
                  </a:lnTo>
                  <a:lnTo>
                    <a:pt x="52" y="561"/>
                  </a:lnTo>
                  <a:lnTo>
                    <a:pt x="128" y="689"/>
                  </a:lnTo>
                  <a:lnTo>
                    <a:pt x="205" y="816"/>
                  </a:lnTo>
                  <a:lnTo>
                    <a:pt x="230" y="867"/>
                  </a:lnTo>
                  <a:lnTo>
                    <a:pt x="281" y="918"/>
                  </a:lnTo>
                  <a:lnTo>
                    <a:pt x="383" y="969"/>
                  </a:lnTo>
                  <a:lnTo>
                    <a:pt x="485" y="969"/>
                  </a:lnTo>
                  <a:lnTo>
                    <a:pt x="587" y="918"/>
                  </a:lnTo>
                  <a:lnTo>
                    <a:pt x="689" y="842"/>
                  </a:lnTo>
                  <a:lnTo>
                    <a:pt x="740" y="765"/>
                  </a:lnTo>
                  <a:lnTo>
                    <a:pt x="740" y="689"/>
                  </a:lnTo>
                  <a:lnTo>
                    <a:pt x="715" y="638"/>
                  </a:lnTo>
                  <a:lnTo>
                    <a:pt x="689" y="587"/>
                  </a:lnTo>
                  <a:lnTo>
                    <a:pt x="664" y="510"/>
                  </a:lnTo>
                  <a:lnTo>
                    <a:pt x="613" y="434"/>
                  </a:lnTo>
                  <a:lnTo>
                    <a:pt x="562" y="357"/>
                  </a:lnTo>
                  <a:lnTo>
                    <a:pt x="536" y="204"/>
                  </a:lnTo>
                  <a:lnTo>
                    <a:pt x="485" y="102"/>
                  </a:lnTo>
                  <a:lnTo>
                    <a:pt x="409" y="5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2335;p101">
              <a:extLst>
                <a:ext uri="{FF2B5EF4-FFF2-40B4-BE49-F238E27FC236}">
                  <a16:creationId xmlns:a16="http://schemas.microsoft.com/office/drawing/2014/main" id="{F52989A9-6E4B-4899-CA33-2BDA8B74A9F7}"/>
                </a:ext>
              </a:extLst>
            </p:cNvPr>
            <p:cNvSpPr/>
            <p:nvPr/>
          </p:nvSpPr>
          <p:spPr>
            <a:xfrm>
              <a:off x="5304342" y="2535869"/>
              <a:ext cx="9002" cy="5156"/>
            </a:xfrm>
            <a:custGeom>
              <a:avLst/>
              <a:gdLst/>
              <a:ahLst/>
              <a:cxnLst/>
              <a:rect l="l" t="t" r="r" b="b"/>
              <a:pathLst>
                <a:path w="536" h="307" extrusionOk="0">
                  <a:moveTo>
                    <a:pt x="179" y="1"/>
                  </a:moveTo>
                  <a:lnTo>
                    <a:pt x="26" y="52"/>
                  </a:lnTo>
                  <a:lnTo>
                    <a:pt x="0" y="77"/>
                  </a:lnTo>
                  <a:lnTo>
                    <a:pt x="0" y="128"/>
                  </a:lnTo>
                  <a:lnTo>
                    <a:pt x="26" y="154"/>
                  </a:lnTo>
                  <a:lnTo>
                    <a:pt x="51" y="154"/>
                  </a:lnTo>
                  <a:lnTo>
                    <a:pt x="179" y="128"/>
                  </a:lnTo>
                  <a:lnTo>
                    <a:pt x="281" y="154"/>
                  </a:lnTo>
                  <a:lnTo>
                    <a:pt x="357" y="205"/>
                  </a:lnTo>
                  <a:lnTo>
                    <a:pt x="434" y="281"/>
                  </a:lnTo>
                  <a:lnTo>
                    <a:pt x="459" y="307"/>
                  </a:lnTo>
                  <a:lnTo>
                    <a:pt x="510" y="307"/>
                  </a:lnTo>
                  <a:lnTo>
                    <a:pt x="536" y="281"/>
                  </a:lnTo>
                  <a:lnTo>
                    <a:pt x="536" y="230"/>
                  </a:lnTo>
                  <a:lnTo>
                    <a:pt x="485" y="154"/>
                  </a:lnTo>
                  <a:lnTo>
                    <a:pt x="434" y="103"/>
                  </a:lnTo>
                  <a:lnTo>
                    <a:pt x="383" y="52"/>
                  </a:lnTo>
                  <a:lnTo>
                    <a:pt x="306" y="26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2336;p101">
              <a:extLst>
                <a:ext uri="{FF2B5EF4-FFF2-40B4-BE49-F238E27FC236}">
                  <a16:creationId xmlns:a16="http://schemas.microsoft.com/office/drawing/2014/main" id="{819CC3A1-52B8-3F17-BF29-4F9D85145447}"/>
                </a:ext>
              </a:extLst>
            </p:cNvPr>
            <p:cNvSpPr/>
            <p:nvPr/>
          </p:nvSpPr>
          <p:spPr>
            <a:xfrm>
              <a:off x="5296634" y="2711441"/>
              <a:ext cx="14141" cy="14998"/>
            </a:xfrm>
            <a:custGeom>
              <a:avLst/>
              <a:gdLst/>
              <a:ahLst/>
              <a:cxnLst/>
              <a:rect l="l" t="t" r="r" b="b"/>
              <a:pathLst>
                <a:path w="842" h="893" extrusionOk="0">
                  <a:moveTo>
                    <a:pt x="255" y="0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77" y="102"/>
                  </a:lnTo>
                  <a:lnTo>
                    <a:pt x="26" y="255"/>
                  </a:lnTo>
                  <a:lnTo>
                    <a:pt x="1" y="434"/>
                  </a:lnTo>
                  <a:lnTo>
                    <a:pt x="26" y="587"/>
                  </a:lnTo>
                  <a:lnTo>
                    <a:pt x="102" y="740"/>
                  </a:lnTo>
                  <a:lnTo>
                    <a:pt x="179" y="816"/>
                  </a:lnTo>
                  <a:lnTo>
                    <a:pt x="255" y="867"/>
                  </a:lnTo>
                  <a:lnTo>
                    <a:pt x="332" y="893"/>
                  </a:lnTo>
                  <a:lnTo>
                    <a:pt x="485" y="893"/>
                  </a:lnTo>
                  <a:lnTo>
                    <a:pt x="561" y="867"/>
                  </a:lnTo>
                  <a:lnTo>
                    <a:pt x="638" y="816"/>
                  </a:lnTo>
                  <a:lnTo>
                    <a:pt x="714" y="765"/>
                  </a:lnTo>
                  <a:lnTo>
                    <a:pt x="765" y="689"/>
                  </a:lnTo>
                  <a:lnTo>
                    <a:pt x="816" y="587"/>
                  </a:lnTo>
                  <a:lnTo>
                    <a:pt x="842" y="510"/>
                  </a:lnTo>
                  <a:lnTo>
                    <a:pt x="842" y="434"/>
                  </a:lnTo>
                  <a:lnTo>
                    <a:pt x="842" y="357"/>
                  </a:lnTo>
                  <a:lnTo>
                    <a:pt x="816" y="281"/>
                  </a:lnTo>
                  <a:lnTo>
                    <a:pt x="714" y="153"/>
                  </a:lnTo>
                  <a:lnTo>
                    <a:pt x="561" y="77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2337;p101">
              <a:extLst>
                <a:ext uri="{FF2B5EF4-FFF2-40B4-BE49-F238E27FC236}">
                  <a16:creationId xmlns:a16="http://schemas.microsoft.com/office/drawing/2014/main" id="{A385BDBB-D453-2AE2-878E-4733F9BDA099}"/>
                </a:ext>
              </a:extLst>
            </p:cNvPr>
            <p:cNvSpPr/>
            <p:nvPr/>
          </p:nvSpPr>
          <p:spPr>
            <a:xfrm>
              <a:off x="5202433" y="2392862"/>
              <a:ext cx="105775" cy="80079"/>
            </a:xfrm>
            <a:custGeom>
              <a:avLst/>
              <a:gdLst/>
              <a:ahLst/>
              <a:cxnLst/>
              <a:rect l="l" t="t" r="r" b="b"/>
              <a:pathLst>
                <a:path w="6298" h="4768" extrusionOk="0">
                  <a:moveTo>
                    <a:pt x="3723" y="0"/>
                  </a:moveTo>
                  <a:lnTo>
                    <a:pt x="3213" y="77"/>
                  </a:lnTo>
                  <a:lnTo>
                    <a:pt x="2728" y="179"/>
                  </a:lnTo>
                  <a:lnTo>
                    <a:pt x="2270" y="306"/>
                  </a:lnTo>
                  <a:lnTo>
                    <a:pt x="1836" y="485"/>
                  </a:lnTo>
                  <a:lnTo>
                    <a:pt x="1454" y="689"/>
                  </a:lnTo>
                  <a:lnTo>
                    <a:pt x="1097" y="893"/>
                  </a:lnTo>
                  <a:lnTo>
                    <a:pt x="765" y="1148"/>
                  </a:lnTo>
                  <a:lnTo>
                    <a:pt x="485" y="1403"/>
                  </a:lnTo>
                  <a:lnTo>
                    <a:pt x="230" y="1709"/>
                  </a:lnTo>
                  <a:lnTo>
                    <a:pt x="0" y="2014"/>
                  </a:lnTo>
                  <a:lnTo>
                    <a:pt x="306" y="2014"/>
                  </a:lnTo>
                  <a:lnTo>
                    <a:pt x="612" y="2065"/>
                  </a:lnTo>
                  <a:lnTo>
                    <a:pt x="893" y="2142"/>
                  </a:lnTo>
                  <a:lnTo>
                    <a:pt x="1199" y="2218"/>
                  </a:lnTo>
                  <a:lnTo>
                    <a:pt x="1479" y="2346"/>
                  </a:lnTo>
                  <a:lnTo>
                    <a:pt x="1734" y="2473"/>
                  </a:lnTo>
                  <a:lnTo>
                    <a:pt x="2015" y="2626"/>
                  </a:lnTo>
                  <a:lnTo>
                    <a:pt x="2244" y="2805"/>
                  </a:lnTo>
                  <a:lnTo>
                    <a:pt x="2474" y="3009"/>
                  </a:lnTo>
                  <a:lnTo>
                    <a:pt x="2703" y="3213"/>
                  </a:lnTo>
                  <a:lnTo>
                    <a:pt x="2907" y="3442"/>
                  </a:lnTo>
                  <a:lnTo>
                    <a:pt x="3085" y="3697"/>
                  </a:lnTo>
                  <a:lnTo>
                    <a:pt x="3238" y="3952"/>
                  </a:lnTo>
                  <a:lnTo>
                    <a:pt x="3391" y="4207"/>
                  </a:lnTo>
                  <a:lnTo>
                    <a:pt x="3519" y="4488"/>
                  </a:lnTo>
                  <a:lnTo>
                    <a:pt x="3621" y="4768"/>
                  </a:lnTo>
                  <a:lnTo>
                    <a:pt x="3774" y="4590"/>
                  </a:lnTo>
                  <a:lnTo>
                    <a:pt x="3978" y="4437"/>
                  </a:lnTo>
                  <a:lnTo>
                    <a:pt x="4182" y="4309"/>
                  </a:lnTo>
                  <a:lnTo>
                    <a:pt x="4386" y="4207"/>
                  </a:lnTo>
                  <a:lnTo>
                    <a:pt x="4590" y="4156"/>
                  </a:lnTo>
                  <a:lnTo>
                    <a:pt x="4768" y="4105"/>
                  </a:lnTo>
                  <a:lnTo>
                    <a:pt x="4947" y="4105"/>
                  </a:lnTo>
                  <a:lnTo>
                    <a:pt x="5125" y="4131"/>
                  </a:lnTo>
                  <a:lnTo>
                    <a:pt x="5304" y="4156"/>
                  </a:lnTo>
                  <a:lnTo>
                    <a:pt x="5457" y="4233"/>
                  </a:lnTo>
                  <a:lnTo>
                    <a:pt x="5635" y="4029"/>
                  </a:lnTo>
                  <a:lnTo>
                    <a:pt x="5788" y="3825"/>
                  </a:lnTo>
                  <a:lnTo>
                    <a:pt x="5915" y="3595"/>
                  </a:lnTo>
                  <a:lnTo>
                    <a:pt x="6017" y="3366"/>
                  </a:lnTo>
                  <a:lnTo>
                    <a:pt x="6094" y="3136"/>
                  </a:lnTo>
                  <a:lnTo>
                    <a:pt x="6170" y="2881"/>
                  </a:lnTo>
                  <a:lnTo>
                    <a:pt x="6221" y="2626"/>
                  </a:lnTo>
                  <a:lnTo>
                    <a:pt x="6272" y="2371"/>
                  </a:lnTo>
                  <a:lnTo>
                    <a:pt x="6298" y="1836"/>
                  </a:lnTo>
                  <a:lnTo>
                    <a:pt x="6272" y="1301"/>
                  </a:lnTo>
                  <a:lnTo>
                    <a:pt x="6221" y="765"/>
                  </a:lnTo>
                  <a:lnTo>
                    <a:pt x="6170" y="255"/>
                  </a:lnTo>
                  <a:lnTo>
                    <a:pt x="5839" y="179"/>
                  </a:lnTo>
                  <a:lnTo>
                    <a:pt x="5533" y="102"/>
                  </a:lnTo>
                  <a:lnTo>
                    <a:pt x="5202" y="51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2338;p101">
              <a:extLst>
                <a:ext uri="{FF2B5EF4-FFF2-40B4-BE49-F238E27FC236}">
                  <a16:creationId xmlns:a16="http://schemas.microsoft.com/office/drawing/2014/main" id="{2A82E8A0-589D-78B2-F8B6-68F5FA47853F}"/>
                </a:ext>
              </a:extLst>
            </p:cNvPr>
            <p:cNvSpPr/>
            <p:nvPr/>
          </p:nvSpPr>
          <p:spPr>
            <a:xfrm>
              <a:off x="5294921" y="2547861"/>
              <a:ext cx="6869" cy="9439"/>
            </a:xfrm>
            <a:custGeom>
              <a:avLst/>
              <a:gdLst/>
              <a:ahLst/>
              <a:cxnLst/>
              <a:rect l="l" t="t" r="r" b="b"/>
              <a:pathLst>
                <a:path w="409" h="562" extrusionOk="0">
                  <a:moveTo>
                    <a:pt x="255" y="1"/>
                  </a:moveTo>
                  <a:lnTo>
                    <a:pt x="128" y="26"/>
                  </a:lnTo>
                  <a:lnTo>
                    <a:pt x="52" y="103"/>
                  </a:lnTo>
                  <a:lnTo>
                    <a:pt x="1" y="205"/>
                  </a:lnTo>
                  <a:lnTo>
                    <a:pt x="1" y="332"/>
                  </a:lnTo>
                  <a:lnTo>
                    <a:pt x="26" y="434"/>
                  </a:lnTo>
                  <a:lnTo>
                    <a:pt x="103" y="511"/>
                  </a:lnTo>
                  <a:lnTo>
                    <a:pt x="230" y="562"/>
                  </a:lnTo>
                  <a:lnTo>
                    <a:pt x="357" y="562"/>
                  </a:lnTo>
                  <a:lnTo>
                    <a:pt x="408" y="536"/>
                  </a:lnTo>
                  <a:lnTo>
                    <a:pt x="408" y="485"/>
                  </a:lnTo>
                  <a:lnTo>
                    <a:pt x="383" y="434"/>
                  </a:lnTo>
                  <a:lnTo>
                    <a:pt x="332" y="409"/>
                  </a:lnTo>
                  <a:lnTo>
                    <a:pt x="255" y="383"/>
                  </a:lnTo>
                  <a:lnTo>
                    <a:pt x="230" y="358"/>
                  </a:lnTo>
                  <a:lnTo>
                    <a:pt x="179" y="332"/>
                  </a:lnTo>
                  <a:lnTo>
                    <a:pt x="179" y="281"/>
                  </a:lnTo>
                  <a:lnTo>
                    <a:pt x="179" y="230"/>
                  </a:lnTo>
                  <a:lnTo>
                    <a:pt x="179" y="179"/>
                  </a:lnTo>
                  <a:lnTo>
                    <a:pt x="230" y="128"/>
                  </a:lnTo>
                  <a:lnTo>
                    <a:pt x="281" y="103"/>
                  </a:lnTo>
                  <a:lnTo>
                    <a:pt x="306" y="77"/>
                  </a:lnTo>
                  <a:lnTo>
                    <a:pt x="306" y="2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2339;p101">
              <a:extLst>
                <a:ext uri="{FF2B5EF4-FFF2-40B4-BE49-F238E27FC236}">
                  <a16:creationId xmlns:a16="http://schemas.microsoft.com/office/drawing/2014/main" id="{DD9E742C-FC5A-D946-1648-E5C2153C35EE}"/>
                </a:ext>
              </a:extLst>
            </p:cNvPr>
            <p:cNvSpPr/>
            <p:nvPr/>
          </p:nvSpPr>
          <p:spPr>
            <a:xfrm>
              <a:off x="5260240" y="2257127"/>
              <a:ext cx="36412" cy="35118"/>
            </a:xfrm>
            <a:custGeom>
              <a:avLst/>
              <a:gdLst/>
              <a:ahLst/>
              <a:cxnLst/>
              <a:rect l="l" t="t" r="r" b="b"/>
              <a:pathLst>
                <a:path w="2168" h="2091" extrusionOk="0">
                  <a:moveTo>
                    <a:pt x="995" y="0"/>
                  </a:moveTo>
                  <a:lnTo>
                    <a:pt x="842" y="26"/>
                  </a:lnTo>
                  <a:lnTo>
                    <a:pt x="714" y="77"/>
                  </a:lnTo>
                  <a:lnTo>
                    <a:pt x="612" y="128"/>
                  </a:lnTo>
                  <a:lnTo>
                    <a:pt x="485" y="204"/>
                  </a:lnTo>
                  <a:lnTo>
                    <a:pt x="383" y="281"/>
                  </a:lnTo>
                  <a:lnTo>
                    <a:pt x="281" y="383"/>
                  </a:lnTo>
                  <a:lnTo>
                    <a:pt x="204" y="510"/>
                  </a:lnTo>
                  <a:lnTo>
                    <a:pt x="128" y="638"/>
                  </a:lnTo>
                  <a:lnTo>
                    <a:pt x="51" y="765"/>
                  </a:lnTo>
                  <a:lnTo>
                    <a:pt x="26" y="918"/>
                  </a:lnTo>
                  <a:lnTo>
                    <a:pt x="0" y="1096"/>
                  </a:lnTo>
                  <a:lnTo>
                    <a:pt x="0" y="1275"/>
                  </a:lnTo>
                  <a:lnTo>
                    <a:pt x="51" y="1453"/>
                  </a:lnTo>
                  <a:lnTo>
                    <a:pt x="128" y="1581"/>
                  </a:lnTo>
                  <a:lnTo>
                    <a:pt x="204" y="1734"/>
                  </a:lnTo>
                  <a:lnTo>
                    <a:pt x="332" y="1836"/>
                  </a:lnTo>
                  <a:lnTo>
                    <a:pt x="459" y="1938"/>
                  </a:lnTo>
                  <a:lnTo>
                    <a:pt x="612" y="2014"/>
                  </a:lnTo>
                  <a:lnTo>
                    <a:pt x="536" y="1938"/>
                  </a:lnTo>
                  <a:lnTo>
                    <a:pt x="434" y="1785"/>
                  </a:lnTo>
                  <a:lnTo>
                    <a:pt x="357" y="1632"/>
                  </a:lnTo>
                  <a:lnTo>
                    <a:pt x="332" y="1479"/>
                  </a:lnTo>
                  <a:lnTo>
                    <a:pt x="332" y="1326"/>
                  </a:lnTo>
                  <a:lnTo>
                    <a:pt x="383" y="1173"/>
                  </a:lnTo>
                  <a:lnTo>
                    <a:pt x="434" y="1045"/>
                  </a:lnTo>
                  <a:lnTo>
                    <a:pt x="510" y="918"/>
                  </a:lnTo>
                  <a:lnTo>
                    <a:pt x="612" y="790"/>
                  </a:lnTo>
                  <a:lnTo>
                    <a:pt x="714" y="714"/>
                  </a:lnTo>
                  <a:lnTo>
                    <a:pt x="842" y="638"/>
                  </a:lnTo>
                  <a:lnTo>
                    <a:pt x="969" y="587"/>
                  </a:lnTo>
                  <a:lnTo>
                    <a:pt x="1122" y="561"/>
                  </a:lnTo>
                  <a:lnTo>
                    <a:pt x="1250" y="587"/>
                  </a:lnTo>
                  <a:lnTo>
                    <a:pt x="1403" y="638"/>
                  </a:lnTo>
                  <a:lnTo>
                    <a:pt x="1530" y="714"/>
                  </a:lnTo>
                  <a:lnTo>
                    <a:pt x="1658" y="841"/>
                  </a:lnTo>
                  <a:lnTo>
                    <a:pt x="1734" y="969"/>
                  </a:lnTo>
                  <a:lnTo>
                    <a:pt x="1811" y="1071"/>
                  </a:lnTo>
                  <a:lnTo>
                    <a:pt x="1836" y="1198"/>
                  </a:lnTo>
                  <a:lnTo>
                    <a:pt x="1836" y="1326"/>
                  </a:lnTo>
                  <a:lnTo>
                    <a:pt x="1836" y="1453"/>
                  </a:lnTo>
                  <a:lnTo>
                    <a:pt x="1785" y="1581"/>
                  </a:lnTo>
                  <a:lnTo>
                    <a:pt x="1709" y="1683"/>
                  </a:lnTo>
                  <a:lnTo>
                    <a:pt x="1607" y="1785"/>
                  </a:lnTo>
                  <a:lnTo>
                    <a:pt x="1505" y="1836"/>
                  </a:lnTo>
                  <a:lnTo>
                    <a:pt x="1377" y="1861"/>
                  </a:lnTo>
                  <a:lnTo>
                    <a:pt x="1275" y="1861"/>
                  </a:lnTo>
                  <a:lnTo>
                    <a:pt x="1173" y="1810"/>
                  </a:lnTo>
                  <a:lnTo>
                    <a:pt x="1071" y="1734"/>
                  </a:lnTo>
                  <a:lnTo>
                    <a:pt x="1020" y="1657"/>
                  </a:lnTo>
                  <a:lnTo>
                    <a:pt x="969" y="1555"/>
                  </a:lnTo>
                  <a:lnTo>
                    <a:pt x="969" y="1428"/>
                  </a:lnTo>
                  <a:lnTo>
                    <a:pt x="969" y="1402"/>
                  </a:lnTo>
                  <a:lnTo>
                    <a:pt x="995" y="1377"/>
                  </a:lnTo>
                  <a:lnTo>
                    <a:pt x="1020" y="1402"/>
                  </a:lnTo>
                  <a:lnTo>
                    <a:pt x="1020" y="1428"/>
                  </a:lnTo>
                  <a:lnTo>
                    <a:pt x="1250" y="1504"/>
                  </a:lnTo>
                  <a:lnTo>
                    <a:pt x="1403" y="1555"/>
                  </a:lnTo>
                  <a:lnTo>
                    <a:pt x="1556" y="1581"/>
                  </a:lnTo>
                  <a:lnTo>
                    <a:pt x="1658" y="1530"/>
                  </a:lnTo>
                  <a:lnTo>
                    <a:pt x="1709" y="1479"/>
                  </a:lnTo>
                  <a:lnTo>
                    <a:pt x="1734" y="1351"/>
                  </a:lnTo>
                  <a:lnTo>
                    <a:pt x="1734" y="1198"/>
                  </a:lnTo>
                  <a:lnTo>
                    <a:pt x="1683" y="994"/>
                  </a:lnTo>
                  <a:lnTo>
                    <a:pt x="1607" y="867"/>
                  </a:lnTo>
                  <a:lnTo>
                    <a:pt x="1479" y="790"/>
                  </a:lnTo>
                  <a:lnTo>
                    <a:pt x="1377" y="739"/>
                  </a:lnTo>
                  <a:lnTo>
                    <a:pt x="1224" y="739"/>
                  </a:lnTo>
                  <a:lnTo>
                    <a:pt x="1046" y="714"/>
                  </a:lnTo>
                  <a:lnTo>
                    <a:pt x="867" y="765"/>
                  </a:lnTo>
                  <a:lnTo>
                    <a:pt x="740" y="867"/>
                  </a:lnTo>
                  <a:lnTo>
                    <a:pt x="612" y="1045"/>
                  </a:lnTo>
                  <a:lnTo>
                    <a:pt x="536" y="1224"/>
                  </a:lnTo>
                  <a:lnTo>
                    <a:pt x="536" y="1402"/>
                  </a:lnTo>
                  <a:lnTo>
                    <a:pt x="561" y="1581"/>
                  </a:lnTo>
                  <a:lnTo>
                    <a:pt x="638" y="1734"/>
                  </a:lnTo>
                  <a:lnTo>
                    <a:pt x="765" y="1861"/>
                  </a:lnTo>
                  <a:lnTo>
                    <a:pt x="893" y="1989"/>
                  </a:lnTo>
                  <a:lnTo>
                    <a:pt x="1071" y="2040"/>
                  </a:lnTo>
                  <a:lnTo>
                    <a:pt x="1250" y="2091"/>
                  </a:lnTo>
                  <a:lnTo>
                    <a:pt x="1428" y="2065"/>
                  </a:lnTo>
                  <a:lnTo>
                    <a:pt x="1607" y="2040"/>
                  </a:lnTo>
                  <a:lnTo>
                    <a:pt x="1734" y="1989"/>
                  </a:lnTo>
                  <a:lnTo>
                    <a:pt x="1862" y="1887"/>
                  </a:lnTo>
                  <a:lnTo>
                    <a:pt x="1964" y="1785"/>
                  </a:lnTo>
                  <a:lnTo>
                    <a:pt x="2040" y="1683"/>
                  </a:lnTo>
                  <a:lnTo>
                    <a:pt x="2091" y="1530"/>
                  </a:lnTo>
                  <a:lnTo>
                    <a:pt x="2142" y="1402"/>
                  </a:lnTo>
                  <a:lnTo>
                    <a:pt x="2168" y="1249"/>
                  </a:lnTo>
                  <a:lnTo>
                    <a:pt x="2168" y="1096"/>
                  </a:lnTo>
                  <a:lnTo>
                    <a:pt x="2142" y="943"/>
                  </a:lnTo>
                  <a:lnTo>
                    <a:pt x="2117" y="790"/>
                  </a:lnTo>
                  <a:lnTo>
                    <a:pt x="2066" y="638"/>
                  </a:lnTo>
                  <a:lnTo>
                    <a:pt x="1989" y="510"/>
                  </a:lnTo>
                  <a:lnTo>
                    <a:pt x="1887" y="383"/>
                  </a:lnTo>
                  <a:lnTo>
                    <a:pt x="1785" y="255"/>
                  </a:lnTo>
                  <a:lnTo>
                    <a:pt x="1658" y="179"/>
                  </a:lnTo>
                  <a:lnTo>
                    <a:pt x="1530" y="102"/>
                  </a:lnTo>
                  <a:lnTo>
                    <a:pt x="1403" y="51"/>
                  </a:lnTo>
                  <a:lnTo>
                    <a:pt x="1250" y="2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2340;p101">
              <a:extLst>
                <a:ext uri="{FF2B5EF4-FFF2-40B4-BE49-F238E27FC236}">
                  <a16:creationId xmlns:a16="http://schemas.microsoft.com/office/drawing/2014/main" id="{A58FEE12-4AC7-9062-7070-04E01DE8C73D}"/>
                </a:ext>
              </a:extLst>
            </p:cNvPr>
            <p:cNvSpPr/>
            <p:nvPr/>
          </p:nvSpPr>
          <p:spPr>
            <a:xfrm>
              <a:off x="5187016" y="1508638"/>
              <a:ext cx="97226" cy="193143"/>
            </a:xfrm>
            <a:custGeom>
              <a:avLst/>
              <a:gdLst/>
              <a:ahLst/>
              <a:cxnLst/>
              <a:rect l="l" t="t" r="r" b="b"/>
              <a:pathLst>
                <a:path w="5789" h="11500" extrusionOk="0">
                  <a:moveTo>
                    <a:pt x="2703" y="0"/>
                  </a:moveTo>
                  <a:lnTo>
                    <a:pt x="2499" y="51"/>
                  </a:lnTo>
                  <a:lnTo>
                    <a:pt x="2372" y="102"/>
                  </a:lnTo>
                  <a:lnTo>
                    <a:pt x="2244" y="153"/>
                  </a:lnTo>
                  <a:lnTo>
                    <a:pt x="2142" y="230"/>
                  </a:lnTo>
                  <a:lnTo>
                    <a:pt x="2040" y="332"/>
                  </a:lnTo>
                  <a:lnTo>
                    <a:pt x="1964" y="434"/>
                  </a:lnTo>
                  <a:lnTo>
                    <a:pt x="1887" y="536"/>
                  </a:lnTo>
                  <a:lnTo>
                    <a:pt x="1836" y="638"/>
                  </a:lnTo>
                  <a:lnTo>
                    <a:pt x="1785" y="765"/>
                  </a:lnTo>
                  <a:lnTo>
                    <a:pt x="1760" y="893"/>
                  </a:lnTo>
                  <a:lnTo>
                    <a:pt x="1760" y="1020"/>
                  </a:lnTo>
                  <a:lnTo>
                    <a:pt x="1760" y="1148"/>
                  </a:lnTo>
                  <a:lnTo>
                    <a:pt x="1785" y="1275"/>
                  </a:lnTo>
                  <a:lnTo>
                    <a:pt x="1836" y="1377"/>
                  </a:lnTo>
                  <a:lnTo>
                    <a:pt x="1913" y="1505"/>
                  </a:lnTo>
                  <a:lnTo>
                    <a:pt x="2015" y="1607"/>
                  </a:lnTo>
                  <a:lnTo>
                    <a:pt x="2117" y="1709"/>
                  </a:lnTo>
                  <a:lnTo>
                    <a:pt x="2168" y="1760"/>
                  </a:lnTo>
                  <a:lnTo>
                    <a:pt x="2193" y="1811"/>
                  </a:lnTo>
                  <a:lnTo>
                    <a:pt x="2193" y="1862"/>
                  </a:lnTo>
                  <a:lnTo>
                    <a:pt x="2142" y="1913"/>
                  </a:lnTo>
                  <a:lnTo>
                    <a:pt x="2193" y="1938"/>
                  </a:lnTo>
                  <a:lnTo>
                    <a:pt x="2244" y="1989"/>
                  </a:lnTo>
                  <a:lnTo>
                    <a:pt x="2244" y="2015"/>
                  </a:lnTo>
                  <a:lnTo>
                    <a:pt x="2244" y="2066"/>
                  </a:lnTo>
                  <a:lnTo>
                    <a:pt x="2219" y="2142"/>
                  </a:lnTo>
                  <a:lnTo>
                    <a:pt x="2168" y="2193"/>
                  </a:lnTo>
                  <a:lnTo>
                    <a:pt x="2117" y="2193"/>
                  </a:lnTo>
                  <a:lnTo>
                    <a:pt x="1836" y="2244"/>
                  </a:lnTo>
                  <a:lnTo>
                    <a:pt x="1581" y="2295"/>
                  </a:lnTo>
                  <a:lnTo>
                    <a:pt x="1326" y="2397"/>
                  </a:lnTo>
                  <a:lnTo>
                    <a:pt x="1097" y="2525"/>
                  </a:lnTo>
                  <a:lnTo>
                    <a:pt x="893" y="2703"/>
                  </a:lnTo>
                  <a:lnTo>
                    <a:pt x="740" y="2881"/>
                  </a:lnTo>
                  <a:lnTo>
                    <a:pt x="612" y="3136"/>
                  </a:lnTo>
                  <a:lnTo>
                    <a:pt x="561" y="3264"/>
                  </a:lnTo>
                  <a:lnTo>
                    <a:pt x="536" y="3391"/>
                  </a:lnTo>
                  <a:lnTo>
                    <a:pt x="511" y="3544"/>
                  </a:lnTo>
                  <a:lnTo>
                    <a:pt x="511" y="3672"/>
                  </a:lnTo>
                  <a:lnTo>
                    <a:pt x="561" y="3952"/>
                  </a:lnTo>
                  <a:lnTo>
                    <a:pt x="663" y="4207"/>
                  </a:lnTo>
                  <a:lnTo>
                    <a:pt x="816" y="4437"/>
                  </a:lnTo>
                  <a:lnTo>
                    <a:pt x="995" y="4615"/>
                  </a:lnTo>
                  <a:lnTo>
                    <a:pt x="1199" y="4794"/>
                  </a:lnTo>
                  <a:lnTo>
                    <a:pt x="1454" y="4921"/>
                  </a:lnTo>
                  <a:lnTo>
                    <a:pt x="1709" y="5023"/>
                  </a:lnTo>
                  <a:lnTo>
                    <a:pt x="1760" y="5049"/>
                  </a:lnTo>
                  <a:lnTo>
                    <a:pt x="1785" y="5100"/>
                  </a:lnTo>
                  <a:lnTo>
                    <a:pt x="1785" y="5151"/>
                  </a:lnTo>
                  <a:lnTo>
                    <a:pt x="1760" y="5202"/>
                  </a:lnTo>
                  <a:lnTo>
                    <a:pt x="1760" y="5278"/>
                  </a:lnTo>
                  <a:lnTo>
                    <a:pt x="1734" y="5329"/>
                  </a:lnTo>
                  <a:lnTo>
                    <a:pt x="1709" y="5355"/>
                  </a:lnTo>
                  <a:lnTo>
                    <a:pt x="1632" y="5380"/>
                  </a:lnTo>
                  <a:lnTo>
                    <a:pt x="1326" y="5457"/>
                  </a:lnTo>
                  <a:lnTo>
                    <a:pt x="1020" y="5584"/>
                  </a:lnTo>
                  <a:lnTo>
                    <a:pt x="740" y="5737"/>
                  </a:lnTo>
                  <a:lnTo>
                    <a:pt x="511" y="5915"/>
                  </a:lnTo>
                  <a:lnTo>
                    <a:pt x="281" y="6145"/>
                  </a:lnTo>
                  <a:lnTo>
                    <a:pt x="205" y="6272"/>
                  </a:lnTo>
                  <a:lnTo>
                    <a:pt x="128" y="6425"/>
                  </a:lnTo>
                  <a:lnTo>
                    <a:pt x="77" y="6553"/>
                  </a:lnTo>
                  <a:lnTo>
                    <a:pt x="26" y="6706"/>
                  </a:lnTo>
                  <a:lnTo>
                    <a:pt x="1" y="6884"/>
                  </a:lnTo>
                  <a:lnTo>
                    <a:pt x="1" y="7063"/>
                  </a:lnTo>
                  <a:lnTo>
                    <a:pt x="1" y="7241"/>
                  </a:lnTo>
                  <a:lnTo>
                    <a:pt x="26" y="7394"/>
                  </a:lnTo>
                  <a:lnTo>
                    <a:pt x="77" y="7547"/>
                  </a:lnTo>
                  <a:lnTo>
                    <a:pt x="154" y="7675"/>
                  </a:lnTo>
                  <a:lnTo>
                    <a:pt x="230" y="7828"/>
                  </a:lnTo>
                  <a:lnTo>
                    <a:pt x="307" y="7930"/>
                  </a:lnTo>
                  <a:lnTo>
                    <a:pt x="409" y="8032"/>
                  </a:lnTo>
                  <a:lnTo>
                    <a:pt x="536" y="8134"/>
                  </a:lnTo>
                  <a:lnTo>
                    <a:pt x="791" y="8312"/>
                  </a:lnTo>
                  <a:lnTo>
                    <a:pt x="1071" y="8440"/>
                  </a:lnTo>
                  <a:lnTo>
                    <a:pt x="1377" y="8516"/>
                  </a:lnTo>
                  <a:lnTo>
                    <a:pt x="1683" y="8567"/>
                  </a:lnTo>
                  <a:lnTo>
                    <a:pt x="1734" y="8542"/>
                  </a:lnTo>
                  <a:lnTo>
                    <a:pt x="1760" y="8516"/>
                  </a:lnTo>
                  <a:lnTo>
                    <a:pt x="1887" y="8516"/>
                  </a:lnTo>
                  <a:lnTo>
                    <a:pt x="1938" y="8593"/>
                  </a:lnTo>
                  <a:lnTo>
                    <a:pt x="1964" y="8669"/>
                  </a:lnTo>
                  <a:lnTo>
                    <a:pt x="1964" y="8746"/>
                  </a:lnTo>
                  <a:lnTo>
                    <a:pt x="1938" y="8771"/>
                  </a:lnTo>
                  <a:lnTo>
                    <a:pt x="1913" y="8797"/>
                  </a:lnTo>
                  <a:lnTo>
                    <a:pt x="1709" y="9204"/>
                  </a:lnTo>
                  <a:lnTo>
                    <a:pt x="1505" y="9612"/>
                  </a:lnTo>
                  <a:lnTo>
                    <a:pt x="1428" y="9842"/>
                  </a:lnTo>
                  <a:lnTo>
                    <a:pt x="1377" y="10071"/>
                  </a:lnTo>
                  <a:lnTo>
                    <a:pt x="1352" y="10275"/>
                  </a:lnTo>
                  <a:lnTo>
                    <a:pt x="1377" y="10530"/>
                  </a:lnTo>
                  <a:lnTo>
                    <a:pt x="1428" y="10658"/>
                  </a:lnTo>
                  <a:lnTo>
                    <a:pt x="1479" y="10785"/>
                  </a:lnTo>
                  <a:lnTo>
                    <a:pt x="1607" y="10989"/>
                  </a:lnTo>
                  <a:lnTo>
                    <a:pt x="1785" y="11168"/>
                  </a:lnTo>
                  <a:lnTo>
                    <a:pt x="1989" y="11295"/>
                  </a:lnTo>
                  <a:lnTo>
                    <a:pt x="2219" y="11397"/>
                  </a:lnTo>
                  <a:lnTo>
                    <a:pt x="2474" y="11474"/>
                  </a:lnTo>
                  <a:lnTo>
                    <a:pt x="2729" y="11499"/>
                  </a:lnTo>
                  <a:lnTo>
                    <a:pt x="2984" y="11499"/>
                  </a:lnTo>
                  <a:lnTo>
                    <a:pt x="3162" y="11474"/>
                  </a:lnTo>
                  <a:lnTo>
                    <a:pt x="3341" y="11423"/>
                  </a:lnTo>
                  <a:lnTo>
                    <a:pt x="3519" y="11372"/>
                  </a:lnTo>
                  <a:lnTo>
                    <a:pt x="3697" y="11295"/>
                  </a:lnTo>
                  <a:lnTo>
                    <a:pt x="4003" y="11117"/>
                  </a:lnTo>
                  <a:lnTo>
                    <a:pt x="4309" y="10887"/>
                  </a:lnTo>
                  <a:lnTo>
                    <a:pt x="4590" y="10632"/>
                  </a:lnTo>
                  <a:lnTo>
                    <a:pt x="4845" y="10352"/>
                  </a:lnTo>
                  <a:lnTo>
                    <a:pt x="5329" y="9791"/>
                  </a:lnTo>
                  <a:lnTo>
                    <a:pt x="5125" y="9306"/>
                  </a:lnTo>
                  <a:lnTo>
                    <a:pt x="4972" y="8822"/>
                  </a:lnTo>
                  <a:lnTo>
                    <a:pt x="4692" y="8898"/>
                  </a:lnTo>
                  <a:lnTo>
                    <a:pt x="4411" y="9026"/>
                  </a:lnTo>
                  <a:lnTo>
                    <a:pt x="4156" y="9153"/>
                  </a:lnTo>
                  <a:lnTo>
                    <a:pt x="3927" y="9332"/>
                  </a:lnTo>
                  <a:lnTo>
                    <a:pt x="3876" y="9383"/>
                  </a:lnTo>
                  <a:lnTo>
                    <a:pt x="3850" y="9383"/>
                  </a:lnTo>
                  <a:lnTo>
                    <a:pt x="3799" y="9357"/>
                  </a:lnTo>
                  <a:lnTo>
                    <a:pt x="3748" y="9332"/>
                  </a:lnTo>
                  <a:lnTo>
                    <a:pt x="3723" y="9306"/>
                  </a:lnTo>
                  <a:lnTo>
                    <a:pt x="3723" y="9255"/>
                  </a:lnTo>
                  <a:lnTo>
                    <a:pt x="3723" y="9204"/>
                  </a:lnTo>
                  <a:lnTo>
                    <a:pt x="3748" y="9179"/>
                  </a:lnTo>
                  <a:lnTo>
                    <a:pt x="4003" y="8949"/>
                  </a:lnTo>
                  <a:lnTo>
                    <a:pt x="4284" y="8771"/>
                  </a:lnTo>
                  <a:lnTo>
                    <a:pt x="4564" y="8618"/>
                  </a:lnTo>
                  <a:lnTo>
                    <a:pt x="4717" y="8567"/>
                  </a:lnTo>
                  <a:lnTo>
                    <a:pt x="4896" y="8542"/>
                  </a:lnTo>
                  <a:lnTo>
                    <a:pt x="4819" y="8210"/>
                  </a:lnTo>
                  <a:lnTo>
                    <a:pt x="4743" y="7879"/>
                  </a:lnTo>
                  <a:lnTo>
                    <a:pt x="4692" y="7547"/>
                  </a:lnTo>
                  <a:lnTo>
                    <a:pt x="4666" y="7216"/>
                  </a:lnTo>
                  <a:lnTo>
                    <a:pt x="4641" y="7241"/>
                  </a:lnTo>
                  <a:lnTo>
                    <a:pt x="4564" y="7267"/>
                  </a:lnTo>
                  <a:lnTo>
                    <a:pt x="4335" y="7292"/>
                  </a:lnTo>
                  <a:lnTo>
                    <a:pt x="3672" y="7292"/>
                  </a:lnTo>
                  <a:lnTo>
                    <a:pt x="3417" y="7318"/>
                  </a:lnTo>
                  <a:lnTo>
                    <a:pt x="3162" y="7369"/>
                  </a:lnTo>
                  <a:lnTo>
                    <a:pt x="2678" y="7522"/>
                  </a:lnTo>
                  <a:lnTo>
                    <a:pt x="2627" y="7522"/>
                  </a:lnTo>
                  <a:lnTo>
                    <a:pt x="2576" y="7496"/>
                  </a:lnTo>
                  <a:lnTo>
                    <a:pt x="2550" y="7471"/>
                  </a:lnTo>
                  <a:lnTo>
                    <a:pt x="2525" y="7420"/>
                  </a:lnTo>
                  <a:lnTo>
                    <a:pt x="2525" y="7369"/>
                  </a:lnTo>
                  <a:lnTo>
                    <a:pt x="2525" y="7318"/>
                  </a:lnTo>
                  <a:lnTo>
                    <a:pt x="2550" y="7267"/>
                  </a:lnTo>
                  <a:lnTo>
                    <a:pt x="2601" y="7241"/>
                  </a:lnTo>
                  <a:lnTo>
                    <a:pt x="3086" y="7088"/>
                  </a:lnTo>
                  <a:lnTo>
                    <a:pt x="3341" y="7012"/>
                  </a:lnTo>
                  <a:lnTo>
                    <a:pt x="3595" y="6961"/>
                  </a:lnTo>
                  <a:lnTo>
                    <a:pt x="3850" y="6935"/>
                  </a:lnTo>
                  <a:lnTo>
                    <a:pt x="4105" y="6935"/>
                  </a:lnTo>
                  <a:lnTo>
                    <a:pt x="4360" y="6961"/>
                  </a:lnTo>
                  <a:lnTo>
                    <a:pt x="4615" y="7037"/>
                  </a:lnTo>
                  <a:lnTo>
                    <a:pt x="4666" y="7063"/>
                  </a:lnTo>
                  <a:lnTo>
                    <a:pt x="4641" y="6527"/>
                  </a:lnTo>
                  <a:lnTo>
                    <a:pt x="4666" y="5992"/>
                  </a:lnTo>
                  <a:lnTo>
                    <a:pt x="4743" y="5457"/>
                  </a:lnTo>
                  <a:lnTo>
                    <a:pt x="4845" y="4947"/>
                  </a:lnTo>
                  <a:lnTo>
                    <a:pt x="4513" y="4947"/>
                  </a:lnTo>
                  <a:lnTo>
                    <a:pt x="4207" y="4921"/>
                  </a:lnTo>
                  <a:lnTo>
                    <a:pt x="3901" y="4845"/>
                  </a:lnTo>
                  <a:lnTo>
                    <a:pt x="3595" y="4717"/>
                  </a:lnTo>
                  <a:lnTo>
                    <a:pt x="3290" y="4590"/>
                  </a:lnTo>
                  <a:lnTo>
                    <a:pt x="3009" y="4411"/>
                  </a:lnTo>
                  <a:lnTo>
                    <a:pt x="2754" y="4233"/>
                  </a:lnTo>
                  <a:lnTo>
                    <a:pt x="2525" y="4054"/>
                  </a:lnTo>
                  <a:lnTo>
                    <a:pt x="2499" y="4029"/>
                  </a:lnTo>
                  <a:lnTo>
                    <a:pt x="2499" y="3978"/>
                  </a:lnTo>
                  <a:lnTo>
                    <a:pt x="2525" y="3901"/>
                  </a:lnTo>
                  <a:lnTo>
                    <a:pt x="2576" y="3876"/>
                  </a:lnTo>
                  <a:lnTo>
                    <a:pt x="2652" y="3876"/>
                  </a:lnTo>
                  <a:lnTo>
                    <a:pt x="2907" y="4054"/>
                  </a:lnTo>
                  <a:lnTo>
                    <a:pt x="3188" y="4207"/>
                  </a:lnTo>
                  <a:lnTo>
                    <a:pt x="3443" y="4309"/>
                  </a:lnTo>
                  <a:lnTo>
                    <a:pt x="3723" y="4411"/>
                  </a:lnTo>
                  <a:lnTo>
                    <a:pt x="3978" y="4488"/>
                  </a:lnTo>
                  <a:lnTo>
                    <a:pt x="4258" y="4564"/>
                  </a:lnTo>
                  <a:lnTo>
                    <a:pt x="4870" y="4666"/>
                  </a:lnTo>
                  <a:lnTo>
                    <a:pt x="4921" y="4692"/>
                  </a:lnTo>
                  <a:lnTo>
                    <a:pt x="5049" y="4258"/>
                  </a:lnTo>
                  <a:lnTo>
                    <a:pt x="5202" y="3825"/>
                  </a:lnTo>
                  <a:lnTo>
                    <a:pt x="5049" y="3748"/>
                  </a:lnTo>
                  <a:lnTo>
                    <a:pt x="4870" y="3646"/>
                  </a:lnTo>
                  <a:lnTo>
                    <a:pt x="4743" y="3519"/>
                  </a:lnTo>
                  <a:lnTo>
                    <a:pt x="4590" y="3391"/>
                  </a:lnTo>
                  <a:lnTo>
                    <a:pt x="4488" y="3238"/>
                  </a:lnTo>
                  <a:lnTo>
                    <a:pt x="4386" y="3085"/>
                  </a:lnTo>
                  <a:lnTo>
                    <a:pt x="4309" y="2907"/>
                  </a:lnTo>
                  <a:lnTo>
                    <a:pt x="4233" y="2729"/>
                  </a:lnTo>
                  <a:lnTo>
                    <a:pt x="4233" y="2678"/>
                  </a:lnTo>
                  <a:lnTo>
                    <a:pt x="4258" y="2601"/>
                  </a:lnTo>
                  <a:lnTo>
                    <a:pt x="4284" y="2576"/>
                  </a:lnTo>
                  <a:lnTo>
                    <a:pt x="4335" y="2525"/>
                  </a:lnTo>
                  <a:lnTo>
                    <a:pt x="4462" y="2525"/>
                  </a:lnTo>
                  <a:lnTo>
                    <a:pt x="4513" y="2550"/>
                  </a:lnTo>
                  <a:lnTo>
                    <a:pt x="4564" y="2601"/>
                  </a:lnTo>
                  <a:lnTo>
                    <a:pt x="4743" y="2907"/>
                  </a:lnTo>
                  <a:lnTo>
                    <a:pt x="4845" y="3060"/>
                  </a:lnTo>
                  <a:lnTo>
                    <a:pt x="4947" y="3213"/>
                  </a:lnTo>
                  <a:lnTo>
                    <a:pt x="5125" y="3391"/>
                  </a:lnTo>
                  <a:lnTo>
                    <a:pt x="5329" y="3544"/>
                  </a:lnTo>
                  <a:lnTo>
                    <a:pt x="5533" y="3111"/>
                  </a:lnTo>
                  <a:lnTo>
                    <a:pt x="5788" y="2703"/>
                  </a:lnTo>
                  <a:lnTo>
                    <a:pt x="5737" y="2652"/>
                  </a:lnTo>
                  <a:lnTo>
                    <a:pt x="5686" y="2601"/>
                  </a:lnTo>
                  <a:lnTo>
                    <a:pt x="5380" y="1989"/>
                  </a:lnTo>
                  <a:lnTo>
                    <a:pt x="5202" y="1709"/>
                  </a:lnTo>
                  <a:lnTo>
                    <a:pt x="4998" y="1428"/>
                  </a:lnTo>
                  <a:lnTo>
                    <a:pt x="4794" y="1173"/>
                  </a:lnTo>
                  <a:lnTo>
                    <a:pt x="4564" y="918"/>
                  </a:lnTo>
                  <a:lnTo>
                    <a:pt x="4335" y="689"/>
                  </a:lnTo>
                  <a:lnTo>
                    <a:pt x="4080" y="459"/>
                  </a:lnTo>
                  <a:lnTo>
                    <a:pt x="3901" y="332"/>
                  </a:lnTo>
                  <a:lnTo>
                    <a:pt x="3723" y="230"/>
                  </a:lnTo>
                  <a:lnTo>
                    <a:pt x="3519" y="128"/>
                  </a:lnTo>
                  <a:lnTo>
                    <a:pt x="3341" y="77"/>
                  </a:lnTo>
                  <a:lnTo>
                    <a:pt x="3137" y="26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2341;p101">
              <a:extLst>
                <a:ext uri="{FF2B5EF4-FFF2-40B4-BE49-F238E27FC236}">
                  <a16:creationId xmlns:a16="http://schemas.microsoft.com/office/drawing/2014/main" id="{5710CC8F-AC3E-39A6-E6DE-6FEF17D97A80}"/>
                </a:ext>
              </a:extLst>
            </p:cNvPr>
            <p:cNvSpPr/>
            <p:nvPr/>
          </p:nvSpPr>
          <p:spPr>
            <a:xfrm>
              <a:off x="5228549" y="2198883"/>
              <a:ext cx="44120" cy="40274"/>
            </a:xfrm>
            <a:custGeom>
              <a:avLst/>
              <a:gdLst/>
              <a:ahLst/>
              <a:cxnLst/>
              <a:rect l="l" t="t" r="r" b="b"/>
              <a:pathLst>
                <a:path w="2627" h="2398" extrusionOk="0">
                  <a:moveTo>
                    <a:pt x="1199" y="1"/>
                  </a:moveTo>
                  <a:lnTo>
                    <a:pt x="1046" y="26"/>
                  </a:lnTo>
                  <a:lnTo>
                    <a:pt x="868" y="103"/>
                  </a:lnTo>
                  <a:lnTo>
                    <a:pt x="715" y="179"/>
                  </a:lnTo>
                  <a:lnTo>
                    <a:pt x="562" y="256"/>
                  </a:lnTo>
                  <a:lnTo>
                    <a:pt x="409" y="383"/>
                  </a:lnTo>
                  <a:lnTo>
                    <a:pt x="281" y="511"/>
                  </a:lnTo>
                  <a:lnTo>
                    <a:pt x="179" y="664"/>
                  </a:lnTo>
                  <a:lnTo>
                    <a:pt x="128" y="791"/>
                  </a:lnTo>
                  <a:lnTo>
                    <a:pt x="77" y="944"/>
                  </a:lnTo>
                  <a:lnTo>
                    <a:pt x="26" y="1072"/>
                  </a:lnTo>
                  <a:lnTo>
                    <a:pt x="1" y="1199"/>
                  </a:lnTo>
                  <a:lnTo>
                    <a:pt x="26" y="1454"/>
                  </a:lnTo>
                  <a:lnTo>
                    <a:pt x="77" y="1683"/>
                  </a:lnTo>
                  <a:lnTo>
                    <a:pt x="205" y="1887"/>
                  </a:lnTo>
                  <a:lnTo>
                    <a:pt x="358" y="2066"/>
                  </a:lnTo>
                  <a:lnTo>
                    <a:pt x="536" y="2219"/>
                  </a:lnTo>
                  <a:lnTo>
                    <a:pt x="766" y="2346"/>
                  </a:lnTo>
                  <a:lnTo>
                    <a:pt x="766" y="2346"/>
                  </a:lnTo>
                  <a:lnTo>
                    <a:pt x="587" y="2168"/>
                  </a:lnTo>
                  <a:lnTo>
                    <a:pt x="511" y="2066"/>
                  </a:lnTo>
                  <a:lnTo>
                    <a:pt x="434" y="1964"/>
                  </a:lnTo>
                  <a:lnTo>
                    <a:pt x="358" y="1785"/>
                  </a:lnTo>
                  <a:lnTo>
                    <a:pt x="307" y="1607"/>
                  </a:lnTo>
                  <a:lnTo>
                    <a:pt x="307" y="1428"/>
                  </a:lnTo>
                  <a:lnTo>
                    <a:pt x="307" y="1250"/>
                  </a:lnTo>
                  <a:lnTo>
                    <a:pt x="358" y="1072"/>
                  </a:lnTo>
                  <a:lnTo>
                    <a:pt x="434" y="919"/>
                  </a:lnTo>
                  <a:lnTo>
                    <a:pt x="536" y="766"/>
                  </a:lnTo>
                  <a:lnTo>
                    <a:pt x="664" y="664"/>
                  </a:lnTo>
                  <a:lnTo>
                    <a:pt x="817" y="587"/>
                  </a:lnTo>
                  <a:lnTo>
                    <a:pt x="944" y="536"/>
                  </a:lnTo>
                  <a:lnTo>
                    <a:pt x="1097" y="511"/>
                  </a:lnTo>
                  <a:lnTo>
                    <a:pt x="1275" y="511"/>
                  </a:lnTo>
                  <a:lnTo>
                    <a:pt x="1428" y="562"/>
                  </a:lnTo>
                  <a:lnTo>
                    <a:pt x="1556" y="613"/>
                  </a:lnTo>
                  <a:lnTo>
                    <a:pt x="1683" y="689"/>
                  </a:lnTo>
                  <a:lnTo>
                    <a:pt x="1811" y="791"/>
                  </a:lnTo>
                  <a:lnTo>
                    <a:pt x="1887" y="893"/>
                  </a:lnTo>
                  <a:lnTo>
                    <a:pt x="1938" y="1021"/>
                  </a:lnTo>
                  <a:lnTo>
                    <a:pt x="1964" y="1173"/>
                  </a:lnTo>
                  <a:lnTo>
                    <a:pt x="1964" y="1326"/>
                  </a:lnTo>
                  <a:lnTo>
                    <a:pt x="1938" y="1479"/>
                  </a:lnTo>
                  <a:lnTo>
                    <a:pt x="1862" y="1607"/>
                  </a:lnTo>
                  <a:lnTo>
                    <a:pt x="1760" y="1683"/>
                  </a:lnTo>
                  <a:lnTo>
                    <a:pt x="1607" y="1734"/>
                  </a:lnTo>
                  <a:lnTo>
                    <a:pt x="1505" y="1734"/>
                  </a:lnTo>
                  <a:lnTo>
                    <a:pt x="1377" y="1709"/>
                  </a:lnTo>
                  <a:lnTo>
                    <a:pt x="1301" y="1658"/>
                  </a:lnTo>
                  <a:lnTo>
                    <a:pt x="1224" y="1556"/>
                  </a:lnTo>
                  <a:lnTo>
                    <a:pt x="1173" y="1454"/>
                  </a:lnTo>
                  <a:lnTo>
                    <a:pt x="1148" y="1352"/>
                  </a:lnTo>
                  <a:lnTo>
                    <a:pt x="1148" y="1250"/>
                  </a:lnTo>
                  <a:lnTo>
                    <a:pt x="1199" y="1123"/>
                  </a:lnTo>
                  <a:lnTo>
                    <a:pt x="1250" y="1097"/>
                  </a:lnTo>
                  <a:lnTo>
                    <a:pt x="1301" y="1097"/>
                  </a:lnTo>
                  <a:lnTo>
                    <a:pt x="1326" y="1148"/>
                  </a:lnTo>
                  <a:lnTo>
                    <a:pt x="1326" y="1199"/>
                  </a:lnTo>
                  <a:lnTo>
                    <a:pt x="1352" y="1352"/>
                  </a:lnTo>
                  <a:lnTo>
                    <a:pt x="1377" y="1454"/>
                  </a:lnTo>
                  <a:lnTo>
                    <a:pt x="1428" y="1479"/>
                  </a:lnTo>
                  <a:lnTo>
                    <a:pt x="1479" y="1479"/>
                  </a:lnTo>
                  <a:lnTo>
                    <a:pt x="1530" y="1403"/>
                  </a:lnTo>
                  <a:lnTo>
                    <a:pt x="1632" y="1301"/>
                  </a:lnTo>
                  <a:lnTo>
                    <a:pt x="1836" y="893"/>
                  </a:lnTo>
                  <a:lnTo>
                    <a:pt x="1709" y="766"/>
                  </a:lnTo>
                  <a:lnTo>
                    <a:pt x="1581" y="689"/>
                  </a:lnTo>
                  <a:lnTo>
                    <a:pt x="1428" y="613"/>
                  </a:lnTo>
                  <a:lnTo>
                    <a:pt x="1097" y="613"/>
                  </a:lnTo>
                  <a:lnTo>
                    <a:pt x="944" y="664"/>
                  </a:lnTo>
                  <a:lnTo>
                    <a:pt x="791" y="740"/>
                  </a:lnTo>
                  <a:lnTo>
                    <a:pt x="689" y="842"/>
                  </a:lnTo>
                  <a:lnTo>
                    <a:pt x="562" y="1021"/>
                  </a:lnTo>
                  <a:lnTo>
                    <a:pt x="485" y="1199"/>
                  </a:lnTo>
                  <a:lnTo>
                    <a:pt x="485" y="1403"/>
                  </a:lnTo>
                  <a:lnTo>
                    <a:pt x="485" y="1607"/>
                  </a:lnTo>
                  <a:lnTo>
                    <a:pt x="562" y="1785"/>
                  </a:lnTo>
                  <a:lnTo>
                    <a:pt x="664" y="1964"/>
                  </a:lnTo>
                  <a:lnTo>
                    <a:pt x="791" y="2117"/>
                  </a:lnTo>
                  <a:lnTo>
                    <a:pt x="944" y="2244"/>
                  </a:lnTo>
                  <a:lnTo>
                    <a:pt x="1122" y="2321"/>
                  </a:lnTo>
                  <a:lnTo>
                    <a:pt x="1326" y="2372"/>
                  </a:lnTo>
                  <a:lnTo>
                    <a:pt x="1505" y="2397"/>
                  </a:lnTo>
                  <a:lnTo>
                    <a:pt x="1658" y="2372"/>
                  </a:lnTo>
                  <a:lnTo>
                    <a:pt x="1836" y="2346"/>
                  </a:lnTo>
                  <a:lnTo>
                    <a:pt x="1989" y="2270"/>
                  </a:lnTo>
                  <a:lnTo>
                    <a:pt x="2142" y="2168"/>
                  </a:lnTo>
                  <a:lnTo>
                    <a:pt x="2270" y="2066"/>
                  </a:lnTo>
                  <a:lnTo>
                    <a:pt x="2372" y="1913"/>
                  </a:lnTo>
                  <a:lnTo>
                    <a:pt x="2474" y="1785"/>
                  </a:lnTo>
                  <a:lnTo>
                    <a:pt x="2550" y="1607"/>
                  </a:lnTo>
                  <a:lnTo>
                    <a:pt x="2601" y="1454"/>
                  </a:lnTo>
                  <a:lnTo>
                    <a:pt x="2627" y="1275"/>
                  </a:lnTo>
                  <a:lnTo>
                    <a:pt x="2627" y="1097"/>
                  </a:lnTo>
                  <a:lnTo>
                    <a:pt x="2576" y="893"/>
                  </a:lnTo>
                  <a:lnTo>
                    <a:pt x="2525" y="715"/>
                  </a:lnTo>
                  <a:lnTo>
                    <a:pt x="2423" y="536"/>
                  </a:lnTo>
                  <a:lnTo>
                    <a:pt x="2321" y="409"/>
                  </a:lnTo>
                  <a:lnTo>
                    <a:pt x="2193" y="281"/>
                  </a:lnTo>
                  <a:lnTo>
                    <a:pt x="2040" y="179"/>
                  </a:lnTo>
                  <a:lnTo>
                    <a:pt x="1887" y="103"/>
                  </a:lnTo>
                  <a:lnTo>
                    <a:pt x="1734" y="26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2342;p101">
              <a:extLst>
                <a:ext uri="{FF2B5EF4-FFF2-40B4-BE49-F238E27FC236}">
                  <a16:creationId xmlns:a16="http://schemas.microsoft.com/office/drawing/2014/main" id="{CB6CB906-C18D-0BF2-AEA3-215824CF3407}"/>
                </a:ext>
              </a:extLst>
            </p:cNvPr>
            <p:cNvSpPr/>
            <p:nvPr/>
          </p:nvSpPr>
          <p:spPr>
            <a:xfrm>
              <a:off x="5203710" y="2585968"/>
              <a:ext cx="67684" cy="38561"/>
            </a:xfrm>
            <a:custGeom>
              <a:avLst/>
              <a:gdLst/>
              <a:ahLst/>
              <a:cxnLst/>
              <a:rect l="l" t="t" r="r" b="b"/>
              <a:pathLst>
                <a:path w="4030" h="2296" extrusionOk="0">
                  <a:moveTo>
                    <a:pt x="1301" y="1"/>
                  </a:moveTo>
                  <a:lnTo>
                    <a:pt x="868" y="26"/>
                  </a:lnTo>
                  <a:lnTo>
                    <a:pt x="434" y="77"/>
                  </a:lnTo>
                  <a:lnTo>
                    <a:pt x="1" y="128"/>
                  </a:lnTo>
                  <a:lnTo>
                    <a:pt x="1250" y="1199"/>
                  </a:lnTo>
                  <a:lnTo>
                    <a:pt x="2500" y="2296"/>
                  </a:lnTo>
                  <a:lnTo>
                    <a:pt x="2856" y="2066"/>
                  </a:lnTo>
                  <a:lnTo>
                    <a:pt x="3239" y="1862"/>
                  </a:lnTo>
                  <a:lnTo>
                    <a:pt x="3621" y="1684"/>
                  </a:lnTo>
                  <a:lnTo>
                    <a:pt x="4029" y="1505"/>
                  </a:lnTo>
                  <a:lnTo>
                    <a:pt x="4004" y="1480"/>
                  </a:lnTo>
                  <a:lnTo>
                    <a:pt x="3698" y="409"/>
                  </a:lnTo>
                  <a:lnTo>
                    <a:pt x="2729" y="154"/>
                  </a:lnTo>
                  <a:lnTo>
                    <a:pt x="2245" y="5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2343;p101">
              <a:extLst>
                <a:ext uri="{FF2B5EF4-FFF2-40B4-BE49-F238E27FC236}">
                  <a16:creationId xmlns:a16="http://schemas.microsoft.com/office/drawing/2014/main" id="{E7C36680-EC28-C2CD-78B2-02DEF6BDDE8A}"/>
                </a:ext>
              </a:extLst>
            </p:cNvPr>
            <p:cNvSpPr/>
            <p:nvPr/>
          </p:nvSpPr>
          <p:spPr>
            <a:xfrm>
              <a:off x="5097098" y="1970224"/>
              <a:ext cx="161014" cy="300614"/>
            </a:xfrm>
            <a:custGeom>
              <a:avLst/>
              <a:gdLst/>
              <a:ahLst/>
              <a:cxnLst/>
              <a:rect l="l" t="t" r="r" b="b"/>
              <a:pathLst>
                <a:path w="9587" h="17899" extrusionOk="0">
                  <a:moveTo>
                    <a:pt x="9306" y="1"/>
                  </a:moveTo>
                  <a:lnTo>
                    <a:pt x="8134" y="154"/>
                  </a:lnTo>
                  <a:lnTo>
                    <a:pt x="6935" y="358"/>
                  </a:lnTo>
                  <a:lnTo>
                    <a:pt x="5763" y="562"/>
                  </a:lnTo>
                  <a:lnTo>
                    <a:pt x="4615" y="817"/>
                  </a:lnTo>
                  <a:lnTo>
                    <a:pt x="3442" y="1097"/>
                  </a:lnTo>
                  <a:lnTo>
                    <a:pt x="2321" y="1403"/>
                  </a:lnTo>
                  <a:lnTo>
                    <a:pt x="1173" y="1735"/>
                  </a:lnTo>
                  <a:lnTo>
                    <a:pt x="51" y="2117"/>
                  </a:lnTo>
                  <a:lnTo>
                    <a:pt x="0" y="2117"/>
                  </a:lnTo>
                  <a:lnTo>
                    <a:pt x="77" y="2754"/>
                  </a:lnTo>
                  <a:lnTo>
                    <a:pt x="128" y="3417"/>
                  </a:lnTo>
                  <a:lnTo>
                    <a:pt x="179" y="4718"/>
                  </a:lnTo>
                  <a:lnTo>
                    <a:pt x="204" y="6043"/>
                  </a:lnTo>
                  <a:lnTo>
                    <a:pt x="204" y="7369"/>
                  </a:lnTo>
                  <a:lnTo>
                    <a:pt x="128" y="10046"/>
                  </a:lnTo>
                  <a:lnTo>
                    <a:pt x="102" y="11347"/>
                  </a:lnTo>
                  <a:lnTo>
                    <a:pt x="102" y="12647"/>
                  </a:lnTo>
                  <a:lnTo>
                    <a:pt x="102" y="17899"/>
                  </a:lnTo>
                  <a:lnTo>
                    <a:pt x="740" y="17721"/>
                  </a:lnTo>
                  <a:lnTo>
                    <a:pt x="1352" y="17491"/>
                  </a:lnTo>
                  <a:lnTo>
                    <a:pt x="1938" y="17262"/>
                  </a:lnTo>
                  <a:lnTo>
                    <a:pt x="2525" y="16981"/>
                  </a:lnTo>
                  <a:lnTo>
                    <a:pt x="3085" y="16650"/>
                  </a:lnTo>
                  <a:lnTo>
                    <a:pt x="3621" y="16318"/>
                  </a:lnTo>
                  <a:lnTo>
                    <a:pt x="4131" y="15961"/>
                  </a:lnTo>
                  <a:lnTo>
                    <a:pt x="4641" y="15579"/>
                  </a:lnTo>
                  <a:lnTo>
                    <a:pt x="5125" y="15145"/>
                  </a:lnTo>
                  <a:lnTo>
                    <a:pt x="5584" y="14712"/>
                  </a:lnTo>
                  <a:lnTo>
                    <a:pt x="6017" y="14253"/>
                  </a:lnTo>
                  <a:lnTo>
                    <a:pt x="6451" y="13743"/>
                  </a:lnTo>
                  <a:lnTo>
                    <a:pt x="6833" y="13233"/>
                  </a:lnTo>
                  <a:lnTo>
                    <a:pt x="7216" y="12698"/>
                  </a:lnTo>
                  <a:lnTo>
                    <a:pt x="7547" y="12162"/>
                  </a:lnTo>
                  <a:lnTo>
                    <a:pt x="7879" y="11576"/>
                  </a:lnTo>
                  <a:lnTo>
                    <a:pt x="8236" y="10837"/>
                  </a:lnTo>
                  <a:lnTo>
                    <a:pt x="8567" y="10046"/>
                  </a:lnTo>
                  <a:lnTo>
                    <a:pt x="8822" y="9256"/>
                  </a:lnTo>
                  <a:lnTo>
                    <a:pt x="9051" y="8466"/>
                  </a:lnTo>
                  <a:lnTo>
                    <a:pt x="9255" y="7650"/>
                  </a:lnTo>
                  <a:lnTo>
                    <a:pt x="9383" y="6808"/>
                  </a:lnTo>
                  <a:lnTo>
                    <a:pt x="9510" y="5992"/>
                  </a:lnTo>
                  <a:lnTo>
                    <a:pt x="9561" y="5151"/>
                  </a:lnTo>
                  <a:lnTo>
                    <a:pt x="9587" y="4488"/>
                  </a:lnTo>
                  <a:lnTo>
                    <a:pt x="9561" y="3851"/>
                  </a:lnTo>
                  <a:lnTo>
                    <a:pt x="9536" y="3213"/>
                  </a:lnTo>
                  <a:lnTo>
                    <a:pt x="9485" y="2576"/>
                  </a:lnTo>
                  <a:lnTo>
                    <a:pt x="9383" y="1276"/>
                  </a:lnTo>
                  <a:lnTo>
                    <a:pt x="9332" y="638"/>
                  </a:lnTo>
                  <a:lnTo>
                    <a:pt x="9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2344;p101">
              <a:extLst>
                <a:ext uri="{FF2B5EF4-FFF2-40B4-BE49-F238E27FC236}">
                  <a16:creationId xmlns:a16="http://schemas.microsoft.com/office/drawing/2014/main" id="{C0E326E2-27F4-33FE-7F52-CAC3A56B8745}"/>
                </a:ext>
              </a:extLst>
            </p:cNvPr>
            <p:cNvSpPr/>
            <p:nvPr/>
          </p:nvSpPr>
          <p:spPr>
            <a:xfrm>
              <a:off x="5190442" y="2522601"/>
              <a:ext cx="74956" cy="66811"/>
            </a:xfrm>
            <a:custGeom>
              <a:avLst/>
              <a:gdLst/>
              <a:ahLst/>
              <a:cxnLst/>
              <a:rect l="l" t="t" r="r" b="b"/>
              <a:pathLst>
                <a:path w="4463" h="3978" extrusionOk="0">
                  <a:moveTo>
                    <a:pt x="2372" y="1"/>
                  </a:moveTo>
                  <a:lnTo>
                    <a:pt x="2091" y="26"/>
                  </a:lnTo>
                  <a:lnTo>
                    <a:pt x="1836" y="52"/>
                  </a:lnTo>
                  <a:lnTo>
                    <a:pt x="1581" y="103"/>
                  </a:lnTo>
                  <a:lnTo>
                    <a:pt x="1352" y="153"/>
                  </a:lnTo>
                  <a:lnTo>
                    <a:pt x="893" y="332"/>
                  </a:lnTo>
                  <a:lnTo>
                    <a:pt x="434" y="561"/>
                  </a:lnTo>
                  <a:lnTo>
                    <a:pt x="1" y="791"/>
                  </a:lnTo>
                  <a:lnTo>
                    <a:pt x="128" y="1530"/>
                  </a:lnTo>
                  <a:lnTo>
                    <a:pt x="281" y="2244"/>
                  </a:lnTo>
                  <a:lnTo>
                    <a:pt x="612" y="3595"/>
                  </a:lnTo>
                  <a:lnTo>
                    <a:pt x="816" y="3519"/>
                  </a:lnTo>
                  <a:lnTo>
                    <a:pt x="1046" y="3442"/>
                  </a:lnTo>
                  <a:lnTo>
                    <a:pt x="1301" y="3391"/>
                  </a:lnTo>
                  <a:lnTo>
                    <a:pt x="1530" y="3340"/>
                  </a:lnTo>
                  <a:lnTo>
                    <a:pt x="1785" y="3315"/>
                  </a:lnTo>
                  <a:lnTo>
                    <a:pt x="2040" y="3315"/>
                  </a:lnTo>
                  <a:lnTo>
                    <a:pt x="2550" y="3340"/>
                  </a:lnTo>
                  <a:lnTo>
                    <a:pt x="3086" y="3417"/>
                  </a:lnTo>
                  <a:lnTo>
                    <a:pt x="3570" y="3570"/>
                  </a:lnTo>
                  <a:lnTo>
                    <a:pt x="4029" y="3748"/>
                  </a:lnTo>
                  <a:lnTo>
                    <a:pt x="4258" y="3876"/>
                  </a:lnTo>
                  <a:lnTo>
                    <a:pt x="4462" y="3978"/>
                  </a:lnTo>
                  <a:lnTo>
                    <a:pt x="4233" y="3060"/>
                  </a:lnTo>
                  <a:lnTo>
                    <a:pt x="4080" y="2117"/>
                  </a:lnTo>
                  <a:lnTo>
                    <a:pt x="3952" y="1173"/>
                  </a:lnTo>
                  <a:lnTo>
                    <a:pt x="3876" y="204"/>
                  </a:lnTo>
                  <a:lnTo>
                    <a:pt x="3366" y="103"/>
                  </a:lnTo>
                  <a:lnTo>
                    <a:pt x="2856" y="26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2345;p101">
              <a:extLst>
                <a:ext uri="{FF2B5EF4-FFF2-40B4-BE49-F238E27FC236}">
                  <a16:creationId xmlns:a16="http://schemas.microsoft.com/office/drawing/2014/main" id="{37D13A16-6A0C-68DC-4FAD-BACE02C2FB90}"/>
                </a:ext>
              </a:extLst>
            </p:cNvPr>
            <p:cNvSpPr/>
            <p:nvPr/>
          </p:nvSpPr>
          <p:spPr>
            <a:xfrm>
              <a:off x="5186159" y="2433102"/>
              <a:ext cx="74519" cy="95076"/>
            </a:xfrm>
            <a:custGeom>
              <a:avLst/>
              <a:gdLst/>
              <a:ahLst/>
              <a:cxnLst/>
              <a:rect l="l" t="t" r="r" b="b"/>
              <a:pathLst>
                <a:path w="4437" h="5661" extrusionOk="0">
                  <a:moveTo>
                    <a:pt x="740" y="1"/>
                  </a:moveTo>
                  <a:lnTo>
                    <a:pt x="587" y="307"/>
                  </a:lnTo>
                  <a:lnTo>
                    <a:pt x="460" y="613"/>
                  </a:lnTo>
                  <a:lnTo>
                    <a:pt x="332" y="919"/>
                  </a:lnTo>
                  <a:lnTo>
                    <a:pt x="256" y="1250"/>
                  </a:lnTo>
                  <a:lnTo>
                    <a:pt x="179" y="1607"/>
                  </a:lnTo>
                  <a:lnTo>
                    <a:pt x="103" y="1964"/>
                  </a:lnTo>
                  <a:lnTo>
                    <a:pt x="26" y="2678"/>
                  </a:lnTo>
                  <a:lnTo>
                    <a:pt x="1" y="3417"/>
                  </a:lnTo>
                  <a:lnTo>
                    <a:pt x="26" y="4157"/>
                  </a:lnTo>
                  <a:lnTo>
                    <a:pt x="77" y="4922"/>
                  </a:lnTo>
                  <a:lnTo>
                    <a:pt x="179" y="5661"/>
                  </a:lnTo>
                  <a:lnTo>
                    <a:pt x="383" y="5508"/>
                  </a:lnTo>
                  <a:lnTo>
                    <a:pt x="587" y="5381"/>
                  </a:lnTo>
                  <a:lnTo>
                    <a:pt x="816" y="5279"/>
                  </a:lnTo>
                  <a:lnTo>
                    <a:pt x="1071" y="5177"/>
                  </a:lnTo>
                  <a:lnTo>
                    <a:pt x="1326" y="5100"/>
                  </a:lnTo>
                  <a:lnTo>
                    <a:pt x="1581" y="5049"/>
                  </a:lnTo>
                  <a:lnTo>
                    <a:pt x="1836" y="4998"/>
                  </a:lnTo>
                  <a:lnTo>
                    <a:pt x="2091" y="4973"/>
                  </a:lnTo>
                  <a:lnTo>
                    <a:pt x="2627" y="4973"/>
                  </a:lnTo>
                  <a:lnTo>
                    <a:pt x="2907" y="4998"/>
                  </a:lnTo>
                  <a:lnTo>
                    <a:pt x="3162" y="5024"/>
                  </a:lnTo>
                  <a:lnTo>
                    <a:pt x="3417" y="5075"/>
                  </a:lnTo>
                  <a:lnTo>
                    <a:pt x="3646" y="5151"/>
                  </a:lnTo>
                  <a:lnTo>
                    <a:pt x="3876" y="5228"/>
                  </a:lnTo>
                  <a:lnTo>
                    <a:pt x="4105" y="5330"/>
                  </a:lnTo>
                  <a:lnTo>
                    <a:pt x="4080" y="4692"/>
                  </a:lnTo>
                  <a:lnTo>
                    <a:pt x="4080" y="4157"/>
                  </a:lnTo>
                  <a:lnTo>
                    <a:pt x="4131" y="3621"/>
                  </a:lnTo>
                  <a:lnTo>
                    <a:pt x="4156" y="3366"/>
                  </a:lnTo>
                  <a:lnTo>
                    <a:pt x="4233" y="3086"/>
                  </a:lnTo>
                  <a:lnTo>
                    <a:pt x="4309" y="2856"/>
                  </a:lnTo>
                  <a:lnTo>
                    <a:pt x="4437" y="2601"/>
                  </a:lnTo>
                  <a:lnTo>
                    <a:pt x="4309" y="2321"/>
                  </a:lnTo>
                  <a:lnTo>
                    <a:pt x="4182" y="2041"/>
                  </a:lnTo>
                  <a:lnTo>
                    <a:pt x="4003" y="1786"/>
                  </a:lnTo>
                  <a:lnTo>
                    <a:pt x="3850" y="1531"/>
                  </a:lnTo>
                  <a:lnTo>
                    <a:pt x="3646" y="1301"/>
                  </a:lnTo>
                  <a:lnTo>
                    <a:pt x="3443" y="1097"/>
                  </a:lnTo>
                  <a:lnTo>
                    <a:pt x="3213" y="893"/>
                  </a:lnTo>
                  <a:lnTo>
                    <a:pt x="2984" y="715"/>
                  </a:lnTo>
                  <a:lnTo>
                    <a:pt x="2729" y="562"/>
                  </a:lnTo>
                  <a:lnTo>
                    <a:pt x="2474" y="434"/>
                  </a:lnTo>
                  <a:lnTo>
                    <a:pt x="2219" y="307"/>
                  </a:lnTo>
                  <a:lnTo>
                    <a:pt x="1938" y="205"/>
                  </a:lnTo>
                  <a:lnTo>
                    <a:pt x="1632" y="128"/>
                  </a:lnTo>
                  <a:lnTo>
                    <a:pt x="1352" y="52"/>
                  </a:lnTo>
                  <a:lnTo>
                    <a:pt x="1046" y="26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2346;p101">
              <a:extLst>
                <a:ext uri="{FF2B5EF4-FFF2-40B4-BE49-F238E27FC236}">
                  <a16:creationId xmlns:a16="http://schemas.microsoft.com/office/drawing/2014/main" id="{B8ED04A6-FE0C-4661-D655-1DF96026B208}"/>
                </a:ext>
              </a:extLst>
            </p:cNvPr>
            <p:cNvSpPr/>
            <p:nvPr/>
          </p:nvSpPr>
          <p:spPr>
            <a:xfrm>
              <a:off x="5201997" y="2252845"/>
              <a:ext cx="35992" cy="34262"/>
            </a:xfrm>
            <a:custGeom>
              <a:avLst/>
              <a:gdLst/>
              <a:ahLst/>
              <a:cxnLst/>
              <a:rect l="l" t="t" r="r" b="b"/>
              <a:pathLst>
                <a:path w="2143" h="2040" extrusionOk="0">
                  <a:moveTo>
                    <a:pt x="893" y="0"/>
                  </a:moveTo>
                  <a:lnTo>
                    <a:pt x="689" y="51"/>
                  </a:lnTo>
                  <a:lnTo>
                    <a:pt x="485" y="153"/>
                  </a:lnTo>
                  <a:lnTo>
                    <a:pt x="332" y="255"/>
                  </a:lnTo>
                  <a:lnTo>
                    <a:pt x="230" y="357"/>
                  </a:lnTo>
                  <a:lnTo>
                    <a:pt x="154" y="485"/>
                  </a:lnTo>
                  <a:lnTo>
                    <a:pt x="77" y="638"/>
                  </a:lnTo>
                  <a:lnTo>
                    <a:pt x="26" y="791"/>
                  </a:lnTo>
                  <a:lnTo>
                    <a:pt x="26" y="944"/>
                  </a:lnTo>
                  <a:lnTo>
                    <a:pt x="1" y="1096"/>
                  </a:lnTo>
                  <a:lnTo>
                    <a:pt x="26" y="1249"/>
                  </a:lnTo>
                  <a:lnTo>
                    <a:pt x="52" y="1122"/>
                  </a:lnTo>
                  <a:lnTo>
                    <a:pt x="77" y="1020"/>
                  </a:lnTo>
                  <a:lnTo>
                    <a:pt x="128" y="893"/>
                  </a:lnTo>
                  <a:lnTo>
                    <a:pt x="205" y="791"/>
                  </a:lnTo>
                  <a:lnTo>
                    <a:pt x="358" y="587"/>
                  </a:lnTo>
                  <a:lnTo>
                    <a:pt x="460" y="510"/>
                  </a:lnTo>
                  <a:lnTo>
                    <a:pt x="562" y="459"/>
                  </a:lnTo>
                  <a:lnTo>
                    <a:pt x="664" y="408"/>
                  </a:lnTo>
                  <a:lnTo>
                    <a:pt x="791" y="383"/>
                  </a:lnTo>
                  <a:lnTo>
                    <a:pt x="995" y="383"/>
                  </a:lnTo>
                  <a:lnTo>
                    <a:pt x="1123" y="408"/>
                  </a:lnTo>
                  <a:lnTo>
                    <a:pt x="1225" y="459"/>
                  </a:lnTo>
                  <a:lnTo>
                    <a:pt x="1327" y="561"/>
                  </a:lnTo>
                  <a:lnTo>
                    <a:pt x="1429" y="663"/>
                  </a:lnTo>
                  <a:lnTo>
                    <a:pt x="1480" y="765"/>
                  </a:lnTo>
                  <a:lnTo>
                    <a:pt x="1531" y="867"/>
                  </a:lnTo>
                  <a:lnTo>
                    <a:pt x="1556" y="994"/>
                  </a:lnTo>
                  <a:lnTo>
                    <a:pt x="1556" y="1122"/>
                  </a:lnTo>
                  <a:lnTo>
                    <a:pt x="1531" y="1224"/>
                  </a:lnTo>
                  <a:lnTo>
                    <a:pt x="1480" y="1326"/>
                  </a:lnTo>
                  <a:lnTo>
                    <a:pt x="1378" y="1402"/>
                  </a:lnTo>
                  <a:lnTo>
                    <a:pt x="1276" y="1453"/>
                  </a:lnTo>
                  <a:lnTo>
                    <a:pt x="1148" y="1479"/>
                  </a:lnTo>
                  <a:lnTo>
                    <a:pt x="1046" y="1453"/>
                  </a:lnTo>
                  <a:lnTo>
                    <a:pt x="970" y="1428"/>
                  </a:lnTo>
                  <a:lnTo>
                    <a:pt x="893" y="1377"/>
                  </a:lnTo>
                  <a:lnTo>
                    <a:pt x="817" y="1300"/>
                  </a:lnTo>
                  <a:lnTo>
                    <a:pt x="766" y="1198"/>
                  </a:lnTo>
                  <a:lnTo>
                    <a:pt x="766" y="1122"/>
                  </a:lnTo>
                  <a:lnTo>
                    <a:pt x="766" y="994"/>
                  </a:lnTo>
                  <a:lnTo>
                    <a:pt x="817" y="969"/>
                  </a:lnTo>
                  <a:lnTo>
                    <a:pt x="868" y="944"/>
                  </a:lnTo>
                  <a:lnTo>
                    <a:pt x="919" y="969"/>
                  </a:lnTo>
                  <a:lnTo>
                    <a:pt x="944" y="1020"/>
                  </a:lnTo>
                  <a:lnTo>
                    <a:pt x="995" y="1147"/>
                  </a:lnTo>
                  <a:lnTo>
                    <a:pt x="1046" y="1198"/>
                  </a:lnTo>
                  <a:lnTo>
                    <a:pt x="1097" y="1249"/>
                  </a:lnTo>
                  <a:lnTo>
                    <a:pt x="1148" y="1249"/>
                  </a:lnTo>
                  <a:lnTo>
                    <a:pt x="1199" y="1224"/>
                  </a:lnTo>
                  <a:lnTo>
                    <a:pt x="1250" y="1173"/>
                  </a:lnTo>
                  <a:lnTo>
                    <a:pt x="1352" y="944"/>
                  </a:lnTo>
                  <a:lnTo>
                    <a:pt x="1276" y="791"/>
                  </a:lnTo>
                  <a:lnTo>
                    <a:pt x="1174" y="714"/>
                  </a:lnTo>
                  <a:lnTo>
                    <a:pt x="1072" y="638"/>
                  </a:lnTo>
                  <a:lnTo>
                    <a:pt x="791" y="638"/>
                  </a:lnTo>
                  <a:lnTo>
                    <a:pt x="638" y="714"/>
                  </a:lnTo>
                  <a:lnTo>
                    <a:pt x="511" y="791"/>
                  </a:lnTo>
                  <a:lnTo>
                    <a:pt x="409" y="893"/>
                  </a:lnTo>
                  <a:lnTo>
                    <a:pt x="358" y="969"/>
                  </a:lnTo>
                  <a:lnTo>
                    <a:pt x="307" y="1045"/>
                  </a:lnTo>
                  <a:lnTo>
                    <a:pt x="281" y="1224"/>
                  </a:lnTo>
                  <a:lnTo>
                    <a:pt x="281" y="1402"/>
                  </a:lnTo>
                  <a:lnTo>
                    <a:pt x="358" y="1581"/>
                  </a:lnTo>
                  <a:lnTo>
                    <a:pt x="460" y="1708"/>
                  </a:lnTo>
                  <a:lnTo>
                    <a:pt x="587" y="1861"/>
                  </a:lnTo>
                  <a:lnTo>
                    <a:pt x="740" y="1963"/>
                  </a:lnTo>
                  <a:lnTo>
                    <a:pt x="919" y="2014"/>
                  </a:lnTo>
                  <a:lnTo>
                    <a:pt x="1046" y="2040"/>
                  </a:lnTo>
                  <a:lnTo>
                    <a:pt x="1199" y="2040"/>
                  </a:lnTo>
                  <a:lnTo>
                    <a:pt x="1327" y="2014"/>
                  </a:lnTo>
                  <a:lnTo>
                    <a:pt x="1454" y="1989"/>
                  </a:lnTo>
                  <a:lnTo>
                    <a:pt x="1582" y="1912"/>
                  </a:lnTo>
                  <a:lnTo>
                    <a:pt x="1709" y="1836"/>
                  </a:lnTo>
                  <a:lnTo>
                    <a:pt x="1811" y="1734"/>
                  </a:lnTo>
                  <a:lnTo>
                    <a:pt x="1888" y="1632"/>
                  </a:lnTo>
                  <a:lnTo>
                    <a:pt x="1990" y="1530"/>
                  </a:lnTo>
                  <a:lnTo>
                    <a:pt x="2041" y="1402"/>
                  </a:lnTo>
                  <a:lnTo>
                    <a:pt x="2092" y="1275"/>
                  </a:lnTo>
                  <a:lnTo>
                    <a:pt x="2117" y="1122"/>
                  </a:lnTo>
                  <a:lnTo>
                    <a:pt x="2143" y="994"/>
                  </a:lnTo>
                  <a:lnTo>
                    <a:pt x="2143" y="867"/>
                  </a:lnTo>
                  <a:lnTo>
                    <a:pt x="2117" y="714"/>
                  </a:lnTo>
                  <a:lnTo>
                    <a:pt x="2066" y="587"/>
                  </a:lnTo>
                  <a:lnTo>
                    <a:pt x="1939" y="383"/>
                  </a:lnTo>
                  <a:lnTo>
                    <a:pt x="1760" y="230"/>
                  </a:lnTo>
                  <a:lnTo>
                    <a:pt x="1582" y="102"/>
                  </a:lnTo>
                  <a:lnTo>
                    <a:pt x="1352" y="26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2347;p101">
              <a:extLst>
                <a:ext uri="{FF2B5EF4-FFF2-40B4-BE49-F238E27FC236}">
                  <a16:creationId xmlns:a16="http://schemas.microsoft.com/office/drawing/2014/main" id="{2C2D5E2A-5ED2-48CE-7E5C-920D5E29860A}"/>
                </a:ext>
              </a:extLst>
            </p:cNvPr>
            <p:cNvSpPr/>
            <p:nvPr/>
          </p:nvSpPr>
          <p:spPr>
            <a:xfrm>
              <a:off x="5091539" y="2505051"/>
              <a:ext cx="150735" cy="131891"/>
            </a:xfrm>
            <a:custGeom>
              <a:avLst/>
              <a:gdLst/>
              <a:ahLst/>
              <a:cxnLst/>
              <a:rect l="l" t="t" r="r" b="b"/>
              <a:pathLst>
                <a:path w="8975" h="7853" extrusionOk="0">
                  <a:moveTo>
                    <a:pt x="1096" y="0"/>
                  </a:moveTo>
                  <a:lnTo>
                    <a:pt x="586" y="357"/>
                  </a:lnTo>
                  <a:lnTo>
                    <a:pt x="306" y="510"/>
                  </a:lnTo>
                  <a:lnTo>
                    <a:pt x="0" y="663"/>
                  </a:lnTo>
                  <a:lnTo>
                    <a:pt x="1377" y="1759"/>
                  </a:lnTo>
                  <a:lnTo>
                    <a:pt x="2703" y="2907"/>
                  </a:lnTo>
                  <a:lnTo>
                    <a:pt x="4028" y="4054"/>
                  </a:lnTo>
                  <a:lnTo>
                    <a:pt x="5329" y="5227"/>
                  </a:lnTo>
                  <a:lnTo>
                    <a:pt x="5507" y="5278"/>
                  </a:lnTo>
                  <a:lnTo>
                    <a:pt x="5533" y="5303"/>
                  </a:lnTo>
                  <a:lnTo>
                    <a:pt x="5558" y="5329"/>
                  </a:lnTo>
                  <a:lnTo>
                    <a:pt x="5558" y="5405"/>
                  </a:lnTo>
                  <a:lnTo>
                    <a:pt x="8261" y="7853"/>
                  </a:lnTo>
                  <a:lnTo>
                    <a:pt x="8618" y="7547"/>
                  </a:lnTo>
                  <a:lnTo>
                    <a:pt x="8975" y="7266"/>
                  </a:lnTo>
                  <a:lnTo>
                    <a:pt x="7929" y="6425"/>
                  </a:lnTo>
                  <a:lnTo>
                    <a:pt x="6884" y="5584"/>
                  </a:lnTo>
                  <a:lnTo>
                    <a:pt x="5864" y="4691"/>
                  </a:lnTo>
                  <a:lnTo>
                    <a:pt x="4870" y="3799"/>
                  </a:lnTo>
                  <a:lnTo>
                    <a:pt x="3901" y="2881"/>
                  </a:lnTo>
                  <a:lnTo>
                    <a:pt x="2958" y="1938"/>
                  </a:lnTo>
                  <a:lnTo>
                    <a:pt x="2014" y="96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2348;p101">
              <a:extLst>
                <a:ext uri="{FF2B5EF4-FFF2-40B4-BE49-F238E27FC236}">
                  <a16:creationId xmlns:a16="http://schemas.microsoft.com/office/drawing/2014/main" id="{525204FC-EF55-5645-5705-FAD8A0038020}"/>
                </a:ext>
              </a:extLst>
            </p:cNvPr>
            <p:cNvSpPr/>
            <p:nvPr/>
          </p:nvSpPr>
          <p:spPr>
            <a:xfrm>
              <a:off x="5218270" y="2633497"/>
              <a:ext cx="8162" cy="13722"/>
            </a:xfrm>
            <a:custGeom>
              <a:avLst/>
              <a:gdLst/>
              <a:ahLst/>
              <a:cxnLst/>
              <a:rect l="l" t="t" r="r" b="b"/>
              <a:pathLst>
                <a:path w="486" h="817" extrusionOk="0">
                  <a:moveTo>
                    <a:pt x="1" y="1"/>
                  </a:moveTo>
                  <a:lnTo>
                    <a:pt x="77" y="154"/>
                  </a:lnTo>
                  <a:lnTo>
                    <a:pt x="128" y="332"/>
                  </a:lnTo>
                  <a:lnTo>
                    <a:pt x="154" y="587"/>
                  </a:lnTo>
                  <a:lnTo>
                    <a:pt x="154" y="817"/>
                  </a:lnTo>
                  <a:lnTo>
                    <a:pt x="485" y="4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6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2349;p101">
              <a:extLst>
                <a:ext uri="{FF2B5EF4-FFF2-40B4-BE49-F238E27FC236}">
                  <a16:creationId xmlns:a16="http://schemas.microsoft.com/office/drawing/2014/main" id="{78B46D4C-FAC5-AFEB-3E50-6C898ED93E0D}"/>
                </a:ext>
              </a:extLst>
            </p:cNvPr>
            <p:cNvSpPr/>
            <p:nvPr/>
          </p:nvSpPr>
          <p:spPr>
            <a:xfrm>
              <a:off x="5097954" y="2595826"/>
              <a:ext cx="119480" cy="113064"/>
            </a:xfrm>
            <a:custGeom>
              <a:avLst/>
              <a:gdLst/>
              <a:ahLst/>
              <a:cxnLst/>
              <a:rect l="l" t="t" r="r" b="b"/>
              <a:pathLst>
                <a:path w="7114" h="6732" extrusionOk="0">
                  <a:moveTo>
                    <a:pt x="1734" y="4156"/>
                  </a:moveTo>
                  <a:lnTo>
                    <a:pt x="1836" y="4182"/>
                  </a:lnTo>
                  <a:lnTo>
                    <a:pt x="1938" y="4233"/>
                  </a:lnTo>
                  <a:lnTo>
                    <a:pt x="2015" y="4309"/>
                  </a:lnTo>
                  <a:lnTo>
                    <a:pt x="2066" y="4411"/>
                  </a:lnTo>
                  <a:lnTo>
                    <a:pt x="2117" y="4513"/>
                  </a:lnTo>
                  <a:lnTo>
                    <a:pt x="2117" y="4641"/>
                  </a:lnTo>
                  <a:lnTo>
                    <a:pt x="2091" y="4743"/>
                  </a:lnTo>
                  <a:lnTo>
                    <a:pt x="2066" y="4870"/>
                  </a:lnTo>
                  <a:lnTo>
                    <a:pt x="1989" y="4972"/>
                  </a:lnTo>
                  <a:lnTo>
                    <a:pt x="1887" y="5023"/>
                  </a:lnTo>
                  <a:lnTo>
                    <a:pt x="1785" y="5074"/>
                  </a:lnTo>
                  <a:lnTo>
                    <a:pt x="1658" y="5048"/>
                  </a:lnTo>
                  <a:lnTo>
                    <a:pt x="1556" y="5023"/>
                  </a:lnTo>
                  <a:lnTo>
                    <a:pt x="1479" y="4946"/>
                  </a:lnTo>
                  <a:lnTo>
                    <a:pt x="1403" y="4845"/>
                  </a:lnTo>
                  <a:lnTo>
                    <a:pt x="1352" y="4743"/>
                  </a:lnTo>
                  <a:lnTo>
                    <a:pt x="1326" y="4615"/>
                  </a:lnTo>
                  <a:lnTo>
                    <a:pt x="1326" y="4462"/>
                  </a:lnTo>
                  <a:lnTo>
                    <a:pt x="1403" y="4335"/>
                  </a:lnTo>
                  <a:lnTo>
                    <a:pt x="1454" y="4258"/>
                  </a:lnTo>
                  <a:lnTo>
                    <a:pt x="1505" y="4233"/>
                  </a:lnTo>
                  <a:lnTo>
                    <a:pt x="1632" y="4182"/>
                  </a:lnTo>
                  <a:lnTo>
                    <a:pt x="1734" y="4156"/>
                  </a:lnTo>
                  <a:close/>
                  <a:moveTo>
                    <a:pt x="5533" y="4717"/>
                  </a:moveTo>
                  <a:lnTo>
                    <a:pt x="5610" y="4768"/>
                  </a:lnTo>
                  <a:lnTo>
                    <a:pt x="5661" y="4794"/>
                  </a:lnTo>
                  <a:lnTo>
                    <a:pt x="5737" y="4946"/>
                  </a:lnTo>
                  <a:lnTo>
                    <a:pt x="5763" y="5099"/>
                  </a:lnTo>
                  <a:lnTo>
                    <a:pt x="5763" y="5252"/>
                  </a:lnTo>
                  <a:lnTo>
                    <a:pt x="5737" y="5329"/>
                  </a:lnTo>
                  <a:lnTo>
                    <a:pt x="5686" y="5405"/>
                  </a:lnTo>
                  <a:lnTo>
                    <a:pt x="5635" y="5456"/>
                  </a:lnTo>
                  <a:lnTo>
                    <a:pt x="5559" y="5507"/>
                  </a:lnTo>
                  <a:lnTo>
                    <a:pt x="5457" y="5533"/>
                  </a:lnTo>
                  <a:lnTo>
                    <a:pt x="5329" y="5533"/>
                  </a:lnTo>
                  <a:lnTo>
                    <a:pt x="5253" y="5507"/>
                  </a:lnTo>
                  <a:lnTo>
                    <a:pt x="5151" y="5405"/>
                  </a:lnTo>
                  <a:lnTo>
                    <a:pt x="5074" y="5303"/>
                  </a:lnTo>
                  <a:lnTo>
                    <a:pt x="5023" y="5150"/>
                  </a:lnTo>
                  <a:lnTo>
                    <a:pt x="5049" y="5023"/>
                  </a:lnTo>
                  <a:lnTo>
                    <a:pt x="5100" y="4921"/>
                  </a:lnTo>
                  <a:lnTo>
                    <a:pt x="5151" y="4870"/>
                  </a:lnTo>
                  <a:lnTo>
                    <a:pt x="5202" y="4819"/>
                  </a:lnTo>
                  <a:lnTo>
                    <a:pt x="5253" y="4794"/>
                  </a:lnTo>
                  <a:lnTo>
                    <a:pt x="5329" y="4743"/>
                  </a:lnTo>
                  <a:lnTo>
                    <a:pt x="5406" y="4717"/>
                  </a:lnTo>
                  <a:close/>
                  <a:moveTo>
                    <a:pt x="3723" y="0"/>
                  </a:moveTo>
                  <a:lnTo>
                    <a:pt x="3442" y="26"/>
                  </a:lnTo>
                  <a:lnTo>
                    <a:pt x="3136" y="51"/>
                  </a:lnTo>
                  <a:lnTo>
                    <a:pt x="2856" y="102"/>
                  </a:lnTo>
                  <a:lnTo>
                    <a:pt x="2576" y="179"/>
                  </a:lnTo>
                  <a:lnTo>
                    <a:pt x="2321" y="281"/>
                  </a:lnTo>
                  <a:lnTo>
                    <a:pt x="2040" y="383"/>
                  </a:lnTo>
                  <a:lnTo>
                    <a:pt x="1785" y="510"/>
                  </a:lnTo>
                  <a:lnTo>
                    <a:pt x="1556" y="663"/>
                  </a:lnTo>
                  <a:lnTo>
                    <a:pt x="1326" y="842"/>
                  </a:lnTo>
                  <a:lnTo>
                    <a:pt x="1097" y="1046"/>
                  </a:lnTo>
                  <a:lnTo>
                    <a:pt x="893" y="1275"/>
                  </a:lnTo>
                  <a:lnTo>
                    <a:pt x="689" y="1530"/>
                  </a:lnTo>
                  <a:lnTo>
                    <a:pt x="510" y="1811"/>
                  </a:lnTo>
                  <a:lnTo>
                    <a:pt x="357" y="2116"/>
                  </a:lnTo>
                  <a:lnTo>
                    <a:pt x="230" y="2397"/>
                  </a:lnTo>
                  <a:lnTo>
                    <a:pt x="128" y="2703"/>
                  </a:lnTo>
                  <a:lnTo>
                    <a:pt x="77" y="3009"/>
                  </a:lnTo>
                  <a:lnTo>
                    <a:pt x="26" y="3315"/>
                  </a:lnTo>
                  <a:lnTo>
                    <a:pt x="0" y="3621"/>
                  </a:lnTo>
                  <a:lnTo>
                    <a:pt x="26" y="3901"/>
                  </a:lnTo>
                  <a:lnTo>
                    <a:pt x="51" y="4207"/>
                  </a:lnTo>
                  <a:lnTo>
                    <a:pt x="102" y="4513"/>
                  </a:lnTo>
                  <a:lnTo>
                    <a:pt x="204" y="4794"/>
                  </a:lnTo>
                  <a:lnTo>
                    <a:pt x="306" y="5074"/>
                  </a:lnTo>
                  <a:lnTo>
                    <a:pt x="459" y="5354"/>
                  </a:lnTo>
                  <a:lnTo>
                    <a:pt x="612" y="5609"/>
                  </a:lnTo>
                  <a:lnTo>
                    <a:pt x="816" y="5864"/>
                  </a:lnTo>
                  <a:lnTo>
                    <a:pt x="1020" y="6094"/>
                  </a:lnTo>
                  <a:lnTo>
                    <a:pt x="1250" y="6298"/>
                  </a:lnTo>
                  <a:lnTo>
                    <a:pt x="2397" y="6451"/>
                  </a:lnTo>
                  <a:lnTo>
                    <a:pt x="3519" y="6604"/>
                  </a:lnTo>
                  <a:lnTo>
                    <a:pt x="4666" y="6680"/>
                  </a:lnTo>
                  <a:lnTo>
                    <a:pt x="5839" y="6731"/>
                  </a:lnTo>
                  <a:lnTo>
                    <a:pt x="5864" y="6731"/>
                  </a:lnTo>
                  <a:lnTo>
                    <a:pt x="5915" y="6272"/>
                  </a:lnTo>
                  <a:lnTo>
                    <a:pt x="6017" y="5839"/>
                  </a:lnTo>
                  <a:lnTo>
                    <a:pt x="6119" y="5380"/>
                  </a:lnTo>
                  <a:lnTo>
                    <a:pt x="6247" y="4972"/>
                  </a:lnTo>
                  <a:lnTo>
                    <a:pt x="6425" y="4564"/>
                  </a:lnTo>
                  <a:lnTo>
                    <a:pt x="6629" y="4156"/>
                  </a:lnTo>
                  <a:lnTo>
                    <a:pt x="6833" y="3774"/>
                  </a:lnTo>
                  <a:lnTo>
                    <a:pt x="7063" y="3391"/>
                  </a:lnTo>
                  <a:lnTo>
                    <a:pt x="7114" y="3213"/>
                  </a:lnTo>
                  <a:lnTo>
                    <a:pt x="7114" y="3009"/>
                  </a:lnTo>
                  <a:lnTo>
                    <a:pt x="7114" y="2830"/>
                  </a:lnTo>
                  <a:lnTo>
                    <a:pt x="7063" y="2626"/>
                  </a:lnTo>
                  <a:lnTo>
                    <a:pt x="6986" y="2422"/>
                  </a:lnTo>
                  <a:lnTo>
                    <a:pt x="6884" y="2244"/>
                  </a:lnTo>
                  <a:lnTo>
                    <a:pt x="6757" y="2091"/>
                  </a:lnTo>
                  <a:lnTo>
                    <a:pt x="6655" y="1912"/>
                  </a:lnTo>
                  <a:lnTo>
                    <a:pt x="6629" y="1861"/>
                  </a:lnTo>
                  <a:lnTo>
                    <a:pt x="6680" y="1811"/>
                  </a:lnTo>
                  <a:lnTo>
                    <a:pt x="4641" y="51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2350;p101">
              <a:extLst>
                <a:ext uri="{FF2B5EF4-FFF2-40B4-BE49-F238E27FC236}">
                  <a16:creationId xmlns:a16="http://schemas.microsoft.com/office/drawing/2014/main" id="{5FC3EA69-EA30-3868-0793-F4C44B2DF76D}"/>
                </a:ext>
              </a:extLst>
            </p:cNvPr>
            <p:cNvSpPr/>
            <p:nvPr/>
          </p:nvSpPr>
          <p:spPr>
            <a:xfrm>
              <a:off x="4853460" y="2637360"/>
              <a:ext cx="351133" cy="120773"/>
            </a:xfrm>
            <a:custGeom>
              <a:avLst/>
              <a:gdLst/>
              <a:ahLst/>
              <a:cxnLst/>
              <a:rect l="l" t="t" r="r" b="b"/>
              <a:pathLst>
                <a:path w="20907" h="7191" extrusionOk="0">
                  <a:moveTo>
                    <a:pt x="2321" y="0"/>
                  </a:moveTo>
                  <a:lnTo>
                    <a:pt x="2066" y="51"/>
                  </a:lnTo>
                  <a:lnTo>
                    <a:pt x="1811" y="128"/>
                  </a:lnTo>
                  <a:lnTo>
                    <a:pt x="1581" y="204"/>
                  </a:lnTo>
                  <a:lnTo>
                    <a:pt x="1352" y="306"/>
                  </a:lnTo>
                  <a:lnTo>
                    <a:pt x="1148" y="459"/>
                  </a:lnTo>
                  <a:lnTo>
                    <a:pt x="944" y="587"/>
                  </a:lnTo>
                  <a:lnTo>
                    <a:pt x="765" y="765"/>
                  </a:lnTo>
                  <a:lnTo>
                    <a:pt x="612" y="944"/>
                  </a:lnTo>
                  <a:lnTo>
                    <a:pt x="459" y="1148"/>
                  </a:lnTo>
                  <a:lnTo>
                    <a:pt x="332" y="1352"/>
                  </a:lnTo>
                  <a:lnTo>
                    <a:pt x="230" y="1581"/>
                  </a:lnTo>
                  <a:lnTo>
                    <a:pt x="128" y="1811"/>
                  </a:lnTo>
                  <a:lnTo>
                    <a:pt x="51" y="2066"/>
                  </a:lnTo>
                  <a:lnTo>
                    <a:pt x="0" y="2321"/>
                  </a:lnTo>
                  <a:lnTo>
                    <a:pt x="0" y="2575"/>
                  </a:lnTo>
                  <a:lnTo>
                    <a:pt x="0" y="3009"/>
                  </a:lnTo>
                  <a:lnTo>
                    <a:pt x="26" y="3391"/>
                  </a:lnTo>
                  <a:lnTo>
                    <a:pt x="102" y="3774"/>
                  </a:lnTo>
                  <a:lnTo>
                    <a:pt x="204" y="4105"/>
                  </a:lnTo>
                  <a:lnTo>
                    <a:pt x="357" y="4437"/>
                  </a:lnTo>
                  <a:lnTo>
                    <a:pt x="510" y="4743"/>
                  </a:lnTo>
                  <a:lnTo>
                    <a:pt x="714" y="4998"/>
                  </a:lnTo>
                  <a:lnTo>
                    <a:pt x="944" y="5253"/>
                  </a:lnTo>
                  <a:lnTo>
                    <a:pt x="1173" y="5482"/>
                  </a:lnTo>
                  <a:lnTo>
                    <a:pt x="1454" y="5686"/>
                  </a:lnTo>
                  <a:lnTo>
                    <a:pt x="1760" y="5890"/>
                  </a:lnTo>
                  <a:lnTo>
                    <a:pt x="2066" y="6068"/>
                  </a:lnTo>
                  <a:lnTo>
                    <a:pt x="2397" y="6221"/>
                  </a:lnTo>
                  <a:lnTo>
                    <a:pt x="2728" y="6349"/>
                  </a:lnTo>
                  <a:lnTo>
                    <a:pt x="3085" y="6476"/>
                  </a:lnTo>
                  <a:lnTo>
                    <a:pt x="3442" y="6578"/>
                  </a:lnTo>
                  <a:lnTo>
                    <a:pt x="4207" y="6757"/>
                  </a:lnTo>
                  <a:lnTo>
                    <a:pt x="4998" y="6884"/>
                  </a:lnTo>
                  <a:lnTo>
                    <a:pt x="5788" y="6986"/>
                  </a:lnTo>
                  <a:lnTo>
                    <a:pt x="6578" y="7037"/>
                  </a:lnTo>
                  <a:lnTo>
                    <a:pt x="7343" y="7063"/>
                  </a:lnTo>
                  <a:lnTo>
                    <a:pt x="8083" y="7088"/>
                  </a:lnTo>
                  <a:lnTo>
                    <a:pt x="9383" y="7088"/>
                  </a:lnTo>
                  <a:lnTo>
                    <a:pt x="12264" y="7063"/>
                  </a:lnTo>
                  <a:lnTo>
                    <a:pt x="15145" y="7037"/>
                  </a:lnTo>
                  <a:lnTo>
                    <a:pt x="16573" y="7037"/>
                  </a:lnTo>
                  <a:lnTo>
                    <a:pt x="18026" y="7063"/>
                  </a:lnTo>
                  <a:lnTo>
                    <a:pt x="19454" y="7114"/>
                  </a:lnTo>
                  <a:lnTo>
                    <a:pt x="20907" y="7190"/>
                  </a:lnTo>
                  <a:lnTo>
                    <a:pt x="20677" y="6604"/>
                  </a:lnTo>
                  <a:lnTo>
                    <a:pt x="20524" y="5992"/>
                  </a:lnTo>
                  <a:lnTo>
                    <a:pt x="20473" y="5686"/>
                  </a:lnTo>
                  <a:lnTo>
                    <a:pt x="20448" y="5380"/>
                  </a:lnTo>
                  <a:lnTo>
                    <a:pt x="20422" y="5049"/>
                  </a:lnTo>
                  <a:lnTo>
                    <a:pt x="20422" y="4743"/>
                  </a:lnTo>
                  <a:lnTo>
                    <a:pt x="20397" y="4743"/>
                  </a:lnTo>
                  <a:lnTo>
                    <a:pt x="19097" y="4717"/>
                  </a:lnTo>
                  <a:lnTo>
                    <a:pt x="17796" y="4641"/>
                  </a:lnTo>
                  <a:lnTo>
                    <a:pt x="16496" y="4488"/>
                  </a:lnTo>
                  <a:lnTo>
                    <a:pt x="15196" y="4309"/>
                  </a:lnTo>
                  <a:lnTo>
                    <a:pt x="13921" y="4054"/>
                  </a:lnTo>
                  <a:lnTo>
                    <a:pt x="12646" y="3774"/>
                  </a:lnTo>
                  <a:lnTo>
                    <a:pt x="11397" y="3417"/>
                  </a:lnTo>
                  <a:lnTo>
                    <a:pt x="10148" y="3009"/>
                  </a:lnTo>
                  <a:lnTo>
                    <a:pt x="9000" y="2601"/>
                  </a:lnTo>
                  <a:lnTo>
                    <a:pt x="7904" y="2168"/>
                  </a:lnTo>
                  <a:lnTo>
                    <a:pt x="6808" y="1658"/>
                  </a:lnTo>
                  <a:lnTo>
                    <a:pt x="5737" y="1148"/>
                  </a:lnTo>
                  <a:lnTo>
                    <a:pt x="4998" y="765"/>
                  </a:lnTo>
                  <a:lnTo>
                    <a:pt x="4615" y="561"/>
                  </a:lnTo>
                  <a:lnTo>
                    <a:pt x="4207" y="383"/>
                  </a:lnTo>
                  <a:lnTo>
                    <a:pt x="3825" y="230"/>
                  </a:lnTo>
                  <a:lnTo>
                    <a:pt x="3417" y="102"/>
                  </a:lnTo>
                  <a:lnTo>
                    <a:pt x="3009" y="26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2351;p101">
              <a:extLst>
                <a:ext uri="{FF2B5EF4-FFF2-40B4-BE49-F238E27FC236}">
                  <a16:creationId xmlns:a16="http://schemas.microsoft.com/office/drawing/2014/main" id="{8D98B177-C80B-A888-7CF2-1ECC7E3A6B17}"/>
                </a:ext>
              </a:extLst>
            </p:cNvPr>
            <p:cNvSpPr/>
            <p:nvPr/>
          </p:nvSpPr>
          <p:spPr>
            <a:xfrm>
              <a:off x="5182313" y="2675047"/>
              <a:ext cx="12428" cy="13705"/>
            </a:xfrm>
            <a:custGeom>
              <a:avLst/>
              <a:gdLst/>
              <a:ahLst/>
              <a:cxnLst/>
              <a:rect l="l" t="t" r="r" b="b"/>
              <a:pathLst>
                <a:path w="740" h="816" extrusionOk="0">
                  <a:moveTo>
                    <a:pt x="383" y="0"/>
                  </a:moveTo>
                  <a:lnTo>
                    <a:pt x="306" y="26"/>
                  </a:lnTo>
                  <a:lnTo>
                    <a:pt x="230" y="77"/>
                  </a:lnTo>
                  <a:lnTo>
                    <a:pt x="179" y="102"/>
                  </a:lnTo>
                  <a:lnTo>
                    <a:pt x="128" y="153"/>
                  </a:lnTo>
                  <a:lnTo>
                    <a:pt x="77" y="204"/>
                  </a:lnTo>
                  <a:lnTo>
                    <a:pt x="26" y="306"/>
                  </a:lnTo>
                  <a:lnTo>
                    <a:pt x="0" y="433"/>
                  </a:lnTo>
                  <a:lnTo>
                    <a:pt x="51" y="586"/>
                  </a:lnTo>
                  <a:lnTo>
                    <a:pt x="128" y="688"/>
                  </a:lnTo>
                  <a:lnTo>
                    <a:pt x="230" y="790"/>
                  </a:lnTo>
                  <a:lnTo>
                    <a:pt x="306" y="816"/>
                  </a:lnTo>
                  <a:lnTo>
                    <a:pt x="434" y="816"/>
                  </a:lnTo>
                  <a:lnTo>
                    <a:pt x="536" y="790"/>
                  </a:lnTo>
                  <a:lnTo>
                    <a:pt x="612" y="739"/>
                  </a:lnTo>
                  <a:lnTo>
                    <a:pt x="663" y="688"/>
                  </a:lnTo>
                  <a:lnTo>
                    <a:pt x="714" y="612"/>
                  </a:lnTo>
                  <a:lnTo>
                    <a:pt x="740" y="535"/>
                  </a:lnTo>
                  <a:lnTo>
                    <a:pt x="740" y="382"/>
                  </a:lnTo>
                  <a:lnTo>
                    <a:pt x="714" y="229"/>
                  </a:lnTo>
                  <a:lnTo>
                    <a:pt x="638" y="77"/>
                  </a:lnTo>
                  <a:lnTo>
                    <a:pt x="587" y="5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2352;p101">
              <a:extLst>
                <a:ext uri="{FF2B5EF4-FFF2-40B4-BE49-F238E27FC236}">
                  <a16:creationId xmlns:a16="http://schemas.microsoft.com/office/drawing/2014/main" id="{4372FEB3-DCA8-1DF4-FBA5-0F238925ACB5}"/>
                </a:ext>
              </a:extLst>
            </p:cNvPr>
            <p:cNvSpPr/>
            <p:nvPr/>
          </p:nvSpPr>
          <p:spPr>
            <a:xfrm>
              <a:off x="5098811" y="2276391"/>
              <a:ext cx="91650" cy="107925"/>
            </a:xfrm>
            <a:custGeom>
              <a:avLst/>
              <a:gdLst/>
              <a:ahLst/>
              <a:cxnLst/>
              <a:rect l="l" t="t" r="r" b="b"/>
              <a:pathLst>
                <a:path w="5457" h="6426" extrusionOk="0">
                  <a:moveTo>
                    <a:pt x="459" y="0"/>
                  </a:moveTo>
                  <a:lnTo>
                    <a:pt x="0" y="102"/>
                  </a:lnTo>
                  <a:lnTo>
                    <a:pt x="26" y="5355"/>
                  </a:lnTo>
                  <a:lnTo>
                    <a:pt x="0" y="5406"/>
                  </a:lnTo>
                  <a:lnTo>
                    <a:pt x="102" y="5610"/>
                  </a:lnTo>
                  <a:lnTo>
                    <a:pt x="255" y="5762"/>
                  </a:lnTo>
                  <a:lnTo>
                    <a:pt x="434" y="5915"/>
                  </a:lnTo>
                  <a:lnTo>
                    <a:pt x="663" y="6043"/>
                  </a:lnTo>
                  <a:lnTo>
                    <a:pt x="893" y="6145"/>
                  </a:lnTo>
                  <a:lnTo>
                    <a:pt x="1173" y="6221"/>
                  </a:lnTo>
                  <a:lnTo>
                    <a:pt x="1454" y="6272"/>
                  </a:lnTo>
                  <a:lnTo>
                    <a:pt x="1760" y="6323"/>
                  </a:lnTo>
                  <a:lnTo>
                    <a:pt x="1913" y="6323"/>
                  </a:lnTo>
                  <a:lnTo>
                    <a:pt x="1964" y="6349"/>
                  </a:lnTo>
                  <a:lnTo>
                    <a:pt x="2423" y="6400"/>
                  </a:lnTo>
                  <a:lnTo>
                    <a:pt x="2881" y="6425"/>
                  </a:lnTo>
                  <a:lnTo>
                    <a:pt x="3774" y="6400"/>
                  </a:lnTo>
                  <a:lnTo>
                    <a:pt x="4564" y="6374"/>
                  </a:lnTo>
                  <a:lnTo>
                    <a:pt x="5457" y="6374"/>
                  </a:lnTo>
                  <a:lnTo>
                    <a:pt x="5406" y="5839"/>
                  </a:lnTo>
                  <a:lnTo>
                    <a:pt x="5304" y="5304"/>
                  </a:lnTo>
                  <a:lnTo>
                    <a:pt x="5151" y="4768"/>
                  </a:lnTo>
                  <a:lnTo>
                    <a:pt x="4998" y="4258"/>
                  </a:lnTo>
                  <a:lnTo>
                    <a:pt x="4768" y="3748"/>
                  </a:lnTo>
                  <a:lnTo>
                    <a:pt x="4539" y="3264"/>
                  </a:lnTo>
                  <a:lnTo>
                    <a:pt x="4258" y="2805"/>
                  </a:lnTo>
                  <a:lnTo>
                    <a:pt x="3952" y="2372"/>
                  </a:lnTo>
                  <a:lnTo>
                    <a:pt x="3621" y="1938"/>
                  </a:lnTo>
                  <a:lnTo>
                    <a:pt x="3238" y="1556"/>
                  </a:lnTo>
                  <a:lnTo>
                    <a:pt x="2856" y="1199"/>
                  </a:lnTo>
                  <a:lnTo>
                    <a:pt x="2423" y="893"/>
                  </a:lnTo>
                  <a:lnTo>
                    <a:pt x="1964" y="587"/>
                  </a:lnTo>
                  <a:lnTo>
                    <a:pt x="1479" y="357"/>
                  </a:lnTo>
                  <a:lnTo>
                    <a:pt x="969" y="15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2353;p101">
              <a:extLst>
                <a:ext uri="{FF2B5EF4-FFF2-40B4-BE49-F238E27FC236}">
                  <a16:creationId xmlns:a16="http://schemas.microsoft.com/office/drawing/2014/main" id="{EA15D853-5204-D7BB-7739-EB9A9AD11045}"/>
                </a:ext>
              </a:extLst>
            </p:cNvPr>
            <p:cNvSpPr/>
            <p:nvPr/>
          </p:nvSpPr>
          <p:spPr>
            <a:xfrm>
              <a:off x="5115085" y="2392006"/>
              <a:ext cx="35975" cy="101492"/>
            </a:xfrm>
            <a:custGeom>
              <a:avLst/>
              <a:gdLst/>
              <a:ahLst/>
              <a:cxnLst/>
              <a:rect l="l" t="t" r="r" b="b"/>
              <a:pathLst>
                <a:path w="2142" h="6043" extrusionOk="0">
                  <a:moveTo>
                    <a:pt x="1122" y="0"/>
                  </a:moveTo>
                  <a:lnTo>
                    <a:pt x="1173" y="332"/>
                  </a:lnTo>
                  <a:lnTo>
                    <a:pt x="1224" y="714"/>
                  </a:lnTo>
                  <a:lnTo>
                    <a:pt x="1250" y="1071"/>
                  </a:lnTo>
                  <a:lnTo>
                    <a:pt x="1250" y="1479"/>
                  </a:lnTo>
                  <a:lnTo>
                    <a:pt x="1224" y="1861"/>
                  </a:lnTo>
                  <a:lnTo>
                    <a:pt x="1199" y="2269"/>
                  </a:lnTo>
                  <a:lnTo>
                    <a:pt x="1173" y="2652"/>
                  </a:lnTo>
                  <a:lnTo>
                    <a:pt x="1097" y="3060"/>
                  </a:lnTo>
                  <a:lnTo>
                    <a:pt x="1020" y="3468"/>
                  </a:lnTo>
                  <a:lnTo>
                    <a:pt x="944" y="3850"/>
                  </a:lnTo>
                  <a:lnTo>
                    <a:pt x="842" y="4258"/>
                  </a:lnTo>
                  <a:lnTo>
                    <a:pt x="714" y="4641"/>
                  </a:lnTo>
                  <a:lnTo>
                    <a:pt x="561" y="4997"/>
                  </a:lnTo>
                  <a:lnTo>
                    <a:pt x="383" y="5354"/>
                  </a:lnTo>
                  <a:lnTo>
                    <a:pt x="204" y="5711"/>
                  </a:lnTo>
                  <a:lnTo>
                    <a:pt x="0" y="6043"/>
                  </a:lnTo>
                  <a:lnTo>
                    <a:pt x="0" y="6043"/>
                  </a:lnTo>
                  <a:lnTo>
                    <a:pt x="281" y="5737"/>
                  </a:lnTo>
                  <a:lnTo>
                    <a:pt x="561" y="5405"/>
                  </a:lnTo>
                  <a:lnTo>
                    <a:pt x="816" y="5099"/>
                  </a:lnTo>
                  <a:lnTo>
                    <a:pt x="1046" y="4743"/>
                  </a:lnTo>
                  <a:lnTo>
                    <a:pt x="1250" y="4411"/>
                  </a:lnTo>
                  <a:lnTo>
                    <a:pt x="1428" y="4054"/>
                  </a:lnTo>
                  <a:lnTo>
                    <a:pt x="1607" y="3697"/>
                  </a:lnTo>
                  <a:lnTo>
                    <a:pt x="1734" y="3315"/>
                  </a:lnTo>
                  <a:lnTo>
                    <a:pt x="1861" y="2932"/>
                  </a:lnTo>
                  <a:lnTo>
                    <a:pt x="1963" y="2550"/>
                  </a:lnTo>
                  <a:lnTo>
                    <a:pt x="2040" y="2142"/>
                  </a:lnTo>
                  <a:lnTo>
                    <a:pt x="2116" y="1734"/>
                  </a:lnTo>
                  <a:lnTo>
                    <a:pt x="2142" y="1301"/>
                  </a:lnTo>
                  <a:lnTo>
                    <a:pt x="2142" y="893"/>
                  </a:lnTo>
                  <a:lnTo>
                    <a:pt x="2142" y="459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2354;p101">
              <a:extLst>
                <a:ext uri="{FF2B5EF4-FFF2-40B4-BE49-F238E27FC236}">
                  <a16:creationId xmlns:a16="http://schemas.microsoft.com/office/drawing/2014/main" id="{3C7483DF-5C46-D788-89EA-7EABBF8DF323}"/>
                </a:ext>
              </a:extLst>
            </p:cNvPr>
            <p:cNvSpPr/>
            <p:nvPr/>
          </p:nvSpPr>
          <p:spPr>
            <a:xfrm>
              <a:off x="5120224" y="2665625"/>
              <a:ext cx="13285" cy="15418"/>
            </a:xfrm>
            <a:custGeom>
              <a:avLst/>
              <a:gdLst/>
              <a:ahLst/>
              <a:cxnLst/>
              <a:rect l="l" t="t" r="r" b="b"/>
              <a:pathLst>
                <a:path w="791" h="918" extrusionOk="0">
                  <a:moveTo>
                    <a:pt x="408" y="0"/>
                  </a:moveTo>
                  <a:lnTo>
                    <a:pt x="306" y="26"/>
                  </a:lnTo>
                  <a:lnTo>
                    <a:pt x="179" y="77"/>
                  </a:lnTo>
                  <a:lnTo>
                    <a:pt x="128" y="102"/>
                  </a:lnTo>
                  <a:lnTo>
                    <a:pt x="77" y="179"/>
                  </a:lnTo>
                  <a:lnTo>
                    <a:pt x="0" y="306"/>
                  </a:lnTo>
                  <a:lnTo>
                    <a:pt x="0" y="459"/>
                  </a:lnTo>
                  <a:lnTo>
                    <a:pt x="26" y="587"/>
                  </a:lnTo>
                  <a:lnTo>
                    <a:pt x="77" y="689"/>
                  </a:lnTo>
                  <a:lnTo>
                    <a:pt x="153" y="790"/>
                  </a:lnTo>
                  <a:lnTo>
                    <a:pt x="230" y="867"/>
                  </a:lnTo>
                  <a:lnTo>
                    <a:pt x="332" y="892"/>
                  </a:lnTo>
                  <a:lnTo>
                    <a:pt x="459" y="918"/>
                  </a:lnTo>
                  <a:lnTo>
                    <a:pt x="561" y="867"/>
                  </a:lnTo>
                  <a:lnTo>
                    <a:pt x="663" y="816"/>
                  </a:lnTo>
                  <a:lnTo>
                    <a:pt x="740" y="714"/>
                  </a:lnTo>
                  <a:lnTo>
                    <a:pt x="765" y="587"/>
                  </a:lnTo>
                  <a:lnTo>
                    <a:pt x="791" y="485"/>
                  </a:lnTo>
                  <a:lnTo>
                    <a:pt x="791" y="357"/>
                  </a:lnTo>
                  <a:lnTo>
                    <a:pt x="740" y="255"/>
                  </a:lnTo>
                  <a:lnTo>
                    <a:pt x="689" y="153"/>
                  </a:lnTo>
                  <a:lnTo>
                    <a:pt x="612" y="77"/>
                  </a:lnTo>
                  <a:lnTo>
                    <a:pt x="510" y="26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2355;p101">
              <a:extLst>
                <a:ext uri="{FF2B5EF4-FFF2-40B4-BE49-F238E27FC236}">
                  <a16:creationId xmlns:a16="http://schemas.microsoft.com/office/drawing/2014/main" id="{27D3A2AA-E126-3833-1F8B-4D5F79EF06AD}"/>
                </a:ext>
              </a:extLst>
            </p:cNvPr>
            <p:cNvSpPr/>
            <p:nvPr/>
          </p:nvSpPr>
          <p:spPr>
            <a:xfrm>
              <a:off x="4923677" y="2317504"/>
              <a:ext cx="206411" cy="207687"/>
            </a:xfrm>
            <a:custGeom>
              <a:avLst/>
              <a:gdLst/>
              <a:ahLst/>
              <a:cxnLst/>
              <a:rect l="l" t="t" r="r" b="b"/>
              <a:pathLst>
                <a:path w="12290" h="12366" extrusionOk="0">
                  <a:moveTo>
                    <a:pt x="10862" y="5354"/>
                  </a:moveTo>
                  <a:lnTo>
                    <a:pt x="10964" y="5380"/>
                  </a:lnTo>
                  <a:lnTo>
                    <a:pt x="11040" y="5431"/>
                  </a:lnTo>
                  <a:lnTo>
                    <a:pt x="11117" y="5482"/>
                  </a:lnTo>
                  <a:lnTo>
                    <a:pt x="11193" y="5584"/>
                  </a:lnTo>
                  <a:lnTo>
                    <a:pt x="11244" y="5686"/>
                  </a:lnTo>
                  <a:lnTo>
                    <a:pt x="11270" y="5813"/>
                  </a:lnTo>
                  <a:lnTo>
                    <a:pt x="11244" y="5915"/>
                  </a:lnTo>
                  <a:lnTo>
                    <a:pt x="11219" y="6017"/>
                  </a:lnTo>
                  <a:lnTo>
                    <a:pt x="11193" y="6119"/>
                  </a:lnTo>
                  <a:lnTo>
                    <a:pt x="11117" y="6221"/>
                  </a:lnTo>
                  <a:lnTo>
                    <a:pt x="11040" y="6297"/>
                  </a:lnTo>
                  <a:lnTo>
                    <a:pt x="10938" y="6348"/>
                  </a:lnTo>
                  <a:lnTo>
                    <a:pt x="10811" y="6399"/>
                  </a:lnTo>
                  <a:lnTo>
                    <a:pt x="10709" y="6425"/>
                  </a:lnTo>
                  <a:lnTo>
                    <a:pt x="10581" y="6399"/>
                  </a:lnTo>
                  <a:lnTo>
                    <a:pt x="10479" y="6374"/>
                  </a:lnTo>
                  <a:lnTo>
                    <a:pt x="10377" y="6323"/>
                  </a:lnTo>
                  <a:lnTo>
                    <a:pt x="10301" y="6246"/>
                  </a:lnTo>
                  <a:lnTo>
                    <a:pt x="10225" y="6170"/>
                  </a:lnTo>
                  <a:lnTo>
                    <a:pt x="10174" y="6043"/>
                  </a:lnTo>
                  <a:lnTo>
                    <a:pt x="10174" y="5941"/>
                  </a:lnTo>
                  <a:lnTo>
                    <a:pt x="10174" y="5864"/>
                  </a:lnTo>
                  <a:lnTo>
                    <a:pt x="10199" y="5762"/>
                  </a:lnTo>
                  <a:lnTo>
                    <a:pt x="10225" y="5686"/>
                  </a:lnTo>
                  <a:lnTo>
                    <a:pt x="10275" y="5609"/>
                  </a:lnTo>
                  <a:lnTo>
                    <a:pt x="10352" y="5533"/>
                  </a:lnTo>
                  <a:lnTo>
                    <a:pt x="10428" y="5482"/>
                  </a:lnTo>
                  <a:lnTo>
                    <a:pt x="10505" y="5456"/>
                  </a:lnTo>
                  <a:lnTo>
                    <a:pt x="10581" y="5405"/>
                  </a:lnTo>
                  <a:lnTo>
                    <a:pt x="10683" y="5380"/>
                  </a:lnTo>
                  <a:lnTo>
                    <a:pt x="10760" y="5354"/>
                  </a:lnTo>
                  <a:close/>
                  <a:moveTo>
                    <a:pt x="8440" y="6603"/>
                  </a:moveTo>
                  <a:lnTo>
                    <a:pt x="8491" y="6629"/>
                  </a:lnTo>
                  <a:lnTo>
                    <a:pt x="8542" y="6680"/>
                  </a:lnTo>
                  <a:lnTo>
                    <a:pt x="8644" y="6935"/>
                  </a:lnTo>
                  <a:lnTo>
                    <a:pt x="8746" y="7215"/>
                  </a:lnTo>
                  <a:lnTo>
                    <a:pt x="8771" y="7496"/>
                  </a:lnTo>
                  <a:lnTo>
                    <a:pt x="8771" y="7776"/>
                  </a:lnTo>
                  <a:lnTo>
                    <a:pt x="8720" y="8057"/>
                  </a:lnTo>
                  <a:lnTo>
                    <a:pt x="8618" y="8312"/>
                  </a:lnTo>
                  <a:lnTo>
                    <a:pt x="8465" y="8541"/>
                  </a:lnTo>
                  <a:lnTo>
                    <a:pt x="8287" y="8771"/>
                  </a:lnTo>
                  <a:lnTo>
                    <a:pt x="8057" y="8949"/>
                  </a:lnTo>
                  <a:lnTo>
                    <a:pt x="7802" y="9077"/>
                  </a:lnTo>
                  <a:lnTo>
                    <a:pt x="7547" y="9153"/>
                  </a:lnTo>
                  <a:lnTo>
                    <a:pt x="7267" y="9204"/>
                  </a:lnTo>
                  <a:lnTo>
                    <a:pt x="6987" y="9204"/>
                  </a:lnTo>
                  <a:lnTo>
                    <a:pt x="6706" y="9153"/>
                  </a:lnTo>
                  <a:lnTo>
                    <a:pt x="6451" y="9051"/>
                  </a:lnTo>
                  <a:lnTo>
                    <a:pt x="6222" y="8898"/>
                  </a:lnTo>
                  <a:lnTo>
                    <a:pt x="6196" y="8873"/>
                  </a:lnTo>
                  <a:lnTo>
                    <a:pt x="6171" y="8847"/>
                  </a:lnTo>
                  <a:lnTo>
                    <a:pt x="6196" y="8771"/>
                  </a:lnTo>
                  <a:lnTo>
                    <a:pt x="6222" y="8745"/>
                  </a:lnTo>
                  <a:lnTo>
                    <a:pt x="6273" y="8720"/>
                  </a:lnTo>
                  <a:lnTo>
                    <a:pt x="6298" y="8745"/>
                  </a:lnTo>
                  <a:lnTo>
                    <a:pt x="6528" y="8847"/>
                  </a:lnTo>
                  <a:lnTo>
                    <a:pt x="6757" y="8898"/>
                  </a:lnTo>
                  <a:lnTo>
                    <a:pt x="6987" y="8949"/>
                  </a:lnTo>
                  <a:lnTo>
                    <a:pt x="7216" y="8949"/>
                  </a:lnTo>
                  <a:lnTo>
                    <a:pt x="7471" y="8898"/>
                  </a:lnTo>
                  <a:lnTo>
                    <a:pt x="7675" y="8847"/>
                  </a:lnTo>
                  <a:lnTo>
                    <a:pt x="7904" y="8720"/>
                  </a:lnTo>
                  <a:lnTo>
                    <a:pt x="8083" y="8567"/>
                  </a:lnTo>
                  <a:lnTo>
                    <a:pt x="8236" y="8388"/>
                  </a:lnTo>
                  <a:lnTo>
                    <a:pt x="8363" y="8184"/>
                  </a:lnTo>
                  <a:lnTo>
                    <a:pt x="8440" y="7955"/>
                  </a:lnTo>
                  <a:lnTo>
                    <a:pt x="8465" y="7725"/>
                  </a:lnTo>
                  <a:lnTo>
                    <a:pt x="8465" y="7496"/>
                  </a:lnTo>
                  <a:lnTo>
                    <a:pt x="8440" y="7266"/>
                  </a:lnTo>
                  <a:lnTo>
                    <a:pt x="8389" y="7037"/>
                  </a:lnTo>
                  <a:lnTo>
                    <a:pt x="8287" y="6833"/>
                  </a:lnTo>
                  <a:lnTo>
                    <a:pt x="8261" y="6782"/>
                  </a:lnTo>
                  <a:lnTo>
                    <a:pt x="8261" y="6705"/>
                  </a:lnTo>
                  <a:lnTo>
                    <a:pt x="8287" y="6654"/>
                  </a:lnTo>
                  <a:lnTo>
                    <a:pt x="8338" y="6629"/>
                  </a:lnTo>
                  <a:lnTo>
                    <a:pt x="8389" y="6603"/>
                  </a:lnTo>
                  <a:close/>
                  <a:moveTo>
                    <a:pt x="4157" y="9663"/>
                  </a:moveTo>
                  <a:lnTo>
                    <a:pt x="4309" y="9714"/>
                  </a:lnTo>
                  <a:lnTo>
                    <a:pt x="4437" y="9816"/>
                  </a:lnTo>
                  <a:lnTo>
                    <a:pt x="4539" y="9918"/>
                  </a:lnTo>
                  <a:lnTo>
                    <a:pt x="4590" y="10071"/>
                  </a:lnTo>
                  <a:lnTo>
                    <a:pt x="4615" y="10249"/>
                  </a:lnTo>
                  <a:lnTo>
                    <a:pt x="4590" y="10402"/>
                  </a:lnTo>
                  <a:lnTo>
                    <a:pt x="4513" y="10555"/>
                  </a:lnTo>
                  <a:lnTo>
                    <a:pt x="4411" y="10683"/>
                  </a:lnTo>
                  <a:lnTo>
                    <a:pt x="4284" y="10759"/>
                  </a:lnTo>
                  <a:lnTo>
                    <a:pt x="4131" y="10810"/>
                  </a:lnTo>
                  <a:lnTo>
                    <a:pt x="3978" y="10836"/>
                  </a:lnTo>
                  <a:lnTo>
                    <a:pt x="3800" y="10785"/>
                  </a:lnTo>
                  <a:lnTo>
                    <a:pt x="3672" y="10708"/>
                  </a:lnTo>
                  <a:lnTo>
                    <a:pt x="3596" y="10606"/>
                  </a:lnTo>
                  <a:lnTo>
                    <a:pt x="3545" y="10504"/>
                  </a:lnTo>
                  <a:lnTo>
                    <a:pt x="3519" y="10377"/>
                  </a:lnTo>
                  <a:lnTo>
                    <a:pt x="3519" y="10275"/>
                  </a:lnTo>
                  <a:lnTo>
                    <a:pt x="3519" y="10147"/>
                  </a:lnTo>
                  <a:lnTo>
                    <a:pt x="3545" y="9994"/>
                  </a:lnTo>
                  <a:lnTo>
                    <a:pt x="3596" y="9892"/>
                  </a:lnTo>
                  <a:lnTo>
                    <a:pt x="3698" y="9790"/>
                  </a:lnTo>
                  <a:lnTo>
                    <a:pt x="3851" y="9688"/>
                  </a:lnTo>
                  <a:lnTo>
                    <a:pt x="4004" y="9663"/>
                  </a:lnTo>
                  <a:close/>
                  <a:moveTo>
                    <a:pt x="8516" y="0"/>
                  </a:moveTo>
                  <a:lnTo>
                    <a:pt x="8083" y="51"/>
                  </a:lnTo>
                  <a:lnTo>
                    <a:pt x="7853" y="77"/>
                  </a:lnTo>
                  <a:lnTo>
                    <a:pt x="7649" y="128"/>
                  </a:lnTo>
                  <a:lnTo>
                    <a:pt x="7420" y="204"/>
                  </a:lnTo>
                  <a:lnTo>
                    <a:pt x="7216" y="306"/>
                  </a:lnTo>
                  <a:lnTo>
                    <a:pt x="7012" y="408"/>
                  </a:lnTo>
                  <a:lnTo>
                    <a:pt x="6808" y="535"/>
                  </a:lnTo>
                  <a:lnTo>
                    <a:pt x="6630" y="688"/>
                  </a:lnTo>
                  <a:lnTo>
                    <a:pt x="6426" y="867"/>
                  </a:lnTo>
                  <a:lnTo>
                    <a:pt x="6222" y="1096"/>
                  </a:lnTo>
                  <a:lnTo>
                    <a:pt x="6043" y="1351"/>
                  </a:lnTo>
                  <a:lnTo>
                    <a:pt x="5890" y="1581"/>
                  </a:lnTo>
                  <a:lnTo>
                    <a:pt x="5763" y="1836"/>
                  </a:lnTo>
                  <a:lnTo>
                    <a:pt x="5686" y="2091"/>
                  </a:lnTo>
                  <a:lnTo>
                    <a:pt x="5610" y="2346"/>
                  </a:lnTo>
                  <a:lnTo>
                    <a:pt x="5559" y="2601"/>
                  </a:lnTo>
                  <a:lnTo>
                    <a:pt x="5559" y="2881"/>
                  </a:lnTo>
                  <a:lnTo>
                    <a:pt x="5559" y="3136"/>
                  </a:lnTo>
                  <a:lnTo>
                    <a:pt x="5559" y="3416"/>
                  </a:lnTo>
                  <a:lnTo>
                    <a:pt x="5610" y="3671"/>
                  </a:lnTo>
                  <a:lnTo>
                    <a:pt x="5661" y="3952"/>
                  </a:lnTo>
                  <a:lnTo>
                    <a:pt x="5814" y="4487"/>
                  </a:lnTo>
                  <a:lnTo>
                    <a:pt x="6043" y="5023"/>
                  </a:lnTo>
                  <a:lnTo>
                    <a:pt x="6043" y="5048"/>
                  </a:lnTo>
                  <a:lnTo>
                    <a:pt x="6043" y="5099"/>
                  </a:lnTo>
                  <a:lnTo>
                    <a:pt x="6043" y="5150"/>
                  </a:lnTo>
                  <a:lnTo>
                    <a:pt x="6018" y="5227"/>
                  </a:lnTo>
                  <a:lnTo>
                    <a:pt x="5941" y="5252"/>
                  </a:lnTo>
                  <a:lnTo>
                    <a:pt x="5890" y="5252"/>
                  </a:lnTo>
                  <a:lnTo>
                    <a:pt x="5839" y="5227"/>
                  </a:lnTo>
                  <a:lnTo>
                    <a:pt x="5559" y="5023"/>
                  </a:lnTo>
                  <a:lnTo>
                    <a:pt x="5253" y="4844"/>
                  </a:lnTo>
                  <a:lnTo>
                    <a:pt x="4947" y="4691"/>
                  </a:lnTo>
                  <a:lnTo>
                    <a:pt x="4615" y="4538"/>
                  </a:lnTo>
                  <a:lnTo>
                    <a:pt x="4284" y="4436"/>
                  </a:lnTo>
                  <a:lnTo>
                    <a:pt x="3953" y="4360"/>
                  </a:lnTo>
                  <a:lnTo>
                    <a:pt x="3621" y="4283"/>
                  </a:lnTo>
                  <a:lnTo>
                    <a:pt x="3264" y="4258"/>
                  </a:lnTo>
                  <a:lnTo>
                    <a:pt x="2933" y="4258"/>
                  </a:lnTo>
                  <a:lnTo>
                    <a:pt x="2601" y="4309"/>
                  </a:lnTo>
                  <a:lnTo>
                    <a:pt x="2270" y="4360"/>
                  </a:lnTo>
                  <a:lnTo>
                    <a:pt x="1938" y="4487"/>
                  </a:lnTo>
                  <a:lnTo>
                    <a:pt x="1632" y="4615"/>
                  </a:lnTo>
                  <a:lnTo>
                    <a:pt x="1326" y="4819"/>
                  </a:lnTo>
                  <a:lnTo>
                    <a:pt x="1046" y="5023"/>
                  </a:lnTo>
                  <a:lnTo>
                    <a:pt x="791" y="5303"/>
                  </a:lnTo>
                  <a:lnTo>
                    <a:pt x="536" y="5635"/>
                  </a:lnTo>
                  <a:lnTo>
                    <a:pt x="332" y="5966"/>
                  </a:lnTo>
                  <a:lnTo>
                    <a:pt x="179" y="6297"/>
                  </a:lnTo>
                  <a:lnTo>
                    <a:pt x="77" y="6654"/>
                  </a:lnTo>
                  <a:lnTo>
                    <a:pt x="26" y="7011"/>
                  </a:lnTo>
                  <a:lnTo>
                    <a:pt x="1" y="7343"/>
                  </a:lnTo>
                  <a:lnTo>
                    <a:pt x="26" y="7700"/>
                  </a:lnTo>
                  <a:lnTo>
                    <a:pt x="77" y="8057"/>
                  </a:lnTo>
                  <a:lnTo>
                    <a:pt x="179" y="8388"/>
                  </a:lnTo>
                  <a:lnTo>
                    <a:pt x="307" y="8745"/>
                  </a:lnTo>
                  <a:lnTo>
                    <a:pt x="460" y="9051"/>
                  </a:lnTo>
                  <a:lnTo>
                    <a:pt x="664" y="9382"/>
                  </a:lnTo>
                  <a:lnTo>
                    <a:pt x="868" y="9688"/>
                  </a:lnTo>
                  <a:lnTo>
                    <a:pt x="1097" y="9994"/>
                  </a:lnTo>
                  <a:lnTo>
                    <a:pt x="1352" y="10275"/>
                  </a:lnTo>
                  <a:lnTo>
                    <a:pt x="1632" y="10530"/>
                  </a:lnTo>
                  <a:lnTo>
                    <a:pt x="1989" y="10836"/>
                  </a:lnTo>
                  <a:lnTo>
                    <a:pt x="2372" y="11142"/>
                  </a:lnTo>
                  <a:lnTo>
                    <a:pt x="2754" y="11371"/>
                  </a:lnTo>
                  <a:lnTo>
                    <a:pt x="3162" y="11601"/>
                  </a:lnTo>
                  <a:lnTo>
                    <a:pt x="3570" y="11779"/>
                  </a:lnTo>
                  <a:lnTo>
                    <a:pt x="4004" y="11958"/>
                  </a:lnTo>
                  <a:lnTo>
                    <a:pt x="4437" y="12085"/>
                  </a:lnTo>
                  <a:lnTo>
                    <a:pt x="4896" y="12187"/>
                  </a:lnTo>
                  <a:lnTo>
                    <a:pt x="5329" y="12264"/>
                  </a:lnTo>
                  <a:lnTo>
                    <a:pt x="5788" y="12340"/>
                  </a:lnTo>
                  <a:lnTo>
                    <a:pt x="6247" y="12365"/>
                  </a:lnTo>
                  <a:lnTo>
                    <a:pt x="6706" y="12365"/>
                  </a:lnTo>
                  <a:lnTo>
                    <a:pt x="7191" y="12340"/>
                  </a:lnTo>
                  <a:lnTo>
                    <a:pt x="7649" y="12289"/>
                  </a:lnTo>
                  <a:lnTo>
                    <a:pt x="8108" y="12238"/>
                  </a:lnTo>
                  <a:lnTo>
                    <a:pt x="8567" y="12136"/>
                  </a:lnTo>
                  <a:lnTo>
                    <a:pt x="8848" y="12034"/>
                  </a:lnTo>
                  <a:lnTo>
                    <a:pt x="9103" y="11907"/>
                  </a:lnTo>
                  <a:lnTo>
                    <a:pt x="9358" y="11779"/>
                  </a:lnTo>
                  <a:lnTo>
                    <a:pt x="9613" y="11626"/>
                  </a:lnTo>
                  <a:lnTo>
                    <a:pt x="9842" y="11473"/>
                  </a:lnTo>
                  <a:lnTo>
                    <a:pt x="10072" y="11295"/>
                  </a:lnTo>
                  <a:lnTo>
                    <a:pt x="10275" y="11116"/>
                  </a:lnTo>
                  <a:lnTo>
                    <a:pt x="10479" y="10912"/>
                  </a:lnTo>
                  <a:lnTo>
                    <a:pt x="10683" y="10708"/>
                  </a:lnTo>
                  <a:lnTo>
                    <a:pt x="10862" y="10504"/>
                  </a:lnTo>
                  <a:lnTo>
                    <a:pt x="11168" y="10020"/>
                  </a:lnTo>
                  <a:lnTo>
                    <a:pt x="11474" y="9535"/>
                  </a:lnTo>
                  <a:lnTo>
                    <a:pt x="11703" y="9000"/>
                  </a:lnTo>
                  <a:lnTo>
                    <a:pt x="11907" y="8439"/>
                  </a:lnTo>
                  <a:lnTo>
                    <a:pt x="12060" y="7878"/>
                  </a:lnTo>
                  <a:lnTo>
                    <a:pt x="12162" y="7292"/>
                  </a:lnTo>
                  <a:lnTo>
                    <a:pt x="12239" y="6705"/>
                  </a:lnTo>
                  <a:lnTo>
                    <a:pt x="12290" y="6119"/>
                  </a:lnTo>
                  <a:lnTo>
                    <a:pt x="12290" y="5533"/>
                  </a:lnTo>
                  <a:lnTo>
                    <a:pt x="12239" y="4972"/>
                  </a:lnTo>
                  <a:lnTo>
                    <a:pt x="12162" y="4411"/>
                  </a:lnTo>
                  <a:lnTo>
                    <a:pt x="11754" y="4360"/>
                  </a:lnTo>
                  <a:lnTo>
                    <a:pt x="11372" y="4283"/>
                  </a:lnTo>
                  <a:lnTo>
                    <a:pt x="11015" y="4181"/>
                  </a:lnTo>
                  <a:lnTo>
                    <a:pt x="10709" y="4054"/>
                  </a:lnTo>
                  <a:lnTo>
                    <a:pt x="10556" y="3977"/>
                  </a:lnTo>
                  <a:lnTo>
                    <a:pt x="10428" y="3875"/>
                  </a:lnTo>
                  <a:lnTo>
                    <a:pt x="10326" y="3773"/>
                  </a:lnTo>
                  <a:lnTo>
                    <a:pt x="10225" y="3671"/>
                  </a:lnTo>
                  <a:lnTo>
                    <a:pt x="10148" y="3544"/>
                  </a:lnTo>
                  <a:lnTo>
                    <a:pt x="10072" y="3391"/>
                  </a:lnTo>
                  <a:lnTo>
                    <a:pt x="10046" y="3263"/>
                  </a:lnTo>
                  <a:lnTo>
                    <a:pt x="10021" y="3085"/>
                  </a:lnTo>
                  <a:lnTo>
                    <a:pt x="9944" y="3009"/>
                  </a:lnTo>
                  <a:lnTo>
                    <a:pt x="9919" y="2907"/>
                  </a:lnTo>
                  <a:lnTo>
                    <a:pt x="9919" y="128"/>
                  </a:lnTo>
                  <a:lnTo>
                    <a:pt x="9434" y="77"/>
                  </a:lnTo>
                  <a:lnTo>
                    <a:pt x="8975" y="26"/>
                  </a:lnTo>
                  <a:lnTo>
                    <a:pt x="8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2356;p101">
              <a:extLst>
                <a:ext uri="{FF2B5EF4-FFF2-40B4-BE49-F238E27FC236}">
                  <a16:creationId xmlns:a16="http://schemas.microsoft.com/office/drawing/2014/main" id="{549F8DBB-71AC-AEF5-30C8-F9545BFB5473}"/>
                </a:ext>
              </a:extLst>
            </p:cNvPr>
            <p:cNvSpPr/>
            <p:nvPr/>
          </p:nvSpPr>
          <p:spPr>
            <a:xfrm>
              <a:off x="5094528" y="2407423"/>
              <a:ext cx="18424" cy="17987"/>
            </a:xfrm>
            <a:custGeom>
              <a:avLst/>
              <a:gdLst/>
              <a:ahLst/>
              <a:cxnLst/>
              <a:rect l="l" t="t" r="r" b="b"/>
              <a:pathLst>
                <a:path w="1097" h="1071" extrusionOk="0">
                  <a:moveTo>
                    <a:pt x="587" y="0"/>
                  </a:moveTo>
                  <a:lnTo>
                    <a:pt x="510" y="26"/>
                  </a:lnTo>
                  <a:lnTo>
                    <a:pt x="408" y="51"/>
                  </a:lnTo>
                  <a:lnTo>
                    <a:pt x="332" y="102"/>
                  </a:lnTo>
                  <a:lnTo>
                    <a:pt x="255" y="128"/>
                  </a:lnTo>
                  <a:lnTo>
                    <a:pt x="179" y="179"/>
                  </a:lnTo>
                  <a:lnTo>
                    <a:pt x="102" y="255"/>
                  </a:lnTo>
                  <a:lnTo>
                    <a:pt x="52" y="332"/>
                  </a:lnTo>
                  <a:lnTo>
                    <a:pt x="26" y="408"/>
                  </a:lnTo>
                  <a:lnTo>
                    <a:pt x="1" y="510"/>
                  </a:lnTo>
                  <a:lnTo>
                    <a:pt x="1" y="587"/>
                  </a:lnTo>
                  <a:lnTo>
                    <a:pt x="1" y="689"/>
                  </a:lnTo>
                  <a:lnTo>
                    <a:pt x="52" y="816"/>
                  </a:lnTo>
                  <a:lnTo>
                    <a:pt x="128" y="892"/>
                  </a:lnTo>
                  <a:lnTo>
                    <a:pt x="204" y="969"/>
                  </a:lnTo>
                  <a:lnTo>
                    <a:pt x="306" y="1020"/>
                  </a:lnTo>
                  <a:lnTo>
                    <a:pt x="408" y="1045"/>
                  </a:lnTo>
                  <a:lnTo>
                    <a:pt x="536" y="1071"/>
                  </a:lnTo>
                  <a:lnTo>
                    <a:pt x="638" y="1045"/>
                  </a:lnTo>
                  <a:lnTo>
                    <a:pt x="765" y="994"/>
                  </a:lnTo>
                  <a:lnTo>
                    <a:pt x="867" y="943"/>
                  </a:lnTo>
                  <a:lnTo>
                    <a:pt x="944" y="867"/>
                  </a:lnTo>
                  <a:lnTo>
                    <a:pt x="1020" y="765"/>
                  </a:lnTo>
                  <a:lnTo>
                    <a:pt x="1046" y="663"/>
                  </a:lnTo>
                  <a:lnTo>
                    <a:pt x="1071" y="561"/>
                  </a:lnTo>
                  <a:lnTo>
                    <a:pt x="1097" y="459"/>
                  </a:lnTo>
                  <a:lnTo>
                    <a:pt x="1071" y="332"/>
                  </a:lnTo>
                  <a:lnTo>
                    <a:pt x="1020" y="230"/>
                  </a:lnTo>
                  <a:lnTo>
                    <a:pt x="944" y="128"/>
                  </a:lnTo>
                  <a:lnTo>
                    <a:pt x="867" y="77"/>
                  </a:lnTo>
                  <a:lnTo>
                    <a:pt x="791" y="2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2357;p101">
              <a:extLst>
                <a:ext uri="{FF2B5EF4-FFF2-40B4-BE49-F238E27FC236}">
                  <a16:creationId xmlns:a16="http://schemas.microsoft.com/office/drawing/2014/main" id="{35CA9FCF-23CA-056A-2871-1A07B386B5F7}"/>
                </a:ext>
              </a:extLst>
            </p:cNvPr>
            <p:cNvSpPr/>
            <p:nvPr/>
          </p:nvSpPr>
          <p:spPr>
            <a:xfrm>
              <a:off x="5049989" y="2602679"/>
              <a:ext cx="51829" cy="86511"/>
            </a:xfrm>
            <a:custGeom>
              <a:avLst/>
              <a:gdLst/>
              <a:ahLst/>
              <a:cxnLst/>
              <a:rect l="l" t="t" r="r" b="b"/>
              <a:pathLst>
                <a:path w="3086" h="5151" extrusionOk="0">
                  <a:moveTo>
                    <a:pt x="1760" y="0"/>
                  </a:moveTo>
                  <a:lnTo>
                    <a:pt x="1633" y="26"/>
                  </a:lnTo>
                  <a:lnTo>
                    <a:pt x="1531" y="102"/>
                  </a:lnTo>
                  <a:lnTo>
                    <a:pt x="1429" y="230"/>
                  </a:lnTo>
                  <a:lnTo>
                    <a:pt x="1327" y="383"/>
                  </a:lnTo>
                  <a:lnTo>
                    <a:pt x="1250" y="587"/>
                  </a:lnTo>
                  <a:lnTo>
                    <a:pt x="1199" y="867"/>
                  </a:lnTo>
                  <a:lnTo>
                    <a:pt x="1225" y="1148"/>
                  </a:lnTo>
                  <a:lnTo>
                    <a:pt x="1301" y="1403"/>
                  </a:lnTo>
                  <a:lnTo>
                    <a:pt x="1429" y="1657"/>
                  </a:lnTo>
                  <a:lnTo>
                    <a:pt x="1454" y="1734"/>
                  </a:lnTo>
                  <a:lnTo>
                    <a:pt x="1403" y="1836"/>
                  </a:lnTo>
                  <a:lnTo>
                    <a:pt x="1352" y="1887"/>
                  </a:lnTo>
                  <a:lnTo>
                    <a:pt x="1250" y="1887"/>
                  </a:lnTo>
                  <a:lnTo>
                    <a:pt x="1046" y="1836"/>
                  </a:lnTo>
                  <a:lnTo>
                    <a:pt x="842" y="1836"/>
                  </a:lnTo>
                  <a:lnTo>
                    <a:pt x="638" y="1861"/>
                  </a:lnTo>
                  <a:lnTo>
                    <a:pt x="434" y="1938"/>
                  </a:lnTo>
                  <a:lnTo>
                    <a:pt x="281" y="2040"/>
                  </a:lnTo>
                  <a:lnTo>
                    <a:pt x="154" y="2193"/>
                  </a:lnTo>
                  <a:lnTo>
                    <a:pt x="77" y="2269"/>
                  </a:lnTo>
                  <a:lnTo>
                    <a:pt x="52" y="2371"/>
                  </a:lnTo>
                  <a:lnTo>
                    <a:pt x="26" y="2473"/>
                  </a:lnTo>
                  <a:lnTo>
                    <a:pt x="1" y="2601"/>
                  </a:lnTo>
                  <a:lnTo>
                    <a:pt x="26" y="2779"/>
                  </a:lnTo>
                  <a:lnTo>
                    <a:pt x="77" y="2958"/>
                  </a:lnTo>
                  <a:lnTo>
                    <a:pt x="154" y="3085"/>
                  </a:lnTo>
                  <a:lnTo>
                    <a:pt x="281" y="3213"/>
                  </a:lnTo>
                  <a:lnTo>
                    <a:pt x="409" y="3315"/>
                  </a:lnTo>
                  <a:lnTo>
                    <a:pt x="562" y="3417"/>
                  </a:lnTo>
                  <a:lnTo>
                    <a:pt x="842" y="3621"/>
                  </a:lnTo>
                  <a:lnTo>
                    <a:pt x="944" y="3570"/>
                  </a:lnTo>
                  <a:lnTo>
                    <a:pt x="995" y="3570"/>
                  </a:lnTo>
                  <a:lnTo>
                    <a:pt x="1046" y="3595"/>
                  </a:lnTo>
                  <a:lnTo>
                    <a:pt x="1046" y="3646"/>
                  </a:lnTo>
                  <a:lnTo>
                    <a:pt x="1021" y="3697"/>
                  </a:lnTo>
                  <a:lnTo>
                    <a:pt x="715" y="3952"/>
                  </a:lnTo>
                  <a:lnTo>
                    <a:pt x="587" y="4105"/>
                  </a:lnTo>
                  <a:lnTo>
                    <a:pt x="536" y="4182"/>
                  </a:lnTo>
                  <a:lnTo>
                    <a:pt x="485" y="4258"/>
                  </a:lnTo>
                  <a:lnTo>
                    <a:pt x="434" y="4437"/>
                  </a:lnTo>
                  <a:lnTo>
                    <a:pt x="460" y="4615"/>
                  </a:lnTo>
                  <a:lnTo>
                    <a:pt x="485" y="4768"/>
                  </a:lnTo>
                  <a:lnTo>
                    <a:pt x="587" y="4895"/>
                  </a:lnTo>
                  <a:lnTo>
                    <a:pt x="689" y="4997"/>
                  </a:lnTo>
                  <a:lnTo>
                    <a:pt x="842" y="5074"/>
                  </a:lnTo>
                  <a:lnTo>
                    <a:pt x="995" y="5125"/>
                  </a:lnTo>
                  <a:lnTo>
                    <a:pt x="1174" y="5150"/>
                  </a:lnTo>
                  <a:lnTo>
                    <a:pt x="1403" y="5125"/>
                  </a:lnTo>
                  <a:lnTo>
                    <a:pt x="1607" y="5048"/>
                  </a:lnTo>
                  <a:lnTo>
                    <a:pt x="1811" y="4946"/>
                  </a:lnTo>
                  <a:lnTo>
                    <a:pt x="1990" y="4819"/>
                  </a:lnTo>
                  <a:lnTo>
                    <a:pt x="2168" y="4691"/>
                  </a:lnTo>
                  <a:lnTo>
                    <a:pt x="2347" y="4513"/>
                  </a:lnTo>
                  <a:lnTo>
                    <a:pt x="2653" y="4207"/>
                  </a:lnTo>
                  <a:lnTo>
                    <a:pt x="2602" y="3927"/>
                  </a:lnTo>
                  <a:lnTo>
                    <a:pt x="2576" y="3621"/>
                  </a:lnTo>
                  <a:lnTo>
                    <a:pt x="2321" y="3723"/>
                  </a:lnTo>
                  <a:lnTo>
                    <a:pt x="2066" y="3825"/>
                  </a:lnTo>
                  <a:lnTo>
                    <a:pt x="1786" y="4054"/>
                  </a:lnTo>
                  <a:lnTo>
                    <a:pt x="1505" y="4284"/>
                  </a:lnTo>
                  <a:lnTo>
                    <a:pt x="1480" y="4309"/>
                  </a:lnTo>
                  <a:lnTo>
                    <a:pt x="1429" y="4284"/>
                  </a:lnTo>
                  <a:lnTo>
                    <a:pt x="1403" y="4258"/>
                  </a:lnTo>
                  <a:lnTo>
                    <a:pt x="1429" y="4207"/>
                  </a:lnTo>
                  <a:lnTo>
                    <a:pt x="1633" y="3952"/>
                  </a:lnTo>
                  <a:lnTo>
                    <a:pt x="1913" y="3697"/>
                  </a:lnTo>
                  <a:lnTo>
                    <a:pt x="2066" y="3595"/>
                  </a:lnTo>
                  <a:lnTo>
                    <a:pt x="2219" y="3493"/>
                  </a:lnTo>
                  <a:lnTo>
                    <a:pt x="2398" y="3442"/>
                  </a:lnTo>
                  <a:lnTo>
                    <a:pt x="2551" y="3391"/>
                  </a:lnTo>
                  <a:lnTo>
                    <a:pt x="2576" y="3085"/>
                  </a:lnTo>
                  <a:lnTo>
                    <a:pt x="2602" y="2779"/>
                  </a:lnTo>
                  <a:lnTo>
                    <a:pt x="1913" y="2728"/>
                  </a:lnTo>
                  <a:lnTo>
                    <a:pt x="1225" y="2728"/>
                  </a:lnTo>
                  <a:lnTo>
                    <a:pt x="1174" y="2703"/>
                  </a:lnTo>
                  <a:lnTo>
                    <a:pt x="1174" y="2652"/>
                  </a:lnTo>
                  <a:lnTo>
                    <a:pt x="1174" y="2626"/>
                  </a:lnTo>
                  <a:lnTo>
                    <a:pt x="1225" y="2601"/>
                  </a:lnTo>
                  <a:lnTo>
                    <a:pt x="1939" y="2550"/>
                  </a:lnTo>
                  <a:lnTo>
                    <a:pt x="2270" y="2575"/>
                  </a:lnTo>
                  <a:lnTo>
                    <a:pt x="2627" y="2601"/>
                  </a:lnTo>
                  <a:lnTo>
                    <a:pt x="2704" y="2269"/>
                  </a:lnTo>
                  <a:lnTo>
                    <a:pt x="2780" y="1938"/>
                  </a:lnTo>
                  <a:lnTo>
                    <a:pt x="2653" y="1861"/>
                  </a:lnTo>
                  <a:lnTo>
                    <a:pt x="2551" y="1785"/>
                  </a:lnTo>
                  <a:lnTo>
                    <a:pt x="2449" y="1683"/>
                  </a:lnTo>
                  <a:lnTo>
                    <a:pt x="2347" y="1555"/>
                  </a:lnTo>
                  <a:lnTo>
                    <a:pt x="2270" y="1453"/>
                  </a:lnTo>
                  <a:lnTo>
                    <a:pt x="2194" y="1301"/>
                  </a:lnTo>
                  <a:lnTo>
                    <a:pt x="2092" y="1046"/>
                  </a:lnTo>
                  <a:lnTo>
                    <a:pt x="2117" y="969"/>
                  </a:lnTo>
                  <a:lnTo>
                    <a:pt x="2168" y="944"/>
                  </a:lnTo>
                  <a:lnTo>
                    <a:pt x="2219" y="944"/>
                  </a:lnTo>
                  <a:lnTo>
                    <a:pt x="2270" y="995"/>
                  </a:lnTo>
                  <a:lnTo>
                    <a:pt x="2372" y="1224"/>
                  </a:lnTo>
                  <a:lnTo>
                    <a:pt x="2500" y="1403"/>
                  </a:lnTo>
                  <a:lnTo>
                    <a:pt x="2678" y="1581"/>
                  </a:lnTo>
                  <a:lnTo>
                    <a:pt x="2856" y="1734"/>
                  </a:lnTo>
                  <a:lnTo>
                    <a:pt x="2984" y="1403"/>
                  </a:lnTo>
                  <a:lnTo>
                    <a:pt x="3086" y="1250"/>
                  </a:lnTo>
                  <a:lnTo>
                    <a:pt x="2933" y="867"/>
                  </a:lnTo>
                  <a:lnTo>
                    <a:pt x="2882" y="714"/>
                  </a:lnTo>
                  <a:lnTo>
                    <a:pt x="2780" y="561"/>
                  </a:lnTo>
                  <a:lnTo>
                    <a:pt x="2678" y="434"/>
                  </a:lnTo>
                  <a:lnTo>
                    <a:pt x="2551" y="306"/>
                  </a:lnTo>
                  <a:lnTo>
                    <a:pt x="2398" y="204"/>
                  </a:lnTo>
                  <a:lnTo>
                    <a:pt x="2194" y="128"/>
                  </a:lnTo>
                  <a:lnTo>
                    <a:pt x="2041" y="51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2358;p101">
              <a:extLst>
                <a:ext uri="{FF2B5EF4-FFF2-40B4-BE49-F238E27FC236}">
                  <a16:creationId xmlns:a16="http://schemas.microsoft.com/office/drawing/2014/main" id="{FC73CA30-2D65-6997-49CE-C4EE2BDC5D1F}"/>
                </a:ext>
              </a:extLst>
            </p:cNvPr>
            <p:cNvSpPr/>
            <p:nvPr/>
          </p:nvSpPr>
          <p:spPr>
            <a:xfrm>
              <a:off x="5016602" y="2299937"/>
              <a:ext cx="73663" cy="41988"/>
            </a:xfrm>
            <a:custGeom>
              <a:avLst/>
              <a:gdLst/>
              <a:ahLst/>
              <a:cxnLst/>
              <a:rect l="l" t="t" r="r" b="b"/>
              <a:pathLst>
                <a:path w="4386" h="2500" extrusionOk="0">
                  <a:moveTo>
                    <a:pt x="3570" y="1"/>
                  </a:moveTo>
                  <a:lnTo>
                    <a:pt x="3162" y="26"/>
                  </a:lnTo>
                  <a:lnTo>
                    <a:pt x="2779" y="52"/>
                  </a:lnTo>
                  <a:lnTo>
                    <a:pt x="2371" y="128"/>
                  </a:lnTo>
                  <a:lnTo>
                    <a:pt x="1989" y="230"/>
                  </a:lnTo>
                  <a:lnTo>
                    <a:pt x="1632" y="383"/>
                  </a:lnTo>
                  <a:lnTo>
                    <a:pt x="1275" y="587"/>
                  </a:lnTo>
                  <a:lnTo>
                    <a:pt x="1046" y="766"/>
                  </a:lnTo>
                  <a:lnTo>
                    <a:pt x="816" y="970"/>
                  </a:lnTo>
                  <a:lnTo>
                    <a:pt x="638" y="1199"/>
                  </a:lnTo>
                  <a:lnTo>
                    <a:pt x="485" y="1428"/>
                  </a:lnTo>
                  <a:lnTo>
                    <a:pt x="332" y="1683"/>
                  </a:lnTo>
                  <a:lnTo>
                    <a:pt x="204" y="1938"/>
                  </a:lnTo>
                  <a:lnTo>
                    <a:pt x="102" y="2219"/>
                  </a:lnTo>
                  <a:lnTo>
                    <a:pt x="0" y="2499"/>
                  </a:lnTo>
                  <a:lnTo>
                    <a:pt x="0" y="2499"/>
                  </a:lnTo>
                  <a:lnTo>
                    <a:pt x="102" y="2295"/>
                  </a:lnTo>
                  <a:lnTo>
                    <a:pt x="204" y="2091"/>
                  </a:lnTo>
                  <a:lnTo>
                    <a:pt x="357" y="1913"/>
                  </a:lnTo>
                  <a:lnTo>
                    <a:pt x="485" y="1734"/>
                  </a:lnTo>
                  <a:lnTo>
                    <a:pt x="663" y="1530"/>
                  </a:lnTo>
                  <a:lnTo>
                    <a:pt x="867" y="1352"/>
                  </a:lnTo>
                  <a:lnTo>
                    <a:pt x="1071" y="1199"/>
                  </a:lnTo>
                  <a:lnTo>
                    <a:pt x="1301" y="1046"/>
                  </a:lnTo>
                  <a:lnTo>
                    <a:pt x="1530" y="919"/>
                  </a:lnTo>
                  <a:lnTo>
                    <a:pt x="1785" y="817"/>
                  </a:lnTo>
                  <a:lnTo>
                    <a:pt x="2040" y="715"/>
                  </a:lnTo>
                  <a:lnTo>
                    <a:pt x="2295" y="638"/>
                  </a:lnTo>
                  <a:lnTo>
                    <a:pt x="2575" y="562"/>
                  </a:lnTo>
                  <a:lnTo>
                    <a:pt x="2856" y="536"/>
                  </a:lnTo>
                  <a:lnTo>
                    <a:pt x="3111" y="511"/>
                  </a:lnTo>
                  <a:lnTo>
                    <a:pt x="3391" y="511"/>
                  </a:lnTo>
                  <a:lnTo>
                    <a:pt x="3646" y="562"/>
                  </a:lnTo>
                  <a:lnTo>
                    <a:pt x="3901" y="613"/>
                  </a:lnTo>
                  <a:lnTo>
                    <a:pt x="4156" y="689"/>
                  </a:lnTo>
                  <a:lnTo>
                    <a:pt x="4386" y="81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2359;p101">
              <a:extLst>
                <a:ext uri="{FF2B5EF4-FFF2-40B4-BE49-F238E27FC236}">
                  <a16:creationId xmlns:a16="http://schemas.microsoft.com/office/drawing/2014/main" id="{488385B5-4C36-8397-9016-B40477DF2E02}"/>
                </a:ext>
              </a:extLst>
            </p:cNvPr>
            <p:cNvSpPr/>
            <p:nvPr/>
          </p:nvSpPr>
          <p:spPr>
            <a:xfrm>
              <a:off x="5027300" y="2428400"/>
              <a:ext cx="43701" cy="43684"/>
            </a:xfrm>
            <a:custGeom>
              <a:avLst/>
              <a:gdLst/>
              <a:ahLst/>
              <a:cxnLst/>
              <a:rect l="l" t="t" r="r" b="b"/>
              <a:pathLst>
                <a:path w="2602" h="2601" extrusionOk="0">
                  <a:moveTo>
                    <a:pt x="2219" y="0"/>
                  </a:moveTo>
                  <a:lnTo>
                    <a:pt x="2168" y="26"/>
                  </a:lnTo>
                  <a:lnTo>
                    <a:pt x="2117" y="51"/>
                  </a:lnTo>
                  <a:lnTo>
                    <a:pt x="2091" y="102"/>
                  </a:lnTo>
                  <a:lnTo>
                    <a:pt x="2091" y="179"/>
                  </a:lnTo>
                  <a:lnTo>
                    <a:pt x="2117" y="230"/>
                  </a:lnTo>
                  <a:lnTo>
                    <a:pt x="2219" y="434"/>
                  </a:lnTo>
                  <a:lnTo>
                    <a:pt x="2270" y="663"/>
                  </a:lnTo>
                  <a:lnTo>
                    <a:pt x="2295" y="893"/>
                  </a:lnTo>
                  <a:lnTo>
                    <a:pt x="2295" y="1122"/>
                  </a:lnTo>
                  <a:lnTo>
                    <a:pt x="2270" y="1352"/>
                  </a:lnTo>
                  <a:lnTo>
                    <a:pt x="2193" y="1581"/>
                  </a:lnTo>
                  <a:lnTo>
                    <a:pt x="2066" y="1785"/>
                  </a:lnTo>
                  <a:lnTo>
                    <a:pt x="1913" y="1964"/>
                  </a:lnTo>
                  <a:lnTo>
                    <a:pt x="1734" y="2117"/>
                  </a:lnTo>
                  <a:lnTo>
                    <a:pt x="1505" y="2244"/>
                  </a:lnTo>
                  <a:lnTo>
                    <a:pt x="1301" y="2295"/>
                  </a:lnTo>
                  <a:lnTo>
                    <a:pt x="1046" y="2346"/>
                  </a:lnTo>
                  <a:lnTo>
                    <a:pt x="817" y="2346"/>
                  </a:lnTo>
                  <a:lnTo>
                    <a:pt x="587" y="2295"/>
                  </a:lnTo>
                  <a:lnTo>
                    <a:pt x="358" y="2244"/>
                  </a:lnTo>
                  <a:lnTo>
                    <a:pt x="128" y="2142"/>
                  </a:lnTo>
                  <a:lnTo>
                    <a:pt x="103" y="2117"/>
                  </a:lnTo>
                  <a:lnTo>
                    <a:pt x="52" y="2142"/>
                  </a:lnTo>
                  <a:lnTo>
                    <a:pt x="26" y="2168"/>
                  </a:lnTo>
                  <a:lnTo>
                    <a:pt x="1" y="2244"/>
                  </a:lnTo>
                  <a:lnTo>
                    <a:pt x="26" y="2270"/>
                  </a:lnTo>
                  <a:lnTo>
                    <a:pt x="52" y="2295"/>
                  </a:lnTo>
                  <a:lnTo>
                    <a:pt x="281" y="2448"/>
                  </a:lnTo>
                  <a:lnTo>
                    <a:pt x="536" y="2550"/>
                  </a:lnTo>
                  <a:lnTo>
                    <a:pt x="817" y="2601"/>
                  </a:lnTo>
                  <a:lnTo>
                    <a:pt x="1097" y="2601"/>
                  </a:lnTo>
                  <a:lnTo>
                    <a:pt x="1377" y="2550"/>
                  </a:lnTo>
                  <a:lnTo>
                    <a:pt x="1632" y="2474"/>
                  </a:lnTo>
                  <a:lnTo>
                    <a:pt x="1887" y="2346"/>
                  </a:lnTo>
                  <a:lnTo>
                    <a:pt x="2117" y="2168"/>
                  </a:lnTo>
                  <a:lnTo>
                    <a:pt x="2295" y="1938"/>
                  </a:lnTo>
                  <a:lnTo>
                    <a:pt x="2448" y="1709"/>
                  </a:lnTo>
                  <a:lnTo>
                    <a:pt x="2550" y="1454"/>
                  </a:lnTo>
                  <a:lnTo>
                    <a:pt x="2601" y="1173"/>
                  </a:lnTo>
                  <a:lnTo>
                    <a:pt x="2601" y="893"/>
                  </a:lnTo>
                  <a:lnTo>
                    <a:pt x="2576" y="612"/>
                  </a:lnTo>
                  <a:lnTo>
                    <a:pt x="2474" y="332"/>
                  </a:lnTo>
                  <a:lnTo>
                    <a:pt x="2372" y="77"/>
                  </a:lnTo>
                  <a:lnTo>
                    <a:pt x="2321" y="2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2360;p101">
              <a:extLst>
                <a:ext uri="{FF2B5EF4-FFF2-40B4-BE49-F238E27FC236}">
                  <a16:creationId xmlns:a16="http://schemas.microsoft.com/office/drawing/2014/main" id="{34921886-7611-F9FF-4476-D39BF9FAF637}"/>
                </a:ext>
              </a:extLst>
            </p:cNvPr>
            <p:cNvSpPr/>
            <p:nvPr/>
          </p:nvSpPr>
          <p:spPr>
            <a:xfrm>
              <a:off x="4912543" y="2566704"/>
              <a:ext cx="154178" cy="119916"/>
            </a:xfrm>
            <a:custGeom>
              <a:avLst/>
              <a:gdLst/>
              <a:ahLst/>
              <a:cxnLst/>
              <a:rect l="l" t="t" r="r" b="b"/>
              <a:pathLst>
                <a:path w="9180" h="7140" extrusionOk="0">
                  <a:moveTo>
                    <a:pt x="2703" y="3086"/>
                  </a:moveTo>
                  <a:lnTo>
                    <a:pt x="2831" y="3111"/>
                  </a:lnTo>
                  <a:lnTo>
                    <a:pt x="2958" y="3162"/>
                  </a:lnTo>
                  <a:lnTo>
                    <a:pt x="3035" y="3264"/>
                  </a:lnTo>
                  <a:lnTo>
                    <a:pt x="3086" y="3392"/>
                  </a:lnTo>
                  <a:lnTo>
                    <a:pt x="3060" y="3468"/>
                  </a:lnTo>
                  <a:lnTo>
                    <a:pt x="3060" y="3519"/>
                  </a:lnTo>
                  <a:lnTo>
                    <a:pt x="3009" y="3595"/>
                  </a:lnTo>
                  <a:lnTo>
                    <a:pt x="2958" y="3672"/>
                  </a:lnTo>
                  <a:lnTo>
                    <a:pt x="2831" y="3774"/>
                  </a:lnTo>
                  <a:lnTo>
                    <a:pt x="2729" y="3825"/>
                  </a:lnTo>
                  <a:lnTo>
                    <a:pt x="2652" y="3850"/>
                  </a:lnTo>
                  <a:lnTo>
                    <a:pt x="2499" y="3850"/>
                  </a:lnTo>
                  <a:lnTo>
                    <a:pt x="2372" y="3799"/>
                  </a:lnTo>
                  <a:lnTo>
                    <a:pt x="2270" y="3723"/>
                  </a:lnTo>
                  <a:lnTo>
                    <a:pt x="2244" y="3646"/>
                  </a:lnTo>
                  <a:lnTo>
                    <a:pt x="2219" y="3570"/>
                  </a:lnTo>
                  <a:lnTo>
                    <a:pt x="2219" y="3468"/>
                  </a:lnTo>
                  <a:lnTo>
                    <a:pt x="2270" y="3366"/>
                  </a:lnTo>
                  <a:lnTo>
                    <a:pt x="2295" y="3290"/>
                  </a:lnTo>
                  <a:lnTo>
                    <a:pt x="2346" y="3213"/>
                  </a:lnTo>
                  <a:lnTo>
                    <a:pt x="2448" y="3111"/>
                  </a:lnTo>
                  <a:lnTo>
                    <a:pt x="2576" y="3086"/>
                  </a:lnTo>
                  <a:close/>
                  <a:moveTo>
                    <a:pt x="4769" y="3825"/>
                  </a:moveTo>
                  <a:lnTo>
                    <a:pt x="4820" y="3850"/>
                  </a:lnTo>
                  <a:lnTo>
                    <a:pt x="4845" y="3901"/>
                  </a:lnTo>
                  <a:lnTo>
                    <a:pt x="4871" y="3952"/>
                  </a:lnTo>
                  <a:lnTo>
                    <a:pt x="4896" y="4003"/>
                  </a:lnTo>
                  <a:lnTo>
                    <a:pt x="4871" y="4054"/>
                  </a:lnTo>
                  <a:lnTo>
                    <a:pt x="4845" y="4105"/>
                  </a:lnTo>
                  <a:lnTo>
                    <a:pt x="4692" y="4258"/>
                  </a:lnTo>
                  <a:lnTo>
                    <a:pt x="4514" y="4411"/>
                  </a:lnTo>
                  <a:lnTo>
                    <a:pt x="4182" y="4666"/>
                  </a:lnTo>
                  <a:lnTo>
                    <a:pt x="4106" y="4717"/>
                  </a:lnTo>
                  <a:lnTo>
                    <a:pt x="4055" y="4717"/>
                  </a:lnTo>
                  <a:lnTo>
                    <a:pt x="3978" y="4692"/>
                  </a:lnTo>
                  <a:lnTo>
                    <a:pt x="3927" y="4641"/>
                  </a:lnTo>
                  <a:lnTo>
                    <a:pt x="3825" y="4488"/>
                  </a:lnTo>
                  <a:lnTo>
                    <a:pt x="3749" y="4335"/>
                  </a:lnTo>
                  <a:lnTo>
                    <a:pt x="3647" y="3978"/>
                  </a:lnTo>
                  <a:lnTo>
                    <a:pt x="3647" y="3952"/>
                  </a:lnTo>
                  <a:lnTo>
                    <a:pt x="3672" y="3901"/>
                  </a:lnTo>
                  <a:lnTo>
                    <a:pt x="3723" y="3850"/>
                  </a:lnTo>
                  <a:lnTo>
                    <a:pt x="3800" y="3825"/>
                  </a:lnTo>
                  <a:lnTo>
                    <a:pt x="3851" y="3850"/>
                  </a:lnTo>
                  <a:lnTo>
                    <a:pt x="3876" y="3901"/>
                  </a:lnTo>
                  <a:lnTo>
                    <a:pt x="3978" y="4105"/>
                  </a:lnTo>
                  <a:lnTo>
                    <a:pt x="4106" y="4309"/>
                  </a:lnTo>
                  <a:lnTo>
                    <a:pt x="4361" y="4080"/>
                  </a:lnTo>
                  <a:lnTo>
                    <a:pt x="4641" y="3850"/>
                  </a:lnTo>
                  <a:lnTo>
                    <a:pt x="4718" y="3825"/>
                  </a:lnTo>
                  <a:close/>
                  <a:moveTo>
                    <a:pt x="5967" y="4029"/>
                  </a:moveTo>
                  <a:lnTo>
                    <a:pt x="6043" y="4054"/>
                  </a:lnTo>
                  <a:lnTo>
                    <a:pt x="6120" y="4105"/>
                  </a:lnTo>
                  <a:lnTo>
                    <a:pt x="6196" y="4156"/>
                  </a:lnTo>
                  <a:lnTo>
                    <a:pt x="6298" y="4309"/>
                  </a:lnTo>
                  <a:lnTo>
                    <a:pt x="6375" y="4488"/>
                  </a:lnTo>
                  <a:lnTo>
                    <a:pt x="6375" y="4564"/>
                  </a:lnTo>
                  <a:lnTo>
                    <a:pt x="6375" y="4666"/>
                  </a:lnTo>
                  <a:lnTo>
                    <a:pt x="6349" y="4743"/>
                  </a:lnTo>
                  <a:lnTo>
                    <a:pt x="6324" y="4819"/>
                  </a:lnTo>
                  <a:lnTo>
                    <a:pt x="6222" y="4947"/>
                  </a:lnTo>
                  <a:lnTo>
                    <a:pt x="6069" y="5023"/>
                  </a:lnTo>
                  <a:lnTo>
                    <a:pt x="5916" y="5074"/>
                  </a:lnTo>
                  <a:lnTo>
                    <a:pt x="5839" y="5074"/>
                  </a:lnTo>
                  <a:lnTo>
                    <a:pt x="5763" y="5049"/>
                  </a:lnTo>
                  <a:lnTo>
                    <a:pt x="5712" y="5023"/>
                  </a:lnTo>
                  <a:lnTo>
                    <a:pt x="5635" y="4998"/>
                  </a:lnTo>
                  <a:lnTo>
                    <a:pt x="5559" y="4896"/>
                  </a:lnTo>
                  <a:lnTo>
                    <a:pt x="5508" y="4743"/>
                  </a:lnTo>
                  <a:lnTo>
                    <a:pt x="5508" y="4615"/>
                  </a:lnTo>
                  <a:lnTo>
                    <a:pt x="5482" y="4513"/>
                  </a:lnTo>
                  <a:lnTo>
                    <a:pt x="5508" y="4386"/>
                  </a:lnTo>
                  <a:lnTo>
                    <a:pt x="5533" y="4284"/>
                  </a:lnTo>
                  <a:lnTo>
                    <a:pt x="5584" y="4182"/>
                  </a:lnTo>
                  <a:lnTo>
                    <a:pt x="5661" y="4131"/>
                  </a:lnTo>
                  <a:lnTo>
                    <a:pt x="5737" y="4054"/>
                  </a:lnTo>
                  <a:lnTo>
                    <a:pt x="5814" y="4029"/>
                  </a:lnTo>
                  <a:close/>
                  <a:moveTo>
                    <a:pt x="2525" y="1"/>
                  </a:moveTo>
                  <a:lnTo>
                    <a:pt x="2270" y="26"/>
                  </a:lnTo>
                  <a:lnTo>
                    <a:pt x="1964" y="77"/>
                  </a:lnTo>
                  <a:lnTo>
                    <a:pt x="1938" y="103"/>
                  </a:lnTo>
                  <a:lnTo>
                    <a:pt x="1735" y="154"/>
                  </a:lnTo>
                  <a:lnTo>
                    <a:pt x="1531" y="230"/>
                  </a:lnTo>
                  <a:lnTo>
                    <a:pt x="1352" y="307"/>
                  </a:lnTo>
                  <a:lnTo>
                    <a:pt x="1174" y="409"/>
                  </a:lnTo>
                  <a:lnTo>
                    <a:pt x="1021" y="511"/>
                  </a:lnTo>
                  <a:lnTo>
                    <a:pt x="868" y="612"/>
                  </a:lnTo>
                  <a:lnTo>
                    <a:pt x="587" y="893"/>
                  </a:lnTo>
                  <a:lnTo>
                    <a:pt x="383" y="1173"/>
                  </a:lnTo>
                  <a:lnTo>
                    <a:pt x="205" y="1505"/>
                  </a:lnTo>
                  <a:lnTo>
                    <a:pt x="77" y="1862"/>
                  </a:lnTo>
                  <a:lnTo>
                    <a:pt x="1" y="2244"/>
                  </a:lnTo>
                  <a:lnTo>
                    <a:pt x="128" y="3901"/>
                  </a:lnTo>
                  <a:lnTo>
                    <a:pt x="128" y="3952"/>
                  </a:lnTo>
                  <a:lnTo>
                    <a:pt x="613" y="4080"/>
                  </a:lnTo>
                  <a:lnTo>
                    <a:pt x="1072" y="4233"/>
                  </a:lnTo>
                  <a:lnTo>
                    <a:pt x="1531" y="4411"/>
                  </a:lnTo>
                  <a:lnTo>
                    <a:pt x="1964" y="4615"/>
                  </a:lnTo>
                  <a:lnTo>
                    <a:pt x="2754" y="4998"/>
                  </a:lnTo>
                  <a:lnTo>
                    <a:pt x="3545" y="5355"/>
                  </a:lnTo>
                  <a:lnTo>
                    <a:pt x="4361" y="5712"/>
                  </a:lnTo>
                  <a:lnTo>
                    <a:pt x="5151" y="6018"/>
                  </a:lnTo>
                  <a:lnTo>
                    <a:pt x="5967" y="6324"/>
                  </a:lnTo>
                  <a:lnTo>
                    <a:pt x="6757" y="6629"/>
                  </a:lnTo>
                  <a:lnTo>
                    <a:pt x="7573" y="6884"/>
                  </a:lnTo>
                  <a:lnTo>
                    <a:pt x="8389" y="7139"/>
                  </a:lnTo>
                  <a:lnTo>
                    <a:pt x="8312" y="6961"/>
                  </a:lnTo>
                  <a:lnTo>
                    <a:pt x="8287" y="6782"/>
                  </a:lnTo>
                  <a:lnTo>
                    <a:pt x="8287" y="6604"/>
                  </a:lnTo>
                  <a:lnTo>
                    <a:pt x="8338" y="6451"/>
                  </a:lnTo>
                  <a:lnTo>
                    <a:pt x="8440" y="6273"/>
                  </a:lnTo>
                  <a:lnTo>
                    <a:pt x="8542" y="6120"/>
                  </a:lnTo>
                  <a:lnTo>
                    <a:pt x="8669" y="5992"/>
                  </a:lnTo>
                  <a:lnTo>
                    <a:pt x="8848" y="5865"/>
                  </a:lnTo>
                  <a:lnTo>
                    <a:pt x="8618" y="5865"/>
                  </a:lnTo>
                  <a:lnTo>
                    <a:pt x="8491" y="5814"/>
                  </a:lnTo>
                  <a:lnTo>
                    <a:pt x="8389" y="5763"/>
                  </a:lnTo>
                  <a:lnTo>
                    <a:pt x="8210" y="5610"/>
                  </a:lnTo>
                  <a:lnTo>
                    <a:pt x="8057" y="5431"/>
                  </a:lnTo>
                  <a:lnTo>
                    <a:pt x="7955" y="5202"/>
                  </a:lnTo>
                  <a:lnTo>
                    <a:pt x="7854" y="4972"/>
                  </a:lnTo>
                  <a:lnTo>
                    <a:pt x="7828" y="4743"/>
                  </a:lnTo>
                  <a:lnTo>
                    <a:pt x="7854" y="4513"/>
                  </a:lnTo>
                  <a:lnTo>
                    <a:pt x="7930" y="4284"/>
                  </a:lnTo>
                  <a:lnTo>
                    <a:pt x="8032" y="4105"/>
                  </a:lnTo>
                  <a:lnTo>
                    <a:pt x="8185" y="3952"/>
                  </a:lnTo>
                  <a:lnTo>
                    <a:pt x="8338" y="3825"/>
                  </a:lnTo>
                  <a:lnTo>
                    <a:pt x="8542" y="3723"/>
                  </a:lnTo>
                  <a:lnTo>
                    <a:pt x="8746" y="3672"/>
                  </a:lnTo>
                  <a:lnTo>
                    <a:pt x="8950" y="3621"/>
                  </a:lnTo>
                  <a:lnTo>
                    <a:pt x="9179" y="3621"/>
                  </a:lnTo>
                  <a:lnTo>
                    <a:pt x="9077" y="3315"/>
                  </a:lnTo>
                  <a:lnTo>
                    <a:pt x="9052" y="3009"/>
                  </a:lnTo>
                  <a:lnTo>
                    <a:pt x="9052" y="2856"/>
                  </a:lnTo>
                  <a:lnTo>
                    <a:pt x="9077" y="2703"/>
                  </a:lnTo>
                  <a:lnTo>
                    <a:pt x="9103" y="2550"/>
                  </a:lnTo>
                  <a:lnTo>
                    <a:pt x="9154" y="2423"/>
                  </a:lnTo>
                  <a:lnTo>
                    <a:pt x="9154" y="2295"/>
                  </a:lnTo>
                  <a:lnTo>
                    <a:pt x="9128" y="2168"/>
                  </a:lnTo>
                  <a:lnTo>
                    <a:pt x="9077" y="2040"/>
                  </a:lnTo>
                  <a:lnTo>
                    <a:pt x="9001" y="1913"/>
                  </a:lnTo>
                  <a:lnTo>
                    <a:pt x="8899" y="1811"/>
                  </a:lnTo>
                  <a:lnTo>
                    <a:pt x="8797" y="1709"/>
                  </a:lnTo>
                  <a:lnTo>
                    <a:pt x="8542" y="1505"/>
                  </a:lnTo>
                  <a:lnTo>
                    <a:pt x="8236" y="1326"/>
                  </a:lnTo>
                  <a:lnTo>
                    <a:pt x="7904" y="1173"/>
                  </a:lnTo>
                  <a:lnTo>
                    <a:pt x="7522" y="1020"/>
                  </a:lnTo>
                  <a:lnTo>
                    <a:pt x="7140" y="893"/>
                  </a:lnTo>
                  <a:lnTo>
                    <a:pt x="6324" y="689"/>
                  </a:lnTo>
                  <a:lnTo>
                    <a:pt x="5533" y="511"/>
                  </a:lnTo>
                  <a:lnTo>
                    <a:pt x="4361" y="307"/>
                  </a:lnTo>
                  <a:lnTo>
                    <a:pt x="3315" y="77"/>
                  </a:lnTo>
                  <a:lnTo>
                    <a:pt x="3060" y="26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2361;p101">
              <a:extLst>
                <a:ext uri="{FF2B5EF4-FFF2-40B4-BE49-F238E27FC236}">
                  <a16:creationId xmlns:a16="http://schemas.microsoft.com/office/drawing/2014/main" id="{D0252F06-C2C7-5EA3-26B4-F74DA2B85E8E}"/>
                </a:ext>
              </a:extLst>
            </p:cNvPr>
            <p:cNvSpPr/>
            <p:nvPr/>
          </p:nvSpPr>
          <p:spPr>
            <a:xfrm>
              <a:off x="5004610" y="2634353"/>
              <a:ext cx="14998" cy="17584"/>
            </a:xfrm>
            <a:custGeom>
              <a:avLst/>
              <a:gdLst/>
              <a:ahLst/>
              <a:cxnLst/>
              <a:rect l="l" t="t" r="r" b="b"/>
              <a:pathLst>
                <a:path w="893" h="1047" extrusionOk="0">
                  <a:moveTo>
                    <a:pt x="332" y="1"/>
                  </a:moveTo>
                  <a:lnTo>
                    <a:pt x="255" y="26"/>
                  </a:lnTo>
                  <a:lnTo>
                    <a:pt x="179" y="103"/>
                  </a:lnTo>
                  <a:lnTo>
                    <a:pt x="102" y="154"/>
                  </a:lnTo>
                  <a:lnTo>
                    <a:pt x="51" y="256"/>
                  </a:lnTo>
                  <a:lnTo>
                    <a:pt x="26" y="358"/>
                  </a:lnTo>
                  <a:lnTo>
                    <a:pt x="0" y="485"/>
                  </a:lnTo>
                  <a:lnTo>
                    <a:pt x="26" y="587"/>
                  </a:lnTo>
                  <a:lnTo>
                    <a:pt x="26" y="715"/>
                  </a:lnTo>
                  <a:lnTo>
                    <a:pt x="77" y="868"/>
                  </a:lnTo>
                  <a:lnTo>
                    <a:pt x="153" y="970"/>
                  </a:lnTo>
                  <a:lnTo>
                    <a:pt x="230" y="995"/>
                  </a:lnTo>
                  <a:lnTo>
                    <a:pt x="281" y="1021"/>
                  </a:lnTo>
                  <a:lnTo>
                    <a:pt x="357" y="1046"/>
                  </a:lnTo>
                  <a:lnTo>
                    <a:pt x="434" y="1046"/>
                  </a:lnTo>
                  <a:lnTo>
                    <a:pt x="587" y="995"/>
                  </a:lnTo>
                  <a:lnTo>
                    <a:pt x="740" y="919"/>
                  </a:lnTo>
                  <a:lnTo>
                    <a:pt x="842" y="791"/>
                  </a:lnTo>
                  <a:lnTo>
                    <a:pt x="867" y="715"/>
                  </a:lnTo>
                  <a:lnTo>
                    <a:pt x="893" y="638"/>
                  </a:lnTo>
                  <a:lnTo>
                    <a:pt x="893" y="536"/>
                  </a:lnTo>
                  <a:lnTo>
                    <a:pt x="893" y="460"/>
                  </a:lnTo>
                  <a:lnTo>
                    <a:pt x="816" y="281"/>
                  </a:lnTo>
                  <a:lnTo>
                    <a:pt x="714" y="128"/>
                  </a:lnTo>
                  <a:lnTo>
                    <a:pt x="638" y="77"/>
                  </a:lnTo>
                  <a:lnTo>
                    <a:pt x="561" y="26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2362;p101">
              <a:extLst>
                <a:ext uri="{FF2B5EF4-FFF2-40B4-BE49-F238E27FC236}">
                  <a16:creationId xmlns:a16="http://schemas.microsoft.com/office/drawing/2014/main" id="{37E9F9E7-869A-ADCB-52DF-FCB8F77BAD37}"/>
                </a:ext>
              </a:extLst>
            </p:cNvPr>
            <p:cNvSpPr/>
            <p:nvPr/>
          </p:nvSpPr>
          <p:spPr>
            <a:xfrm>
              <a:off x="4884714" y="2167629"/>
              <a:ext cx="131051" cy="142606"/>
            </a:xfrm>
            <a:custGeom>
              <a:avLst/>
              <a:gdLst/>
              <a:ahLst/>
              <a:cxnLst/>
              <a:rect l="l" t="t" r="r" b="b"/>
              <a:pathLst>
                <a:path w="7803" h="8491" extrusionOk="0">
                  <a:moveTo>
                    <a:pt x="995" y="3901"/>
                  </a:moveTo>
                  <a:lnTo>
                    <a:pt x="1046" y="3927"/>
                  </a:lnTo>
                  <a:lnTo>
                    <a:pt x="1199" y="4156"/>
                  </a:lnTo>
                  <a:lnTo>
                    <a:pt x="1352" y="4386"/>
                  </a:lnTo>
                  <a:lnTo>
                    <a:pt x="1556" y="4590"/>
                  </a:lnTo>
                  <a:lnTo>
                    <a:pt x="1734" y="4794"/>
                  </a:lnTo>
                  <a:lnTo>
                    <a:pt x="1785" y="4845"/>
                  </a:lnTo>
                  <a:lnTo>
                    <a:pt x="1760" y="4947"/>
                  </a:lnTo>
                  <a:lnTo>
                    <a:pt x="1709" y="4998"/>
                  </a:lnTo>
                  <a:lnTo>
                    <a:pt x="1683" y="5023"/>
                  </a:lnTo>
                  <a:lnTo>
                    <a:pt x="1632" y="5023"/>
                  </a:lnTo>
                  <a:lnTo>
                    <a:pt x="587" y="4896"/>
                  </a:lnTo>
                  <a:lnTo>
                    <a:pt x="562" y="4870"/>
                  </a:lnTo>
                  <a:lnTo>
                    <a:pt x="536" y="4845"/>
                  </a:lnTo>
                  <a:lnTo>
                    <a:pt x="511" y="4768"/>
                  </a:lnTo>
                  <a:lnTo>
                    <a:pt x="562" y="4692"/>
                  </a:lnTo>
                  <a:lnTo>
                    <a:pt x="587" y="4666"/>
                  </a:lnTo>
                  <a:lnTo>
                    <a:pt x="638" y="4666"/>
                  </a:lnTo>
                  <a:lnTo>
                    <a:pt x="1250" y="4717"/>
                  </a:lnTo>
                  <a:lnTo>
                    <a:pt x="1122" y="4564"/>
                  </a:lnTo>
                  <a:lnTo>
                    <a:pt x="995" y="4411"/>
                  </a:lnTo>
                  <a:lnTo>
                    <a:pt x="893" y="4233"/>
                  </a:lnTo>
                  <a:lnTo>
                    <a:pt x="816" y="4054"/>
                  </a:lnTo>
                  <a:lnTo>
                    <a:pt x="791" y="4029"/>
                  </a:lnTo>
                  <a:lnTo>
                    <a:pt x="816" y="3978"/>
                  </a:lnTo>
                  <a:lnTo>
                    <a:pt x="867" y="3927"/>
                  </a:lnTo>
                  <a:lnTo>
                    <a:pt x="969" y="3901"/>
                  </a:lnTo>
                  <a:close/>
                  <a:moveTo>
                    <a:pt x="6757" y="4513"/>
                  </a:moveTo>
                  <a:lnTo>
                    <a:pt x="6808" y="4539"/>
                  </a:lnTo>
                  <a:lnTo>
                    <a:pt x="6833" y="4590"/>
                  </a:lnTo>
                  <a:lnTo>
                    <a:pt x="6833" y="4641"/>
                  </a:lnTo>
                  <a:lnTo>
                    <a:pt x="6833" y="4717"/>
                  </a:lnTo>
                  <a:lnTo>
                    <a:pt x="6808" y="4794"/>
                  </a:lnTo>
                  <a:lnTo>
                    <a:pt x="6706" y="4896"/>
                  </a:lnTo>
                  <a:lnTo>
                    <a:pt x="6578" y="4998"/>
                  </a:lnTo>
                  <a:lnTo>
                    <a:pt x="6451" y="5100"/>
                  </a:lnTo>
                  <a:lnTo>
                    <a:pt x="6324" y="5176"/>
                  </a:lnTo>
                  <a:lnTo>
                    <a:pt x="6731" y="5329"/>
                  </a:lnTo>
                  <a:lnTo>
                    <a:pt x="6782" y="5380"/>
                  </a:lnTo>
                  <a:lnTo>
                    <a:pt x="6808" y="5406"/>
                  </a:lnTo>
                  <a:lnTo>
                    <a:pt x="6808" y="5457"/>
                  </a:lnTo>
                  <a:lnTo>
                    <a:pt x="6782" y="5508"/>
                  </a:lnTo>
                  <a:lnTo>
                    <a:pt x="6731" y="5584"/>
                  </a:lnTo>
                  <a:lnTo>
                    <a:pt x="6629" y="5584"/>
                  </a:lnTo>
                  <a:lnTo>
                    <a:pt x="6196" y="5508"/>
                  </a:lnTo>
                  <a:lnTo>
                    <a:pt x="5763" y="5380"/>
                  </a:lnTo>
                  <a:lnTo>
                    <a:pt x="5712" y="5355"/>
                  </a:lnTo>
                  <a:lnTo>
                    <a:pt x="5661" y="5329"/>
                  </a:lnTo>
                  <a:lnTo>
                    <a:pt x="5635" y="5253"/>
                  </a:lnTo>
                  <a:lnTo>
                    <a:pt x="5635" y="5202"/>
                  </a:lnTo>
                  <a:lnTo>
                    <a:pt x="5635" y="5151"/>
                  </a:lnTo>
                  <a:lnTo>
                    <a:pt x="5661" y="5100"/>
                  </a:lnTo>
                  <a:lnTo>
                    <a:pt x="5712" y="5049"/>
                  </a:lnTo>
                  <a:lnTo>
                    <a:pt x="5763" y="5023"/>
                  </a:lnTo>
                  <a:lnTo>
                    <a:pt x="6018" y="4896"/>
                  </a:lnTo>
                  <a:lnTo>
                    <a:pt x="6273" y="4768"/>
                  </a:lnTo>
                  <a:lnTo>
                    <a:pt x="6477" y="4590"/>
                  </a:lnTo>
                  <a:lnTo>
                    <a:pt x="6578" y="4513"/>
                  </a:lnTo>
                  <a:close/>
                  <a:moveTo>
                    <a:pt x="4080" y="4947"/>
                  </a:moveTo>
                  <a:lnTo>
                    <a:pt x="4131" y="4972"/>
                  </a:lnTo>
                  <a:lnTo>
                    <a:pt x="4182" y="5049"/>
                  </a:lnTo>
                  <a:lnTo>
                    <a:pt x="4207" y="5125"/>
                  </a:lnTo>
                  <a:lnTo>
                    <a:pt x="4233" y="5202"/>
                  </a:lnTo>
                  <a:lnTo>
                    <a:pt x="4233" y="5278"/>
                  </a:lnTo>
                  <a:lnTo>
                    <a:pt x="4182" y="5431"/>
                  </a:lnTo>
                  <a:lnTo>
                    <a:pt x="4080" y="5584"/>
                  </a:lnTo>
                  <a:lnTo>
                    <a:pt x="3952" y="5712"/>
                  </a:lnTo>
                  <a:lnTo>
                    <a:pt x="3825" y="5814"/>
                  </a:lnTo>
                  <a:lnTo>
                    <a:pt x="3672" y="5890"/>
                  </a:lnTo>
                  <a:lnTo>
                    <a:pt x="3519" y="5916"/>
                  </a:lnTo>
                  <a:lnTo>
                    <a:pt x="3341" y="5890"/>
                  </a:lnTo>
                  <a:lnTo>
                    <a:pt x="3188" y="5865"/>
                  </a:lnTo>
                  <a:lnTo>
                    <a:pt x="3060" y="5763"/>
                  </a:lnTo>
                  <a:lnTo>
                    <a:pt x="2958" y="5661"/>
                  </a:lnTo>
                  <a:lnTo>
                    <a:pt x="2856" y="5508"/>
                  </a:lnTo>
                  <a:lnTo>
                    <a:pt x="2805" y="5380"/>
                  </a:lnTo>
                  <a:lnTo>
                    <a:pt x="2780" y="5202"/>
                  </a:lnTo>
                  <a:lnTo>
                    <a:pt x="2805" y="5023"/>
                  </a:lnTo>
                  <a:lnTo>
                    <a:pt x="2831" y="4998"/>
                  </a:lnTo>
                  <a:lnTo>
                    <a:pt x="2882" y="4972"/>
                  </a:lnTo>
                  <a:lnTo>
                    <a:pt x="2933" y="4998"/>
                  </a:lnTo>
                  <a:lnTo>
                    <a:pt x="2958" y="5049"/>
                  </a:lnTo>
                  <a:lnTo>
                    <a:pt x="2958" y="5176"/>
                  </a:lnTo>
                  <a:lnTo>
                    <a:pt x="3009" y="5278"/>
                  </a:lnTo>
                  <a:lnTo>
                    <a:pt x="3060" y="5380"/>
                  </a:lnTo>
                  <a:lnTo>
                    <a:pt x="3137" y="5457"/>
                  </a:lnTo>
                  <a:lnTo>
                    <a:pt x="3213" y="5533"/>
                  </a:lnTo>
                  <a:lnTo>
                    <a:pt x="3315" y="5584"/>
                  </a:lnTo>
                  <a:lnTo>
                    <a:pt x="3545" y="5584"/>
                  </a:lnTo>
                  <a:lnTo>
                    <a:pt x="3646" y="5533"/>
                  </a:lnTo>
                  <a:lnTo>
                    <a:pt x="3723" y="5482"/>
                  </a:lnTo>
                  <a:lnTo>
                    <a:pt x="3799" y="5406"/>
                  </a:lnTo>
                  <a:lnTo>
                    <a:pt x="3850" y="5304"/>
                  </a:lnTo>
                  <a:lnTo>
                    <a:pt x="3901" y="5151"/>
                  </a:lnTo>
                  <a:lnTo>
                    <a:pt x="3952" y="4998"/>
                  </a:lnTo>
                  <a:lnTo>
                    <a:pt x="3978" y="4972"/>
                  </a:lnTo>
                  <a:lnTo>
                    <a:pt x="4029" y="4947"/>
                  </a:lnTo>
                  <a:close/>
                  <a:moveTo>
                    <a:pt x="3595" y="0"/>
                  </a:moveTo>
                  <a:lnTo>
                    <a:pt x="3239" y="26"/>
                  </a:lnTo>
                  <a:lnTo>
                    <a:pt x="2907" y="102"/>
                  </a:lnTo>
                  <a:lnTo>
                    <a:pt x="2576" y="179"/>
                  </a:lnTo>
                  <a:lnTo>
                    <a:pt x="2244" y="306"/>
                  </a:lnTo>
                  <a:lnTo>
                    <a:pt x="1938" y="485"/>
                  </a:lnTo>
                  <a:lnTo>
                    <a:pt x="1632" y="663"/>
                  </a:lnTo>
                  <a:lnTo>
                    <a:pt x="1352" y="867"/>
                  </a:lnTo>
                  <a:lnTo>
                    <a:pt x="1097" y="1097"/>
                  </a:lnTo>
                  <a:lnTo>
                    <a:pt x="842" y="1326"/>
                  </a:lnTo>
                  <a:lnTo>
                    <a:pt x="587" y="1607"/>
                  </a:lnTo>
                  <a:lnTo>
                    <a:pt x="383" y="1887"/>
                  </a:lnTo>
                  <a:lnTo>
                    <a:pt x="179" y="2193"/>
                  </a:lnTo>
                  <a:lnTo>
                    <a:pt x="1" y="2499"/>
                  </a:lnTo>
                  <a:lnTo>
                    <a:pt x="77" y="4003"/>
                  </a:lnTo>
                  <a:lnTo>
                    <a:pt x="179" y="5533"/>
                  </a:lnTo>
                  <a:lnTo>
                    <a:pt x="230" y="5788"/>
                  </a:lnTo>
                  <a:lnTo>
                    <a:pt x="332" y="6043"/>
                  </a:lnTo>
                  <a:lnTo>
                    <a:pt x="409" y="6298"/>
                  </a:lnTo>
                  <a:lnTo>
                    <a:pt x="536" y="6553"/>
                  </a:lnTo>
                  <a:lnTo>
                    <a:pt x="663" y="6782"/>
                  </a:lnTo>
                  <a:lnTo>
                    <a:pt x="791" y="6986"/>
                  </a:lnTo>
                  <a:lnTo>
                    <a:pt x="944" y="7216"/>
                  </a:lnTo>
                  <a:lnTo>
                    <a:pt x="1097" y="7394"/>
                  </a:lnTo>
                  <a:lnTo>
                    <a:pt x="1275" y="7573"/>
                  </a:lnTo>
                  <a:lnTo>
                    <a:pt x="1454" y="7751"/>
                  </a:lnTo>
                  <a:lnTo>
                    <a:pt x="1658" y="7904"/>
                  </a:lnTo>
                  <a:lnTo>
                    <a:pt x="1862" y="8032"/>
                  </a:lnTo>
                  <a:lnTo>
                    <a:pt x="2091" y="8159"/>
                  </a:lnTo>
                  <a:lnTo>
                    <a:pt x="2321" y="8261"/>
                  </a:lnTo>
                  <a:lnTo>
                    <a:pt x="2550" y="8338"/>
                  </a:lnTo>
                  <a:lnTo>
                    <a:pt x="2805" y="8414"/>
                  </a:lnTo>
                  <a:lnTo>
                    <a:pt x="2856" y="8414"/>
                  </a:lnTo>
                  <a:lnTo>
                    <a:pt x="2907" y="8440"/>
                  </a:lnTo>
                  <a:lnTo>
                    <a:pt x="3264" y="8491"/>
                  </a:lnTo>
                  <a:lnTo>
                    <a:pt x="3621" y="8491"/>
                  </a:lnTo>
                  <a:lnTo>
                    <a:pt x="4003" y="8465"/>
                  </a:lnTo>
                  <a:lnTo>
                    <a:pt x="4386" y="8414"/>
                  </a:lnTo>
                  <a:lnTo>
                    <a:pt x="4488" y="8389"/>
                  </a:lnTo>
                  <a:lnTo>
                    <a:pt x="4513" y="8363"/>
                  </a:lnTo>
                  <a:lnTo>
                    <a:pt x="4539" y="8338"/>
                  </a:lnTo>
                  <a:lnTo>
                    <a:pt x="4564" y="8338"/>
                  </a:lnTo>
                  <a:lnTo>
                    <a:pt x="4615" y="8363"/>
                  </a:lnTo>
                  <a:lnTo>
                    <a:pt x="4921" y="8261"/>
                  </a:lnTo>
                  <a:lnTo>
                    <a:pt x="5227" y="8134"/>
                  </a:lnTo>
                  <a:lnTo>
                    <a:pt x="5533" y="8006"/>
                  </a:lnTo>
                  <a:lnTo>
                    <a:pt x="5814" y="7828"/>
                  </a:lnTo>
                  <a:lnTo>
                    <a:pt x="6069" y="7649"/>
                  </a:lnTo>
                  <a:lnTo>
                    <a:pt x="6324" y="7445"/>
                  </a:lnTo>
                  <a:lnTo>
                    <a:pt x="6553" y="7216"/>
                  </a:lnTo>
                  <a:lnTo>
                    <a:pt x="6782" y="6961"/>
                  </a:lnTo>
                  <a:lnTo>
                    <a:pt x="6961" y="6706"/>
                  </a:lnTo>
                  <a:lnTo>
                    <a:pt x="7165" y="6425"/>
                  </a:lnTo>
                  <a:lnTo>
                    <a:pt x="7318" y="6145"/>
                  </a:lnTo>
                  <a:lnTo>
                    <a:pt x="7445" y="5865"/>
                  </a:lnTo>
                  <a:lnTo>
                    <a:pt x="7573" y="5559"/>
                  </a:lnTo>
                  <a:lnTo>
                    <a:pt x="7675" y="5227"/>
                  </a:lnTo>
                  <a:lnTo>
                    <a:pt x="7726" y="4921"/>
                  </a:lnTo>
                  <a:lnTo>
                    <a:pt x="7777" y="4590"/>
                  </a:lnTo>
                  <a:lnTo>
                    <a:pt x="7802" y="4207"/>
                  </a:lnTo>
                  <a:lnTo>
                    <a:pt x="7802" y="3850"/>
                  </a:lnTo>
                  <a:lnTo>
                    <a:pt x="7751" y="3468"/>
                  </a:lnTo>
                  <a:lnTo>
                    <a:pt x="7675" y="3111"/>
                  </a:lnTo>
                  <a:lnTo>
                    <a:pt x="7573" y="2780"/>
                  </a:lnTo>
                  <a:lnTo>
                    <a:pt x="7420" y="2423"/>
                  </a:lnTo>
                  <a:lnTo>
                    <a:pt x="7267" y="2091"/>
                  </a:lnTo>
                  <a:lnTo>
                    <a:pt x="7063" y="1785"/>
                  </a:lnTo>
                  <a:lnTo>
                    <a:pt x="6833" y="1505"/>
                  </a:lnTo>
                  <a:lnTo>
                    <a:pt x="6604" y="1224"/>
                  </a:lnTo>
                  <a:lnTo>
                    <a:pt x="6349" y="969"/>
                  </a:lnTo>
                  <a:lnTo>
                    <a:pt x="6043" y="740"/>
                  </a:lnTo>
                  <a:lnTo>
                    <a:pt x="5737" y="536"/>
                  </a:lnTo>
                  <a:lnTo>
                    <a:pt x="5406" y="357"/>
                  </a:lnTo>
                  <a:lnTo>
                    <a:pt x="5074" y="230"/>
                  </a:lnTo>
                  <a:lnTo>
                    <a:pt x="4692" y="102"/>
                  </a:lnTo>
                  <a:lnTo>
                    <a:pt x="4335" y="26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2363;p101">
              <a:extLst>
                <a:ext uri="{FF2B5EF4-FFF2-40B4-BE49-F238E27FC236}">
                  <a16:creationId xmlns:a16="http://schemas.microsoft.com/office/drawing/2014/main" id="{38EF71C4-5E8B-5098-1282-8172B8019E69}"/>
                </a:ext>
              </a:extLst>
            </p:cNvPr>
            <p:cNvSpPr/>
            <p:nvPr/>
          </p:nvSpPr>
          <p:spPr>
            <a:xfrm>
              <a:off x="4916825" y="2368879"/>
              <a:ext cx="101929" cy="68524"/>
            </a:xfrm>
            <a:custGeom>
              <a:avLst/>
              <a:gdLst/>
              <a:ahLst/>
              <a:cxnLst/>
              <a:rect l="l" t="t" r="r" b="b"/>
              <a:pathLst>
                <a:path w="6069" h="4080" extrusionOk="0">
                  <a:moveTo>
                    <a:pt x="4055" y="1"/>
                  </a:moveTo>
                  <a:lnTo>
                    <a:pt x="3545" y="52"/>
                  </a:lnTo>
                  <a:lnTo>
                    <a:pt x="3035" y="153"/>
                  </a:lnTo>
                  <a:lnTo>
                    <a:pt x="2525" y="281"/>
                  </a:lnTo>
                  <a:lnTo>
                    <a:pt x="2295" y="383"/>
                  </a:lnTo>
                  <a:lnTo>
                    <a:pt x="2040" y="485"/>
                  </a:lnTo>
                  <a:lnTo>
                    <a:pt x="1811" y="612"/>
                  </a:lnTo>
                  <a:lnTo>
                    <a:pt x="1582" y="765"/>
                  </a:lnTo>
                  <a:lnTo>
                    <a:pt x="1378" y="893"/>
                  </a:lnTo>
                  <a:lnTo>
                    <a:pt x="1199" y="1071"/>
                  </a:lnTo>
                  <a:lnTo>
                    <a:pt x="1021" y="1224"/>
                  </a:lnTo>
                  <a:lnTo>
                    <a:pt x="842" y="1403"/>
                  </a:lnTo>
                  <a:lnTo>
                    <a:pt x="689" y="1607"/>
                  </a:lnTo>
                  <a:lnTo>
                    <a:pt x="562" y="1785"/>
                  </a:lnTo>
                  <a:lnTo>
                    <a:pt x="434" y="1989"/>
                  </a:lnTo>
                  <a:lnTo>
                    <a:pt x="332" y="2219"/>
                  </a:lnTo>
                  <a:lnTo>
                    <a:pt x="230" y="2423"/>
                  </a:lnTo>
                  <a:lnTo>
                    <a:pt x="154" y="2652"/>
                  </a:lnTo>
                  <a:lnTo>
                    <a:pt x="77" y="2882"/>
                  </a:lnTo>
                  <a:lnTo>
                    <a:pt x="52" y="3111"/>
                  </a:lnTo>
                  <a:lnTo>
                    <a:pt x="26" y="3366"/>
                  </a:lnTo>
                  <a:lnTo>
                    <a:pt x="1" y="3595"/>
                  </a:lnTo>
                  <a:lnTo>
                    <a:pt x="1" y="3825"/>
                  </a:lnTo>
                  <a:lnTo>
                    <a:pt x="26" y="4080"/>
                  </a:lnTo>
                  <a:lnTo>
                    <a:pt x="52" y="3825"/>
                  </a:lnTo>
                  <a:lnTo>
                    <a:pt x="103" y="3570"/>
                  </a:lnTo>
                  <a:lnTo>
                    <a:pt x="154" y="3340"/>
                  </a:lnTo>
                  <a:lnTo>
                    <a:pt x="230" y="3137"/>
                  </a:lnTo>
                  <a:lnTo>
                    <a:pt x="332" y="2907"/>
                  </a:lnTo>
                  <a:lnTo>
                    <a:pt x="460" y="2703"/>
                  </a:lnTo>
                  <a:lnTo>
                    <a:pt x="562" y="2525"/>
                  </a:lnTo>
                  <a:lnTo>
                    <a:pt x="715" y="2321"/>
                  </a:lnTo>
                  <a:lnTo>
                    <a:pt x="868" y="2168"/>
                  </a:lnTo>
                  <a:lnTo>
                    <a:pt x="1021" y="1989"/>
                  </a:lnTo>
                  <a:lnTo>
                    <a:pt x="1199" y="1836"/>
                  </a:lnTo>
                  <a:lnTo>
                    <a:pt x="1403" y="1709"/>
                  </a:lnTo>
                  <a:lnTo>
                    <a:pt x="1785" y="1454"/>
                  </a:lnTo>
                  <a:lnTo>
                    <a:pt x="2244" y="1275"/>
                  </a:lnTo>
                  <a:lnTo>
                    <a:pt x="2703" y="1122"/>
                  </a:lnTo>
                  <a:lnTo>
                    <a:pt x="3162" y="1020"/>
                  </a:lnTo>
                  <a:lnTo>
                    <a:pt x="3672" y="995"/>
                  </a:lnTo>
                  <a:lnTo>
                    <a:pt x="4157" y="1020"/>
                  </a:lnTo>
                  <a:lnTo>
                    <a:pt x="4666" y="1097"/>
                  </a:lnTo>
                  <a:lnTo>
                    <a:pt x="4896" y="1148"/>
                  </a:lnTo>
                  <a:lnTo>
                    <a:pt x="5151" y="1224"/>
                  </a:lnTo>
                  <a:lnTo>
                    <a:pt x="5380" y="1326"/>
                  </a:lnTo>
                  <a:lnTo>
                    <a:pt x="5610" y="1428"/>
                  </a:lnTo>
                  <a:lnTo>
                    <a:pt x="5839" y="1556"/>
                  </a:lnTo>
                  <a:lnTo>
                    <a:pt x="6069" y="1683"/>
                  </a:lnTo>
                  <a:lnTo>
                    <a:pt x="6069" y="1683"/>
                  </a:lnTo>
                  <a:lnTo>
                    <a:pt x="5916" y="1301"/>
                  </a:lnTo>
                  <a:lnTo>
                    <a:pt x="5788" y="893"/>
                  </a:lnTo>
                  <a:lnTo>
                    <a:pt x="5712" y="510"/>
                  </a:lnTo>
                  <a:lnTo>
                    <a:pt x="5661" y="103"/>
                  </a:lnTo>
                  <a:lnTo>
                    <a:pt x="5635" y="103"/>
                  </a:lnTo>
                  <a:lnTo>
                    <a:pt x="5100" y="26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2364;p101">
              <a:extLst>
                <a:ext uri="{FF2B5EF4-FFF2-40B4-BE49-F238E27FC236}">
                  <a16:creationId xmlns:a16="http://schemas.microsoft.com/office/drawing/2014/main" id="{00463814-B8CC-B660-4C2E-2AB175ACFBFC}"/>
                </a:ext>
              </a:extLst>
            </p:cNvPr>
            <p:cNvSpPr/>
            <p:nvPr/>
          </p:nvSpPr>
          <p:spPr>
            <a:xfrm>
              <a:off x="4982777" y="2479775"/>
              <a:ext cx="18424" cy="19717"/>
            </a:xfrm>
            <a:custGeom>
              <a:avLst/>
              <a:gdLst/>
              <a:ahLst/>
              <a:cxnLst/>
              <a:rect l="l" t="t" r="r" b="b"/>
              <a:pathLst>
                <a:path w="1097" h="1174" extrusionOk="0">
                  <a:moveTo>
                    <a:pt x="485" y="1"/>
                  </a:moveTo>
                  <a:lnTo>
                    <a:pt x="332" y="26"/>
                  </a:lnTo>
                  <a:lnTo>
                    <a:pt x="179" y="128"/>
                  </a:lnTo>
                  <a:lnTo>
                    <a:pt x="77" y="230"/>
                  </a:lnTo>
                  <a:lnTo>
                    <a:pt x="26" y="332"/>
                  </a:lnTo>
                  <a:lnTo>
                    <a:pt x="0" y="485"/>
                  </a:lnTo>
                  <a:lnTo>
                    <a:pt x="0" y="613"/>
                  </a:lnTo>
                  <a:lnTo>
                    <a:pt x="0" y="715"/>
                  </a:lnTo>
                  <a:lnTo>
                    <a:pt x="26" y="842"/>
                  </a:lnTo>
                  <a:lnTo>
                    <a:pt x="77" y="944"/>
                  </a:lnTo>
                  <a:lnTo>
                    <a:pt x="153" y="1046"/>
                  </a:lnTo>
                  <a:lnTo>
                    <a:pt x="281" y="1123"/>
                  </a:lnTo>
                  <a:lnTo>
                    <a:pt x="459" y="1174"/>
                  </a:lnTo>
                  <a:lnTo>
                    <a:pt x="612" y="1148"/>
                  </a:lnTo>
                  <a:lnTo>
                    <a:pt x="765" y="1097"/>
                  </a:lnTo>
                  <a:lnTo>
                    <a:pt x="892" y="1021"/>
                  </a:lnTo>
                  <a:lnTo>
                    <a:pt x="994" y="893"/>
                  </a:lnTo>
                  <a:lnTo>
                    <a:pt x="1071" y="740"/>
                  </a:lnTo>
                  <a:lnTo>
                    <a:pt x="1096" y="587"/>
                  </a:lnTo>
                  <a:lnTo>
                    <a:pt x="1071" y="409"/>
                  </a:lnTo>
                  <a:lnTo>
                    <a:pt x="1020" y="256"/>
                  </a:lnTo>
                  <a:lnTo>
                    <a:pt x="918" y="154"/>
                  </a:lnTo>
                  <a:lnTo>
                    <a:pt x="790" y="5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2365;p101">
              <a:extLst>
                <a:ext uri="{FF2B5EF4-FFF2-40B4-BE49-F238E27FC236}">
                  <a16:creationId xmlns:a16="http://schemas.microsoft.com/office/drawing/2014/main" id="{A7D3DF29-DD87-3C5A-3546-46156AB8B403}"/>
                </a:ext>
              </a:extLst>
            </p:cNvPr>
            <p:cNvSpPr/>
            <p:nvPr/>
          </p:nvSpPr>
          <p:spPr>
            <a:xfrm>
              <a:off x="4979351" y="2243423"/>
              <a:ext cx="20137" cy="18004"/>
            </a:xfrm>
            <a:custGeom>
              <a:avLst/>
              <a:gdLst/>
              <a:ahLst/>
              <a:cxnLst/>
              <a:rect l="l" t="t" r="r" b="b"/>
              <a:pathLst>
                <a:path w="1199" h="1072" extrusionOk="0">
                  <a:moveTo>
                    <a:pt x="943" y="0"/>
                  </a:moveTo>
                  <a:lnTo>
                    <a:pt x="842" y="77"/>
                  </a:lnTo>
                  <a:lnTo>
                    <a:pt x="638" y="255"/>
                  </a:lnTo>
                  <a:lnTo>
                    <a:pt x="383" y="383"/>
                  </a:lnTo>
                  <a:lnTo>
                    <a:pt x="128" y="510"/>
                  </a:lnTo>
                  <a:lnTo>
                    <a:pt x="77" y="536"/>
                  </a:lnTo>
                  <a:lnTo>
                    <a:pt x="26" y="587"/>
                  </a:lnTo>
                  <a:lnTo>
                    <a:pt x="0" y="638"/>
                  </a:lnTo>
                  <a:lnTo>
                    <a:pt x="0" y="689"/>
                  </a:lnTo>
                  <a:lnTo>
                    <a:pt x="0" y="740"/>
                  </a:lnTo>
                  <a:lnTo>
                    <a:pt x="26" y="816"/>
                  </a:lnTo>
                  <a:lnTo>
                    <a:pt x="77" y="842"/>
                  </a:lnTo>
                  <a:lnTo>
                    <a:pt x="128" y="867"/>
                  </a:lnTo>
                  <a:lnTo>
                    <a:pt x="561" y="995"/>
                  </a:lnTo>
                  <a:lnTo>
                    <a:pt x="994" y="1071"/>
                  </a:lnTo>
                  <a:lnTo>
                    <a:pt x="1096" y="1071"/>
                  </a:lnTo>
                  <a:lnTo>
                    <a:pt x="1147" y="995"/>
                  </a:lnTo>
                  <a:lnTo>
                    <a:pt x="1173" y="944"/>
                  </a:lnTo>
                  <a:lnTo>
                    <a:pt x="1173" y="893"/>
                  </a:lnTo>
                  <a:lnTo>
                    <a:pt x="1147" y="867"/>
                  </a:lnTo>
                  <a:lnTo>
                    <a:pt x="1096" y="816"/>
                  </a:lnTo>
                  <a:lnTo>
                    <a:pt x="689" y="663"/>
                  </a:lnTo>
                  <a:lnTo>
                    <a:pt x="816" y="587"/>
                  </a:lnTo>
                  <a:lnTo>
                    <a:pt x="943" y="485"/>
                  </a:lnTo>
                  <a:lnTo>
                    <a:pt x="1071" y="383"/>
                  </a:lnTo>
                  <a:lnTo>
                    <a:pt x="1173" y="281"/>
                  </a:lnTo>
                  <a:lnTo>
                    <a:pt x="1198" y="204"/>
                  </a:lnTo>
                  <a:lnTo>
                    <a:pt x="1198" y="128"/>
                  </a:lnTo>
                  <a:lnTo>
                    <a:pt x="1198" y="77"/>
                  </a:lnTo>
                  <a:lnTo>
                    <a:pt x="1173" y="2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2366;p101">
              <a:extLst>
                <a:ext uri="{FF2B5EF4-FFF2-40B4-BE49-F238E27FC236}">
                  <a16:creationId xmlns:a16="http://schemas.microsoft.com/office/drawing/2014/main" id="{1063272F-65D4-CCD9-04E8-47E94808873A}"/>
                </a:ext>
              </a:extLst>
            </p:cNvPr>
            <p:cNvSpPr/>
            <p:nvPr/>
          </p:nvSpPr>
          <p:spPr>
            <a:xfrm>
              <a:off x="4973776" y="2630927"/>
              <a:ext cx="20994" cy="15015"/>
            </a:xfrm>
            <a:custGeom>
              <a:avLst/>
              <a:gdLst/>
              <a:ahLst/>
              <a:cxnLst/>
              <a:rect l="l" t="t" r="r" b="b"/>
              <a:pathLst>
                <a:path w="1250" h="894" extrusionOk="0">
                  <a:moveTo>
                    <a:pt x="154" y="1"/>
                  </a:moveTo>
                  <a:lnTo>
                    <a:pt x="77" y="26"/>
                  </a:lnTo>
                  <a:lnTo>
                    <a:pt x="26" y="77"/>
                  </a:lnTo>
                  <a:lnTo>
                    <a:pt x="1" y="128"/>
                  </a:lnTo>
                  <a:lnTo>
                    <a:pt x="1" y="154"/>
                  </a:lnTo>
                  <a:lnTo>
                    <a:pt x="103" y="511"/>
                  </a:lnTo>
                  <a:lnTo>
                    <a:pt x="179" y="664"/>
                  </a:lnTo>
                  <a:lnTo>
                    <a:pt x="281" y="817"/>
                  </a:lnTo>
                  <a:lnTo>
                    <a:pt x="332" y="868"/>
                  </a:lnTo>
                  <a:lnTo>
                    <a:pt x="409" y="893"/>
                  </a:lnTo>
                  <a:lnTo>
                    <a:pt x="460" y="893"/>
                  </a:lnTo>
                  <a:lnTo>
                    <a:pt x="536" y="842"/>
                  </a:lnTo>
                  <a:lnTo>
                    <a:pt x="868" y="587"/>
                  </a:lnTo>
                  <a:lnTo>
                    <a:pt x="1046" y="434"/>
                  </a:lnTo>
                  <a:lnTo>
                    <a:pt x="1199" y="281"/>
                  </a:lnTo>
                  <a:lnTo>
                    <a:pt x="1225" y="230"/>
                  </a:lnTo>
                  <a:lnTo>
                    <a:pt x="1250" y="179"/>
                  </a:lnTo>
                  <a:lnTo>
                    <a:pt x="1225" y="128"/>
                  </a:lnTo>
                  <a:lnTo>
                    <a:pt x="1199" y="77"/>
                  </a:lnTo>
                  <a:lnTo>
                    <a:pt x="1174" y="26"/>
                  </a:lnTo>
                  <a:lnTo>
                    <a:pt x="1123" y="1"/>
                  </a:lnTo>
                  <a:lnTo>
                    <a:pt x="1072" y="1"/>
                  </a:lnTo>
                  <a:lnTo>
                    <a:pt x="995" y="26"/>
                  </a:lnTo>
                  <a:lnTo>
                    <a:pt x="715" y="256"/>
                  </a:lnTo>
                  <a:lnTo>
                    <a:pt x="460" y="485"/>
                  </a:lnTo>
                  <a:lnTo>
                    <a:pt x="332" y="281"/>
                  </a:lnTo>
                  <a:lnTo>
                    <a:pt x="230" y="77"/>
                  </a:lnTo>
                  <a:lnTo>
                    <a:pt x="205" y="2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2367;p101">
              <a:extLst>
                <a:ext uri="{FF2B5EF4-FFF2-40B4-BE49-F238E27FC236}">
                  <a16:creationId xmlns:a16="http://schemas.microsoft.com/office/drawing/2014/main" id="{55C03156-6BB3-0FD9-1578-45F7772C0243}"/>
                </a:ext>
              </a:extLst>
            </p:cNvPr>
            <p:cNvSpPr/>
            <p:nvPr/>
          </p:nvSpPr>
          <p:spPr>
            <a:xfrm>
              <a:off x="4911686" y="2307646"/>
              <a:ext cx="74536" cy="37705"/>
            </a:xfrm>
            <a:custGeom>
              <a:avLst/>
              <a:gdLst/>
              <a:ahLst/>
              <a:cxnLst/>
              <a:rect l="l" t="t" r="r" b="b"/>
              <a:pathLst>
                <a:path w="4438" h="2245" extrusionOk="0">
                  <a:moveTo>
                    <a:pt x="3698" y="1"/>
                  </a:moveTo>
                  <a:lnTo>
                    <a:pt x="3392" y="103"/>
                  </a:lnTo>
                  <a:lnTo>
                    <a:pt x="3086" y="179"/>
                  </a:lnTo>
                  <a:lnTo>
                    <a:pt x="3213" y="383"/>
                  </a:lnTo>
                  <a:lnTo>
                    <a:pt x="3366" y="562"/>
                  </a:lnTo>
                  <a:lnTo>
                    <a:pt x="3519" y="715"/>
                  </a:lnTo>
                  <a:lnTo>
                    <a:pt x="3723" y="867"/>
                  </a:lnTo>
                  <a:lnTo>
                    <a:pt x="3749" y="918"/>
                  </a:lnTo>
                  <a:lnTo>
                    <a:pt x="3749" y="969"/>
                  </a:lnTo>
                  <a:lnTo>
                    <a:pt x="3698" y="1020"/>
                  </a:lnTo>
                  <a:lnTo>
                    <a:pt x="3647" y="1020"/>
                  </a:lnTo>
                  <a:lnTo>
                    <a:pt x="3519" y="969"/>
                  </a:lnTo>
                  <a:lnTo>
                    <a:pt x="3417" y="893"/>
                  </a:lnTo>
                  <a:lnTo>
                    <a:pt x="3315" y="791"/>
                  </a:lnTo>
                  <a:lnTo>
                    <a:pt x="3213" y="715"/>
                  </a:lnTo>
                  <a:lnTo>
                    <a:pt x="3060" y="485"/>
                  </a:lnTo>
                  <a:lnTo>
                    <a:pt x="2933" y="230"/>
                  </a:lnTo>
                  <a:lnTo>
                    <a:pt x="2601" y="281"/>
                  </a:lnTo>
                  <a:lnTo>
                    <a:pt x="2270" y="332"/>
                  </a:lnTo>
                  <a:lnTo>
                    <a:pt x="2270" y="358"/>
                  </a:lnTo>
                  <a:lnTo>
                    <a:pt x="2193" y="536"/>
                  </a:lnTo>
                  <a:lnTo>
                    <a:pt x="2117" y="715"/>
                  </a:lnTo>
                  <a:lnTo>
                    <a:pt x="2091" y="918"/>
                  </a:lnTo>
                  <a:lnTo>
                    <a:pt x="2091" y="1122"/>
                  </a:lnTo>
                  <a:lnTo>
                    <a:pt x="2066" y="1173"/>
                  </a:lnTo>
                  <a:lnTo>
                    <a:pt x="2015" y="1199"/>
                  </a:lnTo>
                  <a:lnTo>
                    <a:pt x="1964" y="1173"/>
                  </a:lnTo>
                  <a:lnTo>
                    <a:pt x="1939" y="1148"/>
                  </a:lnTo>
                  <a:lnTo>
                    <a:pt x="1913" y="944"/>
                  </a:lnTo>
                  <a:lnTo>
                    <a:pt x="1913" y="715"/>
                  </a:lnTo>
                  <a:lnTo>
                    <a:pt x="1964" y="511"/>
                  </a:lnTo>
                  <a:lnTo>
                    <a:pt x="1989" y="409"/>
                  </a:lnTo>
                  <a:lnTo>
                    <a:pt x="2040" y="332"/>
                  </a:lnTo>
                  <a:lnTo>
                    <a:pt x="1658" y="332"/>
                  </a:lnTo>
                  <a:lnTo>
                    <a:pt x="1276" y="281"/>
                  </a:lnTo>
                  <a:lnTo>
                    <a:pt x="1123" y="511"/>
                  </a:lnTo>
                  <a:lnTo>
                    <a:pt x="970" y="689"/>
                  </a:lnTo>
                  <a:lnTo>
                    <a:pt x="817" y="842"/>
                  </a:lnTo>
                  <a:lnTo>
                    <a:pt x="791" y="842"/>
                  </a:lnTo>
                  <a:lnTo>
                    <a:pt x="740" y="816"/>
                  </a:lnTo>
                  <a:lnTo>
                    <a:pt x="740" y="791"/>
                  </a:lnTo>
                  <a:lnTo>
                    <a:pt x="715" y="765"/>
                  </a:lnTo>
                  <a:lnTo>
                    <a:pt x="817" y="562"/>
                  </a:lnTo>
                  <a:lnTo>
                    <a:pt x="944" y="383"/>
                  </a:lnTo>
                  <a:lnTo>
                    <a:pt x="1046" y="230"/>
                  </a:lnTo>
                  <a:lnTo>
                    <a:pt x="613" y="128"/>
                  </a:lnTo>
                  <a:lnTo>
                    <a:pt x="460" y="281"/>
                  </a:lnTo>
                  <a:lnTo>
                    <a:pt x="332" y="460"/>
                  </a:lnTo>
                  <a:lnTo>
                    <a:pt x="179" y="638"/>
                  </a:lnTo>
                  <a:lnTo>
                    <a:pt x="77" y="842"/>
                  </a:lnTo>
                  <a:lnTo>
                    <a:pt x="26" y="1046"/>
                  </a:lnTo>
                  <a:lnTo>
                    <a:pt x="1" y="1250"/>
                  </a:lnTo>
                  <a:lnTo>
                    <a:pt x="1" y="1352"/>
                  </a:lnTo>
                  <a:lnTo>
                    <a:pt x="26" y="1454"/>
                  </a:lnTo>
                  <a:lnTo>
                    <a:pt x="77" y="1556"/>
                  </a:lnTo>
                  <a:lnTo>
                    <a:pt x="128" y="1658"/>
                  </a:lnTo>
                  <a:lnTo>
                    <a:pt x="230" y="1785"/>
                  </a:lnTo>
                  <a:lnTo>
                    <a:pt x="332" y="1862"/>
                  </a:lnTo>
                  <a:lnTo>
                    <a:pt x="409" y="1913"/>
                  </a:lnTo>
                  <a:lnTo>
                    <a:pt x="511" y="1938"/>
                  </a:lnTo>
                  <a:lnTo>
                    <a:pt x="587" y="1964"/>
                  </a:lnTo>
                  <a:lnTo>
                    <a:pt x="689" y="1938"/>
                  </a:lnTo>
                  <a:lnTo>
                    <a:pt x="868" y="1836"/>
                  </a:lnTo>
                  <a:lnTo>
                    <a:pt x="1021" y="1709"/>
                  </a:lnTo>
                  <a:lnTo>
                    <a:pt x="1174" y="1530"/>
                  </a:lnTo>
                  <a:lnTo>
                    <a:pt x="1454" y="1224"/>
                  </a:lnTo>
                  <a:lnTo>
                    <a:pt x="1505" y="1173"/>
                  </a:lnTo>
                  <a:lnTo>
                    <a:pt x="1582" y="1199"/>
                  </a:lnTo>
                  <a:lnTo>
                    <a:pt x="1633" y="1250"/>
                  </a:lnTo>
                  <a:lnTo>
                    <a:pt x="1633" y="1301"/>
                  </a:lnTo>
                  <a:lnTo>
                    <a:pt x="1607" y="1352"/>
                  </a:lnTo>
                  <a:lnTo>
                    <a:pt x="1607" y="1377"/>
                  </a:lnTo>
                  <a:lnTo>
                    <a:pt x="1633" y="1556"/>
                  </a:lnTo>
                  <a:lnTo>
                    <a:pt x="1658" y="1734"/>
                  </a:lnTo>
                  <a:lnTo>
                    <a:pt x="1735" y="1887"/>
                  </a:lnTo>
                  <a:lnTo>
                    <a:pt x="1862" y="2040"/>
                  </a:lnTo>
                  <a:lnTo>
                    <a:pt x="1989" y="2142"/>
                  </a:lnTo>
                  <a:lnTo>
                    <a:pt x="2142" y="2219"/>
                  </a:lnTo>
                  <a:lnTo>
                    <a:pt x="2295" y="2244"/>
                  </a:lnTo>
                  <a:lnTo>
                    <a:pt x="2499" y="2219"/>
                  </a:lnTo>
                  <a:lnTo>
                    <a:pt x="2576" y="2193"/>
                  </a:lnTo>
                  <a:lnTo>
                    <a:pt x="2576" y="2142"/>
                  </a:lnTo>
                  <a:lnTo>
                    <a:pt x="2601" y="2091"/>
                  </a:lnTo>
                  <a:lnTo>
                    <a:pt x="2652" y="2066"/>
                  </a:lnTo>
                  <a:lnTo>
                    <a:pt x="2754" y="2066"/>
                  </a:lnTo>
                  <a:lnTo>
                    <a:pt x="2831" y="1989"/>
                  </a:lnTo>
                  <a:lnTo>
                    <a:pt x="2882" y="1913"/>
                  </a:lnTo>
                  <a:lnTo>
                    <a:pt x="2933" y="1811"/>
                  </a:lnTo>
                  <a:lnTo>
                    <a:pt x="2958" y="1683"/>
                  </a:lnTo>
                  <a:lnTo>
                    <a:pt x="2984" y="1454"/>
                  </a:lnTo>
                  <a:lnTo>
                    <a:pt x="2958" y="1224"/>
                  </a:lnTo>
                  <a:lnTo>
                    <a:pt x="2984" y="1173"/>
                  </a:lnTo>
                  <a:lnTo>
                    <a:pt x="2984" y="1148"/>
                  </a:lnTo>
                  <a:lnTo>
                    <a:pt x="3060" y="1122"/>
                  </a:lnTo>
                  <a:lnTo>
                    <a:pt x="3137" y="1122"/>
                  </a:lnTo>
                  <a:lnTo>
                    <a:pt x="3188" y="1173"/>
                  </a:lnTo>
                  <a:lnTo>
                    <a:pt x="3290" y="1326"/>
                  </a:lnTo>
                  <a:lnTo>
                    <a:pt x="3315" y="1505"/>
                  </a:lnTo>
                  <a:lnTo>
                    <a:pt x="3417" y="1607"/>
                  </a:lnTo>
                  <a:lnTo>
                    <a:pt x="3545" y="1709"/>
                  </a:lnTo>
                  <a:lnTo>
                    <a:pt x="3698" y="1760"/>
                  </a:lnTo>
                  <a:lnTo>
                    <a:pt x="3978" y="1760"/>
                  </a:lnTo>
                  <a:lnTo>
                    <a:pt x="4106" y="1683"/>
                  </a:lnTo>
                  <a:lnTo>
                    <a:pt x="4233" y="1581"/>
                  </a:lnTo>
                  <a:lnTo>
                    <a:pt x="4335" y="1454"/>
                  </a:lnTo>
                  <a:lnTo>
                    <a:pt x="4412" y="1250"/>
                  </a:lnTo>
                  <a:lnTo>
                    <a:pt x="4437" y="1046"/>
                  </a:lnTo>
                  <a:lnTo>
                    <a:pt x="4412" y="867"/>
                  </a:lnTo>
                  <a:lnTo>
                    <a:pt x="4335" y="689"/>
                  </a:lnTo>
                  <a:lnTo>
                    <a:pt x="4208" y="536"/>
                  </a:lnTo>
                  <a:lnTo>
                    <a:pt x="4055" y="383"/>
                  </a:lnTo>
                  <a:lnTo>
                    <a:pt x="3902" y="281"/>
                  </a:lnTo>
                  <a:lnTo>
                    <a:pt x="3698" y="205"/>
                  </a:lnTo>
                  <a:lnTo>
                    <a:pt x="3647" y="154"/>
                  </a:lnTo>
                  <a:lnTo>
                    <a:pt x="3647" y="103"/>
                  </a:lnTo>
                  <a:lnTo>
                    <a:pt x="3647" y="52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2368;p101">
              <a:extLst>
                <a:ext uri="{FF2B5EF4-FFF2-40B4-BE49-F238E27FC236}">
                  <a16:creationId xmlns:a16="http://schemas.microsoft.com/office/drawing/2014/main" id="{40756B12-C9A0-A0A3-EFE3-4E5EADB7B167}"/>
                </a:ext>
              </a:extLst>
            </p:cNvPr>
            <p:cNvSpPr/>
            <p:nvPr/>
          </p:nvSpPr>
          <p:spPr>
            <a:xfrm>
              <a:off x="4949793" y="2618516"/>
              <a:ext cx="14578" cy="12865"/>
            </a:xfrm>
            <a:custGeom>
              <a:avLst/>
              <a:gdLst/>
              <a:ahLst/>
              <a:cxnLst/>
              <a:rect l="l" t="t" r="r" b="b"/>
              <a:pathLst>
                <a:path w="868" h="766" extrusionOk="0">
                  <a:moveTo>
                    <a:pt x="358" y="1"/>
                  </a:moveTo>
                  <a:lnTo>
                    <a:pt x="230" y="26"/>
                  </a:lnTo>
                  <a:lnTo>
                    <a:pt x="128" y="128"/>
                  </a:lnTo>
                  <a:lnTo>
                    <a:pt x="77" y="205"/>
                  </a:lnTo>
                  <a:lnTo>
                    <a:pt x="52" y="281"/>
                  </a:lnTo>
                  <a:lnTo>
                    <a:pt x="1" y="383"/>
                  </a:lnTo>
                  <a:lnTo>
                    <a:pt x="1" y="485"/>
                  </a:lnTo>
                  <a:lnTo>
                    <a:pt x="26" y="561"/>
                  </a:lnTo>
                  <a:lnTo>
                    <a:pt x="52" y="638"/>
                  </a:lnTo>
                  <a:lnTo>
                    <a:pt x="154" y="714"/>
                  </a:lnTo>
                  <a:lnTo>
                    <a:pt x="281" y="765"/>
                  </a:lnTo>
                  <a:lnTo>
                    <a:pt x="434" y="765"/>
                  </a:lnTo>
                  <a:lnTo>
                    <a:pt x="511" y="740"/>
                  </a:lnTo>
                  <a:lnTo>
                    <a:pt x="613" y="689"/>
                  </a:lnTo>
                  <a:lnTo>
                    <a:pt x="740" y="587"/>
                  </a:lnTo>
                  <a:lnTo>
                    <a:pt x="791" y="510"/>
                  </a:lnTo>
                  <a:lnTo>
                    <a:pt x="842" y="434"/>
                  </a:lnTo>
                  <a:lnTo>
                    <a:pt x="842" y="383"/>
                  </a:lnTo>
                  <a:lnTo>
                    <a:pt x="868" y="307"/>
                  </a:lnTo>
                  <a:lnTo>
                    <a:pt x="817" y="179"/>
                  </a:lnTo>
                  <a:lnTo>
                    <a:pt x="740" y="77"/>
                  </a:lnTo>
                  <a:lnTo>
                    <a:pt x="613" y="26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2369;p101">
              <a:extLst>
                <a:ext uri="{FF2B5EF4-FFF2-40B4-BE49-F238E27FC236}">
                  <a16:creationId xmlns:a16="http://schemas.microsoft.com/office/drawing/2014/main" id="{1FB2BF0A-F418-619E-741C-B8827A10AAC6}"/>
                </a:ext>
              </a:extLst>
            </p:cNvPr>
            <p:cNvSpPr/>
            <p:nvPr/>
          </p:nvSpPr>
          <p:spPr>
            <a:xfrm>
              <a:off x="4931386" y="2250695"/>
              <a:ext cx="24420" cy="16291"/>
            </a:xfrm>
            <a:custGeom>
              <a:avLst/>
              <a:gdLst/>
              <a:ahLst/>
              <a:cxnLst/>
              <a:rect l="l" t="t" r="r" b="b"/>
              <a:pathLst>
                <a:path w="1454" h="970" extrusionOk="0">
                  <a:moveTo>
                    <a:pt x="1250" y="1"/>
                  </a:moveTo>
                  <a:lnTo>
                    <a:pt x="1199" y="26"/>
                  </a:lnTo>
                  <a:lnTo>
                    <a:pt x="1173" y="52"/>
                  </a:lnTo>
                  <a:lnTo>
                    <a:pt x="1122" y="205"/>
                  </a:lnTo>
                  <a:lnTo>
                    <a:pt x="1071" y="358"/>
                  </a:lnTo>
                  <a:lnTo>
                    <a:pt x="1020" y="460"/>
                  </a:lnTo>
                  <a:lnTo>
                    <a:pt x="944" y="536"/>
                  </a:lnTo>
                  <a:lnTo>
                    <a:pt x="867" y="587"/>
                  </a:lnTo>
                  <a:lnTo>
                    <a:pt x="766" y="638"/>
                  </a:lnTo>
                  <a:lnTo>
                    <a:pt x="536" y="638"/>
                  </a:lnTo>
                  <a:lnTo>
                    <a:pt x="434" y="587"/>
                  </a:lnTo>
                  <a:lnTo>
                    <a:pt x="358" y="511"/>
                  </a:lnTo>
                  <a:lnTo>
                    <a:pt x="281" y="434"/>
                  </a:lnTo>
                  <a:lnTo>
                    <a:pt x="230" y="332"/>
                  </a:lnTo>
                  <a:lnTo>
                    <a:pt x="179" y="230"/>
                  </a:lnTo>
                  <a:lnTo>
                    <a:pt x="179" y="103"/>
                  </a:lnTo>
                  <a:lnTo>
                    <a:pt x="154" y="52"/>
                  </a:lnTo>
                  <a:lnTo>
                    <a:pt x="103" y="26"/>
                  </a:lnTo>
                  <a:lnTo>
                    <a:pt x="52" y="52"/>
                  </a:lnTo>
                  <a:lnTo>
                    <a:pt x="26" y="77"/>
                  </a:lnTo>
                  <a:lnTo>
                    <a:pt x="1" y="256"/>
                  </a:lnTo>
                  <a:lnTo>
                    <a:pt x="26" y="434"/>
                  </a:lnTo>
                  <a:lnTo>
                    <a:pt x="77" y="562"/>
                  </a:lnTo>
                  <a:lnTo>
                    <a:pt x="179" y="715"/>
                  </a:lnTo>
                  <a:lnTo>
                    <a:pt x="281" y="817"/>
                  </a:lnTo>
                  <a:lnTo>
                    <a:pt x="409" y="919"/>
                  </a:lnTo>
                  <a:lnTo>
                    <a:pt x="562" y="944"/>
                  </a:lnTo>
                  <a:lnTo>
                    <a:pt x="740" y="970"/>
                  </a:lnTo>
                  <a:lnTo>
                    <a:pt x="893" y="944"/>
                  </a:lnTo>
                  <a:lnTo>
                    <a:pt x="1046" y="868"/>
                  </a:lnTo>
                  <a:lnTo>
                    <a:pt x="1173" y="766"/>
                  </a:lnTo>
                  <a:lnTo>
                    <a:pt x="1301" y="638"/>
                  </a:lnTo>
                  <a:lnTo>
                    <a:pt x="1403" y="485"/>
                  </a:lnTo>
                  <a:lnTo>
                    <a:pt x="1454" y="332"/>
                  </a:lnTo>
                  <a:lnTo>
                    <a:pt x="1454" y="256"/>
                  </a:lnTo>
                  <a:lnTo>
                    <a:pt x="1428" y="179"/>
                  </a:lnTo>
                  <a:lnTo>
                    <a:pt x="1403" y="103"/>
                  </a:lnTo>
                  <a:lnTo>
                    <a:pt x="1352" y="26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2370;p101">
              <a:extLst>
                <a:ext uri="{FF2B5EF4-FFF2-40B4-BE49-F238E27FC236}">
                  <a16:creationId xmlns:a16="http://schemas.microsoft.com/office/drawing/2014/main" id="{B28307F1-B1D7-AE3B-0A6C-491DCF58D0CE}"/>
                </a:ext>
              </a:extLst>
            </p:cNvPr>
            <p:cNvSpPr/>
            <p:nvPr/>
          </p:nvSpPr>
          <p:spPr>
            <a:xfrm>
              <a:off x="4936105" y="2343620"/>
              <a:ext cx="17568" cy="37688"/>
            </a:xfrm>
            <a:custGeom>
              <a:avLst/>
              <a:gdLst/>
              <a:ahLst/>
              <a:cxnLst/>
              <a:rect l="l" t="t" r="r" b="b"/>
              <a:pathLst>
                <a:path w="1046" h="2244" extrusionOk="0">
                  <a:moveTo>
                    <a:pt x="153" y="0"/>
                  </a:moveTo>
                  <a:lnTo>
                    <a:pt x="77" y="1122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230" y="2065"/>
                  </a:lnTo>
                  <a:lnTo>
                    <a:pt x="459" y="1938"/>
                  </a:lnTo>
                  <a:lnTo>
                    <a:pt x="688" y="1810"/>
                  </a:lnTo>
                  <a:lnTo>
                    <a:pt x="918" y="1683"/>
                  </a:lnTo>
                  <a:lnTo>
                    <a:pt x="969" y="1046"/>
                  </a:lnTo>
                  <a:lnTo>
                    <a:pt x="1045" y="383"/>
                  </a:lnTo>
                  <a:lnTo>
                    <a:pt x="994" y="408"/>
                  </a:lnTo>
                  <a:lnTo>
                    <a:pt x="867" y="408"/>
                  </a:lnTo>
                  <a:lnTo>
                    <a:pt x="739" y="383"/>
                  </a:lnTo>
                  <a:lnTo>
                    <a:pt x="637" y="357"/>
                  </a:lnTo>
                  <a:lnTo>
                    <a:pt x="510" y="306"/>
                  </a:lnTo>
                  <a:lnTo>
                    <a:pt x="408" y="255"/>
                  </a:lnTo>
                  <a:lnTo>
                    <a:pt x="306" y="179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2371;p101">
              <a:extLst>
                <a:ext uri="{FF2B5EF4-FFF2-40B4-BE49-F238E27FC236}">
                  <a16:creationId xmlns:a16="http://schemas.microsoft.com/office/drawing/2014/main" id="{C18CCAD9-83F9-B8A0-C5B9-203A5434FD2E}"/>
                </a:ext>
              </a:extLst>
            </p:cNvPr>
            <p:cNvSpPr/>
            <p:nvPr/>
          </p:nvSpPr>
          <p:spPr>
            <a:xfrm>
              <a:off x="4923258" y="2478062"/>
              <a:ext cx="23563" cy="94657"/>
            </a:xfrm>
            <a:custGeom>
              <a:avLst/>
              <a:gdLst/>
              <a:ahLst/>
              <a:cxnLst/>
              <a:rect l="l" t="t" r="r" b="b"/>
              <a:pathLst>
                <a:path w="1403" h="5636" extrusionOk="0">
                  <a:moveTo>
                    <a:pt x="332" y="1"/>
                  </a:moveTo>
                  <a:lnTo>
                    <a:pt x="306" y="1352"/>
                  </a:lnTo>
                  <a:lnTo>
                    <a:pt x="255" y="2729"/>
                  </a:lnTo>
                  <a:lnTo>
                    <a:pt x="179" y="4106"/>
                  </a:lnTo>
                  <a:lnTo>
                    <a:pt x="26" y="5457"/>
                  </a:lnTo>
                  <a:lnTo>
                    <a:pt x="0" y="5483"/>
                  </a:lnTo>
                  <a:lnTo>
                    <a:pt x="26" y="5636"/>
                  </a:lnTo>
                  <a:lnTo>
                    <a:pt x="306" y="5457"/>
                  </a:lnTo>
                  <a:lnTo>
                    <a:pt x="587" y="5304"/>
                  </a:lnTo>
                  <a:lnTo>
                    <a:pt x="893" y="5177"/>
                  </a:lnTo>
                  <a:lnTo>
                    <a:pt x="1199" y="5075"/>
                  </a:lnTo>
                  <a:lnTo>
                    <a:pt x="1199" y="4131"/>
                  </a:lnTo>
                  <a:lnTo>
                    <a:pt x="1224" y="3188"/>
                  </a:lnTo>
                  <a:lnTo>
                    <a:pt x="1300" y="2219"/>
                  </a:lnTo>
                  <a:lnTo>
                    <a:pt x="1402" y="1276"/>
                  </a:lnTo>
                  <a:lnTo>
                    <a:pt x="1097" y="995"/>
                  </a:lnTo>
                  <a:lnTo>
                    <a:pt x="816" y="689"/>
                  </a:lnTo>
                  <a:lnTo>
                    <a:pt x="561" y="358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2372;p101">
              <a:extLst>
                <a:ext uri="{FF2B5EF4-FFF2-40B4-BE49-F238E27FC236}">
                  <a16:creationId xmlns:a16="http://schemas.microsoft.com/office/drawing/2014/main" id="{1C98AF10-2DC8-7096-1D19-4FEF022D128F}"/>
                </a:ext>
              </a:extLst>
            </p:cNvPr>
            <p:cNvSpPr/>
            <p:nvPr/>
          </p:nvSpPr>
          <p:spPr>
            <a:xfrm>
              <a:off x="4908697" y="2558576"/>
              <a:ext cx="12428" cy="30416"/>
            </a:xfrm>
            <a:custGeom>
              <a:avLst/>
              <a:gdLst/>
              <a:ahLst/>
              <a:cxnLst/>
              <a:rect l="l" t="t" r="r" b="b"/>
              <a:pathLst>
                <a:path w="740" h="1811" extrusionOk="0">
                  <a:moveTo>
                    <a:pt x="0" y="0"/>
                  </a:moveTo>
                  <a:lnTo>
                    <a:pt x="153" y="1810"/>
                  </a:lnTo>
                  <a:lnTo>
                    <a:pt x="255" y="1555"/>
                  </a:lnTo>
                  <a:lnTo>
                    <a:pt x="408" y="1351"/>
                  </a:lnTo>
                  <a:lnTo>
                    <a:pt x="561" y="1147"/>
                  </a:lnTo>
                  <a:lnTo>
                    <a:pt x="740" y="969"/>
                  </a:lnTo>
                  <a:lnTo>
                    <a:pt x="663" y="765"/>
                  </a:lnTo>
                  <a:lnTo>
                    <a:pt x="612" y="714"/>
                  </a:lnTo>
                  <a:lnTo>
                    <a:pt x="612" y="663"/>
                  </a:lnTo>
                  <a:lnTo>
                    <a:pt x="612" y="638"/>
                  </a:lnTo>
                  <a:lnTo>
                    <a:pt x="485" y="459"/>
                  </a:lnTo>
                  <a:lnTo>
                    <a:pt x="357" y="281"/>
                  </a:lnTo>
                  <a:lnTo>
                    <a:pt x="179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2373;p101">
              <a:extLst>
                <a:ext uri="{FF2B5EF4-FFF2-40B4-BE49-F238E27FC236}">
                  <a16:creationId xmlns:a16="http://schemas.microsoft.com/office/drawing/2014/main" id="{DD4F3319-67AA-358F-661F-2F85374067FB}"/>
                </a:ext>
              </a:extLst>
            </p:cNvPr>
            <p:cNvSpPr/>
            <p:nvPr/>
          </p:nvSpPr>
          <p:spPr>
            <a:xfrm>
              <a:off x="4893279" y="2233145"/>
              <a:ext cx="21430" cy="18861"/>
            </a:xfrm>
            <a:custGeom>
              <a:avLst/>
              <a:gdLst/>
              <a:ahLst/>
              <a:cxnLst/>
              <a:rect l="l" t="t" r="r" b="b"/>
              <a:pathLst>
                <a:path w="1276" h="1123" extrusionOk="0">
                  <a:moveTo>
                    <a:pt x="459" y="0"/>
                  </a:moveTo>
                  <a:lnTo>
                    <a:pt x="357" y="26"/>
                  </a:lnTo>
                  <a:lnTo>
                    <a:pt x="306" y="77"/>
                  </a:lnTo>
                  <a:lnTo>
                    <a:pt x="281" y="128"/>
                  </a:lnTo>
                  <a:lnTo>
                    <a:pt x="306" y="153"/>
                  </a:lnTo>
                  <a:lnTo>
                    <a:pt x="383" y="332"/>
                  </a:lnTo>
                  <a:lnTo>
                    <a:pt x="485" y="510"/>
                  </a:lnTo>
                  <a:lnTo>
                    <a:pt x="612" y="663"/>
                  </a:lnTo>
                  <a:lnTo>
                    <a:pt x="740" y="816"/>
                  </a:lnTo>
                  <a:lnTo>
                    <a:pt x="128" y="765"/>
                  </a:lnTo>
                  <a:lnTo>
                    <a:pt x="77" y="765"/>
                  </a:lnTo>
                  <a:lnTo>
                    <a:pt x="52" y="791"/>
                  </a:lnTo>
                  <a:lnTo>
                    <a:pt x="1" y="867"/>
                  </a:lnTo>
                  <a:lnTo>
                    <a:pt x="26" y="944"/>
                  </a:lnTo>
                  <a:lnTo>
                    <a:pt x="52" y="969"/>
                  </a:lnTo>
                  <a:lnTo>
                    <a:pt x="77" y="995"/>
                  </a:lnTo>
                  <a:lnTo>
                    <a:pt x="1122" y="1122"/>
                  </a:lnTo>
                  <a:lnTo>
                    <a:pt x="1173" y="1122"/>
                  </a:lnTo>
                  <a:lnTo>
                    <a:pt x="1199" y="1097"/>
                  </a:lnTo>
                  <a:lnTo>
                    <a:pt x="1250" y="1046"/>
                  </a:lnTo>
                  <a:lnTo>
                    <a:pt x="1275" y="944"/>
                  </a:lnTo>
                  <a:lnTo>
                    <a:pt x="1224" y="893"/>
                  </a:lnTo>
                  <a:lnTo>
                    <a:pt x="1046" y="689"/>
                  </a:lnTo>
                  <a:lnTo>
                    <a:pt x="842" y="485"/>
                  </a:lnTo>
                  <a:lnTo>
                    <a:pt x="689" y="255"/>
                  </a:lnTo>
                  <a:lnTo>
                    <a:pt x="536" y="26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2374;p101">
            <a:extLst>
              <a:ext uri="{FF2B5EF4-FFF2-40B4-BE49-F238E27FC236}">
                <a16:creationId xmlns:a16="http://schemas.microsoft.com/office/drawing/2014/main" id="{5E4A9519-B346-0CD5-996E-CF4DEAD0C312}"/>
              </a:ext>
            </a:extLst>
          </p:cNvPr>
          <p:cNvGrpSpPr/>
          <p:nvPr/>
        </p:nvGrpSpPr>
        <p:grpSpPr>
          <a:xfrm>
            <a:off x="6887921" y="2800262"/>
            <a:ext cx="1629736" cy="1469176"/>
            <a:chOff x="6801205" y="1327087"/>
            <a:chExt cx="1629736" cy="1469176"/>
          </a:xfrm>
        </p:grpSpPr>
        <p:sp>
          <p:nvSpPr>
            <p:cNvPr id="1497" name="Google Shape;12375;p101">
              <a:extLst>
                <a:ext uri="{FF2B5EF4-FFF2-40B4-BE49-F238E27FC236}">
                  <a16:creationId xmlns:a16="http://schemas.microsoft.com/office/drawing/2014/main" id="{3ACEE964-AE84-72CC-D165-C4E4AB8B0027}"/>
                </a:ext>
              </a:extLst>
            </p:cNvPr>
            <p:cNvSpPr/>
            <p:nvPr/>
          </p:nvSpPr>
          <p:spPr>
            <a:xfrm>
              <a:off x="6951063" y="2289659"/>
              <a:ext cx="152885" cy="17584"/>
            </a:xfrm>
            <a:custGeom>
              <a:avLst/>
              <a:gdLst/>
              <a:ahLst/>
              <a:cxnLst/>
              <a:rect l="l" t="t" r="r" b="b"/>
              <a:pathLst>
                <a:path w="9103" h="1047" extrusionOk="0">
                  <a:moveTo>
                    <a:pt x="1" y="1"/>
                  </a:moveTo>
                  <a:lnTo>
                    <a:pt x="256" y="562"/>
                  </a:lnTo>
                  <a:lnTo>
                    <a:pt x="383" y="791"/>
                  </a:lnTo>
                  <a:lnTo>
                    <a:pt x="434" y="919"/>
                  </a:lnTo>
                  <a:lnTo>
                    <a:pt x="434" y="1046"/>
                  </a:lnTo>
                  <a:lnTo>
                    <a:pt x="8848" y="995"/>
                  </a:lnTo>
                  <a:lnTo>
                    <a:pt x="8899" y="791"/>
                  </a:lnTo>
                  <a:lnTo>
                    <a:pt x="8950" y="613"/>
                  </a:lnTo>
                  <a:lnTo>
                    <a:pt x="9103" y="256"/>
                  </a:lnTo>
                  <a:lnTo>
                    <a:pt x="2984" y="307"/>
                  </a:lnTo>
                  <a:lnTo>
                    <a:pt x="2627" y="332"/>
                  </a:lnTo>
                  <a:lnTo>
                    <a:pt x="2244" y="358"/>
                  </a:lnTo>
                  <a:lnTo>
                    <a:pt x="1836" y="383"/>
                  </a:lnTo>
                  <a:lnTo>
                    <a:pt x="1428" y="409"/>
                  </a:lnTo>
                  <a:lnTo>
                    <a:pt x="1021" y="383"/>
                  </a:lnTo>
                  <a:lnTo>
                    <a:pt x="817" y="383"/>
                  </a:lnTo>
                  <a:lnTo>
                    <a:pt x="638" y="332"/>
                  </a:lnTo>
                  <a:lnTo>
                    <a:pt x="460" y="281"/>
                  </a:lnTo>
                  <a:lnTo>
                    <a:pt x="281" y="205"/>
                  </a:lnTo>
                  <a:lnTo>
                    <a:pt x="128" y="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2376;p101">
              <a:extLst>
                <a:ext uri="{FF2B5EF4-FFF2-40B4-BE49-F238E27FC236}">
                  <a16:creationId xmlns:a16="http://schemas.microsoft.com/office/drawing/2014/main" id="{2C413ED0-EBF5-ADEC-E542-721630A3E80A}"/>
                </a:ext>
              </a:extLst>
            </p:cNvPr>
            <p:cNvSpPr/>
            <p:nvPr/>
          </p:nvSpPr>
          <p:spPr>
            <a:xfrm>
              <a:off x="6953213" y="2259697"/>
              <a:ext cx="146889" cy="32549"/>
            </a:xfrm>
            <a:custGeom>
              <a:avLst/>
              <a:gdLst/>
              <a:ahLst/>
              <a:cxnLst/>
              <a:rect l="l" t="t" r="r" b="b"/>
              <a:pathLst>
                <a:path w="8746" h="1938" extrusionOk="0">
                  <a:moveTo>
                    <a:pt x="1989" y="0"/>
                  </a:moveTo>
                  <a:lnTo>
                    <a:pt x="1785" y="255"/>
                  </a:lnTo>
                  <a:lnTo>
                    <a:pt x="1555" y="510"/>
                  </a:lnTo>
                  <a:lnTo>
                    <a:pt x="1326" y="739"/>
                  </a:lnTo>
                  <a:lnTo>
                    <a:pt x="1071" y="943"/>
                  </a:lnTo>
                  <a:lnTo>
                    <a:pt x="816" y="1147"/>
                  </a:lnTo>
                  <a:lnTo>
                    <a:pt x="561" y="1326"/>
                  </a:lnTo>
                  <a:lnTo>
                    <a:pt x="0" y="1657"/>
                  </a:lnTo>
                  <a:lnTo>
                    <a:pt x="230" y="1734"/>
                  </a:lnTo>
                  <a:lnTo>
                    <a:pt x="485" y="1810"/>
                  </a:lnTo>
                  <a:lnTo>
                    <a:pt x="740" y="1861"/>
                  </a:lnTo>
                  <a:lnTo>
                    <a:pt x="1020" y="1887"/>
                  </a:lnTo>
                  <a:lnTo>
                    <a:pt x="1632" y="1938"/>
                  </a:lnTo>
                  <a:lnTo>
                    <a:pt x="2269" y="1912"/>
                  </a:lnTo>
                  <a:lnTo>
                    <a:pt x="2907" y="1887"/>
                  </a:lnTo>
                  <a:lnTo>
                    <a:pt x="3519" y="1836"/>
                  </a:lnTo>
                  <a:lnTo>
                    <a:pt x="4079" y="1810"/>
                  </a:lnTo>
                  <a:lnTo>
                    <a:pt x="4564" y="1785"/>
                  </a:lnTo>
                  <a:lnTo>
                    <a:pt x="8745" y="1734"/>
                  </a:lnTo>
                  <a:lnTo>
                    <a:pt x="8618" y="1555"/>
                  </a:lnTo>
                  <a:lnTo>
                    <a:pt x="8516" y="1377"/>
                  </a:lnTo>
                  <a:lnTo>
                    <a:pt x="8312" y="969"/>
                  </a:lnTo>
                  <a:lnTo>
                    <a:pt x="8159" y="561"/>
                  </a:lnTo>
                  <a:lnTo>
                    <a:pt x="8082" y="357"/>
                  </a:lnTo>
                  <a:lnTo>
                    <a:pt x="8057" y="128"/>
                  </a:lnTo>
                  <a:lnTo>
                    <a:pt x="6553" y="204"/>
                  </a:lnTo>
                  <a:lnTo>
                    <a:pt x="5813" y="230"/>
                  </a:lnTo>
                  <a:lnTo>
                    <a:pt x="5048" y="204"/>
                  </a:lnTo>
                  <a:lnTo>
                    <a:pt x="4283" y="204"/>
                  </a:lnTo>
                  <a:lnTo>
                    <a:pt x="3544" y="153"/>
                  </a:lnTo>
                  <a:lnTo>
                    <a:pt x="2779" y="102"/>
                  </a:lnTo>
                  <a:lnTo>
                    <a:pt x="2040" y="2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2377;p101">
              <a:extLst>
                <a:ext uri="{FF2B5EF4-FFF2-40B4-BE49-F238E27FC236}">
                  <a16:creationId xmlns:a16="http://schemas.microsoft.com/office/drawing/2014/main" id="{9312D800-B41B-1E40-E1CB-39250DDD1D60}"/>
                </a:ext>
              </a:extLst>
            </p:cNvPr>
            <p:cNvSpPr/>
            <p:nvPr/>
          </p:nvSpPr>
          <p:spPr>
            <a:xfrm>
              <a:off x="7583075" y="2633497"/>
              <a:ext cx="125056" cy="51409"/>
            </a:xfrm>
            <a:custGeom>
              <a:avLst/>
              <a:gdLst/>
              <a:ahLst/>
              <a:cxnLst/>
              <a:rect l="l" t="t" r="r" b="b"/>
              <a:pathLst>
                <a:path w="7446" h="3061" extrusionOk="0">
                  <a:moveTo>
                    <a:pt x="3825" y="1"/>
                  </a:moveTo>
                  <a:lnTo>
                    <a:pt x="3442" y="26"/>
                  </a:lnTo>
                  <a:lnTo>
                    <a:pt x="3060" y="77"/>
                  </a:lnTo>
                  <a:lnTo>
                    <a:pt x="2754" y="154"/>
                  </a:lnTo>
                  <a:lnTo>
                    <a:pt x="2474" y="230"/>
                  </a:lnTo>
                  <a:lnTo>
                    <a:pt x="2219" y="332"/>
                  </a:lnTo>
                  <a:lnTo>
                    <a:pt x="1938" y="434"/>
                  </a:lnTo>
                  <a:lnTo>
                    <a:pt x="1709" y="562"/>
                  </a:lnTo>
                  <a:lnTo>
                    <a:pt x="1479" y="715"/>
                  </a:lnTo>
                  <a:lnTo>
                    <a:pt x="1250" y="868"/>
                  </a:lnTo>
                  <a:lnTo>
                    <a:pt x="1046" y="1021"/>
                  </a:lnTo>
                  <a:lnTo>
                    <a:pt x="867" y="1199"/>
                  </a:lnTo>
                  <a:lnTo>
                    <a:pt x="689" y="1403"/>
                  </a:lnTo>
                  <a:lnTo>
                    <a:pt x="536" y="1607"/>
                  </a:lnTo>
                  <a:lnTo>
                    <a:pt x="383" y="1837"/>
                  </a:lnTo>
                  <a:lnTo>
                    <a:pt x="281" y="2092"/>
                  </a:lnTo>
                  <a:lnTo>
                    <a:pt x="153" y="2347"/>
                  </a:lnTo>
                  <a:lnTo>
                    <a:pt x="77" y="2627"/>
                  </a:lnTo>
                  <a:lnTo>
                    <a:pt x="0" y="2933"/>
                  </a:lnTo>
                  <a:lnTo>
                    <a:pt x="3723" y="3009"/>
                  </a:lnTo>
                  <a:lnTo>
                    <a:pt x="7445" y="3060"/>
                  </a:lnTo>
                  <a:lnTo>
                    <a:pt x="7445" y="2627"/>
                  </a:lnTo>
                  <a:lnTo>
                    <a:pt x="7369" y="2219"/>
                  </a:lnTo>
                  <a:lnTo>
                    <a:pt x="7267" y="1837"/>
                  </a:lnTo>
                  <a:lnTo>
                    <a:pt x="7088" y="1505"/>
                  </a:lnTo>
                  <a:lnTo>
                    <a:pt x="6884" y="1199"/>
                  </a:lnTo>
                  <a:lnTo>
                    <a:pt x="6655" y="944"/>
                  </a:lnTo>
                  <a:lnTo>
                    <a:pt x="6374" y="715"/>
                  </a:lnTo>
                  <a:lnTo>
                    <a:pt x="6068" y="511"/>
                  </a:lnTo>
                  <a:lnTo>
                    <a:pt x="5737" y="332"/>
                  </a:lnTo>
                  <a:lnTo>
                    <a:pt x="5380" y="205"/>
                  </a:lnTo>
                  <a:lnTo>
                    <a:pt x="4998" y="103"/>
                  </a:lnTo>
                  <a:lnTo>
                    <a:pt x="4615" y="26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E6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2378;p101">
              <a:extLst>
                <a:ext uri="{FF2B5EF4-FFF2-40B4-BE49-F238E27FC236}">
                  <a16:creationId xmlns:a16="http://schemas.microsoft.com/office/drawing/2014/main" id="{671EDFDE-3F68-7E99-C242-E71269F90009}"/>
                </a:ext>
              </a:extLst>
            </p:cNvPr>
            <p:cNvSpPr/>
            <p:nvPr/>
          </p:nvSpPr>
          <p:spPr>
            <a:xfrm>
              <a:off x="7410511" y="2544015"/>
              <a:ext cx="68524" cy="96790"/>
            </a:xfrm>
            <a:custGeom>
              <a:avLst/>
              <a:gdLst/>
              <a:ahLst/>
              <a:cxnLst/>
              <a:rect l="l" t="t" r="r" b="b"/>
              <a:pathLst>
                <a:path w="4080" h="5763" extrusionOk="0">
                  <a:moveTo>
                    <a:pt x="2907" y="0"/>
                  </a:moveTo>
                  <a:lnTo>
                    <a:pt x="2678" y="26"/>
                  </a:lnTo>
                  <a:lnTo>
                    <a:pt x="2423" y="77"/>
                  </a:lnTo>
                  <a:lnTo>
                    <a:pt x="2193" y="153"/>
                  </a:lnTo>
                  <a:lnTo>
                    <a:pt x="1964" y="255"/>
                  </a:lnTo>
                  <a:lnTo>
                    <a:pt x="1760" y="357"/>
                  </a:lnTo>
                  <a:lnTo>
                    <a:pt x="1530" y="510"/>
                  </a:lnTo>
                  <a:lnTo>
                    <a:pt x="1352" y="638"/>
                  </a:lnTo>
                  <a:lnTo>
                    <a:pt x="1148" y="816"/>
                  </a:lnTo>
                  <a:lnTo>
                    <a:pt x="969" y="995"/>
                  </a:lnTo>
                  <a:lnTo>
                    <a:pt x="817" y="1173"/>
                  </a:lnTo>
                  <a:lnTo>
                    <a:pt x="664" y="1377"/>
                  </a:lnTo>
                  <a:lnTo>
                    <a:pt x="511" y="1607"/>
                  </a:lnTo>
                  <a:lnTo>
                    <a:pt x="409" y="1811"/>
                  </a:lnTo>
                  <a:lnTo>
                    <a:pt x="307" y="2014"/>
                  </a:lnTo>
                  <a:lnTo>
                    <a:pt x="205" y="2244"/>
                  </a:lnTo>
                  <a:lnTo>
                    <a:pt x="128" y="2448"/>
                  </a:lnTo>
                  <a:lnTo>
                    <a:pt x="77" y="2677"/>
                  </a:lnTo>
                  <a:lnTo>
                    <a:pt x="52" y="2907"/>
                  </a:lnTo>
                  <a:lnTo>
                    <a:pt x="26" y="3136"/>
                  </a:lnTo>
                  <a:lnTo>
                    <a:pt x="1" y="3391"/>
                  </a:lnTo>
                  <a:lnTo>
                    <a:pt x="26" y="3672"/>
                  </a:lnTo>
                  <a:lnTo>
                    <a:pt x="77" y="4029"/>
                  </a:lnTo>
                  <a:lnTo>
                    <a:pt x="154" y="4411"/>
                  </a:lnTo>
                  <a:lnTo>
                    <a:pt x="281" y="4819"/>
                  </a:lnTo>
                  <a:lnTo>
                    <a:pt x="358" y="4997"/>
                  </a:lnTo>
                  <a:lnTo>
                    <a:pt x="434" y="5176"/>
                  </a:lnTo>
                  <a:lnTo>
                    <a:pt x="536" y="5329"/>
                  </a:lnTo>
                  <a:lnTo>
                    <a:pt x="664" y="5482"/>
                  </a:lnTo>
                  <a:lnTo>
                    <a:pt x="766" y="5609"/>
                  </a:lnTo>
                  <a:lnTo>
                    <a:pt x="918" y="5686"/>
                  </a:lnTo>
                  <a:lnTo>
                    <a:pt x="1071" y="5737"/>
                  </a:lnTo>
                  <a:lnTo>
                    <a:pt x="1224" y="5762"/>
                  </a:lnTo>
                  <a:lnTo>
                    <a:pt x="1275" y="5354"/>
                  </a:lnTo>
                  <a:lnTo>
                    <a:pt x="1326" y="4946"/>
                  </a:lnTo>
                  <a:lnTo>
                    <a:pt x="1403" y="4564"/>
                  </a:lnTo>
                  <a:lnTo>
                    <a:pt x="1530" y="4156"/>
                  </a:lnTo>
                  <a:lnTo>
                    <a:pt x="1632" y="3774"/>
                  </a:lnTo>
                  <a:lnTo>
                    <a:pt x="1785" y="3417"/>
                  </a:lnTo>
                  <a:lnTo>
                    <a:pt x="1938" y="3034"/>
                  </a:lnTo>
                  <a:lnTo>
                    <a:pt x="2117" y="2703"/>
                  </a:lnTo>
                  <a:lnTo>
                    <a:pt x="2321" y="2346"/>
                  </a:lnTo>
                  <a:lnTo>
                    <a:pt x="2525" y="2014"/>
                  </a:lnTo>
                  <a:lnTo>
                    <a:pt x="2754" y="1683"/>
                  </a:lnTo>
                  <a:lnTo>
                    <a:pt x="2984" y="1352"/>
                  </a:lnTo>
                  <a:lnTo>
                    <a:pt x="3239" y="1046"/>
                  </a:lnTo>
                  <a:lnTo>
                    <a:pt x="3519" y="740"/>
                  </a:lnTo>
                  <a:lnTo>
                    <a:pt x="3800" y="434"/>
                  </a:lnTo>
                  <a:lnTo>
                    <a:pt x="4080" y="153"/>
                  </a:lnTo>
                  <a:lnTo>
                    <a:pt x="4080" y="128"/>
                  </a:lnTo>
                  <a:lnTo>
                    <a:pt x="4003" y="153"/>
                  </a:lnTo>
                  <a:lnTo>
                    <a:pt x="3901" y="153"/>
                  </a:lnTo>
                  <a:lnTo>
                    <a:pt x="3647" y="77"/>
                  </a:lnTo>
                  <a:lnTo>
                    <a:pt x="3392" y="26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E6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2379;p101">
              <a:extLst>
                <a:ext uri="{FF2B5EF4-FFF2-40B4-BE49-F238E27FC236}">
                  <a16:creationId xmlns:a16="http://schemas.microsoft.com/office/drawing/2014/main" id="{7C9B4E51-D914-1749-3087-11482F4DB1F4}"/>
                </a:ext>
              </a:extLst>
            </p:cNvPr>
            <p:cNvSpPr/>
            <p:nvPr/>
          </p:nvSpPr>
          <p:spPr>
            <a:xfrm>
              <a:off x="7184860" y="2428400"/>
              <a:ext cx="183284" cy="89937"/>
            </a:xfrm>
            <a:custGeom>
              <a:avLst/>
              <a:gdLst/>
              <a:ahLst/>
              <a:cxnLst/>
              <a:rect l="l" t="t" r="r" b="b"/>
              <a:pathLst>
                <a:path w="10913" h="5355" extrusionOk="0">
                  <a:moveTo>
                    <a:pt x="10224" y="0"/>
                  </a:moveTo>
                  <a:lnTo>
                    <a:pt x="5125" y="26"/>
                  </a:lnTo>
                  <a:lnTo>
                    <a:pt x="0" y="102"/>
                  </a:lnTo>
                  <a:lnTo>
                    <a:pt x="561" y="306"/>
                  </a:lnTo>
                  <a:lnTo>
                    <a:pt x="1097" y="561"/>
                  </a:lnTo>
                  <a:lnTo>
                    <a:pt x="1607" y="867"/>
                  </a:lnTo>
                  <a:lnTo>
                    <a:pt x="2117" y="1199"/>
                  </a:lnTo>
                  <a:lnTo>
                    <a:pt x="2575" y="1581"/>
                  </a:lnTo>
                  <a:lnTo>
                    <a:pt x="3034" y="1989"/>
                  </a:lnTo>
                  <a:lnTo>
                    <a:pt x="3442" y="2448"/>
                  </a:lnTo>
                  <a:lnTo>
                    <a:pt x="3850" y="2907"/>
                  </a:lnTo>
                  <a:lnTo>
                    <a:pt x="4284" y="3442"/>
                  </a:lnTo>
                  <a:lnTo>
                    <a:pt x="4743" y="4054"/>
                  </a:lnTo>
                  <a:lnTo>
                    <a:pt x="5202" y="4692"/>
                  </a:lnTo>
                  <a:lnTo>
                    <a:pt x="5609" y="5355"/>
                  </a:lnTo>
                  <a:lnTo>
                    <a:pt x="5711" y="4998"/>
                  </a:lnTo>
                  <a:lnTo>
                    <a:pt x="5813" y="4666"/>
                  </a:lnTo>
                  <a:lnTo>
                    <a:pt x="5966" y="4360"/>
                  </a:lnTo>
                  <a:lnTo>
                    <a:pt x="6145" y="4054"/>
                  </a:lnTo>
                  <a:lnTo>
                    <a:pt x="6349" y="3748"/>
                  </a:lnTo>
                  <a:lnTo>
                    <a:pt x="6553" y="3468"/>
                  </a:lnTo>
                  <a:lnTo>
                    <a:pt x="6782" y="3187"/>
                  </a:lnTo>
                  <a:lnTo>
                    <a:pt x="7037" y="2932"/>
                  </a:lnTo>
                  <a:lnTo>
                    <a:pt x="7063" y="2907"/>
                  </a:lnTo>
                  <a:lnTo>
                    <a:pt x="7088" y="2881"/>
                  </a:lnTo>
                  <a:lnTo>
                    <a:pt x="7114" y="2856"/>
                  </a:lnTo>
                  <a:lnTo>
                    <a:pt x="7751" y="2270"/>
                  </a:lnTo>
                  <a:lnTo>
                    <a:pt x="8414" y="1709"/>
                  </a:lnTo>
                  <a:lnTo>
                    <a:pt x="9000" y="1224"/>
                  </a:lnTo>
                  <a:lnTo>
                    <a:pt x="9612" y="765"/>
                  </a:lnTo>
                  <a:lnTo>
                    <a:pt x="9918" y="561"/>
                  </a:lnTo>
                  <a:lnTo>
                    <a:pt x="10250" y="357"/>
                  </a:lnTo>
                  <a:lnTo>
                    <a:pt x="10581" y="153"/>
                  </a:lnTo>
                  <a:lnTo>
                    <a:pt x="10913" y="0"/>
                  </a:lnTo>
                  <a:close/>
                </a:path>
              </a:pathLst>
            </a:custGeom>
            <a:solidFill>
              <a:srgbClr val="E6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2380;p101">
              <a:extLst>
                <a:ext uri="{FF2B5EF4-FFF2-40B4-BE49-F238E27FC236}">
                  <a16:creationId xmlns:a16="http://schemas.microsoft.com/office/drawing/2014/main" id="{4D21AAF8-EFBB-F5FB-D6DE-25E4F175BC06}"/>
                </a:ext>
              </a:extLst>
            </p:cNvPr>
            <p:cNvSpPr/>
            <p:nvPr/>
          </p:nvSpPr>
          <p:spPr>
            <a:xfrm>
              <a:off x="6840589" y="1798951"/>
              <a:ext cx="1544972" cy="885970"/>
            </a:xfrm>
            <a:custGeom>
              <a:avLst/>
              <a:gdLst/>
              <a:ahLst/>
              <a:cxnLst/>
              <a:rect l="l" t="t" r="r" b="b"/>
              <a:pathLst>
                <a:path w="91990" h="52752" extrusionOk="0">
                  <a:moveTo>
                    <a:pt x="66264" y="30596"/>
                  </a:moveTo>
                  <a:lnTo>
                    <a:pt x="66341" y="30647"/>
                  </a:lnTo>
                  <a:lnTo>
                    <a:pt x="66392" y="30672"/>
                  </a:lnTo>
                  <a:lnTo>
                    <a:pt x="66417" y="30749"/>
                  </a:lnTo>
                  <a:lnTo>
                    <a:pt x="66494" y="31233"/>
                  </a:lnTo>
                  <a:lnTo>
                    <a:pt x="66519" y="31411"/>
                  </a:lnTo>
                  <a:lnTo>
                    <a:pt x="66519" y="31539"/>
                  </a:lnTo>
                  <a:lnTo>
                    <a:pt x="66545" y="31590"/>
                  </a:lnTo>
                  <a:lnTo>
                    <a:pt x="66596" y="31641"/>
                  </a:lnTo>
                  <a:lnTo>
                    <a:pt x="66723" y="31717"/>
                  </a:lnTo>
                  <a:lnTo>
                    <a:pt x="66876" y="31768"/>
                  </a:lnTo>
                  <a:lnTo>
                    <a:pt x="67029" y="31794"/>
                  </a:lnTo>
                  <a:lnTo>
                    <a:pt x="67386" y="31819"/>
                  </a:lnTo>
                  <a:lnTo>
                    <a:pt x="68049" y="31845"/>
                  </a:lnTo>
                  <a:lnTo>
                    <a:pt x="68763" y="31896"/>
                  </a:lnTo>
                  <a:lnTo>
                    <a:pt x="69120" y="31921"/>
                  </a:lnTo>
                  <a:lnTo>
                    <a:pt x="69477" y="31947"/>
                  </a:lnTo>
                  <a:lnTo>
                    <a:pt x="69630" y="31921"/>
                  </a:lnTo>
                  <a:lnTo>
                    <a:pt x="69732" y="31896"/>
                  </a:lnTo>
                  <a:lnTo>
                    <a:pt x="69808" y="31845"/>
                  </a:lnTo>
                  <a:lnTo>
                    <a:pt x="69859" y="31768"/>
                  </a:lnTo>
                  <a:lnTo>
                    <a:pt x="69910" y="31564"/>
                  </a:lnTo>
                  <a:lnTo>
                    <a:pt x="69961" y="31284"/>
                  </a:lnTo>
                  <a:lnTo>
                    <a:pt x="70012" y="31207"/>
                  </a:lnTo>
                  <a:lnTo>
                    <a:pt x="70089" y="31156"/>
                  </a:lnTo>
                  <a:lnTo>
                    <a:pt x="70165" y="31105"/>
                  </a:lnTo>
                  <a:lnTo>
                    <a:pt x="70267" y="31105"/>
                  </a:lnTo>
                  <a:lnTo>
                    <a:pt x="70344" y="31131"/>
                  </a:lnTo>
                  <a:lnTo>
                    <a:pt x="70420" y="31182"/>
                  </a:lnTo>
                  <a:lnTo>
                    <a:pt x="70471" y="31258"/>
                  </a:lnTo>
                  <a:lnTo>
                    <a:pt x="70471" y="31360"/>
                  </a:lnTo>
                  <a:lnTo>
                    <a:pt x="70471" y="31666"/>
                  </a:lnTo>
                  <a:lnTo>
                    <a:pt x="70446" y="31998"/>
                  </a:lnTo>
                  <a:lnTo>
                    <a:pt x="70395" y="32151"/>
                  </a:lnTo>
                  <a:lnTo>
                    <a:pt x="70344" y="32304"/>
                  </a:lnTo>
                  <a:lnTo>
                    <a:pt x="70242" y="32406"/>
                  </a:lnTo>
                  <a:lnTo>
                    <a:pt x="70140" y="32508"/>
                  </a:lnTo>
                  <a:lnTo>
                    <a:pt x="70038" y="32559"/>
                  </a:lnTo>
                  <a:lnTo>
                    <a:pt x="69910" y="32584"/>
                  </a:lnTo>
                  <a:lnTo>
                    <a:pt x="69655" y="32584"/>
                  </a:lnTo>
                  <a:lnTo>
                    <a:pt x="69171" y="32533"/>
                  </a:lnTo>
                  <a:lnTo>
                    <a:pt x="67896" y="32431"/>
                  </a:lnTo>
                  <a:lnTo>
                    <a:pt x="66953" y="32431"/>
                  </a:lnTo>
                  <a:lnTo>
                    <a:pt x="66698" y="32406"/>
                  </a:lnTo>
                  <a:lnTo>
                    <a:pt x="66468" y="32355"/>
                  </a:lnTo>
                  <a:lnTo>
                    <a:pt x="66264" y="32253"/>
                  </a:lnTo>
                  <a:lnTo>
                    <a:pt x="66162" y="32202"/>
                  </a:lnTo>
                  <a:lnTo>
                    <a:pt x="66086" y="32125"/>
                  </a:lnTo>
                  <a:lnTo>
                    <a:pt x="66009" y="31998"/>
                  </a:lnTo>
                  <a:lnTo>
                    <a:pt x="65958" y="31819"/>
                  </a:lnTo>
                  <a:lnTo>
                    <a:pt x="65933" y="31641"/>
                  </a:lnTo>
                  <a:lnTo>
                    <a:pt x="65933" y="31462"/>
                  </a:lnTo>
                  <a:lnTo>
                    <a:pt x="65958" y="31080"/>
                  </a:lnTo>
                  <a:lnTo>
                    <a:pt x="66009" y="30749"/>
                  </a:lnTo>
                  <a:lnTo>
                    <a:pt x="66035" y="30672"/>
                  </a:lnTo>
                  <a:lnTo>
                    <a:pt x="66086" y="30621"/>
                  </a:lnTo>
                  <a:lnTo>
                    <a:pt x="66137" y="30596"/>
                  </a:lnTo>
                  <a:close/>
                  <a:moveTo>
                    <a:pt x="64785" y="3035"/>
                  </a:moveTo>
                  <a:lnTo>
                    <a:pt x="64964" y="3060"/>
                  </a:lnTo>
                  <a:lnTo>
                    <a:pt x="65040" y="3060"/>
                  </a:lnTo>
                  <a:lnTo>
                    <a:pt x="65091" y="3111"/>
                  </a:lnTo>
                  <a:lnTo>
                    <a:pt x="65423" y="3111"/>
                  </a:lnTo>
                  <a:lnTo>
                    <a:pt x="65754" y="3137"/>
                  </a:lnTo>
                  <a:lnTo>
                    <a:pt x="66060" y="3239"/>
                  </a:lnTo>
                  <a:lnTo>
                    <a:pt x="66213" y="3290"/>
                  </a:lnTo>
                  <a:lnTo>
                    <a:pt x="66341" y="3392"/>
                  </a:lnTo>
                  <a:lnTo>
                    <a:pt x="66366" y="3392"/>
                  </a:lnTo>
                  <a:lnTo>
                    <a:pt x="68559" y="3850"/>
                  </a:lnTo>
                  <a:lnTo>
                    <a:pt x="69655" y="4105"/>
                  </a:lnTo>
                  <a:lnTo>
                    <a:pt x="70751" y="4360"/>
                  </a:lnTo>
                  <a:lnTo>
                    <a:pt x="71848" y="4641"/>
                  </a:lnTo>
                  <a:lnTo>
                    <a:pt x="72919" y="4972"/>
                  </a:lnTo>
                  <a:lnTo>
                    <a:pt x="73964" y="5304"/>
                  </a:lnTo>
                  <a:lnTo>
                    <a:pt x="75009" y="5686"/>
                  </a:lnTo>
                  <a:lnTo>
                    <a:pt x="75417" y="5865"/>
                  </a:lnTo>
                  <a:lnTo>
                    <a:pt x="75851" y="6069"/>
                  </a:lnTo>
                  <a:lnTo>
                    <a:pt x="76233" y="6273"/>
                  </a:lnTo>
                  <a:lnTo>
                    <a:pt x="76641" y="6477"/>
                  </a:lnTo>
                  <a:lnTo>
                    <a:pt x="77023" y="6732"/>
                  </a:lnTo>
                  <a:lnTo>
                    <a:pt x="77380" y="6961"/>
                  </a:lnTo>
                  <a:lnTo>
                    <a:pt x="77737" y="7241"/>
                  </a:lnTo>
                  <a:lnTo>
                    <a:pt x="78069" y="7522"/>
                  </a:lnTo>
                  <a:lnTo>
                    <a:pt x="78400" y="7802"/>
                  </a:lnTo>
                  <a:lnTo>
                    <a:pt x="78706" y="8108"/>
                  </a:lnTo>
                  <a:lnTo>
                    <a:pt x="79012" y="8440"/>
                  </a:lnTo>
                  <a:lnTo>
                    <a:pt x="79293" y="8797"/>
                  </a:lnTo>
                  <a:lnTo>
                    <a:pt x="79548" y="9154"/>
                  </a:lnTo>
                  <a:lnTo>
                    <a:pt x="79802" y="9511"/>
                  </a:lnTo>
                  <a:lnTo>
                    <a:pt x="80032" y="9918"/>
                  </a:lnTo>
                  <a:lnTo>
                    <a:pt x="80236" y="10326"/>
                  </a:lnTo>
                  <a:lnTo>
                    <a:pt x="80440" y="10760"/>
                  </a:lnTo>
                  <a:lnTo>
                    <a:pt x="80618" y="11219"/>
                  </a:lnTo>
                  <a:lnTo>
                    <a:pt x="80797" y="11652"/>
                  </a:lnTo>
                  <a:lnTo>
                    <a:pt x="80950" y="12111"/>
                  </a:lnTo>
                  <a:lnTo>
                    <a:pt x="81230" y="13029"/>
                  </a:lnTo>
                  <a:lnTo>
                    <a:pt x="81434" y="13972"/>
                  </a:lnTo>
                  <a:lnTo>
                    <a:pt x="81613" y="14916"/>
                  </a:lnTo>
                  <a:lnTo>
                    <a:pt x="81791" y="15884"/>
                  </a:lnTo>
                  <a:lnTo>
                    <a:pt x="82046" y="17771"/>
                  </a:lnTo>
                  <a:lnTo>
                    <a:pt x="82352" y="20066"/>
                  </a:lnTo>
                  <a:lnTo>
                    <a:pt x="82505" y="21239"/>
                  </a:lnTo>
                  <a:lnTo>
                    <a:pt x="82633" y="22437"/>
                  </a:lnTo>
                  <a:lnTo>
                    <a:pt x="82709" y="23635"/>
                  </a:lnTo>
                  <a:lnTo>
                    <a:pt x="82760" y="24834"/>
                  </a:lnTo>
                  <a:lnTo>
                    <a:pt x="82760" y="25420"/>
                  </a:lnTo>
                  <a:lnTo>
                    <a:pt x="82735" y="25981"/>
                  </a:lnTo>
                  <a:lnTo>
                    <a:pt x="82709" y="26567"/>
                  </a:lnTo>
                  <a:lnTo>
                    <a:pt x="82633" y="27128"/>
                  </a:lnTo>
                  <a:lnTo>
                    <a:pt x="82607" y="27358"/>
                  </a:lnTo>
                  <a:lnTo>
                    <a:pt x="82556" y="27562"/>
                  </a:lnTo>
                  <a:lnTo>
                    <a:pt x="82480" y="27766"/>
                  </a:lnTo>
                  <a:lnTo>
                    <a:pt x="82378" y="27944"/>
                  </a:lnTo>
                  <a:lnTo>
                    <a:pt x="82276" y="28097"/>
                  </a:lnTo>
                  <a:lnTo>
                    <a:pt x="82148" y="28250"/>
                  </a:lnTo>
                  <a:lnTo>
                    <a:pt x="82021" y="28377"/>
                  </a:lnTo>
                  <a:lnTo>
                    <a:pt x="81868" y="28479"/>
                  </a:lnTo>
                  <a:lnTo>
                    <a:pt x="81715" y="28581"/>
                  </a:lnTo>
                  <a:lnTo>
                    <a:pt x="81562" y="28683"/>
                  </a:lnTo>
                  <a:lnTo>
                    <a:pt x="81205" y="28836"/>
                  </a:lnTo>
                  <a:lnTo>
                    <a:pt x="80822" y="28938"/>
                  </a:lnTo>
                  <a:lnTo>
                    <a:pt x="80414" y="28989"/>
                  </a:lnTo>
                  <a:lnTo>
                    <a:pt x="80389" y="29627"/>
                  </a:lnTo>
                  <a:lnTo>
                    <a:pt x="80389" y="30264"/>
                  </a:lnTo>
                  <a:lnTo>
                    <a:pt x="80389" y="30596"/>
                  </a:lnTo>
                  <a:lnTo>
                    <a:pt x="80363" y="30927"/>
                  </a:lnTo>
                  <a:lnTo>
                    <a:pt x="80287" y="31233"/>
                  </a:lnTo>
                  <a:lnTo>
                    <a:pt x="80236" y="31386"/>
                  </a:lnTo>
                  <a:lnTo>
                    <a:pt x="80185" y="31539"/>
                  </a:lnTo>
                  <a:lnTo>
                    <a:pt x="80083" y="31666"/>
                  </a:lnTo>
                  <a:lnTo>
                    <a:pt x="80006" y="31794"/>
                  </a:lnTo>
                  <a:lnTo>
                    <a:pt x="79879" y="31896"/>
                  </a:lnTo>
                  <a:lnTo>
                    <a:pt x="79751" y="31998"/>
                  </a:lnTo>
                  <a:lnTo>
                    <a:pt x="79599" y="32074"/>
                  </a:lnTo>
                  <a:lnTo>
                    <a:pt x="79395" y="32151"/>
                  </a:lnTo>
                  <a:lnTo>
                    <a:pt x="79191" y="32202"/>
                  </a:lnTo>
                  <a:lnTo>
                    <a:pt x="78961" y="32253"/>
                  </a:lnTo>
                  <a:lnTo>
                    <a:pt x="79012" y="32559"/>
                  </a:lnTo>
                  <a:lnTo>
                    <a:pt x="79012" y="32865"/>
                  </a:lnTo>
                  <a:lnTo>
                    <a:pt x="79012" y="33171"/>
                  </a:lnTo>
                  <a:lnTo>
                    <a:pt x="78961" y="33477"/>
                  </a:lnTo>
                  <a:lnTo>
                    <a:pt x="78910" y="33808"/>
                  </a:lnTo>
                  <a:lnTo>
                    <a:pt x="78859" y="33987"/>
                  </a:lnTo>
                  <a:lnTo>
                    <a:pt x="78808" y="34139"/>
                  </a:lnTo>
                  <a:lnTo>
                    <a:pt x="78757" y="34292"/>
                  </a:lnTo>
                  <a:lnTo>
                    <a:pt x="78655" y="34420"/>
                  </a:lnTo>
                  <a:lnTo>
                    <a:pt x="78553" y="34547"/>
                  </a:lnTo>
                  <a:lnTo>
                    <a:pt x="78400" y="34624"/>
                  </a:lnTo>
                  <a:lnTo>
                    <a:pt x="78222" y="34700"/>
                  </a:lnTo>
                  <a:lnTo>
                    <a:pt x="77992" y="34726"/>
                  </a:lnTo>
                  <a:lnTo>
                    <a:pt x="77763" y="34726"/>
                  </a:lnTo>
                  <a:lnTo>
                    <a:pt x="77533" y="34700"/>
                  </a:lnTo>
                  <a:lnTo>
                    <a:pt x="77074" y="34624"/>
                  </a:lnTo>
                  <a:lnTo>
                    <a:pt x="76667" y="34573"/>
                  </a:lnTo>
                  <a:lnTo>
                    <a:pt x="76361" y="34547"/>
                  </a:lnTo>
                  <a:lnTo>
                    <a:pt x="76310" y="34700"/>
                  </a:lnTo>
                  <a:lnTo>
                    <a:pt x="76233" y="34777"/>
                  </a:lnTo>
                  <a:lnTo>
                    <a:pt x="76182" y="34853"/>
                  </a:lnTo>
                  <a:lnTo>
                    <a:pt x="76004" y="34955"/>
                  </a:lnTo>
                  <a:lnTo>
                    <a:pt x="75825" y="35006"/>
                  </a:lnTo>
                  <a:lnTo>
                    <a:pt x="75621" y="35006"/>
                  </a:lnTo>
                  <a:lnTo>
                    <a:pt x="75417" y="34955"/>
                  </a:lnTo>
                  <a:lnTo>
                    <a:pt x="75213" y="34879"/>
                  </a:lnTo>
                  <a:lnTo>
                    <a:pt x="75060" y="34751"/>
                  </a:lnTo>
                  <a:lnTo>
                    <a:pt x="74933" y="34573"/>
                  </a:lnTo>
                  <a:lnTo>
                    <a:pt x="74831" y="34394"/>
                  </a:lnTo>
                  <a:lnTo>
                    <a:pt x="74780" y="34216"/>
                  </a:lnTo>
                  <a:lnTo>
                    <a:pt x="74754" y="34012"/>
                  </a:lnTo>
                  <a:lnTo>
                    <a:pt x="74780" y="33783"/>
                  </a:lnTo>
                  <a:lnTo>
                    <a:pt x="74831" y="33604"/>
                  </a:lnTo>
                  <a:lnTo>
                    <a:pt x="74958" y="33426"/>
                  </a:lnTo>
                  <a:lnTo>
                    <a:pt x="75086" y="33298"/>
                  </a:lnTo>
                  <a:lnTo>
                    <a:pt x="75264" y="33171"/>
                  </a:lnTo>
                  <a:lnTo>
                    <a:pt x="75443" y="33120"/>
                  </a:lnTo>
                  <a:lnTo>
                    <a:pt x="75647" y="33094"/>
                  </a:lnTo>
                  <a:lnTo>
                    <a:pt x="75851" y="33094"/>
                  </a:lnTo>
                  <a:lnTo>
                    <a:pt x="76029" y="33171"/>
                  </a:lnTo>
                  <a:lnTo>
                    <a:pt x="76157" y="33273"/>
                  </a:lnTo>
                  <a:lnTo>
                    <a:pt x="76284" y="33400"/>
                  </a:lnTo>
                  <a:lnTo>
                    <a:pt x="76361" y="33579"/>
                  </a:lnTo>
                  <a:lnTo>
                    <a:pt x="76437" y="33757"/>
                  </a:lnTo>
                  <a:lnTo>
                    <a:pt x="77074" y="33783"/>
                  </a:lnTo>
                  <a:lnTo>
                    <a:pt x="77533" y="33859"/>
                  </a:lnTo>
                  <a:lnTo>
                    <a:pt x="77814" y="33885"/>
                  </a:lnTo>
                  <a:lnTo>
                    <a:pt x="77916" y="33885"/>
                  </a:lnTo>
                  <a:lnTo>
                    <a:pt x="77992" y="33859"/>
                  </a:lnTo>
                  <a:lnTo>
                    <a:pt x="78069" y="33783"/>
                  </a:lnTo>
                  <a:lnTo>
                    <a:pt x="78120" y="33681"/>
                  </a:lnTo>
                  <a:lnTo>
                    <a:pt x="78171" y="33349"/>
                  </a:lnTo>
                  <a:lnTo>
                    <a:pt x="78222" y="32763"/>
                  </a:lnTo>
                  <a:lnTo>
                    <a:pt x="78247" y="32304"/>
                  </a:lnTo>
                  <a:lnTo>
                    <a:pt x="78018" y="32278"/>
                  </a:lnTo>
                  <a:lnTo>
                    <a:pt x="77788" y="32253"/>
                  </a:lnTo>
                  <a:lnTo>
                    <a:pt x="77584" y="32176"/>
                  </a:lnTo>
                  <a:lnTo>
                    <a:pt x="77380" y="32100"/>
                  </a:lnTo>
                  <a:lnTo>
                    <a:pt x="77253" y="32023"/>
                  </a:lnTo>
                  <a:lnTo>
                    <a:pt x="77151" y="31921"/>
                  </a:lnTo>
                  <a:lnTo>
                    <a:pt x="76972" y="31743"/>
                  </a:lnTo>
                  <a:lnTo>
                    <a:pt x="76819" y="31513"/>
                  </a:lnTo>
                  <a:lnTo>
                    <a:pt x="76743" y="31284"/>
                  </a:lnTo>
                  <a:lnTo>
                    <a:pt x="76692" y="31029"/>
                  </a:lnTo>
                  <a:lnTo>
                    <a:pt x="76641" y="30749"/>
                  </a:lnTo>
                  <a:lnTo>
                    <a:pt x="76641" y="30188"/>
                  </a:lnTo>
                  <a:lnTo>
                    <a:pt x="76641" y="29678"/>
                  </a:lnTo>
                  <a:lnTo>
                    <a:pt x="76641" y="29627"/>
                  </a:lnTo>
                  <a:lnTo>
                    <a:pt x="76616" y="29576"/>
                  </a:lnTo>
                  <a:lnTo>
                    <a:pt x="76616" y="29142"/>
                  </a:lnTo>
                  <a:lnTo>
                    <a:pt x="75545" y="29142"/>
                  </a:lnTo>
                  <a:lnTo>
                    <a:pt x="74474" y="29091"/>
                  </a:lnTo>
                  <a:lnTo>
                    <a:pt x="73403" y="29040"/>
                  </a:lnTo>
                  <a:lnTo>
                    <a:pt x="72332" y="28989"/>
                  </a:lnTo>
                  <a:lnTo>
                    <a:pt x="70216" y="28811"/>
                  </a:lnTo>
                  <a:lnTo>
                    <a:pt x="68074" y="28607"/>
                  </a:lnTo>
                  <a:lnTo>
                    <a:pt x="67463" y="28581"/>
                  </a:lnTo>
                  <a:lnTo>
                    <a:pt x="66800" y="28556"/>
                  </a:lnTo>
                  <a:lnTo>
                    <a:pt x="66086" y="28505"/>
                  </a:lnTo>
                  <a:lnTo>
                    <a:pt x="65729" y="28454"/>
                  </a:lnTo>
                  <a:lnTo>
                    <a:pt x="65372" y="28403"/>
                  </a:lnTo>
                  <a:lnTo>
                    <a:pt x="65040" y="28326"/>
                  </a:lnTo>
                  <a:lnTo>
                    <a:pt x="64735" y="28224"/>
                  </a:lnTo>
                  <a:lnTo>
                    <a:pt x="64429" y="28097"/>
                  </a:lnTo>
                  <a:lnTo>
                    <a:pt x="64174" y="27919"/>
                  </a:lnTo>
                  <a:lnTo>
                    <a:pt x="63944" y="27740"/>
                  </a:lnTo>
                  <a:lnTo>
                    <a:pt x="63740" y="27485"/>
                  </a:lnTo>
                  <a:lnTo>
                    <a:pt x="63664" y="27358"/>
                  </a:lnTo>
                  <a:lnTo>
                    <a:pt x="63587" y="27205"/>
                  </a:lnTo>
                  <a:lnTo>
                    <a:pt x="63536" y="27052"/>
                  </a:lnTo>
                  <a:lnTo>
                    <a:pt x="63511" y="26873"/>
                  </a:lnTo>
                  <a:lnTo>
                    <a:pt x="63409" y="26312"/>
                  </a:lnTo>
                  <a:lnTo>
                    <a:pt x="63332" y="25751"/>
                  </a:lnTo>
                  <a:lnTo>
                    <a:pt x="63307" y="25190"/>
                  </a:lnTo>
                  <a:lnTo>
                    <a:pt x="63281" y="24604"/>
                  </a:lnTo>
                  <a:lnTo>
                    <a:pt x="63281" y="23457"/>
                  </a:lnTo>
                  <a:lnTo>
                    <a:pt x="63256" y="22309"/>
                  </a:lnTo>
                  <a:lnTo>
                    <a:pt x="63179" y="19734"/>
                  </a:lnTo>
                  <a:lnTo>
                    <a:pt x="63128" y="17134"/>
                  </a:lnTo>
                  <a:lnTo>
                    <a:pt x="63103" y="14635"/>
                  </a:lnTo>
                  <a:lnTo>
                    <a:pt x="63103" y="12137"/>
                  </a:lnTo>
                  <a:lnTo>
                    <a:pt x="63154" y="9638"/>
                  </a:lnTo>
                  <a:lnTo>
                    <a:pt x="63230" y="7139"/>
                  </a:lnTo>
                  <a:lnTo>
                    <a:pt x="63230" y="6579"/>
                  </a:lnTo>
                  <a:lnTo>
                    <a:pt x="63230" y="5941"/>
                  </a:lnTo>
                  <a:lnTo>
                    <a:pt x="63256" y="5227"/>
                  </a:lnTo>
                  <a:lnTo>
                    <a:pt x="63281" y="4870"/>
                  </a:lnTo>
                  <a:lnTo>
                    <a:pt x="63332" y="4539"/>
                  </a:lnTo>
                  <a:lnTo>
                    <a:pt x="63409" y="4207"/>
                  </a:lnTo>
                  <a:lnTo>
                    <a:pt x="63511" y="3901"/>
                  </a:lnTo>
                  <a:lnTo>
                    <a:pt x="63664" y="3647"/>
                  </a:lnTo>
                  <a:lnTo>
                    <a:pt x="63842" y="3417"/>
                  </a:lnTo>
                  <a:lnTo>
                    <a:pt x="63944" y="3315"/>
                  </a:lnTo>
                  <a:lnTo>
                    <a:pt x="64046" y="3239"/>
                  </a:lnTo>
                  <a:lnTo>
                    <a:pt x="64174" y="3162"/>
                  </a:lnTo>
                  <a:lnTo>
                    <a:pt x="64301" y="3111"/>
                  </a:lnTo>
                  <a:lnTo>
                    <a:pt x="64454" y="3086"/>
                  </a:lnTo>
                  <a:lnTo>
                    <a:pt x="64607" y="3060"/>
                  </a:lnTo>
                  <a:lnTo>
                    <a:pt x="64785" y="3035"/>
                  </a:lnTo>
                  <a:close/>
                  <a:moveTo>
                    <a:pt x="63970" y="29117"/>
                  </a:moveTo>
                  <a:lnTo>
                    <a:pt x="64021" y="29142"/>
                  </a:lnTo>
                  <a:lnTo>
                    <a:pt x="64072" y="29168"/>
                  </a:lnTo>
                  <a:lnTo>
                    <a:pt x="64123" y="29219"/>
                  </a:lnTo>
                  <a:lnTo>
                    <a:pt x="64148" y="29295"/>
                  </a:lnTo>
                  <a:lnTo>
                    <a:pt x="64225" y="30672"/>
                  </a:lnTo>
                  <a:lnTo>
                    <a:pt x="64276" y="32049"/>
                  </a:lnTo>
                  <a:lnTo>
                    <a:pt x="64301" y="33426"/>
                  </a:lnTo>
                  <a:lnTo>
                    <a:pt x="64327" y="34802"/>
                  </a:lnTo>
                  <a:lnTo>
                    <a:pt x="64301" y="37581"/>
                  </a:lnTo>
                  <a:lnTo>
                    <a:pt x="64250" y="40309"/>
                  </a:lnTo>
                  <a:lnTo>
                    <a:pt x="64225" y="43063"/>
                  </a:lnTo>
                  <a:lnTo>
                    <a:pt x="64199" y="45817"/>
                  </a:lnTo>
                  <a:lnTo>
                    <a:pt x="64148" y="48570"/>
                  </a:lnTo>
                  <a:lnTo>
                    <a:pt x="64046" y="51324"/>
                  </a:lnTo>
                  <a:lnTo>
                    <a:pt x="64021" y="51426"/>
                  </a:lnTo>
                  <a:lnTo>
                    <a:pt x="63970" y="51502"/>
                  </a:lnTo>
                  <a:lnTo>
                    <a:pt x="63893" y="51553"/>
                  </a:lnTo>
                  <a:lnTo>
                    <a:pt x="63791" y="51579"/>
                  </a:lnTo>
                  <a:lnTo>
                    <a:pt x="63715" y="51553"/>
                  </a:lnTo>
                  <a:lnTo>
                    <a:pt x="63638" y="51502"/>
                  </a:lnTo>
                  <a:lnTo>
                    <a:pt x="63587" y="51426"/>
                  </a:lnTo>
                  <a:lnTo>
                    <a:pt x="63562" y="51324"/>
                  </a:lnTo>
                  <a:lnTo>
                    <a:pt x="63689" y="45817"/>
                  </a:lnTo>
                  <a:lnTo>
                    <a:pt x="63766" y="43063"/>
                  </a:lnTo>
                  <a:lnTo>
                    <a:pt x="63791" y="40309"/>
                  </a:lnTo>
                  <a:lnTo>
                    <a:pt x="63791" y="38933"/>
                  </a:lnTo>
                  <a:lnTo>
                    <a:pt x="63791" y="37556"/>
                  </a:lnTo>
                  <a:lnTo>
                    <a:pt x="63740" y="34802"/>
                  </a:lnTo>
                  <a:lnTo>
                    <a:pt x="63715" y="33426"/>
                  </a:lnTo>
                  <a:lnTo>
                    <a:pt x="63715" y="32049"/>
                  </a:lnTo>
                  <a:lnTo>
                    <a:pt x="63740" y="30672"/>
                  </a:lnTo>
                  <a:lnTo>
                    <a:pt x="63791" y="29295"/>
                  </a:lnTo>
                  <a:lnTo>
                    <a:pt x="63791" y="29219"/>
                  </a:lnTo>
                  <a:lnTo>
                    <a:pt x="63842" y="29168"/>
                  </a:lnTo>
                  <a:lnTo>
                    <a:pt x="63893" y="29142"/>
                  </a:lnTo>
                  <a:lnTo>
                    <a:pt x="63970" y="29117"/>
                  </a:lnTo>
                  <a:close/>
                  <a:moveTo>
                    <a:pt x="37607" y="1"/>
                  </a:moveTo>
                  <a:lnTo>
                    <a:pt x="35465" y="26"/>
                  </a:lnTo>
                  <a:lnTo>
                    <a:pt x="33298" y="52"/>
                  </a:lnTo>
                  <a:lnTo>
                    <a:pt x="31157" y="128"/>
                  </a:lnTo>
                  <a:lnTo>
                    <a:pt x="29015" y="205"/>
                  </a:lnTo>
                  <a:lnTo>
                    <a:pt x="26873" y="307"/>
                  </a:lnTo>
                  <a:lnTo>
                    <a:pt x="24706" y="460"/>
                  </a:lnTo>
                  <a:lnTo>
                    <a:pt x="22565" y="638"/>
                  </a:lnTo>
                  <a:lnTo>
                    <a:pt x="20423" y="867"/>
                  </a:lnTo>
                  <a:lnTo>
                    <a:pt x="19352" y="995"/>
                  </a:lnTo>
                  <a:lnTo>
                    <a:pt x="18281" y="1148"/>
                  </a:lnTo>
                  <a:lnTo>
                    <a:pt x="17210" y="1326"/>
                  </a:lnTo>
                  <a:lnTo>
                    <a:pt x="16165" y="1505"/>
                  </a:lnTo>
                  <a:lnTo>
                    <a:pt x="15094" y="1709"/>
                  </a:lnTo>
                  <a:lnTo>
                    <a:pt x="14049" y="1938"/>
                  </a:lnTo>
                  <a:lnTo>
                    <a:pt x="13004" y="2168"/>
                  </a:lnTo>
                  <a:lnTo>
                    <a:pt x="11958" y="2448"/>
                  </a:lnTo>
                  <a:lnTo>
                    <a:pt x="10913" y="2729"/>
                  </a:lnTo>
                  <a:lnTo>
                    <a:pt x="9868" y="3035"/>
                  </a:lnTo>
                  <a:lnTo>
                    <a:pt x="8924" y="3341"/>
                  </a:lnTo>
                  <a:lnTo>
                    <a:pt x="7981" y="3672"/>
                  </a:lnTo>
                  <a:lnTo>
                    <a:pt x="7063" y="4054"/>
                  </a:lnTo>
                  <a:lnTo>
                    <a:pt x="6604" y="4284"/>
                  </a:lnTo>
                  <a:lnTo>
                    <a:pt x="6171" y="4488"/>
                  </a:lnTo>
                  <a:lnTo>
                    <a:pt x="5737" y="4743"/>
                  </a:lnTo>
                  <a:lnTo>
                    <a:pt x="5304" y="4998"/>
                  </a:lnTo>
                  <a:lnTo>
                    <a:pt x="4870" y="5253"/>
                  </a:lnTo>
                  <a:lnTo>
                    <a:pt x="4463" y="5533"/>
                  </a:lnTo>
                  <a:lnTo>
                    <a:pt x="4080" y="5839"/>
                  </a:lnTo>
                  <a:lnTo>
                    <a:pt x="3698" y="6171"/>
                  </a:lnTo>
                  <a:lnTo>
                    <a:pt x="3341" y="6528"/>
                  </a:lnTo>
                  <a:lnTo>
                    <a:pt x="2984" y="6884"/>
                  </a:lnTo>
                  <a:lnTo>
                    <a:pt x="2652" y="7267"/>
                  </a:lnTo>
                  <a:lnTo>
                    <a:pt x="2346" y="7675"/>
                  </a:lnTo>
                  <a:lnTo>
                    <a:pt x="2091" y="8083"/>
                  </a:lnTo>
                  <a:lnTo>
                    <a:pt x="1836" y="8516"/>
                  </a:lnTo>
                  <a:lnTo>
                    <a:pt x="1582" y="8975"/>
                  </a:lnTo>
                  <a:lnTo>
                    <a:pt x="1378" y="9409"/>
                  </a:lnTo>
                  <a:lnTo>
                    <a:pt x="1199" y="9893"/>
                  </a:lnTo>
                  <a:lnTo>
                    <a:pt x="1021" y="10352"/>
                  </a:lnTo>
                  <a:lnTo>
                    <a:pt x="868" y="10836"/>
                  </a:lnTo>
                  <a:lnTo>
                    <a:pt x="715" y="11321"/>
                  </a:lnTo>
                  <a:lnTo>
                    <a:pt x="613" y="11805"/>
                  </a:lnTo>
                  <a:lnTo>
                    <a:pt x="485" y="12290"/>
                  </a:lnTo>
                  <a:lnTo>
                    <a:pt x="332" y="13284"/>
                  </a:lnTo>
                  <a:lnTo>
                    <a:pt x="205" y="14278"/>
                  </a:lnTo>
                  <a:lnTo>
                    <a:pt x="128" y="15298"/>
                  </a:lnTo>
                  <a:lnTo>
                    <a:pt x="52" y="16292"/>
                  </a:lnTo>
                  <a:lnTo>
                    <a:pt x="26" y="17312"/>
                  </a:lnTo>
                  <a:lnTo>
                    <a:pt x="1" y="18307"/>
                  </a:lnTo>
                  <a:lnTo>
                    <a:pt x="1" y="19326"/>
                  </a:lnTo>
                  <a:lnTo>
                    <a:pt x="26" y="20346"/>
                  </a:lnTo>
                  <a:lnTo>
                    <a:pt x="103" y="22386"/>
                  </a:lnTo>
                  <a:lnTo>
                    <a:pt x="205" y="24426"/>
                  </a:lnTo>
                  <a:lnTo>
                    <a:pt x="358" y="26465"/>
                  </a:lnTo>
                  <a:lnTo>
                    <a:pt x="485" y="28505"/>
                  </a:lnTo>
                  <a:lnTo>
                    <a:pt x="613" y="30494"/>
                  </a:lnTo>
                  <a:lnTo>
                    <a:pt x="817" y="33859"/>
                  </a:lnTo>
                  <a:lnTo>
                    <a:pt x="1072" y="37224"/>
                  </a:lnTo>
                  <a:lnTo>
                    <a:pt x="1607" y="43930"/>
                  </a:lnTo>
                  <a:lnTo>
                    <a:pt x="1785" y="43420"/>
                  </a:lnTo>
                  <a:lnTo>
                    <a:pt x="2015" y="42910"/>
                  </a:lnTo>
                  <a:lnTo>
                    <a:pt x="2270" y="42400"/>
                  </a:lnTo>
                  <a:lnTo>
                    <a:pt x="2550" y="41916"/>
                  </a:lnTo>
                  <a:lnTo>
                    <a:pt x="2856" y="41431"/>
                  </a:lnTo>
                  <a:lnTo>
                    <a:pt x="3188" y="40972"/>
                  </a:lnTo>
                  <a:lnTo>
                    <a:pt x="3545" y="40539"/>
                  </a:lnTo>
                  <a:lnTo>
                    <a:pt x="3927" y="40106"/>
                  </a:lnTo>
                  <a:lnTo>
                    <a:pt x="4335" y="39723"/>
                  </a:lnTo>
                  <a:lnTo>
                    <a:pt x="4769" y="39341"/>
                  </a:lnTo>
                  <a:lnTo>
                    <a:pt x="5202" y="38984"/>
                  </a:lnTo>
                  <a:lnTo>
                    <a:pt x="5686" y="38652"/>
                  </a:lnTo>
                  <a:lnTo>
                    <a:pt x="6171" y="38346"/>
                  </a:lnTo>
                  <a:lnTo>
                    <a:pt x="6655" y="38091"/>
                  </a:lnTo>
                  <a:lnTo>
                    <a:pt x="7165" y="37836"/>
                  </a:lnTo>
                  <a:lnTo>
                    <a:pt x="7675" y="37658"/>
                  </a:lnTo>
                  <a:lnTo>
                    <a:pt x="5151" y="37607"/>
                  </a:lnTo>
                  <a:lnTo>
                    <a:pt x="2601" y="37556"/>
                  </a:lnTo>
                  <a:lnTo>
                    <a:pt x="2550" y="37530"/>
                  </a:lnTo>
                  <a:lnTo>
                    <a:pt x="2499" y="37505"/>
                  </a:lnTo>
                  <a:lnTo>
                    <a:pt x="2474" y="37454"/>
                  </a:lnTo>
                  <a:lnTo>
                    <a:pt x="2474" y="37428"/>
                  </a:lnTo>
                  <a:lnTo>
                    <a:pt x="2448" y="37377"/>
                  </a:lnTo>
                  <a:lnTo>
                    <a:pt x="2372" y="37224"/>
                  </a:lnTo>
                  <a:lnTo>
                    <a:pt x="2321" y="37046"/>
                  </a:lnTo>
                  <a:lnTo>
                    <a:pt x="2321" y="36868"/>
                  </a:lnTo>
                  <a:lnTo>
                    <a:pt x="2295" y="36664"/>
                  </a:lnTo>
                  <a:lnTo>
                    <a:pt x="2321" y="36281"/>
                  </a:lnTo>
                  <a:lnTo>
                    <a:pt x="2346" y="35899"/>
                  </a:lnTo>
                  <a:lnTo>
                    <a:pt x="2372" y="35848"/>
                  </a:lnTo>
                  <a:lnTo>
                    <a:pt x="2423" y="35822"/>
                  </a:lnTo>
                  <a:lnTo>
                    <a:pt x="2423" y="35771"/>
                  </a:lnTo>
                  <a:lnTo>
                    <a:pt x="2729" y="35108"/>
                  </a:lnTo>
                  <a:lnTo>
                    <a:pt x="2984" y="34420"/>
                  </a:lnTo>
                  <a:lnTo>
                    <a:pt x="3494" y="33069"/>
                  </a:lnTo>
                  <a:lnTo>
                    <a:pt x="3978" y="31717"/>
                  </a:lnTo>
                  <a:lnTo>
                    <a:pt x="4233" y="31054"/>
                  </a:lnTo>
                  <a:lnTo>
                    <a:pt x="4514" y="30366"/>
                  </a:lnTo>
                  <a:lnTo>
                    <a:pt x="4488" y="30341"/>
                  </a:lnTo>
                  <a:lnTo>
                    <a:pt x="4488" y="30290"/>
                  </a:lnTo>
                  <a:lnTo>
                    <a:pt x="4361" y="27664"/>
                  </a:lnTo>
                  <a:lnTo>
                    <a:pt x="4284" y="25012"/>
                  </a:lnTo>
                  <a:lnTo>
                    <a:pt x="4157" y="19734"/>
                  </a:lnTo>
                  <a:lnTo>
                    <a:pt x="4080" y="18511"/>
                  </a:lnTo>
                  <a:lnTo>
                    <a:pt x="4004" y="17287"/>
                  </a:lnTo>
                  <a:lnTo>
                    <a:pt x="3978" y="16675"/>
                  </a:lnTo>
                  <a:lnTo>
                    <a:pt x="3978" y="16063"/>
                  </a:lnTo>
                  <a:lnTo>
                    <a:pt x="3978" y="15451"/>
                  </a:lnTo>
                  <a:lnTo>
                    <a:pt x="4029" y="14865"/>
                  </a:lnTo>
                  <a:lnTo>
                    <a:pt x="4080" y="14610"/>
                  </a:lnTo>
                  <a:lnTo>
                    <a:pt x="4106" y="14380"/>
                  </a:lnTo>
                  <a:lnTo>
                    <a:pt x="4182" y="14176"/>
                  </a:lnTo>
                  <a:lnTo>
                    <a:pt x="4259" y="13972"/>
                  </a:lnTo>
                  <a:lnTo>
                    <a:pt x="4361" y="13794"/>
                  </a:lnTo>
                  <a:lnTo>
                    <a:pt x="4488" y="13615"/>
                  </a:lnTo>
                  <a:lnTo>
                    <a:pt x="4667" y="13462"/>
                  </a:lnTo>
                  <a:lnTo>
                    <a:pt x="4870" y="13335"/>
                  </a:lnTo>
                  <a:lnTo>
                    <a:pt x="4921" y="13309"/>
                  </a:lnTo>
                  <a:lnTo>
                    <a:pt x="4998" y="13284"/>
                  </a:lnTo>
                  <a:lnTo>
                    <a:pt x="5202" y="13182"/>
                  </a:lnTo>
                  <a:lnTo>
                    <a:pt x="5431" y="13080"/>
                  </a:lnTo>
                  <a:lnTo>
                    <a:pt x="5661" y="13003"/>
                  </a:lnTo>
                  <a:lnTo>
                    <a:pt x="5916" y="12952"/>
                  </a:lnTo>
                  <a:lnTo>
                    <a:pt x="6426" y="12876"/>
                  </a:lnTo>
                  <a:lnTo>
                    <a:pt x="6936" y="12825"/>
                  </a:lnTo>
                  <a:lnTo>
                    <a:pt x="7446" y="12825"/>
                  </a:lnTo>
                  <a:lnTo>
                    <a:pt x="7981" y="12850"/>
                  </a:lnTo>
                  <a:lnTo>
                    <a:pt x="8975" y="12850"/>
                  </a:lnTo>
                  <a:lnTo>
                    <a:pt x="15604" y="12825"/>
                  </a:lnTo>
                  <a:lnTo>
                    <a:pt x="28505" y="12749"/>
                  </a:lnTo>
                  <a:lnTo>
                    <a:pt x="31819" y="12698"/>
                  </a:lnTo>
                  <a:lnTo>
                    <a:pt x="35134" y="12672"/>
                  </a:lnTo>
                  <a:lnTo>
                    <a:pt x="41763" y="12570"/>
                  </a:lnTo>
                  <a:lnTo>
                    <a:pt x="45077" y="12519"/>
                  </a:lnTo>
                  <a:lnTo>
                    <a:pt x="48392" y="12519"/>
                  </a:lnTo>
                  <a:lnTo>
                    <a:pt x="51706" y="12545"/>
                  </a:lnTo>
                  <a:lnTo>
                    <a:pt x="55021" y="12621"/>
                  </a:lnTo>
                  <a:lnTo>
                    <a:pt x="55046" y="12621"/>
                  </a:lnTo>
                  <a:lnTo>
                    <a:pt x="55123" y="12570"/>
                  </a:lnTo>
                  <a:lnTo>
                    <a:pt x="55225" y="12545"/>
                  </a:lnTo>
                  <a:lnTo>
                    <a:pt x="55327" y="12570"/>
                  </a:lnTo>
                  <a:lnTo>
                    <a:pt x="55378" y="12596"/>
                  </a:lnTo>
                  <a:lnTo>
                    <a:pt x="55429" y="12647"/>
                  </a:lnTo>
                  <a:lnTo>
                    <a:pt x="55607" y="12952"/>
                  </a:lnTo>
                  <a:lnTo>
                    <a:pt x="55760" y="13284"/>
                  </a:lnTo>
                  <a:lnTo>
                    <a:pt x="55836" y="13615"/>
                  </a:lnTo>
                  <a:lnTo>
                    <a:pt x="55887" y="13947"/>
                  </a:lnTo>
                  <a:lnTo>
                    <a:pt x="55913" y="14304"/>
                  </a:lnTo>
                  <a:lnTo>
                    <a:pt x="55913" y="14661"/>
                  </a:lnTo>
                  <a:lnTo>
                    <a:pt x="55938" y="15375"/>
                  </a:lnTo>
                  <a:lnTo>
                    <a:pt x="56015" y="20142"/>
                  </a:lnTo>
                  <a:lnTo>
                    <a:pt x="56091" y="22590"/>
                  </a:lnTo>
                  <a:lnTo>
                    <a:pt x="56142" y="25012"/>
                  </a:lnTo>
                  <a:lnTo>
                    <a:pt x="56168" y="26236"/>
                  </a:lnTo>
                  <a:lnTo>
                    <a:pt x="56168" y="27460"/>
                  </a:lnTo>
                  <a:lnTo>
                    <a:pt x="56168" y="28683"/>
                  </a:lnTo>
                  <a:lnTo>
                    <a:pt x="56117" y="29907"/>
                  </a:lnTo>
                  <a:lnTo>
                    <a:pt x="56168" y="29958"/>
                  </a:lnTo>
                  <a:lnTo>
                    <a:pt x="56193" y="30035"/>
                  </a:lnTo>
                  <a:lnTo>
                    <a:pt x="56193" y="30111"/>
                  </a:lnTo>
                  <a:lnTo>
                    <a:pt x="56168" y="30188"/>
                  </a:lnTo>
                  <a:lnTo>
                    <a:pt x="56780" y="31207"/>
                  </a:lnTo>
                  <a:lnTo>
                    <a:pt x="56933" y="31462"/>
                  </a:lnTo>
                  <a:lnTo>
                    <a:pt x="57060" y="31717"/>
                  </a:lnTo>
                  <a:lnTo>
                    <a:pt x="58259" y="33579"/>
                  </a:lnTo>
                  <a:lnTo>
                    <a:pt x="59457" y="35414"/>
                  </a:lnTo>
                  <a:lnTo>
                    <a:pt x="59482" y="35465"/>
                  </a:lnTo>
                  <a:lnTo>
                    <a:pt x="59482" y="35542"/>
                  </a:lnTo>
                  <a:lnTo>
                    <a:pt x="59457" y="35593"/>
                  </a:lnTo>
                  <a:lnTo>
                    <a:pt x="59431" y="35618"/>
                  </a:lnTo>
                  <a:lnTo>
                    <a:pt x="59457" y="35644"/>
                  </a:lnTo>
                  <a:lnTo>
                    <a:pt x="59508" y="35746"/>
                  </a:lnTo>
                  <a:lnTo>
                    <a:pt x="59533" y="35873"/>
                  </a:lnTo>
                  <a:lnTo>
                    <a:pt x="59559" y="36103"/>
                  </a:lnTo>
                  <a:lnTo>
                    <a:pt x="59559" y="36358"/>
                  </a:lnTo>
                  <a:lnTo>
                    <a:pt x="59508" y="36587"/>
                  </a:lnTo>
                  <a:lnTo>
                    <a:pt x="59482" y="36817"/>
                  </a:lnTo>
                  <a:lnTo>
                    <a:pt x="59431" y="37072"/>
                  </a:lnTo>
                  <a:lnTo>
                    <a:pt x="59329" y="37301"/>
                  </a:lnTo>
                  <a:lnTo>
                    <a:pt x="59253" y="37403"/>
                  </a:lnTo>
                  <a:lnTo>
                    <a:pt x="59176" y="37479"/>
                  </a:lnTo>
                  <a:lnTo>
                    <a:pt x="59125" y="37530"/>
                  </a:lnTo>
                  <a:lnTo>
                    <a:pt x="59049" y="37530"/>
                  </a:lnTo>
                  <a:lnTo>
                    <a:pt x="58998" y="37505"/>
                  </a:lnTo>
                  <a:lnTo>
                    <a:pt x="58947" y="37479"/>
                  </a:lnTo>
                  <a:lnTo>
                    <a:pt x="44185" y="37479"/>
                  </a:lnTo>
                  <a:lnTo>
                    <a:pt x="44516" y="37581"/>
                  </a:lnTo>
                  <a:lnTo>
                    <a:pt x="44822" y="37683"/>
                  </a:lnTo>
                  <a:lnTo>
                    <a:pt x="45154" y="37836"/>
                  </a:lnTo>
                  <a:lnTo>
                    <a:pt x="45460" y="37989"/>
                  </a:lnTo>
                  <a:lnTo>
                    <a:pt x="45766" y="38168"/>
                  </a:lnTo>
                  <a:lnTo>
                    <a:pt x="46072" y="38372"/>
                  </a:lnTo>
                  <a:lnTo>
                    <a:pt x="46352" y="38576"/>
                  </a:lnTo>
                  <a:lnTo>
                    <a:pt x="46633" y="38805"/>
                  </a:lnTo>
                  <a:lnTo>
                    <a:pt x="46887" y="39035"/>
                  </a:lnTo>
                  <a:lnTo>
                    <a:pt x="47142" y="39290"/>
                  </a:lnTo>
                  <a:lnTo>
                    <a:pt x="47397" y="39545"/>
                  </a:lnTo>
                  <a:lnTo>
                    <a:pt x="47601" y="39800"/>
                  </a:lnTo>
                  <a:lnTo>
                    <a:pt x="47805" y="40080"/>
                  </a:lnTo>
                  <a:lnTo>
                    <a:pt x="47984" y="40360"/>
                  </a:lnTo>
                  <a:lnTo>
                    <a:pt x="48162" y="40641"/>
                  </a:lnTo>
                  <a:lnTo>
                    <a:pt x="48290" y="40921"/>
                  </a:lnTo>
                  <a:lnTo>
                    <a:pt x="48902" y="40998"/>
                  </a:lnTo>
                  <a:lnTo>
                    <a:pt x="49488" y="41074"/>
                  </a:lnTo>
                  <a:lnTo>
                    <a:pt x="50074" y="41176"/>
                  </a:lnTo>
                  <a:lnTo>
                    <a:pt x="50635" y="41304"/>
                  </a:lnTo>
                  <a:lnTo>
                    <a:pt x="51196" y="41457"/>
                  </a:lnTo>
                  <a:lnTo>
                    <a:pt x="51757" y="41635"/>
                  </a:lnTo>
                  <a:lnTo>
                    <a:pt x="52293" y="41839"/>
                  </a:lnTo>
                  <a:lnTo>
                    <a:pt x="52828" y="42069"/>
                  </a:lnTo>
                  <a:lnTo>
                    <a:pt x="53363" y="42298"/>
                  </a:lnTo>
                  <a:lnTo>
                    <a:pt x="53873" y="42579"/>
                  </a:lnTo>
                  <a:lnTo>
                    <a:pt x="54383" y="42859"/>
                  </a:lnTo>
                  <a:lnTo>
                    <a:pt x="54868" y="43165"/>
                  </a:lnTo>
                  <a:lnTo>
                    <a:pt x="55327" y="43496"/>
                  </a:lnTo>
                  <a:lnTo>
                    <a:pt x="55785" y="43853"/>
                  </a:lnTo>
                  <a:lnTo>
                    <a:pt x="56219" y="44210"/>
                  </a:lnTo>
                  <a:lnTo>
                    <a:pt x="56652" y="44593"/>
                  </a:lnTo>
                  <a:lnTo>
                    <a:pt x="57060" y="45001"/>
                  </a:lnTo>
                  <a:lnTo>
                    <a:pt x="57443" y="45409"/>
                  </a:lnTo>
                  <a:lnTo>
                    <a:pt x="57825" y="45868"/>
                  </a:lnTo>
                  <a:lnTo>
                    <a:pt x="58182" y="46301"/>
                  </a:lnTo>
                  <a:lnTo>
                    <a:pt x="58514" y="46785"/>
                  </a:lnTo>
                  <a:lnTo>
                    <a:pt x="58819" y="47244"/>
                  </a:lnTo>
                  <a:lnTo>
                    <a:pt x="59125" y="47754"/>
                  </a:lnTo>
                  <a:lnTo>
                    <a:pt x="59380" y="48264"/>
                  </a:lnTo>
                  <a:lnTo>
                    <a:pt x="59635" y="48774"/>
                  </a:lnTo>
                  <a:lnTo>
                    <a:pt x="59865" y="49309"/>
                  </a:lnTo>
                  <a:lnTo>
                    <a:pt x="60069" y="49870"/>
                  </a:lnTo>
                  <a:lnTo>
                    <a:pt x="60247" y="50406"/>
                  </a:lnTo>
                  <a:lnTo>
                    <a:pt x="60400" y="50992"/>
                  </a:lnTo>
                  <a:lnTo>
                    <a:pt x="60528" y="51553"/>
                  </a:lnTo>
                  <a:lnTo>
                    <a:pt x="60630" y="52140"/>
                  </a:lnTo>
                  <a:lnTo>
                    <a:pt x="60706" y="52751"/>
                  </a:lnTo>
                  <a:lnTo>
                    <a:pt x="66800" y="52726"/>
                  </a:lnTo>
                  <a:lnTo>
                    <a:pt x="72970" y="52726"/>
                  </a:lnTo>
                  <a:lnTo>
                    <a:pt x="73021" y="52751"/>
                  </a:lnTo>
                  <a:lnTo>
                    <a:pt x="73021" y="52624"/>
                  </a:lnTo>
                  <a:lnTo>
                    <a:pt x="73021" y="52293"/>
                  </a:lnTo>
                  <a:lnTo>
                    <a:pt x="73046" y="51961"/>
                  </a:lnTo>
                  <a:lnTo>
                    <a:pt x="73123" y="51324"/>
                  </a:lnTo>
                  <a:lnTo>
                    <a:pt x="73276" y="50686"/>
                  </a:lnTo>
                  <a:lnTo>
                    <a:pt x="73480" y="50100"/>
                  </a:lnTo>
                  <a:lnTo>
                    <a:pt x="73735" y="49513"/>
                  </a:lnTo>
                  <a:lnTo>
                    <a:pt x="74015" y="48953"/>
                  </a:lnTo>
                  <a:lnTo>
                    <a:pt x="74372" y="48443"/>
                  </a:lnTo>
                  <a:lnTo>
                    <a:pt x="74780" y="47958"/>
                  </a:lnTo>
                  <a:lnTo>
                    <a:pt x="75213" y="47525"/>
                  </a:lnTo>
                  <a:lnTo>
                    <a:pt x="75672" y="47117"/>
                  </a:lnTo>
                  <a:lnTo>
                    <a:pt x="76182" y="46760"/>
                  </a:lnTo>
                  <a:lnTo>
                    <a:pt x="76743" y="46454"/>
                  </a:lnTo>
                  <a:lnTo>
                    <a:pt x="77023" y="46301"/>
                  </a:lnTo>
                  <a:lnTo>
                    <a:pt x="77329" y="46174"/>
                  </a:lnTo>
                  <a:lnTo>
                    <a:pt x="77610" y="46072"/>
                  </a:lnTo>
                  <a:lnTo>
                    <a:pt x="77916" y="45970"/>
                  </a:lnTo>
                  <a:lnTo>
                    <a:pt x="78247" y="45893"/>
                  </a:lnTo>
                  <a:lnTo>
                    <a:pt x="78553" y="45842"/>
                  </a:lnTo>
                  <a:lnTo>
                    <a:pt x="78885" y="45791"/>
                  </a:lnTo>
                  <a:lnTo>
                    <a:pt x="79216" y="45740"/>
                  </a:lnTo>
                  <a:lnTo>
                    <a:pt x="80287" y="45740"/>
                  </a:lnTo>
                  <a:lnTo>
                    <a:pt x="80644" y="45791"/>
                  </a:lnTo>
                  <a:lnTo>
                    <a:pt x="80975" y="45842"/>
                  </a:lnTo>
                  <a:lnTo>
                    <a:pt x="81307" y="45919"/>
                  </a:lnTo>
                  <a:lnTo>
                    <a:pt x="81638" y="45995"/>
                  </a:lnTo>
                  <a:lnTo>
                    <a:pt x="81944" y="46097"/>
                  </a:lnTo>
                  <a:lnTo>
                    <a:pt x="82250" y="46199"/>
                  </a:lnTo>
                  <a:lnTo>
                    <a:pt x="82531" y="46326"/>
                  </a:lnTo>
                  <a:lnTo>
                    <a:pt x="82811" y="46479"/>
                  </a:lnTo>
                  <a:lnTo>
                    <a:pt x="83091" y="46632"/>
                  </a:lnTo>
                  <a:lnTo>
                    <a:pt x="83346" y="46811"/>
                  </a:lnTo>
                  <a:lnTo>
                    <a:pt x="83601" y="46989"/>
                  </a:lnTo>
                  <a:lnTo>
                    <a:pt x="83856" y="47193"/>
                  </a:lnTo>
                  <a:lnTo>
                    <a:pt x="84086" y="47397"/>
                  </a:lnTo>
                  <a:lnTo>
                    <a:pt x="84315" y="47627"/>
                  </a:lnTo>
                  <a:lnTo>
                    <a:pt x="84519" y="47856"/>
                  </a:lnTo>
                  <a:lnTo>
                    <a:pt x="84723" y="48111"/>
                  </a:lnTo>
                  <a:lnTo>
                    <a:pt x="84927" y="48366"/>
                  </a:lnTo>
                  <a:lnTo>
                    <a:pt x="85259" y="48902"/>
                  </a:lnTo>
                  <a:lnTo>
                    <a:pt x="85565" y="49488"/>
                  </a:lnTo>
                  <a:lnTo>
                    <a:pt x="85819" y="50100"/>
                  </a:lnTo>
                  <a:lnTo>
                    <a:pt x="86023" y="50737"/>
                  </a:lnTo>
                  <a:lnTo>
                    <a:pt x="86176" y="51426"/>
                  </a:lnTo>
                  <a:lnTo>
                    <a:pt x="86253" y="52114"/>
                  </a:lnTo>
                  <a:lnTo>
                    <a:pt x="86278" y="52445"/>
                  </a:lnTo>
                  <a:lnTo>
                    <a:pt x="86329" y="52394"/>
                  </a:lnTo>
                  <a:lnTo>
                    <a:pt x="86635" y="52165"/>
                  </a:lnTo>
                  <a:lnTo>
                    <a:pt x="86916" y="51910"/>
                  </a:lnTo>
                  <a:lnTo>
                    <a:pt x="87502" y="51375"/>
                  </a:lnTo>
                  <a:lnTo>
                    <a:pt x="88089" y="50814"/>
                  </a:lnTo>
                  <a:lnTo>
                    <a:pt x="88650" y="50278"/>
                  </a:lnTo>
                  <a:lnTo>
                    <a:pt x="88955" y="50023"/>
                  </a:lnTo>
                  <a:lnTo>
                    <a:pt x="89261" y="49794"/>
                  </a:lnTo>
                  <a:lnTo>
                    <a:pt x="89593" y="49564"/>
                  </a:lnTo>
                  <a:lnTo>
                    <a:pt x="89924" y="49386"/>
                  </a:lnTo>
                  <a:lnTo>
                    <a:pt x="90256" y="49208"/>
                  </a:lnTo>
                  <a:lnTo>
                    <a:pt x="90613" y="49080"/>
                  </a:lnTo>
                  <a:lnTo>
                    <a:pt x="90995" y="48978"/>
                  </a:lnTo>
                  <a:lnTo>
                    <a:pt x="91403" y="48927"/>
                  </a:lnTo>
                  <a:lnTo>
                    <a:pt x="91403" y="48876"/>
                  </a:lnTo>
                  <a:lnTo>
                    <a:pt x="91709" y="46862"/>
                  </a:lnTo>
                  <a:lnTo>
                    <a:pt x="91862" y="45842"/>
                  </a:lnTo>
                  <a:lnTo>
                    <a:pt x="91989" y="44822"/>
                  </a:lnTo>
                  <a:lnTo>
                    <a:pt x="91505" y="44873"/>
                  </a:lnTo>
                  <a:lnTo>
                    <a:pt x="91046" y="44873"/>
                  </a:lnTo>
                  <a:lnTo>
                    <a:pt x="90613" y="44822"/>
                  </a:lnTo>
                  <a:lnTo>
                    <a:pt x="90230" y="44720"/>
                  </a:lnTo>
                  <a:lnTo>
                    <a:pt x="89848" y="44593"/>
                  </a:lnTo>
                  <a:lnTo>
                    <a:pt x="89491" y="44414"/>
                  </a:lnTo>
                  <a:lnTo>
                    <a:pt x="89159" y="44210"/>
                  </a:lnTo>
                  <a:lnTo>
                    <a:pt x="88879" y="43955"/>
                  </a:lnTo>
                  <a:lnTo>
                    <a:pt x="88599" y="43700"/>
                  </a:lnTo>
                  <a:lnTo>
                    <a:pt x="88369" y="43394"/>
                  </a:lnTo>
                  <a:lnTo>
                    <a:pt x="88140" y="43063"/>
                  </a:lnTo>
                  <a:lnTo>
                    <a:pt x="87961" y="42732"/>
                  </a:lnTo>
                  <a:lnTo>
                    <a:pt x="87808" y="42349"/>
                  </a:lnTo>
                  <a:lnTo>
                    <a:pt x="87655" y="41992"/>
                  </a:lnTo>
                  <a:lnTo>
                    <a:pt x="87553" y="41584"/>
                  </a:lnTo>
                  <a:lnTo>
                    <a:pt x="87502" y="41202"/>
                  </a:lnTo>
                  <a:lnTo>
                    <a:pt x="87451" y="40794"/>
                  </a:lnTo>
                  <a:lnTo>
                    <a:pt x="87451" y="40386"/>
                  </a:lnTo>
                  <a:lnTo>
                    <a:pt x="87451" y="39978"/>
                  </a:lnTo>
                  <a:lnTo>
                    <a:pt x="87502" y="39570"/>
                  </a:lnTo>
                  <a:lnTo>
                    <a:pt x="87579" y="39188"/>
                  </a:lnTo>
                  <a:lnTo>
                    <a:pt x="87706" y="38805"/>
                  </a:lnTo>
                  <a:lnTo>
                    <a:pt x="87834" y="38423"/>
                  </a:lnTo>
                  <a:lnTo>
                    <a:pt x="88012" y="38066"/>
                  </a:lnTo>
                  <a:lnTo>
                    <a:pt x="88216" y="37734"/>
                  </a:lnTo>
                  <a:lnTo>
                    <a:pt x="88471" y="37403"/>
                  </a:lnTo>
                  <a:lnTo>
                    <a:pt x="88726" y="37122"/>
                  </a:lnTo>
                  <a:lnTo>
                    <a:pt x="89032" y="36868"/>
                  </a:lnTo>
                  <a:lnTo>
                    <a:pt x="89389" y="36638"/>
                  </a:lnTo>
                  <a:lnTo>
                    <a:pt x="89746" y="36434"/>
                  </a:lnTo>
                  <a:lnTo>
                    <a:pt x="90154" y="36256"/>
                  </a:lnTo>
                  <a:lnTo>
                    <a:pt x="90613" y="36154"/>
                  </a:lnTo>
                  <a:lnTo>
                    <a:pt x="90230" y="35542"/>
                  </a:lnTo>
                  <a:lnTo>
                    <a:pt x="89822" y="34981"/>
                  </a:lnTo>
                  <a:lnTo>
                    <a:pt x="89440" y="34547"/>
                  </a:lnTo>
                  <a:lnTo>
                    <a:pt x="89057" y="34190"/>
                  </a:lnTo>
                  <a:lnTo>
                    <a:pt x="88624" y="33834"/>
                  </a:lnTo>
                  <a:lnTo>
                    <a:pt x="88191" y="33502"/>
                  </a:lnTo>
                  <a:lnTo>
                    <a:pt x="87298" y="32916"/>
                  </a:lnTo>
                  <a:lnTo>
                    <a:pt x="86380" y="32304"/>
                  </a:lnTo>
                  <a:lnTo>
                    <a:pt x="86023" y="32023"/>
                  </a:lnTo>
                  <a:lnTo>
                    <a:pt x="85718" y="31768"/>
                  </a:lnTo>
                  <a:lnTo>
                    <a:pt x="85412" y="31488"/>
                  </a:lnTo>
                  <a:lnTo>
                    <a:pt x="85131" y="31182"/>
                  </a:lnTo>
                  <a:lnTo>
                    <a:pt x="84902" y="30876"/>
                  </a:lnTo>
                  <a:lnTo>
                    <a:pt x="84672" y="30545"/>
                  </a:lnTo>
                  <a:lnTo>
                    <a:pt x="84443" y="30213"/>
                  </a:lnTo>
                  <a:lnTo>
                    <a:pt x="84264" y="29882"/>
                  </a:lnTo>
                  <a:lnTo>
                    <a:pt x="84086" y="29525"/>
                  </a:lnTo>
                  <a:lnTo>
                    <a:pt x="83933" y="29168"/>
                  </a:lnTo>
                  <a:lnTo>
                    <a:pt x="83805" y="28811"/>
                  </a:lnTo>
                  <a:lnTo>
                    <a:pt x="83678" y="28454"/>
                  </a:lnTo>
                  <a:lnTo>
                    <a:pt x="83474" y="27689"/>
                  </a:lnTo>
                  <a:lnTo>
                    <a:pt x="83321" y="26899"/>
                  </a:lnTo>
                  <a:lnTo>
                    <a:pt x="83219" y="26108"/>
                  </a:lnTo>
                  <a:lnTo>
                    <a:pt x="83142" y="25292"/>
                  </a:lnTo>
                  <a:lnTo>
                    <a:pt x="83091" y="24477"/>
                  </a:lnTo>
                  <a:lnTo>
                    <a:pt x="83066" y="23661"/>
                  </a:lnTo>
                  <a:lnTo>
                    <a:pt x="83040" y="22029"/>
                  </a:lnTo>
                  <a:lnTo>
                    <a:pt x="83015" y="21239"/>
                  </a:lnTo>
                  <a:lnTo>
                    <a:pt x="82989" y="20448"/>
                  </a:lnTo>
                  <a:lnTo>
                    <a:pt x="82836" y="18434"/>
                  </a:lnTo>
                  <a:lnTo>
                    <a:pt x="82760" y="17363"/>
                  </a:lnTo>
                  <a:lnTo>
                    <a:pt x="82633" y="16292"/>
                  </a:lnTo>
                  <a:lnTo>
                    <a:pt x="82480" y="15222"/>
                  </a:lnTo>
                  <a:lnTo>
                    <a:pt x="82301" y="14151"/>
                  </a:lnTo>
                  <a:lnTo>
                    <a:pt x="82072" y="13080"/>
                  </a:lnTo>
                  <a:lnTo>
                    <a:pt x="81766" y="12035"/>
                  </a:lnTo>
                  <a:lnTo>
                    <a:pt x="81613" y="11525"/>
                  </a:lnTo>
                  <a:lnTo>
                    <a:pt x="81434" y="11040"/>
                  </a:lnTo>
                  <a:lnTo>
                    <a:pt x="81230" y="10530"/>
                  </a:lnTo>
                  <a:lnTo>
                    <a:pt x="81026" y="10071"/>
                  </a:lnTo>
                  <a:lnTo>
                    <a:pt x="80797" y="9587"/>
                  </a:lnTo>
                  <a:lnTo>
                    <a:pt x="80542" y="9128"/>
                  </a:lnTo>
                  <a:lnTo>
                    <a:pt x="80287" y="8695"/>
                  </a:lnTo>
                  <a:lnTo>
                    <a:pt x="79981" y="8287"/>
                  </a:lnTo>
                  <a:lnTo>
                    <a:pt x="79675" y="7879"/>
                  </a:lnTo>
                  <a:lnTo>
                    <a:pt x="79344" y="7471"/>
                  </a:lnTo>
                  <a:lnTo>
                    <a:pt x="78987" y="7114"/>
                  </a:lnTo>
                  <a:lnTo>
                    <a:pt x="78630" y="6757"/>
                  </a:lnTo>
                  <a:lnTo>
                    <a:pt x="78222" y="6426"/>
                  </a:lnTo>
                  <a:lnTo>
                    <a:pt x="77788" y="6120"/>
                  </a:lnTo>
                  <a:lnTo>
                    <a:pt x="77355" y="5839"/>
                  </a:lnTo>
                  <a:lnTo>
                    <a:pt x="76870" y="5584"/>
                  </a:lnTo>
                  <a:lnTo>
                    <a:pt x="76437" y="5380"/>
                  </a:lnTo>
                  <a:lnTo>
                    <a:pt x="75978" y="5202"/>
                  </a:lnTo>
                  <a:lnTo>
                    <a:pt x="75060" y="4845"/>
                  </a:lnTo>
                  <a:lnTo>
                    <a:pt x="74142" y="4539"/>
                  </a:lnTo>
                  <a:lnTo>
                    <a:pt x="73199" y="4258"/>
                  </a:lnTo>
                  <a:lnTo>
                    <a:pt x="72230" y="4003"/>
                  </a:lnTo>
                  <a:lnTo>
                    <a:pt x="71287" y="3774"/>
                  </a:lnTo>
                  <a:lnTo>
                    <a:pt x="69375" y="3341"/>
                  </a:lnTo>
                  <a:lnTo>
                    <a:pt x="67335" y="2882"/>
                  </a:lnTo>
                  <a:lnTo>
                    <a:pt x="65295" y="2474"/>
                  </a:lnTo>
                  <a:lnTo>
                    <a:pt x="63230" y="2091"/>
                  </a:lnTo>
                  <a:lnTo>
                    <a:pt x="61191" y="1760"/>
                  </a:lnTo>
                  <a:lnTo>
                    <a:pt x="59049" y="1428"/>
                  </a:lnTo>
                  <a:lnTo>
                    <a:pt x="56933" y="1148"/>
                  </a:lnTo>
                  <a:lnTo>
                    <a:pt x="54791" y="918"/>
                  </a:lnTo>
                  <a:lnTo>
                    <a:pt x="52650" y="689"/>
                  </a:lnTo>
                  <a:lnTo>
                    <a:pt x="50508" y="511"/>
                  </a:lnTo>
                  <a:lnTo>
                    <a:pt x="48366" y="358"/>
                  </a:lnTo>
                  <a:lnTo>
                    <a:pt x="46225" y="230"/>
                  </a:lnTo>
                  <a:lnTo>
                    <a:pt x="44057" y="128"/>
                  </a:lnTo>
                  <a:lnTo>
                    <a:pt x="41916" y="52"/>
                  </a:lnTo>
                  <a:lnTo>
                    <a:pt x="39749" y="26"/>
                  </a:lnTo>
                  <a:lnTo>
                    <a:pt x="376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2381;p101">
              <a:extLst>
                <a:ext uri="{FF2B5EF4-FFF2-40B4-BE49-F238E27FC236}">
                  <a16:creationId xmlns:a16="http://schemas.microsoft.com/office/drawing/2014/main" id="{4176321D-0DEA-FE8F-A816-936482B0F6AF}"/>
                </a:ext>
              </a:extLst>
            </p:cNvPr>
            <p:cNvSpPr/>
            <p:nvPr/>
          </p:nvSpPr>
          <p:spPr>
            <a:xfrm>
              <a:off x="8316996" y="2413839"/>
              <a:ext cx="70657" cy="131908"/>
            </a:xfrm>
            <a:custGeom>
              <a:avLst/>
              <a:gdLst/>
              <a:ahLst/>
              <a:cxnLst/>
              <a:rect l="l" t="t" r="r" b="b"/>
              <a:pathLst>
                <a:path w="4207" h="7854" extrusionOk="0">
                  <a:moveTo>
                    <a:pt x="2958" y="1"/>
                  </a:moveTo>
                  <a:lnTo>
                    <a:pt x="2550" y="128"/>
                  </a:lnTo>
                  <a:lnTo>
                    <a:pt x="2193" y="281"/>
                  </a:lnTo>
                  <a:lnTo>
                    <a:pt x="1836" y="460"/>
                  </a:lnTo>
                  <a:lnTo>
                    <a:pt x="1530" y="689"/>
                  </a:lnTo>
                  <a:lnTo>
                    <a:pt x="1249" y="944"/>
                  </a:lnTo>
                  <a:lnTo>
                    <a:pt x="969" y="1224"/>
                  </a:lnTo>
                  <a:lnTo>
                    <a:pt x="740" y="1505"/>
                  </a:lnTo>
                  <a:lnTo>
                    <a:pt x="536" y="1836"/>
                  </a:lnTo>
                  <a:lnTo>
                    <a:pt x="357" y="2168"/>
                  </a:lnTo>
                  <a:lnTo>
                    <a:pt x="230" y="2550"/>
                  </a:lnTo>
                  <a:lnTo>
                    <a:pt x="102" y="2907"/>
                  </a:lnTo>
                  <a:lnTo>
                    <a:pt x="26" y="3290"/>
                  </a:lnTo>
                  <a:lnTo>
                    <a:pt x="0" y="3697"/>
                  </a:lnTo>
                  <a:lnTo>
                    <a:pt x="0" y="4105"/>
                  </a:lnTo>
                  <a:lnTo>
                    <a:pt x="26" y="4488"/>
                  </a:lnTo>
                  <a:lnTo>
                    <a:pt x="102" y="4896"/>
                  </a:lnTo>
                  <a:lnTo>
                    <a:pt x="179" y="5253"/>
                  </a:lnTo>
                  <a:lnTo>
                    <a:pt x="306" y="5584"/>
                  </a:lnTo>
                  <a:lnTo>
                    <a:pt x="459" y="5890"/>
                  </a:lnTo>
                  <a:lnTo>
                    <a:pt x="638" y="6171"/>
                  </a:lnTo>
                  <a:lnTo>
                    <a:pt x="816" y="6426"/>
                  </a:lnTo>
                  <a:lnTo>
                    <a:pt x="1045" y="6680"/>
                  </a:lnTo>
                  <a:lnTo>
                    <a:pt x="1300" y="6884"/>
                  </a:lnTo>
                  <a:lnTo>
                    <a:pt x="1555" y="7088"/>
                  </a:lnTo>
                  <a:lnTo>
                    <a:pt x="1836" y="7267"/>
                  </a:lnTo>
                  <a:lnTo>
                    <a:pt x="2116" y="7420"/>
                  </a:lnTo>
                  <a:lnTo>
                    <a:pt x="2422" y="7547"/>
                  </a:lnTo>
                  <a:lnTo>
                    <a:pt x="2754" y="7649"/>
                  </a:lnTo>
                  <a:lnTo>
                    <a:pt x="3085" y="7751"/>
                  </a:lnTo>
                  <a:lnTo>
                    <a:pt x="3417" y="7802"/>
                  </a:lnTo>
                  <a:lnTo>
                    <a:pt x="3748" y="7853"/>
                  </a:lnTo>
                  <a:lnTo>
                    <a:pt x="4105" y="7853"/>
                  </a:lnTo>
                  <a:lnTo>
                    <a:pt x="4156" y="7165"/>
                  </a:lnTo>
                  <a:lnTo>
                    <a:pt x="4181" y="6451"/>
                  </a:lnTo>
                  <a:lnTo>
                    <a:pt x="4207" y="5737"/>
                  </a:lnTo>
                  <a:lnTo>
                    <a:pt x="4181" y="5049"/>
                  </a:lnTo>
                  <a:lnTo>
                    <a:pt x="4130" y="4335"/>
                  </a:lnTo>
                  <a:lnTo>
                    <a:pt x="4054" y="3646"/>
                  </a:lnTo>
                  <a:lnTo>
                    <a:pt x="3952" y="2958"/>
                  </a:lnTo>
                  <a:lnTo>
                    <a:pt x="3799" y="2244"/>
                  </a:lnTo>
                  <a:lnTo>
                    <a:pt x="3621" y="1683"/>
                  </a:lnTo>
                  <a:lnTo>
                    <a:pt x="3442" y="1097"/>
                  </a:lnTo>
                  <a:lnTo>
                    <a:pt x="3213" y="536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2382;p101">
              <a:extLst>
                <a:ext uri="{FF2B5EF4-FFF2-40B4-BE49-F238E27FC236}">
                  <a16:creationId xmlns:a16="http://schemas.microsoft.com/office/drawing/2014/main" id="{1A62454D-7E37-D4A2-F5A8-06926188FE5C}"/>
                </a:ext>
              </a:extLst>
            </p:cNvPr>
            <p:cNvSpPr/>
            <p:nvPr/>
          </p:nvSpPr>
          <p:spPr>
            <a:xfrm>
              <a:off x="6914249" y="2016896"/>
              <a:ext cx="864120" cy="290772"/>
            </a:xfrm>
            <a:custGeom>
              <a:avLst/>
              <a:gdLst/>
              <a:ahLst/>
              <a:cxnLst/>
              <a:rect l="l" t="t" r="r" b="b"/>
              <a:pathLst>
                <a:path w="51451" h="17313" extrusionOk="0">
                  <a:moveTo>
                    <a:pt x="50686" y="1"/>
                  </a:moveTo>
                  <a:lnTo>
                    <a:pt x="50635" y="26"/>
                  </a:lnTo>
                  <a:lnTo>
                    <a:pt x="47499" y="128"/>
                  </a:lnTo>
                  <a:lnTo>
                    <a:pt x="44363" y="179"/>
                  </a:lnTo>
                  <a:lnTo>
                    <a:pt x="41201" y="205"/>
                  </a:lnTo>
                  <a:lnTo>
                    <a:pt x="31793" y="205"/>
                  </a:lnTo>
                  <a:lnTo>
                    <a:pt x="28657" y="179"/>
                  </a:lnTo>
                  <a:lnTo>
                    <a:pt x="25521" y="205"/>
                  </a:lnTo>
                  <a:lnTo>
                    <a:pt x="14915" y="256"/>
                  </a:lnTo>
                  <a:lnTo>
                    <a:pt x="14992" y="1199"/>
                  </a:lnTo>
                  <a:lnTo>
                    <a:pt x="15043" y="2168"/>
                  </a:lnTo>
                  <a:lnTo>
                    <a:pt x="15068" y="4055"/>
                  </a:lnTo>
                  <a:lnTo>
                    <a:pt x="15068" y="4131"/>
                  </a:lnTo>
                  <a:lnTo>
                    <a:pt x="15017" y="4157"/>
                  </a:lnTo>
                  <a:lnTo>
                    <a:pt x="15196" y="4157"/>
                  </a:lnTo>
                  <a:lnTo>
                    <a:pt x="15399" y="4182"/>
                  </a:lnTo>
                  <a:lnTo>
                    <a:pt x="15578" y="4208"/>
                  </a:lnTo>
                  <a:lnTo>
                    <a:pt x="15756" y="4284"/>
                  </a:lnTo>
                  <a:lnTo>
                    <a:pt x="15909" y="4335"/>
                  </a:lnTo>
                  <a:lnTo>
                    <a:pt x="16088" y="4412"/>
                  </a:lnTo>
                  <a:lnTo>
                    <a:pt x="16241" y="4514"/>
                  </a:lnTo>
                  <a:lnTo>
                    <a:pt x="16394" y="4641"/>
                  </a:lnTo>
                  <a:lnTo>
                    <a:pt x="16521" y="4743"/>
                  </a:lnTo>
                  <a:lnTo>
                    <a:pt x="16649" y="4896"/>
                  </a:lnTo>
                  <a:lnTo>
                    <a:pt x="16751" y="5024"/>
                  </a:lnTo>
                  <a:lnTo>
                    <a:pt x="16853" y="5177"/>
                  </a:lnTo>
                  <a:lnTo>
                    <a:pt x="16929" y="5355"/>
                  </a:lnTo>
                  <a:lnTo>
                    <a:pt x="17006" y="5534"/>
                  </a:lnTo>
                  <a:lnTo>
                    <a:pt x="17057" y="5712"/>
                  </a:lnTo>
                  <a:lnTo>
                    <a:pt x="17082" y="5916"/>
                  </a:lnTo>
                  <a:lnTo>
                    <a:pt x="17108" y="6145"/>
                  </a:lnTo>
                  <a:lnTo>
                    <a:pt x="17108" y="6375"/>
                  </a:lnTo>
                  <a:lnTo>
                    <a:pt x="17057" y="6579"/>
                  </a:lnTo>
                  <a:lnTo>
                    <a:pt x="17006" y="6783"/>
                  </a:lnTo>
                  <a:lnTo>
                    <a:pt x="16929" y="6987"/>
                  </a:lnTo>
                  <a:lnTo>
                    <a:pt x="16853" y="7165"/>
                  </a:lnTo>
                  <a:lnTo>
                    <a:pt x="16725" y="7344"/>
                  </a:lnTo>
                  <a:lnTo>
                    <a:pt x="16598" y="7522"/>
                  </a:lnTo>
                  <a:lnTo>
                    <a:pt x="16470" y="7675"/>
                  </a:lnTo>
                  <a:lnTo>
                    <a:pt x="16317" y="7803"/>
                  </a:lnTo>
                  <a:lnTo>
                    <a:pt x="16139" y="7930"/>
                  </a:lnTo>
                  <a:lnTo>
                    <a:pt x="15960" y="8032"/>
                  </a:lnTo>
                  <a:lnTo>
                    <a:pt x="15756" y="8134"/>
                  </a:lnTo>
                  <a:lnTo>
                    <a:pt x="15552" y="8211"/>
                  </a:lnTo>
                  <a:lnTo>
                    <a:pt x="15349" y="8262"/>
                  </a:lnTo>
                  <a:lnTo>
                    <a:pt x="15119" y="8313"/>
                  </a:lnTo>
                  <a:lnTo>
                    <a:pt x="14686" y="8313"/>
                  </a:lnTo>
                  <a:lnTo>
                    <a:pt x="14482" y="8287"/>
                  </a:lnTo>
                  <a:lnTo>
                    <a:pt x="14278" y="8262"/>
                  </a:lnTo>
                  <a:lnTo>
                    <a:pt x="14074" y="8211"/>
                  </a:lnTo>
                  <a:lnTo>
                    <a:pt x="13895" y="8134"/>
                  </a:lnTo>
                  <a:lnTo>
                    <a:pt x="13717" y="8032"/>
                  </a:lnTo>
                  <a:lnTo>
                    <a:pt x="13564" y="7930"/>
                  </a:lnTo>
                  <a:lnTo>
                    <a:pt x="13411" y="7803"/>
                  </a:lnTo>
                  <a:lnTo>
                    <a:pt x="13258" y="7675"/>
                  </a:lnTo>
                  <a:lnTo>
                    <a:pt x="13130" y="7522"/>
                  </a:lnTo>
                  <a:lnTo>
                    <a:pt x="13028" y="7369"/>
                  </a:lnTo>
                  <a:lnTo>
                    <a:pt x="12926" y="7191"/>
                  </a:lnTo>
                  <a:lnTo>
                    <a:pt x="12850" y="6987"/>
                  </a:lnTo>
                  <a:lnTo>
                    <a:pt x="12773" y="6783"/>
                  </a:lnTo>
                  <a:lnTo>
                    <a:pt x="12748" y="6579"/>
                  </a:lnTo>
                  <a:lnTo>
                    <a:pt x="12722" y="6349"/>
                  </a:lnTo>
                  <a:lnTo>
                    <a:pt x="12722" y="6120"/>
                  </a:lnTo>
                  <a:lnTo>
                    <a:pt x="12748" y="5916"/>
                  </a:lnTo>
                  <a:lnTo>
                    <a:pt x="12799" y="5712"/>
                  </a:lnTo>
                  <a:lnTo>
                    <a:pt x="12875" y="5508"/>
                  </a:lnTo>
                  <a:lnTo>
                    <a:pt x="12977" y="5304"/>
                  </a:lnTo>
                  <a:lnTo>
                    <a:pt x="13079" y="5126"/>
                  </a:lnTo>
                  <a:lnTo>
                    <a:pt x="13207" y="4947"/>
                  </a:lnTo>
                  <a:lnTo>
                    <a:pt x="13360" y="4769"/>
                  </a:lnTo>
                  <a:lnTo>
                    <a:pt x="13513" y="4616"/>
                  </a:lnTo>
                  <a:lnTo>
                    <a:pt x="13691" y="4488"/>
                  </a:lnTo>
                  <a:lnTo>
                    <a:pt x="13870" y="4386"/>
                  </a:lnTo>
                  <a:lnTo>
                    <a:pt x="14074" y="4284"/>
                  </a:lnTo>
                  <a:lnTo>
                    <a:pt x="14278" y="4208"/>
                  </a:lnTo>
                  <a:lnTo>
                    <a:pt x="14507" y="4157"/>
                  </a:lnTo>
                  <a:lnTo>
                    <a:pt x="14711" y="4131"/>
                  </a:lnTo>
                  <a:lnTo>
                    <a:pt x="14762" y="4131"/>
                  </a:lnTo>
                  <a:lnTo>
                    <a:pt x="14813" y="4157"/>
                  </a:lnTo>
                  <a:lnTo>
                    <a:pt x="14966" y="4157"/>
                  </a:lnTo>
                  <a:lnTo>
                    <a:pt x="14915" y="4131"/>
                  </a:lnTo>
                  <a:lnTo>
                    <a:pt x="14864" y="4055"/>
                  </a:lnTo>
                  <a:lnTo>
                    <a:pt x="14737" y="2168"/>
                  </a:lnTo>
                  <a:lnTo>
                    <a:pt x="14686" y="1199"/>
                  </a:lnTo>
                  <a:lnTo>
                    <a:pt x="14660" y="256"/>
                  </a:lnTo>
                  <a:lnTo>
                    <a:pt x="12952" y="256"/>
                  </a:lnTo>
                  <a:lnTo>
                    <a:pt x="10173" y="281"/>
                  </a:lnTo>
                  <a:lnTo>
                    <a:pt x="10122" y="766"/>
                  </a:lnTo>
                  <a:lnTo>
                    <a:pt x="10096" y="1021"/>
                  </a:lnTo>
                  <a:lnTo>
                    <a:pt x="10096" y="1250"/>
                  </a:lnTo>
                  <a:lnTo>
                    <a:pt x="10071" y="1301"/>
                  </a:lnTo>
                  <a:lnTo>
                    <a:pt x="10275" y="1327"/>
                  </a:lnTo>
                  <a:lnTo>
                    <a:pt x="10453" y="1378"/>
                  </a:lnTo>
                  <a:lnTo>
                    <a:pt x="10657" y="1429"/>
                  </a:lnTo>
                  <a:lnTo>
                    <a:pt x="10836" y="1505"/>
                  </a:lnTo>
                  <a:lnTo>
                    <a:pt x="11014" y="1607"/>
                  </a:lnTo>
                  <a:lnTo>
                    <a:pt x="11167" y="1735"/>
                  </a:lnTo>
                  <a:lnTo>
                    <a:pt x="11320" y="1837"/>
                  </a:lnTo>
                  <a:lnTo>
                    <a:pt x="11473" y="1990"/>
                  </a:lnTo>
                  <a:lnTo>
                    <a:pt x="11601" y="2143"/>
                  </a:lnTo>
                  <a:lnTo>
                    <a:pt x="11703" y="2296"/>
                  </a:lnTo>
                  <a:lnTo>
                    <a:pt x="11805" y="2474"/>
                  </a:lnTo>
                  <a:lnTo>
                    <a:pt x="11881" y="2653"/>
                  </a:lnTo>
                  <a:lnTo>
                    <a:pt x="11932" y="2831"/>
                  </a:lnTo>
                  <a:lnTo>
                    <a:pt x="11983" y="3035"/>
                  </a:lnTo>
                  <a:lnTo>
                    <a:pt x="11983" y="3239"/>
                  </a:lnTo>
                  <a:lnTo>
                    <a:pt x="11983" y="3443"/>
                  </a:lnTo>
                  <a:lnTo>
                    <a:pt x="11958" y="3647"/>
                  </a:lnTo>
                  <a:lnTo>
                    <a:pt x="11907" y="3825"/>
                  </a:lnTo>
                  <a:lnTo>
                    <a:pt x="11856" y="4004"/>
                  </a:lnTo>
                  <a:lnTo>
                    <a:pt x="11779" y="4182"/>
                  </a:lnTo>
                  <a:lnTo>
                    <a:pt x="11677" y="4361"/>
                  </a:lnTo>
                  <a:lnTo>
                    <a:pt x="11575" y="4514"/>
                  </a:lnTo>
                  <a:lnTo>
                    <a:pt x="11448" y="4641"/>
                  </a:lnTo>
                  <a:lnTo>
                    <a:pt x="11320" y="4769"/>
                  </a:lnTo>
                  <a:lnTo>
                    <a:pt x="11193" y="4871"/>
                  </a:lnTo>
                  <a:lnTo>
                    <a:pt x="11014" y="4973"/>
                  </a:lnTo>
                  <a:lnTo>
                    <a:pt x="10861" y="5049"/>
                  </a:lnTo>
                  <a:lnTo>
                    <a:pt x="10683" y="5126"/>
                  </a:lnTo>
                  <a:lnTo>
                    <a:pt x="10504" y="5177"/>
                  </a:lnTo>
                  <a:lnTo>
                    <a:pt x="10326" y="5202"/>
                  </a:lnTo>
                  <a:lnTo>
                    <a:pt x="9918" y="5202"/>
                  </a:lnTo>
                  <a:lnTo>
                    <a:pt x="9714" y="5151"/>
                  </a:lnTo>
                  <a:lnTo>
                    <a:pt x="9535" y="5100"/>
                  </a:lnTo>
                  <a:lnTo>
                    <a:pt x="9357" y="5024"/>
                  </a:lnTo>
                  <a:lnTo>
                    <a:pt x="9179" y="4922"/>
                  </a:lnTo>
                  <a:lnTo>
                    <a:pt x="9026" y="4820"/>
                  </a:lnTo>
                  <a:lnTo>
                    <a:pt x="8873" y="4692"/>
                  </a:lnTo>
                  <a:lnTo>
                    <a:pt x="8745" y="4539"/>
                  </a:lnTo>
                  <a:lnTo>
                    <a:pt x="8643" y="4386"/>
                  </a:lnTo>
                  <a:lnTo>
                    <a:pt x="8541" y="4233"/>
                  </a:lnTo>
                  <a:lnTo>
                    <a:pt x="8439" y="4055"/>
                  </a:lnTo>
                  <a:lnTo>
                    <a:pt x="8388" y="3876"/>
                  </a:lnTo>
                  <a:lnTo>
                    <a:pt x="8337" y="3698"/>
                  </a:lnTo>
                  <a:lnTo>
                    <a:pt x="8286" y="3494"/>
                  </a:lnTo>
                  <a:lnTo>
                    <a:pt x="8261" y="3290"/>
                  </a:lnTo>
                  <a:lnTo>
                    <a:pt x="8261" y="3086"/>
                  </a:lnTo>
                  <a:lnTo>
                    <a:pt x="8286" y="2882"/>
                  </a:lnTo>
                  <a:lnTo>
                    <a:pt x="8363" y="2602"/>
                  </a:lnTo>
                  <a:lnTo>
                    <a:pt x="8465" y="2321"/>
                  </a:lnTo>
                  <a:lnTo>
                    <a:pt x="8618" y="2041"/>
                  </a:lnTo>
                  <a:lnTo>
                    <a:pt x="8822" y="1811"/>
                  </a:lnTo>
                  <a:lnTo>
                    <a:pt x="9051" y="1607"/>
                  </a:lnTo>
                  <a:lnTo>
                    <a:pt x="9306" y="1480"/>
                  </a:lnTo>
                  <a:lnTo>
                    <a:pt x="9459" y="1429"/>
                  </a:lnTo>
                  <a:lnTo>
                    <a:pt x="9586" y="1378"/>
                  </a:lnTo>
                  <a:lnTo>
                    <a:pt x="9867" y="1378"/>
                  </a:lnTo>
                  <a:lnTo>
                    <a:pt x="9918" y="1327"/>
                  </a:lnTo>
                  <a:lnTo>
                    <a:pt x="9892" y="1250"/>
                  </a:lnTo>
                  <a:lnTo>
                    <a:pt x="9867" y="1021"/>
                  </a:lnTo>
                  <a:lnTo>
                    <a:pt x="9841" y="766"/>
                  </a:lnTo>
                  <a:lnTo>
                    <a:pt x="9867" y="536"/>
                  </a:lnTo>
                  <a:lnTo>
                    <a:pt x="9892" y="281"/>
                  </a:lnTo>
                  <a:lnTo>
                    <a:pt x="9892" y="281"/>
                  </a:lnTo>
                  <a:lnTo>
                    <a:pt x="7266" y="307"/>
                  </a:lnTo>
                  <a:lnTo>
                    <a:pt x="7317" y="1684"/>
                  </a:lnTo>
                  <a:lnTo>
                    <a:pt x="7368" y="3060"/>
                  </a:lnTo>
                  <a:lnTo>
                    <a:pt x="7394" y="4437"/>
                  </a:lnTo>
                  <a:lnTo>
                    <a:pt x="7368" y="5126"/>
                  </a:lnTo>
                  <a:lnTo>
                    <a:pt x="7343" y="5814"/>
                  </a:lnTo>
                  <a:lnTo>
                    <a:pt x="7317" y="5840"/>
                  </a:lnTo>
                  <a:lnTo>
                    <a:pt x="7521" y="5814"/>
                  </a:lnTo>
                  <a:lnTo>
                    <a:pt x="7751" y="5840"/>
                  </a:lnTo>
                  <a:lnTo>
                    <a:pt x="7929" y="5891"/>
                  </a:lnTo>
                  <a:lnTo>
                    <a:pt x="8133" y="5941"/>
                  </a:lnTo>
                  <a:lnTo>
                    <a:pt x="8312" y="6043"/>
                  </a:lnTo>
                  <a:lnTo>
                    <a:pt x="8465" y="6171"/>
                  </a:lnTo>
                  <a:lnTo>
                    <a:pt x="8618" y="6298"/>
                  </a:lnTo>
                  <a:lnTo>
                    <a:pt x="8745" y="6451"/>
                  </a:lnTo>
                  <a:lnTo>
                    <a:pt x="8873" y="6630"/>
                  </a:lnTo>
                  <a:lnTo>
                    <a:pt x="9000" y="6808"/>
                  </a:lnTo>
                  <a:lnTo>
                    <a:pt x="9077" y="6987"/>
                  </a:lnTo>
                  <a:lnTo>
                    <a:pt x="9153" y="7191"/>
                  </a:lnTo>
                  <a:lnTo>
                    <a:pt x="9204" y="7395"/>
                  </a:lnTo>
                  <a:lnTo>
                    <a:pt x="9230" y="7599"/>
                  </a:lnTo>
                  <a:lnTo>
                    <a:pt x="9255" y="7803"/>
                  </a:lnTo>
                  <a:lnTo>
                    <a:pt x="9255" y="7981"/>
                  </a:lnTo>
                  <a:lnTo>
                    <a:pt x="9204" y="8211"/>
                  </a:lnTo>
                  <a:lnTo>
                    <a:pt x="9153" y="8440"/>
                  </a:lnTo>
                  <a:lnTo>
                    <a:pt x="9077" y="8644"/>
                  </a:lnTo>
                  <a:lnTo>
                    <a:pt x="8975" y="8848"/>
                  </a:lnTo>
                  <a:lnTo>
                    <a:pt x="8873" y="9052"/>
                  </a:lnTo>
                  <a:lnTo>
                    <a:pt x="8745" y="9230"/>
                  </a:lnTo>
                  <a:lnTo>
                    <a:pt x="8592" y="9409"/>
                  </a:lnTo>
                  <a:lnTo>
                    <a:pt x="8439" y="9562"/>
                  </a:lnTo>
                  <a:lnTo>
                    <a:pt x="8261" y="9689"/>
                  </a:lnTo>
                  <a:lnTo>
                    <a:pt x="8082" y="9817"/>
                  </a:lnTo>
                  <a:lnTo>
                    <a:pt x="7878" y="9919"/>
                  </a:lnTo>
                  <a:lnTo>
                    <a:pt x="7674" y="9995"/>
                  </a:lnTo>
                  <a:lnTo>
                    <a:pt x="7445" y="10046"/>
                  </a:lnTo>
                  <a:lnTo>
                    <a:pt x="7241" y="10072"/>
                  </a:lnTo>
                  <a:lnTo>
                    <a:pt x="7011" y="10072"/>
                  </a:lnTo>
                  <a:lnTo>
                    <a:pt x="6782" y="10046"/>
                  </a:lnTo>
                  <a:lnTo>
                    <a:pt x="6552" y="9970"/>
                  </a:lnTo>
                  <a:lnTo>
                    <a:pt x="6323" y="9893"/>
                  </a:lnTo>
                  <a:lnTo>
                    <a:pt x="6119" y="9791"/>
                  </a:lnTo>
                  <a:lnTo>
                    <a:pt x="5941" y="9664"/>
                  </a:lnTo>
                  <a:lnTo>
                    <a:pt x="5762" y="9511"/>
                  </a:lnTo>
                  <a:lnTo>
                    <a:pt x="5609" y="9358"/>
                  </a:lnTo>
                  <a:lnTo>
                    <a:pt x="5456" y="9179"/>
                  </a:lnTo>
                  <a:lnTo>
                    <a:pt x="5329" y="8975"/>
                  </a:lnTo>
                  <a:lnTo>
                    <a:pt x="5227" y="8797"/>
                  </a:lnTo>
                  <a:lnTo>
                    <a:pt x="5150" y="8568"/>
                  </a:lnTo>
                  <a:lnTo>
                    <a:pt x="5074" y="8364"/>
                  </a:lnTo>
                  <a:lnTo>
                    <a:pt x="5023" y="8134"/>
                  </a:lnTo>
                  <a:lnTo>
                    <a:pt x="4997" y="7905"/>
                  </a:lnTo>
                  <a:lnTo>
                    <a:pt x="4997" y="7675"/>
                  </a:lnTo>
                  <a:lnTo>
                    <a:pt x="5023" y="7446"/>
                  </a:lnTo>
                  <a:lnTo>
                    <a:pt x="5099" y="7216"/>
                  </a:lnTo>
                  <a:lnTo>
                    <a:pt x="5150" y="7038"/>
                  </a:lnTo>
                  <a:lnTo>
                    <a:pt x="5227" y="6885"/>
                  </a:lnTo>
                  <a:lnTo>
                    <a:pt x="5303" y="6732"/>
                  </a:lnTo>
                  <a:lnTo>
                    <a:pt x="5405" y="6604"/>
                  </a:lnTo>
                  <a:lnTo>
                    <a:pt x="5635" y="6349"/>
                  </a:lnTo>
                  <a:lnTo>
                    <a:pt x="5890" y="6145"/>
                  </a:lnTo>
                  <a:lnTo>
                    <a:pt x="6196" y="5992"/>
                  </a:lnTo>
                  <a:lnTo>
                    <a:pt x="6501" y="5916"/>
                  </a:lnTo>
                  <a:lnTo>
                    <a:pt x="6833" y="5865"/>
                  </a:lnTo>
                  <a:lnTo>
                    <a:pt x="6986" y="5891"/>
                  </a:lnTo>
                  <a:lnTo>
                    <a:pt x="7164" y="5891"/>
                  </a:lnTo>
                  <a:lnTo>
                    <a:pt x="7139" y="5865"/>
                  </a:lnTo>
                  <a:lnTo>
                    <a:pt x="7139" y="5814"/>
                  </a:lnTo>
                  <a:lnTo>
                    <a:pt x="7088" y="4437"/>
                  </a:lnTo>
                  <a:lnTo>
                    <a:pt x="7088" y="3060"/>
                  </a:lnTo>
                  <a:lnTo>
                    <a:pt x="7062" y="1684"/>
                  </a:lnTo>
                  <a:lnTo>
                    <a:pt x="7011" y="307"/>
                  </a:lnTo>
                  <a:lnTo>
                    <a:pt x="6680" y="307"/>
                  </a:lnTo>
                  <a:lnTo>
                    <a:pt x="5456" y="281"/>
                  </a:lnTo>
                  <a:lnTo>
                    <a:pt x="4232" y="256"/>
                  </a:lnTo>
                  <a:lnTo>
                    <a:pt x="4232" y="613"/>
                  </a:lnTo>
                  <a:lnTo>
                    <a:pt x="4232" y="995"/>
                  </a:lnTo>
                  <a:lnTo>
                    <a:pt x="4207" y="1735"/>
                  </a:lnTo>
                  <a:lnTo>
                    <a:pt x="4538" y="1786"/>
                  </a:lnTo>
                  <a:lnTo>
                    <a:pt x="4844" y="1862"/>
                  </a:lnTo>
                  <a:lnTo>
                    <a:pt x="5150" y="2015"/>
                  </a:lnTo>
                  <a:lnTo>
                    <a:pt x="5431" y="2219"/>
                  </a:lnTo>
                  <a:lnTo>
                    <a:pt x="5660" y="2449"/>
                  </a:lnTo>
                  <a:lnTo>
                    <a:pt x="5864" y="2704"/>
                  </a:lnTo>
                  <a:lnTo>
                    <a:pt x="6043" y="3009"/>
                  </a:lnTo>
                  <a:lnTo>
                    <a:pt x="6094" y="3162"/>
                  </a:lnTo>
                  <a:lnTo>
                    <a:pt x="6119" y="3341"/>
                  </a:lnTo>
                  <a:lnTo>
                    <a:pt x="6170" y="3545"/>
                  </a:lnTo>
                  <a:lnTo>
                    <a:pt x="6170" y="3749"/>
                  </a:lnTo>
                  <a:lnTo>
                    <a:pt x="6170" y="3953"/>
                  </a:lnTo>
                  <a:lnTo>
                    <a:pt x="6119" y="4157"/>
                  </a:lnTo>
                  <a:lnTo>
                    <a:pt x="6094" y="4361"/>
                  </a:lnTo>
                  <a:lnTo>
                    <a:pt x="6017" y="4539"/>
                  </a:lnTo>
                  <a:lnTo>
                    <a:pt x="5941" y="4743"/>
                  </a:lnTo>
                  <a:lnTo>
                    <a:pt x="5839" y="4922"/>
                  </a:lnTo>
                  <a:lnTo>
                    <a:pt x="5711" y="5075"/>
                  </a:lnTo>
                  <a:lnTo>
                    <a:pt x="5584" y="5228"/>
                  </a:lnTo>
                  <a:lnTo>
                    <a:pt x="5431" y="5381"/>
                  </a:lnTo>
                  <a:lnTo>
                    <a:pt x="5278" y="5508"/>
                  </a:lnTo>
                  <a:lnTo>
                    <a:pt x="5099" y="5610"/>
                  </a:lnTo>
                  <a:lnTo>
                    <a:pt x="4921" y="5712"/>
                  </a:lnTo>
                  <a:lnTo>
                    <a:pt x="4742" y="5789"/>
                  </a:lnTo>
                  <a:lnTo>
                    <a:pt x="4538" y="5840"/>
                  </a:lnTo>
                  <a:lnTo>
                    <a:pt x="4309" y="5891"/>
                  </a:lnTo>
                  <a:lnTo>
                    <a:pt x="3875" y="5891"/>
                  </a:lnTo>
                  <a:lnTo>
                    <a:pt x="3671" y="5840"/>
                  </a:lnTo>
                  <a:lnTo>
                    <a:pt x="3442" y="5789"/>
                  </a:lnTo>
                  <a:lnTo>
                    <a:pt x="3264" y="5712"/>
                  </a:lnTo>
                  <a:lnTo>
                    <a:pt x="3060" y="5636"/>
                  </a:lnTo>
                  <a:lnTo>
                    <a:pt x="2881" y="5508"/>
                  </a:lnTo>
                  <a:lnTo>
                    <a:pt x="2703" y="5381"/>
                  </a:lnTo>
                  <a:lnTo>
                    <a:pt x="2550" y="5228"/>
                  </a:lnTo>
                  <a:lnTo>
                    <a:pt x="2422" y="5075"/>
                  </a:lnTo>
                  <a:lnTo>
                    <a:pt x="2295" y="4896"/>
                  </a:lnTo>
                  <a:lnTo>
                    <a:pt x="2193" y="4718"/>
                  </a:lnTo>
                  <a:lnTo>
                    <a:pt x="2091" y="4514"/>
                  </a:lnTo>
                  <a:lnTo>
                    <a:pt x="2040" y="4284"/>
                  </a:lnTo>
                  <a:lnTo>
                    <a:pt x="1989" y="4080"/>
                  </a:lnTo>
                  <a:lnTo>
                    <a:pt x="1963" y="3902"/>
                  </a:lnTo>
                  <a:lnTo>
                    <a:pt x="1963" y="3723"/>
                  </a:lnTo>
                  <a:lnTo>
                    <a:pt x="1989" y="3545"/>
                  </a:lnTo>
                  <a:lnTo>
                    <a:pt x="2040" y="3366"/>
                  </a:lnTo>
                  <a:lnTo>
                    <a:pt x="2142" y="3035"/>
                  </a:lnTo>
                  <a:lnTo>
                    <a:pt x="2295" y="2704"/>
                  </a:lnTo>
                  <a:lnTo>
                    <a:pt x="2422" y="2576"/>
                  </a:lnTo>
                  <a:lnTo>
                    <a:pt x="2524" y="2423"/>
                  </a:lnTo>
                  <a:lnTo>
                    <a:pt x="2652" y="2321"/>
                  </a:lnTo>
                  <a:lnTo>
                    <a:pt x="2779" y="2194"/>
                  </a:lnTo>
                  <a:lnTo>
                    <a:pt x="2932" y="2117"/>
                  </a:lnTo>
                  <a:lnTo>
                    <a:pt x="3085" y="2041"/>
                  </a:lnTo>
                  <a:lnTo>
                    <a:pt x="3264" y="1964"/>
                  </a:lnTo>
                  <a:lnTo>
                    <a:pt x="3416" y="1939"/>
                  </a:lnTo>
                  <a:lnTo>
                    <a:pt x="3467" y="1862"/>
                  </a:lnTo>
                  <a:lnTo>
                    <a:pt x="3544" y="1811"/>
                  </a:lnTo>
                  <a:lnTo>
                    <a:pt x="3773" y="1760"/>
                  </a:lnTo>
                  <a:lnTo>
                    <a:pt x="4003" y="1735"/>
                  </a:lnTo>
                  <a:lnTo>
                    <a:pt x="3977" y="1378"/>
                  </a:lnTo>
                  <a:lnTo>
                    <a:pt x="3952" y="995"/>
                  </a:lnTo>
                  <a:lnTo>
                    <a:pt x="3977" y="613"/>
                  </a:lnTo>
                  <a:lnTo>
                    <a:pt x="4028" y="256"/>
                  </a:lnTo>
                  <a:lnTo>
                    <a:pt x="3187" y="256"/>
                  </a:lnTo>
                  <a:lnTo>
                    <a:pt x="2371" y="307"/>
                  </a:lnTo>
                  <a:lnTo>
                    <a:pt x="1581" y="383"/>
                  </a:lnTo>
                  <a:lnTo>
                    <a:pt x="1173" y="434"/>
                  </a:lnTo>
                  <a:lnTo>
                    <a:pt x="790" y="511"/>
                  </a:lnTo>
                  <a:lnTo>
                    <a:pt x="790" y="562"/>
                  </a:lnTo>
                  <a:lnTo>
                    <a:pt x="765" y="613"/>
                  </a:lnTo>
                  <a:lnTo>
                    <a:pt x="739" y="664"/>
                  </a:lnTo>
                  <a:lnTo>
                    <a:pt x="688" y="715"/>
                  </a:lnTo>
                  <a:lnTo>
                    <a:pt x="510" y="868"/>
                  </a:lnTo>
                  <a:lnTo>
                    <a:pt x="357" y="1046"/>
                  </a:lnTo>
                  <a:lnTo>
                    <a:pt x="230" y="1276"/>
                  </a:lnTo>
                  <a:lnTo>
                    <a:pt x="128" y="1531"/>
                  </a:lnTo>
                  <a:lnTo>
                    <a:pt x="77" y="1811"/>
                  </a:lnTo>
                  <a:lnTo>
                    <a:pt x="26" y="2092"/>
                  </a:lnTo>
                  <a:lnTo>
                    <a:pt x="0" y="2423"/>
                  </a:lnTo>
                  <a:lnTo>
                    <a:pt x="0" y="2729"/>
                  </a:lnTo>
                  <a:lnTo>
                    <a:pt x="0" y="3392"/>
                  </a:lnTo>
                  <a:lnTo>
                    <a:pt x="51" y="4004"/>
                  </a:lnTo>
                  <a:lnTo>
                    <a:pt x="102" y="4590"/>
                  </a:lnTo>
                  <a:lnTo>
                    <a:pt x="128" y="5049"/>
                  </a:lnTo>
                  <a:lnTo>
                    <a:pt x="204" y="9128"/>
                  </a:lnTo>
                  <a:lnTo>
                    <a:pt x="306" y="13233"/>
                  </a:lnTo>
                  <a:lnTo>
                    <a:pt x="357" y="15273"/>
                  </a:lnTo>
                  <a:lnTo>
                    <a:pt x="357" y="17313"/>
                  </a:lnTo>
                  <a:lnTo>
                    <a:pt x="2346" y="17313"/>
                  </a:lnTo>
                  <a:lnTo>
                    <a:pt x="2269" y="17134"/>
                  </a:lnTo>
                  <a:lnTo>
                    <a:pt x="2193" y="16956"/>
                  </a:lnTo>
                  <a:lnTo>
                    <a:pt x="1938" y="16318"/>
                  </a:lnTo>
                  <a:lnTo>
                    <a:pt x="1912" y="16267"/>
                  </a:lnTo>
                  <a:lnTo>
                    <a:pt x="1938" y="16216"/>
                  </a:lnTo>
                  <a:lnTo>
                    <a:pt x="1989" y="16165"/>
                  </a:lnTo>
                  <a:lnTo>
                    <a:pt x="1963" y="16114"/>
                  </a:lnTo>
                  <a:lnTo>
                    <a:pt x="1938" y="16063"/>
                  </a:lnTo>
                  <a:lnTo>
                    <a:pt x="1963" y="16012"/>
                  </a:lnTo>
                  <a:lnTo>
                    <a:pt x="2014" y="15961"/>
                  </a:lnTo>
                  <a:lnTo>
                    <a:pt x="2320" y="15783"/>
                  </a:lnTo>
                  <a:lnTo>
                    <a:pt x="2626" y="15579"/>
                  </a:lnTo>
                  <a:lnTo>
                    <a:pt x="2932" y="15349"/>
                  </a:lnTo>
                  <a:lnTo>
                    <a:pt x="3213" y="15120"/>
                  </a:lnTo>
                  <a:lnTo>
                    <a:pt x="3467" y="14865"/>
                  </a:lnTo>
                  <a:lnTo>
                    <a:pt x="3697" y="14610"/>
                  </a:lnTo>
                  <a:lnTo>
                    <a:pt x="3926" y="14355"/>
                  </a:lnTo>
                  <a:lnTo>
                    <a:pt x="4156" y="14151"/>
                  </a:lnTo>
                  <a:lnTo>
                    <a:pt x="4207" y="14126"/>
                  </a:lnTo>
                  <a:lnTo>
                    <a:pt x="4258" y="14100"/>
                  </a:lnTo>
                  <a:lnTo>
                    <a:pt x="4334" y="14126"/>
                  </a:lnTo>
                  <a:lnTo>
                    <a:pt x="4385" y="14177"/>
                  </a:lnTo>
                  <a:lnTo>
                    <a:pt x="4385" y="14279"/>
                  </a:lnTo>
                  <a:lnTo>
                    <a:pt x="5890" y="14253"/>
                  </a:lnTo>
                  <a:lnTo>
                    <a:pt x="7419" y="14253"/>
                  </a:lnTo>
                  <a:lnTo>
                    <a:pt x="10428" y="14279"/>
                  </a:lnTo>
                  <a:lnTo>
                    <a:pt x="10479" y="14304"/>
                  </a:lnTo>
                  <a:lnTo>
                    <a:pt x="10504" y="14304"/>
                  </a:lnTo>
                  <a:lnTo>
                    <a:pt x="10555" y="14330"/>
                  </a:lnTo>
                  <a:lnTo>
                    <a:pt x="10581" y="14355"/>
                  </a:lnTo>
                  <a:lnTo>
                    <a:pt x="10657" y="14432"/>
                  </a:lnTo>
                  <a:lnTo>
                    <a:pt x="10708" y="14534"/>
                  </a:lnTo>
                  <a:lnTo>
                    <a:pt x="10785" y="14738"/>
                  </a:lnTo>
                  <a:lnTo>
                    <a:pt x="10836" y="14942"/>
                  </a:lnTo>
                  <a:lnTo>
                    <a:pt x="10887" y="15171"/>
                  </a:lnTo>
                  <a:lnTo>
                    <a:pt x="11014" y="15426"/>
                  </a:lnTo>
                  <a:lnTo>
                    <a:pt x="11142" y="15681"/>
                  </a:lnTo>
                  <a:lnTo>
                    <a:pt x="11397" y="16191"/>
                  </a:lnTo>
                  <a:lnTo>
                    <a:pt x="11448" y="16191"/>
                  </a:lnTo>
                  <a:lnTo>
                    <a:pt x="11499" y="16216"/>
                  </a:lnTo>
                  <a:lnTo>
                    <a:pt x="11575" y="16216"/>
                  </a:lnTo>
                  <a:lnTo>
                    <a:pt x="11626" y="16242"/>
                  </a:lnTo>
                  <a:lnTo>
                    <a:pt x="11677" y="16293"/>
                  </a:lnTo>
                  <a:lnTo>
                    <a:pt x="11677" y="16369"/>
                  </a:lnTo>
                  <a:lnTo>
                    <a:pt x="11524" y="16956"/>
                  </a:lnTo>
                  <a:lnTo>
                    <a:pt x="11473" y="17211"/>
                  </a:lnTo>
                  <a:lnTo>
                    <a:pt x="31462" y="17083"/>
                  </a:lnTo>
                  <a:lnTo>
                    <a:pt x="41456" y="16981"/>
                  </a:lnTo>
                  <a:lnTo>
                    <a:pt x="51450" y="16879"/>
                  </a:lnTo>
                  <a:lnTo>
                    <a:pt x="51349" y="15834"/>
                  </a:lnTo>
                  <a:lnTo>
                    <a:pt x="51298" y="14789"/>
                  </a:lnTo>
                  <a:lnTo>
                    <a:pt x="51272" y="13743"/>
                  </a:lnTo>
                  <a:lnTo>
                    <a:pt x="51247" y="12698"/>
                  </a:lnTo>
                  <a:lnTo>
                    <a:pt x="51196" y="8542"/>
                  </a:lnTo>
                  <a:lnTo>
                    <a:pt x="51119" y="4106"/>
                  </a:lnTo>
                  <a:lnTo>
                    <a:pt x="51119" y="3621"/>
                  </a:lnTo>
                  <a:lnTo>
                    <a:pt x="51145" y="3111"/>
                  </a:lnTo>
                  <a:lnTo>
                    <a:pt x="51145" y="2551"/>
                  </a:lnTo>
                  <a:lnTo>
                    <a:pt x="51145" y="1990"/>
                  </a:lnTo>
                  <a:lnTo>
                    <a:pt x="51119" y="1454"/>
                  </a:lnTo>
                  <a:lnTo>
                    <a:pt x="51043" y="919"/>
                  </a:lnTo>
                  <a:lnTo>
                    <a:pt x="50992" y="664"/>
                  </a:lnTo>
                  <a:lnTo>
                    <a:pt x="50915" y="434"/>
                  </a:lnTo>
                  <a:lnTo>
                    <a:pt x="50813" y="205"/>
                  </a:lnTo>
                  <a:lnTo>
                    <a:pt x="50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2383;p101">
              <a:extLst>
                <a:ext uri="{FF2B5EF4-FFF2-40B4-BE49-F238E27FC236}">
                  <a16:creationId xmlns:a16="http://schemas.microsoft.com/office/drawing/2014/main" id="{7D371D52-7A77-2D10-C9D5-856FB930FF98}"/>
                </a:ext>
              </a:extLst>
            </p:cNvPr>
            <p:cNvSpPr/>
            <p:nvPr/>
          </p:nvSpPr>
          <p:spPr>
            <a:xfrm>
              <a:off x="6801205" y="1327087"/>
              <a:ext cx="1629736" cy="1469176"/>
            </a:xfrm>
            <a:custGeom>
              <a:avLst/>
              <a:gdLst/>
              <a:ahLst/>
              <a:cxnLst/>
              <a:rect l="l" t="t" r="r" b="b"/>
              <a:pathLst>
                <a:path w="97037" h="87477" extrusionOk="0">
                  <a:moveTo>
                    <a:pt x="37887" y="765"/>
                  </a:moveTo>
                  <a:lnTo>
                    <a:pt x="37300" y="1071"/>
                  </a:lnTo>
                  <a:lnTo>
                    <a:pt x="36714" y="1377"/>
                  </a:lnTo>
                  <a:lnTo>
                    <a:pt x="36434" y="1479"/>
                  </a:lnTo>
                  <a:lnTo>
                    <a:pt x="36102" y="1581"/>
                  </a:lnTo>
                  <a:lnTo>
                    <a:pt x="35796" y="1657"/>
                  </a:lnTo>
                  <a:lnTo>
                    <a:pt x="35439" y="1708"/>
                  </a:lnTo>
                  <a:lnTo>
                    <a:pt x="34827" y="1759"/>
                  </a:lnTo>
                  <a:lnTo>
                    <a:pt x="34547" y="1785"/>
                  </a:lnTo>
                  <a:lnTo>
                    <a:pt x="34292" y="1836"/>
                  </a:lnTo>
                  <a:lnTo>
                    <a:pt x="34725" y="1632"/>
                  </a:lnTo>
                  <a:lnTo>
                    <a:pt x="35159" y="1453"/>
                  </a:lnTo>
                  <a:lnTo>
                    <a:pt x="35592" y="1301"/>
                  </a:lnTo>
                  <a:lnTo>
                    <a:pt x="36026" y="1173"/>
                  </a:lnTo>
                  <a:lnTo>
                    <a:pt x="36485" y="1046"/>
                  </a:lnTo>
                  <a:lnTo>
                    <a:pt x="36944" y="944"/>
                  </a:lnTo>
                  <a:lnTo>
                    <a:pt x="37402" y="842"/>
                  </a:lnTo>
                  <a:lnTo>
                    <a:pt x="37887" y="765"/>
                  </a:lnTo>
                  <a:close/>
                  <a:moveTo>
                    <a:pt x="45026" y="1403"/>
                  </a:moveTo>
                  <a:lnTo>
                    <a:pt x="45434" y="1581"/>
                  </a:lnTo>
                  <a:lnTo>
                    <a:pt x="45842" y="1785"/>
                  </a:lnTo>
                  <a:lnTo>
                    <a:pt x="46224" y="1989"/>
                  </a:lnTo>
                  <a:lnTo>
                    <a:pt x="46632" y="2193"/>
                  </a:lnTo>
                  <a:lnTo>
                    <a:pt x="46989" y="2448"/>
                  </a:lnTo>
                  <a:lnTo>
                    <a:pt x="47371" y="2677"/>
                  </a:lnTo>
                  <a:lnTo>
                    <a:pt x="47728" y="2958"/>
                  </a:lnTo>
                  <a:lnTo>
                    <a:pt x="48085" y="3213"/>
                  </a:lnTo>
                  <a:lnTo>
                    <a:pt x="48417" y="3519"/>
                  </a:lnTo>
                  <a:lnTo>
                    <a:pt x="48748" y="3825"/>
                  </a:lnTo>
                  <a:lnTo>
                    <a:pt x="49054" y="4131"/>
                  </a:lnTo>
                  <a:lnTo>
                    <a:pt x="49360" y="4462"/>
                  </a:lnTo>
                  <a:lnTo>
                    <a:pt x="49640" y="4793"/>
                  </a:lnTo>
                  <a:lnTo>
                    <a:pt x="49921" y="5150"/>
                  </a:lnTo>
                  <a:lnTo>
                    <a:pt x="50176" y="5507"/>
                  </a:lnTo>
                  <a:lnTo>
                    <a:pt x="50431" y="5864"/>
                  </a:lnTo>
                  <a:lnTo>
                    <a:pt x="50252" y="5737"/>
                  </a:lnTo>
                  <a:lnTo>
                    <a:pt x="50048" y="5609"/>
                  </a:lnTo>
                  <a:lnTo>
                    <a:pt x="49640" y="5405"/>
                  </a:lnTo>
                  <a:lnTo>
                    <a:pt x="49207" y="5227"/>
                  </a:lnTo>
                  <a:lnTo>
                    <a:pt x="48748" y="5048"/>
                  </a:lnTo>
                  <a:lnTo>
                    <a:pt x="48289" y="4870"/>
                  </a:lnTo>
                  <a:lnTo>
                    <a:pt x="47856" y="4691"/>
                  </a:lnTo>
                  <a:lnTo>
                    <a:pt x="47448" y="4462"/>
                  </a:lnTo>
                  <a:lnTo>
                    <a:pt x="47040" y="4207"/>
                  </a:lnTo>
                  <a:lnTo>
                    <a:pt x="46861" y="4080"/>
                  </a:lnTo>
                  <a:lnTo>
                    <a:pt x="46708" y="3927"/>
                  </a:lnTo>
                  <a:lnTo>
                    <a:pt x="46428" y="3595"/>
                  </a:lnTo>
                  <a:lnTo>
                    <a:pt x="46173" y="3238"/>
                  </a:lnTo>
                  <a:lnTo>
                    <a:pt x="45944" y="2881"/>
                  </a:lnTo>
                  <a:lnTo>
                    <a:pt x="45485" y="2116"/>
                  </a:lnTo>
                  <a:lnTo>
                    <a:pt x="45255" y="1759"/>
                  </a:lnTo>
                  <a:lnTo>
                    <a:pt x="45026" y="1403"/>
                  </a:lnTo>
                  <a:close/>
                  <a:moveTo>
                    <a:pt x="32660" y="2907"/>
                  </a:moveTo>
                  <a:lnTo>
                    <a:pt x="32635" y="2958"/>
                  </a:lnTo>
                  <a:lnTo>
                    <a:pt x="32660" y="3009"/>
                  </a:lnTo>
                  <a:lnTo>
                    <a:pt x="32482" y="3289"/>
                  </a:lnTo>
                  <a:lnTo>
                    <a:pt x="32329" y="3621"/>
                  </a:lnTo>
                  <a:lnTo>
                    <a:pt x="32048" y="4284"/>
                  </a:lnTo>
                  <a:lnTo>
                    <a:pt x="31921" y="4640"/>
                  </a:lnTo>
                  <a:lnTo>
                    <a:pt x="31793" y="4972"/>
                  </a:lnTo>
                  <a:lnTo>
                    <a:pt x="31615" y="5278"/>
                  </a:lnTo>
                  <a:lnTo>
                    <a:pt x="31411" y="5558"/>
                  </a:lnTo>
                  <a:lnTo>
                    <a:pt x="31181" y="5839"/>
                  </a:lnTo>
                  <a:lnTo>
                    <a:pt x="30927" y="6094"/>
                  </a:lnTo>
                  <a:lnTo>
                    <a:pt x="30417" y="6553"/>
                  </a:lnTo>
                  <a:lnTo>
                    <a:pt x="29907" y="7012"/>
                  </a:lnTo>
                  <a:lnTo>
                    <a:pt x="29652" y="7241"/>
                  </a:lnTo>
                  <a:lnTo>
                    <a:pt x="29422" y="7496"/>
                  </a:lnTo>
                  <a:lnTo>
                    <a:pt x="29652" y="6910"/>
                  </a:lnTo>
                  <a:lnTo>
                    <a:pt x="29907" y="6349"/>
                  </a:lnTo>
                  <a:lnTo>
                    <a:pt x="30187" y="5813"/>
                  </a:lnTo>
                  <a:lnTo>
                    <a:pt x="30519" y="5278"/>
                  </a:lnTo>
                  <a:lnTo>
                    <a:pt x="30850" y="4793"/>
                  </a:lnTo>
                  <a:lnTo>
                    <a:pt x="31232" y="4284"/>
                  </a:lnTo>
                  <a:lnTo>
                    <a:pt x="31640" y="3825"/>
                  </a:lnTo>
                  <a:lnTo>
                    <a:pt x="32099" y="3391"/>
                  </a:lnTo>
                  <a:lnTo>
                    <a:pt x="32660" y="2907"/>
                  </a:lnTo>
                  <a:close/>
                  <a:moveTo>
                    <a:pt x="52113" y="10606"/>
                  </a:moveTo>
                  <a:lnTo>
                    <a:pt x="52190" y="11397"/>
                  </a:lnTo>
                  <a:lnTo>
                    <a:pt x="52190" y="11805"/>
                  </a:lnTo>
                  <a:lnTo>
                    <a:pt x="52190" y="12238"/>
                  </a:lnTo>
                  <a:lnTo>
                    <a:pt x="52164" y="12723"/>
                  </a:lnTo>
                  <a:lnTo>
                    <a:pt x="52113" y="13233"/>
                  </a:lnTo>
                  <a:lnTo>
                    <a:pt x="51961" y="12544"/>
                  </a:lnTo>
                  <a:lnTo>
                    <a:pt x="51910" y="12213"/>
                  </a:lnTo>
                  <a:lnTo>
                    <a:pt x="51859" y="11881"/>
                  </a:lnTo>
                  <a:lnTo>
                    <a:pt x="51859" y="11550"/>
                  </a:lnTo>
                  <a:lnTo>
                    <a:pt x="51884" y="11218"/>
                  </a:lnTo>
                  <a:lnTo>
                    <a:pt x="51986" y="10912"/>
                  </a:lnTo>
                  <a:lnTo>
                    <a:pt x="52037" y="10734"/>
                  </a:lnTo>
                  <a:lnTo>
                    <a:pt x="52113" y="10606"/>
                  </a:lnTo>
                  <a:close/>
                  <a:moveTo>
                    <a:pt x="41125" y="612"/>
                  </a:moveTo>
                  <a:lnTo>
                    <a:pt x="41558" y="638"/>
                  </a:lnTo>
                  <a:lnTo>
                    <a:pt x="41992" y="663"/>
                  </a:lnTo>
                  <a:lnTo>
                    <a:pt x="42425" y="714"/>
                  </a:lnTo>
                  <a:lnTo>
                    <a:pt x="42833" y="791"/>
                  </a:lnTo>
                  <a:lnTo>
                    <a:pt x="43266" y="867"/>
                  </a:lnTo>
                  <a:lnTo>
                    <a:pt x="43674" y="969"/>
                  </a:lnTo>
                  <a:lnTo>
                    <a:pt x="44082" y="1097"/>
                  </a:lnTo>
                  <a:lnTo>
                    <a:pt x="44490" y="1224"/>
                  </a:lnTo>
                  <a:lnTo>
                    <a:pt x="44771" y="1581"/>
                  </a:lnTo>
                  <a:lnTo>
                    <a:pt x="45051" y="1963"/>
                  </a:lnTo>
                  <a:lnTo>
                    <a:pt x="45281" y="2371"/>
                  </a:lnTo>
                  <a:lnTo>
                    <a:pt x="45510" y="2805"/>
                  </a:lnTo>
                  <a:lnTo>
                    <a:pt x="45740" y="3213"/>
                  </a:lnTo>
                  <a:lnTo>
                    <a:pt x="45995" y="3621"/>
                  </a:lnTo>
                  <a:lnTo>
                    <a:pt x="46300" y="3978"/>
                  </a:lnTo>
                  <a:lnTo>
                    <a:pt x="46453" y="4156"/>
                  </a:lnTo>
                  <a:lnTo>
                    <a:pt x="46632" y="4309"/>
                  </a:lnTo>
                  <a:lnTo>
                    <a:pt x="46887" y="4513"/>
                  </a:lnTo>
                  <a:lnTo>
                    <a:pt x="47167" y="4691"/>
                  </a:lnTo>
                  <a:lnTo>
                    <a:pt x="47448" y="4844"/>
                  </a:lnTo>
                  <a:lnTo>
                    <a:pt x="47728" y="4972"/>
                  </a:lnTo>
                  <a:lnTo>
                    <a:pt x="48315" y="5227"/>
                  </a:lnTo>
                  <a:lnTo>
                    <a:pt x="48901" y="5431"/>
                  </a:lnTo>
                  <a:lnTo>
                    <a:pt x="49462" y="5686"/>
                  </a:lnTo>
                  <a:lnTo>
                    <a:pt x="49742" y="5813"/>
                  </a:lnTo>
                  <a:lnTo>
                    <a:pt x="50023" y="5966"/>
                  </a:lnTo>
                  <a:lnTo>
                    <a:pt x="50278" y="6145"/>
                  </a:lnTo>
                  <a:lnTo>
                    <a:pt x="50533" y="6323"/>
                  </a:lnTo>
                  <a:lnTo>
                    <a:pt x="50762" y="6553"/>
                  </a:lnTo>
                  <a:lnTo>
                    <a:pt x="50966" y="6808"/>
                  </a:lnTo>
                  <a:lnTo>
                    <a:pt x="51170" y="7190"/>
                  </a:lnTo>
                  <a:lnTo>
                    <a:pt x="51349" y="7598"/>
                  </a:lnTo>
                  <a:lnTo>
                    <a:pt x="51502" y="8006"/>
                  </a:lnTo>
                  <a:lnTo>
                    <a:pt x="51655" y="8439"/>
                  </a:lnTo>
                  <a:lnTo>
                    <a:pt x="51782" y="8873"/>
                  </a:lnTo>
                  <a:lnTo>
                    <a:pt x="51910" y="9306"/>
                  </a:lnTo>
                  <a:lnTo>
                    <a:pt x="51986" y="9740"/>
                  </a:lnTo>
                  <a:lnTo>
                    <a:pt x="52063" y="10199"/>
                  </a:lnTo>
                  <a:lnTo>
                    <a:pt x="51910" y="10377"/>
                  </a:lnTo>
                  <a:lnTo>
                    <a:pt x="51782" y="10555"/>
                  </a:lnTo>
                  <a:lnTo>
                    <a:pt x="51680" y="10759"/>
                  </a:lnTo>
                  <a:lnTo>
                    <a:pt x="51604" y="10989"/>
                  </a:lnTo>
                  <a:lnTo>
                    <a:pt x="51578" y="11193"/>
                  </a:lnTo>
                  <a:lnTo>
                    <a:pt x="51553" y="11422"/>
                  </a:lnTo>
                  <a:lnTo>
                    <a:pt x="51553" y="11677"/>
                  </a:lnTo>
                  <a:lnTo>
                    <a:pt x="51578" y="11907"/>
                  </a:lnTo>
                  <a:lnTo>
                    <a:pt x="51655" y="12391"/>
                  </a:lnTo>
                  <a:lnTo>
                    <a:pt x="51782" y="12876"/>
                  </a:lnTo>
                  <a:lnTo>
                    <a:pt x="52012" y="13768"/>
                  </a:lnTo>
                  <a:lnTo>
                    <a:pt x="51884" y="14405"/>
                  </a:lnTo>
                  <a:lnTo>
                    <a:pt x="51706" y="15043"/>
                  </a:lnTo>
                  <a:lnTo>
                    <a:pt x="51502" y="15655"/>
                  </a:lnTo>
                  <a:lnTo>
                    <a:pt x="51247" y="16267"/>
                  </a:lnTo>
                  <a:lnTo>
                    <a:pt x="51170" y="16318"/>
                  </a:lnTo>
                  <a:lnTo>
                    <a:pt x="51017" y="16471"/>
                  </a:lnTo>
                  <a:lnTo>
                    <a:pt x="50890" y="16598"/>
                  </a:lnTo>
                  <a:lnTo>
                    <a:pt x="50558" y="16827"/>
                  </a:lnTo>
                  <a:lnTo>
                    <a:pt x="50227" y="17006"/>
                  </a:lnTo>
                  <a:lnTo>
                    <a:pt x="49895" y="17159"/>
                  </a:lnTo>
                  <a:lnTo>
                    <a:pt x="49181" y="17414"/>
                  </a:lnTo>
                  <a:lnTo>
                    <a:pt x="48825" y="17567"/>
                  </a:lnTo>
                  <a:lnTo>
                    <a:pt x="48442" y="17720"/>
                  </a:lnTo>
                  <a:lnTo>
                    <a:pt x="48136" y="17898"/>
                  </a:lnTo>
                  <a:lnTo>
                    <a:pt x="47830" y="18102"/>
                  </a:lnTo>
                  <a:lnTo>
                    <a:pt x="47550" y="18306"/>
                  </a:lnTo>
                  <a:lnTo>
                    <a:pt x="47269" y="18536"/>
                  </a:lnTo>
                  <a:lnTo>
                    <a:pt x="46759" y="19020"/>
                  </a:lnTo>
                  <a:lnTo>
                    <a:pt x="46249" y="19556"/>
                  </a:lnTo>
                  <a:lnTo>
                    <a:pt x="45842" y="19963"/>
                  </a:lnTo>
                  <a:lnTo>
                    <a:pt x="45408" y="20320"/>
                  </a:lnTo>
                  <a:lnTo>
                    <a:pt x="44949" y="20652"/>
                  </a:lnTo>
                  <a:lnTo>
                    <a:pt x="44490" y="20932"/>
                  </a:lnTo>
                  <a:lnTo>
                    <a:pt x="44031" y="21187"/>
                  </a:lnTo>
                  <a:lnTo>
                    <a:pt x="43547" y="21391"/>
                  </a:lnTo>
                  <a:lnTo>
                    <a:pt x="43063" y="21544"/>
                  </a:lnTo>
                  <a:lnTo>
                    <a:pt x="42553" y="21646"/>
                  </a:lnTo>
                  <a:lnTo>
                    <a:pt x="42043" y="21723"/>
                  </a:lnTo>
                  <a:lnTo>
                    <a:pt x="41533" y="21748"/>
                  </a:lnTo>
                  <a:lnTo>
                    <a:pt x="41023" y="21697"/>
                  </a:lnTo>
                  <a:lnTo>
                    <a:pt x="40513" y="21621"/>
                  </a:lnTo>
                  <a:lnTo>
                    <a:pt x="40003" y="21468"/>
                  </a:lnTo>
                  <a:lnTo>
                    <a:pt x="39468" y="21289"/>
                  </a:lnTo>
                  <a:lnTo>
                    <a:pt x="38958" y="21034"/>
                  </a:lnTo>
                  <a:lnTo>
                    <a:pt x="38448" y="20728"/>
                  </a:lnTo>
                  <a:lnTo>
                    <a:pt x="38397" y="20703"/>
                  </a:lnTo>
                  <a:lnTo>
                    <a:pt x="38346" y="20703"/>
                  </a:lnTo>
                  <a:lnTo>
                    <a:pt x="38295" y="20754"/>
                  </a:lnTo>
                  <a:lnTo>
                    <a:pt x="38269" y="20779"/>
                  </a:lnTo>
                  <a:lnTo>
                    <a:pt x="38040" y="20703"/>
                  </a:lnTo>
                  <a:lnTo>
                    <a:pt x="37785" y="20626"/>
                  </a:lnTo>
                  <a:lnTo>
                    <a:pt x="37275" y="20499"/>
                  </a:lnTo>
                  <a:lnTo>
                    <a:pt x="36740" y="20448"/>
                  </a:lnTo>
                  <a:lnTo>
                    <a:pt x="36204" y="20422"/>
                  </a:lnTo>
                  <a:lnTo>
                    <a:pt x="35133" y="20397"/>
                  </a:lnTo>
                  <a:lnTo>
                    <a:pt x="34572" y="20371"/>
                  </a:lnTo>
                  <a:lnTo>
                    <a:pt x="34012" y="20346"/>
                  </a:lnTo>
                  <a:lnTo>
                    <a:pt x="33604" y="20295"/>
                  </a:lnTo>
                  <a:lnTo>
                    <a:pt x="33247" y="20193"/>
                  </a:lnTo>
                  <a:lnTo>
                    <a:pt x="32941" y="20065"/>
                  </a:lnTo>
                  <a:lnTo>
                    <a:pt x="32660" y="19912"/>
                  </a:lnTo>
                  <a:lnTo>
                    <a:pt x="32405" y="19759"/>
                  </a:lnTo>
                  <a:lnTo>
                    <a:pt x="32201" y="19556"/>
                  </a:lnTo>
                  <a:lnTo>
                    <a:pt x="31997" y="19326"/>
                  </a:lnTo>
                  <a:lnTo>
                    <a:pt x="31819" y="19071"/>
                  </a:lnTo>
                  <a:lnTo>
                    <a:pt x="31666" y="18816"/>
                  </a:lnTo>
                  <a:lnTo>
                    <a:pt x="31513" y="18561"/>
                  </a:lnTo>
                  <a:lnTo>
                    <a:pt x="31258" y="17975"/>
                  </a:lnTo>
                  <a:lnTo>
                    <a:pt x="31003" y="17363"/>
                  </a:lnTo>
                  <a:lnTo>
                    <a:pt x="30723" y="16725"/>
                  </a:lnTo>
                  <a:lnTo>
                    <a:pt x="30340" y="15986"/>
                  </a:lnTo>
                  <a:lnTo>
                    <a:pt x="29932" y="15272"/>
                  </a:lnTo>
                  <a:lnTo>
                    <a:pt x="29703" y="14915"/>
                  </a:lnTo>
                  <a:lnTo>
                    <a:pt x="29448" y="14584"/>
                  </a:lnTo>
                  <a:lnTo>
                    <a:pt x="29193" y="14252"/>
                  </a:lnTo>
                  <a:lnTo>
                    <a:pt x="28938" y="13921"/>
                  </a:lnTo>
                  <a:lnTo>
                    <a:pt x="28836" y="13386"/>
                  </a:lnTo>
                  <a:lnTo>
                    <a:pt x="28785" y="12825"/>
                  </a:lnTo>
                  <a:lnTo>
                    <a:pt x="28734" y="12264"/>
                  </a:lnTo>
                  <a:lnTo>
                    <a:pt x="28708" y="11703"/>
                  </a:lnTo>
                  <a:lnTo>
                    <a:pt x="28708" y="11269"/>
                  </a:lnTo>
                  <a:lnTo>
                    <a:pt x="28734" y="10836"/>
                  </a:lnTo>
                  <a:lnTo>
                    <a:pt x="28759" y="10403"/>
                  </a:lnTo>
                  <a:lnTo>
                    <a:pt x="28810" y="9969"/>
                  </a:lnTo>
                  <a:lnTo>
                    <a:pt x="28887" y="9561"/>
                  </a:lnTo>
                  <a:lnTo>
                    <a:pt x="28963" y="9128"/>
                  </a:lnTo>
                  <a:lnTo>
                    <a:pt x="29065" y="8694"/>
                  </a:lnTo>
                  <a:lnTo>
                    <a:pt x="29167" y="8286"/>
                  </a:lnTo>
                  <a:lnTo>
                    <a:pt x="29448" y="7929"/>
                  </a:lnTo>
                  <a:lnTo>
                    <a:pt x="29754" y="7623"/>
                  </a:lnTo>
                  <a:lnTo>
                    <a:pt x="30085" y="7318"/>
                  </a:lnTo>
                  <a:lnTo>
                    <a:pt x="30417" y="7037"/>
                  </a:lnTo>
                  <a:lnTo>
                    <a:pt x="31105" y="6451"/>
                  </a:lnTo>
                  <a:lnTo>
                    <a:pt x="31411" y="6145"/>
                  </a:lnTo>
                  <a:lnTo>
                    <a:pt x="31717" y="5813"/>
                  </a:lnTo>
                  <a:lnTo>
                    <a:pt x="31870" y="5609"/>
                  </a:lnTo>
                  <a:lnTo>
                    <a:pt x="31997" y="5431"/>
                  </a:lnTo>
                  <a:lnTo>
                    <a:pt x="32176" y="5023"/>
                  </a:lnTo>
                  <a:lnTo>
                    <a:pt x="32329" y="4615"/>
                  </a:lnTo>
                  <a:lnTo>
                    <a:pt x="32482" y="4207"/>
                  </a:lnTo>
                  <a:lnTo>
                    <a:pt x="32635" y="3774"/>
                  </a:lnTo>
                  <a:lnTo>
                    <a:pt x="32813" y="3391"/>
                  </a:lnTo>
                  <a:lnTo>
                    <a:pt x="32915" y="3187"/>
                  </a:lnTo>
                  <a:lnTo>
                    <a:pt x="33043" y="3009"/>
                  </a:lnTo>
                  <a:lnTo>
                    <a:pt x="33170" y="2830"/>
                  </a:lnTo>
                  <a:lnTo>
                    <a:pt x="33323" y="2677"/>
                  </a:lnTo>
                  <a:lnTo>
                    <a:pt x="33374" y="2601"/>
                  </a:lnTo>
                  <a:lnTo>
                    <a:pt x="33349" y="2550"/>
                  </a:lnTo>
                  <a:lnTo>
                    <a:pt x="33527" y="2448"/>
                  </a:lnTo>
                  <a:lnTo>
                    <a:pt x="33731" y="2371"/>
                  </a:lnTo>
                  <a:lnTo>
                    <a:pt x="34113" y="2244"/>
                  </a:lnTo>
                  <a:lnTo>
                    <a:pt x="34496" y="2193"/>
                  </a:lnTo>
                  <a:lnTo>
                    <a:pt x="34904" y="2142"/>
                  </a:lnTo>
                  <a:lnTo>
                    <a:pt x="35720" y="2091"/>
                  </a:lnTo>
                  <a:lnTo>
                    <a:pt x="36128" y="2014"/>
                  </a:lnTo>
                  <a:lnTo>
                    <a:pt x="36561" y="1912"/>
                  </a:lnTo>
                  <a:lnTo>
                    <a:pt x="36867" y="1810"/>
                  </a:lnTo>
                  <a:lnTo>
                    <a:pt x="37173" y="1657"/>
                  </a:lnTo>
                  <a:lnTo>
                    <a:pt x="37453" y="1504"/>
                  </a:lnTo>
                  <a:lnTo>
                    <a:pt x="37734" y="1326"/>
                  </a:lnTo>
                  <a:lnTo>
                    <a:pt x="38295" y="995"/>
                  </a:lnTo>
                  <a:lnTo>
                    <a:pt x="38575" y="816"/>
                  </a:lnTo>
                  <a:lnTo>
                    <a:pt x="38881" y="663"/>
                  </a:lnTo>
                  <a:lnTo>
                    <a:pt x="40003" y="612"/>
                  </a:lnTo>
                  <a:close/>
                  <a:moveTo>
                    <a:pt x="29065" y="14584"/>
                  </a:moveTo>
                  <a:lnTo>
                    <a:pt x="29626" y="15476"/>
                  </a:lnTo>
                  <a:lnTo>
                    <a:pt x="30136" y="16394"/>
                  </a:lnTo>
                  <a:lnTo>
                    <a:pt x="30595" y="17312"/>
                  </a:lnTo>
                  <a:lnTo>
                    <a:pt x="31054" y="18281"/>
                  </a:lnTo>
                  <a:lnTo>
                    <a:pt x="31283" y="18765"/>
                  </a:lnTo>
                  <a:lnTo>
                    <a:pt x="31513" y="19199"/>
                  </a:lnTo>
                  <a:lnTo>
                    <a:pt x="31640" y="19428"/>
                  </a:lnTo>
                  <a:lnTo>
                    <a:pt x="31793" y="19632"/>
                  </a:lnTo>
                  <a:lnTo>
                    <a:pt x="31972" y="19810"/>
                  </a:lnTo>
                  <a:lnTo>
                    <a:pt x="32150" y="19989"/>
                  </a:lnTo>
                  <a:lnTo>
                    <a:pt x="32405" y="20193"/>
                  </a:lnTo>
                  <a:lnTo>
                    <a:pt x="32686" y="20346"/>
                  </a:lnTo>
                  <a:lnTo>
                    <a:pt x="32966" y="20448"/>
                  </a:lnTo>
                  <a:lnTo>
                    <a:pt x="33247" y="20524"/>
                  </a:lnTo>
                  <a:lnTo>
                    <a:pt x="33553" y="20601"/>
                  </a:lnTo>
                  <a:lnTo>
                    <a:pt x="33859" y="20626"/>
                  </a:lnTo>
                  <a:lnTo>
                    <a:pt x="34496" y="20677"/>
                  </a:lnTo>
                  <a:lnTo>
                    <a:pt x="35745" y="20703"/>
                  </a:lnTo>
                  <a:lnTo>
                    <a:pt x="36332" y="20728"/>
                  </a:lnTo>
                  <a:lnTo>
                    <a:pt x="36918" y="20805"/>
                  </a:lnTo>
                  <a:lnTo>
                    <a:pt x="37504" y="20907"/>
                  </a:lnTo>
                  <a:lnTo>
                    <a:pt x="37785" y="20983"/>
                  </a:lnTo>
                  <a:lnTo>
                    <a:pt x="38091" y="21085"/>
                  </a:lnTo>
                  <a:lnTo>
                    <a:pt x="38371" y="21187"/>
                  </a:lnTo>
                  <a:lnTo>
                    <a:pt x="38652" y="21315"/>
                  </a:lnTo>
                  <a:lnTo>
                    <a:pt x="38932" y="21442"/>
                  </a:lnTo>
                  <a:lnTo>
                    <a:pt x="39213" y="21621"/>
                  </a:lnTo>
                  <a:lnTo>
                    <a:pt x="39315" y="21621"/>
                  </a:lnTo>
                  <a:lnTo>
                    <a:pt x="39340" y="21595"/>
                  </a:lnTo>
                  <a:lnTo>
                    <a:pt x="39366" y="21570"/>
                  </a:lnTo>
                  <a:lnTo>
                    <a:pt x="39850" y="21774"/>
                  </a:lnTo>
                  <a:lnTo>
                    <a:pt x="40309" y="21927"/>
                  </a:lnTo>
                  <a:lnTo>
                    <a:pt x="40819" y="22054"/>
                  </a:lnTo>
                  <a:lnTo>
                    <a:pt x="41303" y="22131"/>
                  </a:lnTo>
                  <a:lnTo>
                    <a:pt x="41813" y="22156"/>
                  </a:lnTo>
                  <a:lnTo>
                    <a:pt x="42298" y="22156"/>
                  </a:lnTo>
                  <a:lnTo>
                    <a:pt x="42808" y="22105"/>
                  </a:lnTo>
                  <a:lnTo>
                    <a:pt x="43292" y="22003"/>
                  </a:lnTo>
                  <a:lnTo>
                    <a:pt x="43725" y="21876"/>
                  </a:lnTo>
                  <a:lnTo>
                    <a:pt x="44159" y="21697"/>
                  </a:lnTo>
                  <a:lnTo>
                    <a:pt x="44567" y="21493"/>
                  </a:lnTo>
                  <a:lnTo>
                    <a:pt x="44949" y="21264"/>
                  </a:lnTo>
                  <a:lnTo>
                    <a:pt x="45204" y="21085"/>
                  </a:lnTo>
                  <a:lnTo>
                    <a:pt x="45434" y="20907"/>
                  </a:lnTo>
                  <a:lnTo>
                    <a:pt x="45893" y="20499"/>
                  </a:lnTo>
                  <a:lnTo>
                    <a:pt x="46326" y="20065"/>
                  </a:lnTo>
                  <a:lnTo>
                    <a:pt x="46759" y="19632"/>
                  </a:lnTo>
                  <a:lnTo>
                    <a:pt x="47167" y="19199"/>
                  </a:lnTo>
                  <a:lnTo>
                    <a:pt x="47626" y="18816"/>
                  </a:lnTo>
                  <a:lnTo>
                    <a:pt x="47856" y="18612"/>
                  </a:lnTo>
                  <a:lnTo>
                    <a:pt x="48111" y="18434"/>
                  </a:lnTo>
                  <a:lnTo>
                    <a:pt x="48366" y="18281"/>
                  </a:lnTo>
                  <a:lnTo>
                    <a:pt x="48621" y="18128"/>
                  </a:lnTo>
                  <a:lnTo>
                    <a:pt x="48901" y="18000"/>
                  </a:lnTo>
                  <a:lnTo>
                    <a:pt x="49181" y="17898"/>
                  </a:lnTo>
                  <a:lnTo>
                    <a:pt x="49742" y="17694"/>
                  </a:lnTo>
                  <a:lnTo>
                    <a:pt x="50278" y="17490"/>
                  </a:lnTo>
                  <a:lnTo>
                    <a:pt x="50533" y="17363"/>
                  </a:lnTo>
                  <a:lnTo>
                    <a:pt x="50762" y="17210"/>
                  </a:lnTo>
                  <a:lnTo>
                    <a:pt x="50558" y="17592"/>
                  </a:lnTo>
                  <a:lnTo>
                    <a:pt x="50303" y="17949"/>
                  </a:lnTo>
                  <a:lnTo>
                    <a:pt x="50048" y="18306"/>
                  </a:lnTo>
                  <a:lnTo>
                    <a:pt x="49793" y="18663"/>
                  </a:lnTo>
                  <a:lnTo>
                    <a:pt x="49513" y="18995"/>
                  </a:lnTo>
                  <a:lnTo>
                    <a:pt x="49207" y="19301"/>
                  </a:lnTo>
                  <a:lnTo>
                    <a:pt x="48901" y="19607"/>
                  </a:lnTo>
                  <a:lnTo>
                    <a:pt x="48595" y="19912"/>
                  </a:lnTo>
                  <a:lnTo>
                    <a:pt x="48136" y="20269"/>
                  </a:lnTo>
                  <a:lnTo>
                    <a:pt x="47703" y="20601"/>
                  </a:lnTo>
                  <a:lnTo>
                    <a:pt x="47218" y="20881"/>
                  </a:lnTo>
                  <a:lnTo>
                    <a:pt x="46734" y="21162"/>
                  </a:lnTo>
                  <a:lnTo>
                    <a:pt x="46351" y="21366"/>
                  </a:lnTo>
                  <a:lnTo>
                    <a:pt x="45944" y="21570"/>
                  </a:lnTo>
                  <a:lnTo>
                    <a:pt x="45128" y="21901"/>
                  </a:lnTo>
                  <a:lnTo>
                    <a:pt x="44286" y="22182"/>
                  </a:lnTo>
                  <a:lnTo>
                    <a:pt x="43419" y="22437"/>
                  </a:lnTo>
                  <a:lnTo>
                    <a:pt x="42604" y="22641"/>
                  </a:lnTo>
                  <a:lnTo>
                    <a:pt x="41813" y="22844"/>
                  </a:lnTo>
                  <a:lnTo>
                    <a:pt x="40181" y="23176"/>
                  </a:lnTo>
                  <a:lnTo>
                    <a:pt x="39136" y="23176"/>
                  </a:lnTo>
                  <a:lnTo>
                    <a:pt x="38652" y="23125"/>
                  </a:lnTo>
                  <a:lnTo>
                    <a:pt x="38142" y="23074"/>
                  </a:lnTo>
                  <a:lnTo>
                    <a:pt x="37657" y="22997"/>
                  </a:lnTo>
                  <a:lnTo>
                    <a:pt x="37198" y="22895"/>
                  </a:lnTo>
                  <a:lnTo>
                    <a:pt x="36714" y="22768"/>
                  </a:lnTo>
                  <a:lnTo>
                    <a:pt x="36255" y="22615"/>
                  </a:lnTo>
                  <a:lnTo>
                    <a:pt x="35822" y="22462"/>
                  </a:lnTo>
                  <a:lnTo>
                    <a:pt x="35388" y="22284"/>
                  </a:lnTo>
                  <a:lnTo>
                    <a:pt x="34955" y="22105"/>
                  </a:lnTo>
                  <a:lnTo>
                    <a:pt x="34547" y="21876"/>
                  </a:lnTo>
                  <a:lnTo>
                    <a:pt x="34139" y="21646"/>
                  </a:lnTo>
                  <a:lnTo>
                    <a:pt x="33757" y="21391"/>
                  </a:lnTo>
                  <a:lnTo>
                    <a:pt x="33374" y="21136"/>
                  </a:lnTo>
                  <a:lnTo>
                    <a:pt x="32992" y="20856"/>
                  </a:lnTo>
                  <a:lnTo>
                    <a:pt x="32635" y="20550"/>
                  </a:lnTo>
                  <a:lnTo>
                    <a:pt x="32303" y="20244"/>
                  </a:lnTo>
                  <a:lnTo>
                    <a:pt x="31972" y="19938"/>
                  </a:lnTo>
                  <a:lnTo>
                    <a:pt x="31666" y="19581"/>
                  </a:lnTo>
                  <a:lnTo>
                    <a:pt x="31360" y="19224"/>
                  </a:lnTo>
                  <a:lnTo>
                    <a:pt x="31080" y="18867"/>
                  </a:lnTo>
                  <a:lnTo>
                    <a:pt x="30799" y="18485"/>
                  </a:lnTo>
                  <a:lnTo>
                    <a:pt x="30544" y="18102"/>
                  </a:lnTo>
                  <a:lnTo>
                    <a:pt x="30289" y="17694"/>
                  </a:lnTo>
                  <a:lnTo>
                    <a:pt x="30085" y="17286"/>
                  </a:lnTo>
                  <a:lnTo>
                    <a:pt x="29856" y="16853"/>
                  </a:lnTo>
                  <a:lnTo>
                    <a:pt x="29677" y="16420"/>
                  </a:lnTo>
                  <a:lnTo>
                    <a:pt x="29499" y="15986"/>
                  </a:lnTo>
                  <a:lnTo>
                    <a:pt x="29346" y="15527"/>
                  </a:lnTo>
                  <a:lnTo>
                    <a:pt x="29193" y="15068"/>
                  </a:lnTo>
                  <a:lnTo>
                    <a:pt x="29065" y="14584"/>
                  </a:lnTo>
                  <a:close/>
                  <a:moveTo>
                    <a:pt x="34572" y="22360"/>
                  </a:moveTo>
                  <a:lnTo>
                    <a:pt x="34929" y="22539"/>
                  </a:lnTo>
                  <a:lnTo>
                    <a:pt x="35286" y="22692"/>
                  </a:lnTo>
                  <a:lnTo>
                    <a:pt x="35133" y="22972"/>
                  </a:lnTo>
                  <a:lnTo>
                    <a:pt x="35006" y="23252"/>
                  </a:lnTo>
                  <a:lnTo>
                    <a:pt x="34904" y="23533"/>
                  </a:lnTo>
                  <a:lnTo>
                    <a:pt x="34802" y="23839"/>
                  </a:lnTo>
                  <a:lnTo>
                    <a:pt x="34649" y="24451"/>
                  </a:lnTo>
                  <a:lnTo>
                    <a:pt x="34547" y="25063"/>
                  </a:lnTo>
                  <a:lnTo>
                    <a:pt x="34521" y="25700"/>
                  </a:lnTo>
                  <a:lnTo>
                    <a:pt x="34521" y="26337"/>
                  </a:lnTo>
                  <a:lnTo>
                    <a:pt x="34572" y="26949"/>
                  </a:lnTo>
                  <a:lnTo>
                    <a:pt x="34674" y="27561"/>
                  </a:lnTo>
                  <a:lnTo>
                    <a:pt x="34063" y="27587"/>
                  </a:lnTo>
                  <a:lnTo>
                    <a:pt x="33986" y="26337"/>
                  </a:lnTo>
                  <a:lnTo>
                    <a:pt x="33986" y="25726"/>
                  </a:lnTo>
                  <a:lnTo>
                    <a:pt x="34012" y="25088"/>
                  </a:lnTo>
                  <a:lnTo>
                    <a:pt x="34088" y="24400"/>
                  </a:lnTo>
                  <a:lnTo>
                    <a:pt x="34241" y="23711"/>
                  </a:lnTo>
                  <a:lnTo>
                    <a:pt x="34572" y="22360"/>
                  </a:lnTo>
                  <a:close/>
                  <a:moveTo>
                    <a:pt x="45969" y="21927"/>
                  </a:moveTo>
                  <a:lnTo>
                    <a:pt x="46351" y="22641"/>
                  </a:lnTo>
                  <a:lnTo>
                    <a:pt x="46657" y="23329"/>
                  </a:lnTo>
                  <a:lnTo>
                    <a:pt x="46887" y="24017"/>
                  </a:lnTo>
                  <a:lnTo>
                    <a:pt x="47065" y="24706"/>
                  </a:lnTo>
                  <a:lnTo>
                    <a:pt x="47193" y="25394"/>
                  </a:lnTo>
                  <a:lnTo>
                    <a:pt x="47244" y="26108"/>
                  </a:lnTo>
                  <a:lnTo>
                    <a:pt x="47244" y="26873"/>
                  </a:lnTo>
                  <a:lnTo>
                    <a:pt x="47193" y="27663"/>
                  </a:lnTo>
                  <a:lnTo>
                    <a:pt x="44159" y="27561"/>
                  </a:lnTo>
                  <a:lnTo>
                    <a:pt x="41099" y="27510"/>
                  </a:lnTo>
                  <a:lnTo>
                    <a:pt x="38040" y="27510"/>
                  </a:lnTo>
                  <a:lnTo>
                    <a:pt x="34980" y="27561"/>
                  </a:lnTo>
                  <a:lnTo>
                    <a:pt x="34929" y="26924"/>
                  </a:lnTo>
                  <a:lnTo>
                    <a:pt x="34929" y="26337"/>
                  </a:lnTo>
                  <a:lnTo>
                    <a:pt x="34955" y="25751"/>
                  </a:lnTo>
                  <a:lnTo>
                    <a:pt x="35031" y="25165"/>
                  </a:lnTo>
                  <a:lnTo>
                    <a:pt x="35133" y="24578"/>
                  </a:lnTo>
                  <a:lnTo>
                    <a:pt x="35235" y="23992"/>
                  </a:lnTo>
                  <a:lnTo>
                    <a:pt x="35388" y="23405"/>
                  </a:lnTo>
                  <a:lnTo>
                    <a:pt x="35567" y="22819"/>
                  </a:lnTo>
                  <a:lnTo>
                    <a:pt x="36102" y="22997"/>
                  </a:lnTo>
                  <a:lnTo>
                    <a:pt x="36638" y="23150"/>
                  </a:lnTo>
                  <a:lnTo>
                    <a:pt x="37173" y="23278"/>
                  </a:lnTo>
                  <a:lnTo>
                    <a:pt x="37734" y="23380"/>
                  </a:lnTo>
                  <a:lnTo>
                    <a:pt x="38295" y="23456"/>
                  </a:lnTo>
                  <a:lnTo>
                    <a:pt x="38881" y="23482"/>
                  </a:lnTo>
                  <a:lnTo>
                    <a:pt x="39468" y="23482"/>
                  </a:lnTo>
                  <a:lnTo>
                    <a:pt x="40054" y="23456"/>
                  </a:lnTo>
                  <a:lnTo>
                    <a:pt x="40130" y="23482"/>
                  </a:lnTo>
                  <a:lnTo>
                    <a:pt x="40181" y="23482"/>
                  </a:lnTo>
                  <a:lnTo>
                    <a:pt x="40946" y="23380"/>
                  </a:lnTo>
                  <a:lnTo>
                    <a:pt x="41686" y="23252"/>
                  </a:lnTo>
                  <a:lnTo>
                    <a:pt x="42451" y="23074"/>
                  </a:lnTo>
                  <a:lnTo>
                    <a:pt x="43164" y="22895"/>
                  </a:lnTo>
                  <a:lnTo>
                    <a:pt x="43904" y="22692"/>
                  </a:lnTo>
                  <a:lnTo>
                    <a:pt x="44592" y="22462"/>
                  </a:lnTo>
                  <a:lnTo>
                    <a:pt x="45306" y="22207"/>
                  </a:lnTo>
                  <a:lnTo>
                    <a:pt x="45969" y="21927"/>
                  </a:lnTo>
                  <a:close/>
                  <a:moveTo>
                    <a:pt x="46785" y="21544"/>
                  </a:moveTo>
                  <a:lnTo>
                    <a:pt x="47091" y="21850"/>
                  </a:lnTo>
                  <a:lnTo>
                    <a:pt x="47346" y="22182"/>
                  </a:lnTo>
                  <a:lnTo>
                    <a:pt x="47575" y="22513"/>
                  </a:lnTo>
                  <a:lnTo>
                    <a:pt x="47754" y="22870"/>
                  </a:lnTo>
                  <a:lnTo>
                    <a:pt x="47907" y="23252"/>
                  </a:lnTo>
                  <a:lnTo>
                    <a:pt x="48009" y="23635"/>
                  </a:lnTo>
                  <a:lnTo>
                    <a:pt x="48085" y="24017"/>
                  </a:lnTo>
                  <a:lnTo>
                    <a:pt x="48162" y="24400"/>
                  </a:lnTo>
                  <a:lnTo>
                    <a:pt x="48187" y="24808"/>
                  </a:lnTo>
                  <a:lnTo>
                    <a:pt x="48213" y="25216"/>
                  </a:lnTo>
                  <a:lnTo>
                    <a:pt x="48213" y="26031"/>
                  </a:lnTo>
                  <a:lnTo>
                    <a:pt x="48162" y="26873"/>
                  </a:lnTo>
                  <a:lnTo>
                    <a:pt x="48085" y="27689"/>
                  </a:lnTo>
                  <a:lnTo>
                    <a:pt x="47524" y="27663"/>
                  </a:lnTo>
                  <a:lnTo>
                    <a:pt x="47626" y="27281"/>
                  </a:lnTo>
                  <a:lnTo>
                    <a:pt x="47677" y="26924"/>
                  </a:lnTo>
                  <a:lnTo>
                    <a:pt x="47703" y="26541"/>
                  </a:lnTo>
                  <a:lnTo>
                    <a:pt x="47703" y="26133"/>
                  </a:lnTo>
                  <a:lnTo>
                    <a:pt x="47703" y="25751"/>
                  </a:lnTo>
                  <a:lnTo>
                    <a:pt x="47652" y="25369"/>
                  </a:lnTo>
                  <a:lnTo>
                    <a:pt x="47601" y="24986"/>
                  </a:lnTo>
                  <a:lnTo>
                    <a:pt x="47524" y="24604"/>
                  </a:lnTo>
                  <a:lnTo>
                    <a:pt x="47422" y="24221"/>
                  </a:lnTo>
                  <a:lnTo>
                    <a:pt x="47295" y="23839"/>
                  </a:lnTo>
                  <a:lnTo>
                    <a:pt x="47142" y="23482"/>
                  </a:lnTo>
                  <a:lnTo>
                    <a:pt x="46989" y="23125"/>
                  </a:lnTo>
                  <a:lnTo>
                    <a:pt x="46810" y="22793"/>
                  </a:lnTo>
                  <a:lnTo>
                    <a:pt x="46606" y="22462"/>
                  </a:lnTo>
                  <a:lnTo>
                    <a:pt x="46377" y="22156"/>
                  </a:lnTo>
                  <a:lnTo>
                    <a:pt x="46147" y="21850"/>
                  </a:lnTo>
                  <a:lnTo>
                    <a:pt x="46785" y="21544"/>
                  </a:lnTo>
                  <a:close/>
                  <a:moveTo>
                    <a:pt x="78655" y="25776"/>
                  </a:moveTo>
                  <a:lnTo>
                    <a:pt x="79190" y="25802"/>
                  </a:lnTo>
                  <a:lnTo>
                    <a:pt x="79266" y="25776"/>
                  </a:lnTo>
                  <a:lnTo>
                    <a:pt x="79266" y="25776"/>
                  </a:lnTo>
                  <a:lnTo>
                    <a:pt x="79190" y="26184"/>
                  </a:lnTo>
                  <a:lnTo>
                    <a:pt x="79139" y="26567"/>
                  </a:lnTo>
                  <a:lnTo>
                    <a:pt x="79088" y="26975"/>
                  </a:lnTo>
                  <a:lnTo>
                    <a:pt x="79063" y="27383"/>
                  </a:lnTo>
                  <a:lnTo>
                    <a:pt x="79063" y="27791"/>
                  </a:lnTo>
                  <a:lnTo>
                    <a:pt x="79088" y="28199"/>
                  </a:lnTo>
                  <a:lnTo>
                    <a:pt x="79164" y="28581"/>
                  </a:lnTo>
                  <a:lnTo>
                    <a:pt x="79241" y="28989"/>
                  </a:lnTo>
                  <a:lnTo>
                    <a:pt x="78884" y="28963"/>
                  </a:lnTo>
                  <a:lnTo>
                    <a:pt x="78502" y="28989"/>
                  </a:lnTo>
                  <a:lnTo>
                    <a:pt x="78425" y="28581"/>
                  </a:lnTo>
                  <a:lnTo>
                    <a:pt x="78374" y="28173"/>
                  </a:lnTo>
                  <a:lnTo>
                    <a:pt x="78349" y="27765"/>
                  </a:lnTo>
                  <a:lnTo>
                    <a:pt x="78349" y="27357"/>
                  </a:lnTo>
                  <a:lnTo>
                    <a:pt x="78400" y="26949"/>
                  </a:lnTo>
                  <a:lnTo>
                    <a:pt x="78476" y="26541"/>
                  </a:lnTo>
                  <a:lnTo>
                    <a:pt x="78655" y="25776"/>
                  </a:lnTo>
                  <a:close/>
                  <a:moveTo>
                    <a:pt x="78221" y="25776"/>
                  </a:moveTo>
                  <a:lnTo>
                    <a:pt x="78094" y="26133"/>
                  </a:lnTo>
                  <a:lnTo>
                    <a:pt x="77992" y="26541"/>
                  </a:lnTo>
                  <a:lnTo>
                    <a:pt x="77941" y="26949"/>
                  </a:lnTo>
                  <a:lnTo>
                    <a:pt x="77915" y="27383"/>
                  </a:lnTo>
                  <a:lnTo>
                    <a:pt x="77915" y="27791"/>
                  </a:lnTo>
                  <a:lnTo>
                    <a:pt x="77966" y="28224"/>
                  </a:lnTo>
                  <a:lnTo>
                    <a:pt x="78043" y="28607"/>
                  </a:lnTo>
                  <a:lnTo>
                    <a:pt x="78170" y="28989"/>
                  </a:lnTo>
                  <a:lnTo>
                    <a:pt x="77686" y="29014"/>
                  </a:lnTo>
                  <a:lnTo>
                    <a:pt x="77201" y="29014"/>
                  </a:lnTo>
                  <a:lnTo>
                    <a:pt x="76742" y="28963"/>
                  </a:lnTo>
                  <a:lnTo>
                    <a:pt x="76513" y="28938"/>
                  </a:lnTo>
                  <a:lnTo>
                    <a:pt x="76309" y="28861"/>
                  </a:lnTo>
                  <a:lnTo>
                    <a:pt x="76105" y="28810"/>
                  </a:lnTo>
                  <a:lnTo>
                    <a:pt x="75927" y="28709"/>
                  </a:lnTo>
                  <a:lnTo>
                    <a:pt x="75748" y="28607"/>
                  </a:lnTo>
                  <a:lnTo>
                    <a:pt x="75595" y="28454"/>
                  </a:lnTo>
                  <a:lnTo>
                    <a:pt x="75468" y="28301"/>
                  </a:lnTo>
                  <a:lnTo>
                    <a:pt x="75340" y="28097"/>
                  </a:lnTo>
                  <a:lnTo>
                    <a:pt x="75264" y="27893"/>
                  </a:lnTo>
                  <a:lnTo>
                    <a:pt x="75187" y="27638"/>
                  </a:lnTo>
                  <a:lnTo>
                    <a:pt x="75162" y="27332"/>
                  </a:lnTo>
                  <a:lnTo>
                    <a:pt x="75162" y="27051"/>
                  </a:lnTo>
                  <a:lnTo>
                    <a:pt x="75213" y="26822"/>
                  </a:lnTo>
                  <a:lnTo>
                    <a:pt x="75315" y="26618"/>
                  </a:lnTo>
                  <a:lnTo>
                    <a:pt x="75468" y="26439"/>
                  </a:lnTo>
                  <a:lnTo>
                    <a:pt x="75621" y="26286"/>
                  </a:lnTo>
                  <a:lnTo>
                    <a:pt x="75825" y="26159"/>
                  </a:lnTo>
                  <a:lnTo>
                    <a:pt x="76054" y="26057"/>
                  </a:lnTo>
                  <a:lnTo>
                    <a:pt x="76283" y="25955"/>
                  </a:lnTo>
                  <a:lnTo>
                    <a:pt x="76538" y="25904"/>
                  </a:lnTo>
                  <a:lnTo>
                    <a:pt x="76819" y="25853"/>
                  </a:lnTo>
                  <a:lnTo>
                    <a:pt x="77099" y="25802"/>
                  </a:lnTo>
                  <a:lnTo>
                    <a:pt x="77686" y="25776"/>
                  </a:lnTo>
                  <a:close/>
                  <a:moveTo>
                    <a:pt x="83626" y="23176"/>
                  </a:moveTo>
                  <a:lnTo>
                    <a:pt x="83856" y="23380"/>
                  </a:lnTo>
                  <a:lnTo>
                    <a:pt x="84060" y="23609"/>
                  </a:lnTo>
                  <a:lnTo>
                    <a:pt x="84238" y="23839"/>
                  </a:lnTo>
                  <a:lnTo>
                    <a:pt x="84391" y="24068"/>
                  </a:lnTo>
                  <a:lnTo>
                    <a:pt x="84544" y="24323"/>
                  </a:lnTo>
                  <a:lnTo>
                    <a:pt x="84646" y="24578"/>
                  </a:lnTo>
                  <a:lnTo>
                    <a:pt x="84748" y="24833"/>
                  </a:lnTo>
                  <a:lnTo>
                    <a:pt x="84850" y="25114"/>
                  </a:lnTo>
                  <a:lnTo>
                    <a:pt x="84927" y="25394"/>
                  </a:lnTo>
                  <a:lnTo>
                    <a:pt x="84978" y="25675"/>
                  </a:lnTo>
                  <a:lnTo>
                    <a:pt x="85054" y="26235"/>
                  </a:lnTo>
                  <a:lnTo>
                    <a:pt x="85054" y="26847"/>
                  </a:lnTo>
                  <a:lnTo>
                    <a:pt x="85054" y="27434"/>
                  </a:lnTo>
                  <a:lnTo>
                    <a:pt x="85003" y="27944"/>
                  </a:lnTo>
                  <a:lnTo>
                    <a:pt x="84952" y="28581"/>
                  </a:lnTo>
                  <a:lnTo>
                    <a:pt x="84825" y="29269"/>
                  </a:lnTo>
                  <a:lnTo>
                    <a:pt x="84672" y="29983"/>
                  </a:lnTo>
                  <a:lnTo>
                    <a:pt x="84570" y="30315"/>
                  </a:lnTo>
                  <a:lnTo>
                    <a:pt x="84468" y="30646"/>
                  </a:lnTo>
                  <a:lnTo>
                    <a:pt x="84340" y="30978"/>
                  </a:lnTo>
                  <a:lnTo>
                    <a:pt x="84187" y="31258"/>
                  </a:lnTo>
                  <a:lnTo>
                    <a:pt x="84034" y="31539"/>
                  </a:lnTo>
                  <a:lnTo>
                    <a:pt x="83830" y="31768"/>
                  </a:lnTo>
                  <a:lnTo>
                    <a:pt x="83652" y="31946"/>
                  </a:lnTo>
                  <a:lnTo>
                    <a:pt x="83422" y="32074"/>
                  </a:lnTo>
                  <a:lnTo>
                    <a:pt x="82912" y="31794"/>
                  </a:lnTo>
                  <a:lnTo>
                    <a:pt x="82428" y="31513"/>
                  </a:lnTo>
                  <a:lnTo>
                    <a:pt x="81918" y="31233"/>
                  </a:lnTo>
                  <a:lnTo>
                    <a:pt x="81663" y="31080"/>
                  </a:lnTo>
                  <a:lnTo>
                    <a:pt x="81434" y="30901"/>
                  </a:lnTo>
                  <a:lnTo>
                    <a:pt x="80949" y="30519"/>
                  </a:lnTo>
                  <a:lnTo>
                    <a:pt x="80694" y="30289"/>
                  </a:lnTo>
                  <a:lnTo>
                    <a:pt x="80414" y="30060"/>
                  </a:lnTo>
                  <a:lnTo>
                    <a:pt x="80184" y="29805"/>
                  </a:lnTo>
                  <a:lnTo>
                    <a:pt x="79955" y="29550"/>
                  </a:lnTo>
                  <a:lnTo>
                    <a:pt x="79776" y="29269"/>
                  </a:lnTo>
                  <a:lnTo>
                    <a:pt x="79649" y="29014"/>
                  </a:lnTo>
                  <a:lnTo>
                    <a:pt x="79623" y="28963"/>
                  </a:lnTo>
                  <a:lnTo>
                    <a:pt x="79572" y="28938"/>
                  </a:lnTo>
                  <a:lnTo>
                    <a:pt x="79547" y="28122"/>
                  </a:lnTo>
                  <a:lnTo>
                    <a:pt x="79521" y="27306"/>
                  </a:lnTo>
                  <a:lnTo>
                    <a:pt x="79521" y="26898"/>
                  </a:lnTo>
                  <a:lnTo>
                    <a:pt x="79547" y="26490"/>
                  </a:lnTo>
                  <a:lnTo>
                    <a:pt x="79598" y="26082"/>
                  </a:lnTo>
                  <a:lnTo>
                    <a:pt x="79674" y="25675"/>
                  </a:lnTo>
                  <a:lnTo>
                    <a:pt x="79649" y="25573"/>
                  </a:lnTo>
                  <a:lnTo>
                    <a:pt x="80082" y="25165"/>
                  </a:lnTo>
                  <a:lnTo>
                    <a:pt x="80516" y="24782"/>
                  </a:lnTo>
                  <a:lnTo>
                    <a:pt x="80975" y="24451"/>
                  </a:lnTo>
                  <a:lnTo>
                    <a:pt x="81459" y="24119"/>
                  </a:lnTo>
                  <a:lnTo>
                    <a:pt x="81944" y="23839"/>
                  </a:lnTo>
                  <a:lnTo>
                    <a:pt x="82453" y="23584"/>
                  </a:lnTo>
                  <a:lnTo>
                    <a:pt x="82989" y="23380"/>
                  </a:lnTo>
                  <a:lnTo>
                    <a:pt x="83550" y="23201"/>
                  </a:lnTo>
                  <a:lnTo>
                    <a:pt x="83626" y="23176"/>
                  </a:lnTo>
                  <a:close/>
                  <a:moveTo>
                    <a:pt x="76946" y="29524"/>
                  </a:moveTo>
                  <a:lnTo>
                    <a:pt x="77278" y="29550"/>
                  </a:lnTo>
                  <a:lnTo>
                    <a:pt x="77635" y="29575"/>
                  </a:lnTo>
                  <a:lnTo>
                    <a:pt x="77584" y="30264"/>
                  </a:lnTo>
                  <a:lnTo>
                    <a:pt x="77609" y="30978"/>
                  </a:lnTo>
                  <a:lnTo>
                    <a:pt x="77660" y="31666"/>
                  </a:lnTo>
                  <a:lnTo>
                    <a:pt x="77762" y="32380"/>
                  </a:lnTo>
                  <a:lnTo>
                    <a:pt x="77762" y="32380"/>
                  </a:lnTo>
                  <a:lnTo>
                    <a:pt x="77507" y="32278"/>
                  </a:lnTo>
                  <a:lnTo>
                    <a:pt x="77125" y="32176"/>
                  </a:lnTo>
                  <a:lnTo>
                    <a:pt x="77099" y="32023"/>
                  </a:lnTo>
                  <a:lnTo>
                    <a:pt x="77099" y="31870"/>
                  </a:lnTo>
                  <a:lnTo>
                    <a:pt x="77125" y="31641"/>
                  </a:lnTo>
                  <a:lnTo>
                    <a:pt x="77074" y="30825"/>
                  </a:lnTo>
                  <a:lnTo>
                    <a:pt x="77023" y="30187"/>
                  </a:lnTo>
                  <a:lnTo>
                    <a:pt x="76997" y="29856"/>
                  </a:lnTo>
                  <a:lnTo>
                    <a:pt x="76946" y="29524"/>
                  </a:lnTo>
                  <a:close/>
                  <a:moveTo>
                    <a:pt x="16955" y="42706"/>
                  </a:moveTo>
                  <a:lnTo>
                    <a:pt x="17235" y="42782"/>
                  </a:lnTo>
                  <a:lnTo>
                    <a:pt x="17465" y="42910"/>
                  </a:lnTo>
                  <a:lnTo>
                    <a:pt x="17720" y="43037"/>
                  </a:lnTo>
                  <a:lnTo>
                    <a:pt x="17924" y="43216"/>
                  </a:lnTo>
                  <a:lnTo>
                    <a:pt x="18102" y="43420"/>
                  </a:lnTo>
                  <a:lnTo>
                    <a:pt x="18230" y="43649"/>
                  </a:lnTo>
                  <a:lnTo>
                    <a:pt x="18332" y="43904"/>
                  </a:lnTo>
                  <a:lnTo>
                    <a:pt x="18383" y="44184"/>
                  </a:lnTo>
                  <a:lnTo>
                    <a:pt x="18383" y="44337"/>
                  </a:lnTo>
                  <a:lnTo>
                    <a:pt x="18383" y="44516"/>
                  </a:lnTo>
                  <a:lnTo>
                    <a:pt x="18332" y="44822"/>
                  </a:lnTo>
                  <a:lnTo>
                    <a:pt x="18204" y="45128"/>
                  </a:lnTo>
                  <a:lnTo>
                    <a:pt x="18128" y="45255"/>
                  </a:lnTo>
                  <a:lnTo>
                    <a:pt x="18026" y="45383"/>
                  </a:lnTo>
                  <a:lnTo>
                    <a:pt x="17924" y="45510"/>
                  </a:lnTo>
                  <a:lnTo>
                    <a:pt x="17822" y="45612"/>
                  </a:lnTo>
                  <a:lnTo>
                    <a:pt x="17694" y="45714"/>
                  </a:lnTo>
                  <a:lnTo>
                    <a:pt x="17567" y="45791"/>
                  </a:lnTo>
                  <a:lnTo>
                    <a:pt x="17414" y="45867"/>
                  </a:lnTo>
                  <a:lnTo>
                    <a:pt x="17261" y="45918"/>
                  </a:lnTo>
                  <a:lnTo>
                    <a:pt x="17082" y="45944"/>
                  </a:lnTo>
                  <a:lnTo>
                    <a:pt x="16751" y="45944"/>
                  </a:lnTo>
                  <a:lnTo>
                    <a:pt x="16572" y="45918"/>
                  </a:lnTo>
                  <a:lnTo>
                    <a:pt x="16419" y="45867"/>
                  </a:lnTo>
                  <a:lnTo>
                    <a:pt x="16266" y="45816"/>
                  </a:lnTo>
                  <a:lnTo>
                    <a:pt x="16114" y="45740"/>
                  </a:lnTo>
                  <a:lnTo>
                    <a:pt x="15986" y="45663"/>
                  </a:lnTo>
                  <a:lnTo>
                    <a:pt x="15884" y="45561"/>
                  </a:lnTo>
                  <a:lnTo>
                    <a:pt x="15757" y="45434"/>
                  </a:lnTo>
                  <a:lnTo>
                    <a:pt x="15655" y="45306"/>
                  </a:lnTo>
                  <a:lnTo>
                    <a:pt x="15578" y="45179"/>
                  </a:lnTo>
                  <a:lnTo>
                    <a:pt x="15451" y="44873"/>
                  </a:lnTo>
                  <a:lnTo>
                    <a:pt x="15349" y="44567"/>
                  </a:lnTo>
                  <a:lnTo>
                    <a:pt x="15323" y="44210"/>
                  </a:lnTo>
                  <a:lnTo>
                    <a:pt x="15349" y="44031"/>
                  </a:lnTo>
                  <a:lnTo>
                    <a:pt x="15374" y="43879"/>
                  </a:lnTo>
                  <a:lnTo>
                    <a:pt x="15400" y="43726"/>
                  </a:lnTo>
                  <a:lnTo>
                    <a:pt x="15451" y="43573"/>
                  </a:lnTo>
                  <a:lnTo>
                    <a:pt x="15527" y="43445"/>
                  </a:lnTo>
                  <a:lnTo>
                    <a:pt x="15604" y="43318"/>
                  </a:lnTo>
                  <a:lnTo>
                    <a:pt x="15706" y="43190"/>
                  </a:lnTo>
                  <a:lnTo>
                    <a:pt x="15808" y="43088"/>
                  </a:lnTo>
                  <a:lnTo>
                    <a:pt x="16063" y="42935"/>
                  </a:lnTo>
                  <a:lnTo>
                    <a:pt x="16343" y="42808"/>
                  </a:lnTo>
                  <a:lnTo>
                    <a:pt x="16649" y="42731"/>
                  </a:lnTo>
                  <a:lnTo>
                    <a:pt x="16955" y="42706"/>
                  </a:lnTo>
                  <a:close/>
                  <a:moveTo>
                    <a:pt x="10683" y="43139"/>
                  </a:moveTo>
                  <a:lnTo>
                    <a:pt x="11040" y="43165"/>
                  </a:lnTo>
                  <a:lnTo>
                    <a:pt x="11371" y="43267"/>
                  </a:lnTo>
                  <a:lnTo>
                    <a:pt x="11677" y="43394"/>
                  </a:lnTo>
                  <a:lnTo>
                    <a:pt x="11805" y="43471"/>
                  </a:lnTo>
                  <a:lnTo>
                    <a:pt x="11958" y="43573"/>
                  </a:lnTo>
                  <a:lnTo>
                    <a:pt x="12060" y="43675"/>
                  </a:lnTo>
                  <a:lnTo>
                    <a:pt x="12187" y="43802"/>
                  </a:lnTo>
                  <a:lnTo>
                    <a:pt x="12289" y="43930"/>
                  </a:lnTo>
                  <a:lnTo>
                    <a:pt x="12366" y="44082"/>
                  </a:lnTo>
                  <a:lnTo>
                    <a:pt x="12442" y="44235"/>
                  </a:lnTo>
                  <a:lnTo>
                    <a:pt x="12493" y="44414"/>
                  </a:lnTo>
                  <a:lnTo>
                    <a:pt x="12519" y="44592"/>
                  </a:lnTo>
                  <a:lnTo>
                    <a:pt x="12544" y="44771"/>
                  </a:lnTo>
                  <a:lnTo>
                    <a:pt x="12544" y="44949"/>
                  </a:lnTo>
                  <a:lnTo>
                    <a:pt x="12519" y="45102"/>
                  </a:lnTo>
                  <a:lnTo>
                    <a:pt x="12493" y="45281"/>
                  </a:lnTo>
                  <a:lnTo>
                    <a:pt x="12417" y="45459"/>
                  </a:lnTo>
                  <a:lnTo>
                    <a:pt x="12366" y="45612"/>
                  </a:lnTo>
                  <a:lnTo>
                    <a:pt x="12264" y="45765"/>
                  </a:lnTo>
                  <a:lnTo>
                    <a:pt x="12187" y="45918"/>
                  </a:lnTo>
                  <a:lnTo>
                    <a:pt x="12060" y="46046"/>
                  </a:lnTo>
                  <a:lnTo>
                    <a:pt x="11932" y="46173"/>
                  </a:lnTo>
                  <a:lnTo>
                    <a:pt x="11805" y="46275"/>
                  </a:lnTo>
                  <a:lnTo>
                    <a:pt x="11652" y="46377"/>
                  </a:lnTo>
                  <a:lnTo>
                    <a:pt x="11499" y="46454"/>
                  </a:lnTo>
                  <a:lnTo>
                    <a:pt x="11346" y="46530"/>
                  </a:lnTo>
                  <a:lnTo>
                    <a:pt x="11167" y="46556"/>
                  </a:lnTo>
                  <a:lnTo>
                    <a:pt x="10989" y="46607"/>
                  </a:lnTo>
                  <a:lnTo>
                    <a:pt x="10810" y="46607"/>
                  </a:lnTo>
                  <a:lnTo>
                    <a:pt x="10632" y="46581"/>
                  </a:lnTo>
                  <a:lnTo>
                    <a:pt x="10453" y="46556"/>
                  </a:lnTo>
                  <a:lnTo>
                    <a:pt x="10275" y="46505"/>
                  </a:lnTo>
                  <a:lnTo>
                    <a:pt x="10097" y="46454"/>
                  </a:lnTo>
                  <a:lnTo>
                    <a:pt x="9944" y="46377"/>
                  </a:lnTo>
                  <a:lnTo>
                    <a:pt x="9791" y="46275"/>
                  </a:lnTo>
                  <a:lnTo>
                    <a:pt x="9663" y="46173"/>
                  </a:lnTo>
                  <a:lnTo>
                    <a:pt x="9536" y="46046"/>
                  </a:lnTo>
                  <a:lnTo>
                    <a:pt x="9434" y="45893"/>
                  </a:lnTo>
                  <a:lnTo>
                    <a:pt x="9332" y="45765"/>
                  </a:lnTo>
                  <a:lnTo>
                    <a:pt x="9230" y="45612"/>
                  </a:lnTo>
                  <a:lnTo>
                    <a:pt x="9153" y="45434"/>
                  </a:lnTo>
                  <a:lnTo>
                    <a:pt x="9102" y="45255"/>
                  </a:lnTo>
                  <a:lnTo>
                    <a:pt x="9077" y="45077"/>
                  </a:lnTo>
                  <a:lnTo>
                    <a:pt x="9077" y="44898"/>
                  </a:lnTo>
                  <a:lnTo>
                    <a:pt x="9077" y="44745"/>
                  </a:lnTo>
                  <a:lnTo>
                    <a:pt x="9102" y="44592"/>
                  </a:lnTo>
                  <a:lnTo>
                    <a:pt x="9128" y="44439"/>
                  </a:lnTo>
                  <a:lnTo>
                    <a:pt x="9230" y="44159"/>
                  </a:lnTo>
                  <a:lnTo>
                    <a:pt x="9383" y="43930"/>
                  </a:lnTo>
                  <a:lnTo>
                    <a:pt x="9587" y="43700"/>
                  </a:lnTo>
                  <a:lnTo>
                    <a:pt x="9816" y="43496"/>
                  </a:lnTo>
                  <a:lnTo>
                    <a:pt x="10071" y="43318"/>
                  </a:lnTo>
                  <a:lnTo>
                    <a:pt x="10351" y="43165"/>
                  </a:lnTo>
                  <a:lnTo>
                    <a:pt x="10683" y="43139"/>
                  </a:lnTo>
                  <a:close/>
                  <a:moveTo>
                    <a:pt x="13972" y="47244"/>
                  </a:moveTo>
                  <a:lnTo>
                    <a:pt x="14150" y="47269"/>
                  </a:lnTo>
                  <a:lnTo>
                    <a:pt x="14456" y="47346"/>
                  </a:lnTo>
                  <a:lnTo>
                    <a:pt x="14737" y="47473"/>
                  </a:lnTo>
                  <a:lnTo>
                    <a:pt x="14992" y="47652"/>
                  </a:lnTo>
                  <a:lnTo>
                    <a:pt x="15221" y="47830"/>
                  </a:lnTo>
                  <a:lnTo>
                    <a:pt x="15374" y="48060"/>
                  </a:lnTo>
                  <a:lnTo>
                    <a:pt x="15451" y="48187"/>
                  </a:lnTo>
                  <a:lnTo>
                    <a:pt x="15502" y="48315"/>
                  </a:lnTo>
                  <a:lnTo>
                    <a:pt x="15527" y="48468"/>
                  </a:lnTo>
                  <a:lnTo>
                    <a:pt x="15553" y="48646"/>
                  </a:lnTo>
                  <a:lnTo>
                    <a:pt x="15578" y="48799"/>
                  </a:lnTo>
                  <a:lnTo>
                    <a:pt x="15578" y="48978"/>
                  </a:lnTo>
                  <a:lnTo>
                    <a:pt x="15553" y="49156"/>
                  </a:lnTo>
                  <a:lnTo>
                    <a:pt x="15502" y="49360"/>
                  </a:lnTo>
                  <a:lnTo>
                    <a:pt x="15451" y="49539"/>
                  </a:lnTo>
                  <a:lnTo>
                    <a:pt x="15374" y="49692"/>
                  </a:lnTo>
                  <a:lnTo>
                    <a:pt x="15272" y="49870"/>
                  </a:lnTo>
                  <a:lnTo>
                    <a:pt x="15170" y="50023"/>
                  </a:lnTo>
                  <a:lnTo>
                    <a:pt x="15043" y="50176"/>
                  </a:lnTo>
                  <a:lnTo>
                    <a:pt x="14890" y="50303"/>
                  </a:lnTo>
                  <a:lnTo>
                    <a:pt x="14762" y="50431"/>
                  </a:lnTo>
                  <a:lnTo>
                    <a:pt x="14609" y="50533"/>
                  </a:lnTo>
                  <a:lnTo>
                    <a:pt x="14431" y="50609"/>
                  </a:lnTo>
                  <a:lnTo>
                    <a:pt x="14252" y="50660"/>
                  </a:lnTo>
                  <a:lnTo>
                    <a:pt x="14074" y="50711"/>
                  </a:lnTo>
                  <a:lnTo>
                    <a:pt x="13895" y="50737"/>
                  </a:lnTo>
                  <a:lnTo>
                    <a:pt x="13717" y="50711"/>
                  </a:lnTo>
                  <a:lnTo>
                    <a:pt x="13513" y="50686"/>
                  </a:lnTo>
                  <a:lnTo>
                    <a:pt x="13334" y="50609"/>
                  </a:lnTo>
                  <a:lnTo>
                    <a:pt x="13156" y="50533"/>
                  </a:lnTo>
                  <a:lnTo>
                    <a:pt x="13003" y="50456"/>
                  </a:lnTo>
                  <a:lnTo>
                    <a:pt x="12850" y="50354"/>
                  </a:lnTo>
                  <a:lnTo>
                    <a:pt x="12723" y="50227"/>
                  </a:lnTo>
                  <a:lnTo>
                    <a:pt x="12621" y="50099"/>
                  </a:lnTo>
                  <a:lnTo>
                    <a:pt x="12519" y="49972"/>
                  </a:lnTo>
                  <a:lnTo>
                    <a:pt x="12442" y="49845"/>
                  </a:lnTo>
                  <a:lnTo>
                    <a:pt x="12315" y="49564"/>
                  </a:lnTo>
                  <a:lnTo>
                    <a:pt x="12238" y="49258"/>
                  </a:lnTo>
                  <a:lnTo>
                    <a:pt x="12213" y="48927"/>
                  </a:lnTo>
                  <a:lnTo>
                    <a:pt x="12264" y="48621"/>
                  </a:lnTo>
                  <a:lnTo>
                    <a:pt x="12340" y="48315"/>
                  </a:lnTo>
                  <a:lnTo>
                    <a:pt x="12468" y="48034"/>
                  </a:lnTo>
                  <a:lnTo>
                    <a:pt x="12646" y="47779"/>
                  </a:lnTo>
                  <a:lnTo>
                    <a:pt x="12748" y="47677"/>
                  </a:lnTo>
                  <a:lnTo>
                    <a:pt x="12850" y="47575"/>
                  </a:lnTo>
                  <a:lnTo>
                    <a:pt x="12978" y="47473"/>
                  </a:lnTo>
                  <a:lnTo>
                    <a:pt x="13130" y="47397"/>
                  </a:lnTo>
                  <a:lnTo>
                    <a:pt x="13283" y="47346"/>
                  </a:lnTo>
                  <a:lnTo>
                    <a:pt x="13436" y="47295"/>
                  </a:lnTo>
                  <a:lnTo>
                    <a:pt x="13589" y="47244"/>
                  </a:lnTo>
                  <a:close/>
                  <a:moveTo>
                    <a:pt x="11040" y="55530"/>
                  </a:moveTo>
                  <a:lnTo>
                    <a:pt x="11091" y="55556"/>
                  </a:lnTo>
                  <a:lnTo>
                    <a:pt x="11830" y="55632"/>
                  </a:lnTo>
                  <a:lnTo>
                    <a:pt x="12595" y="55683"/>
                  </a:lnTo>
                  <a:lnTo>
                    <a:pt x="13334" y="55734"/>
                  </a:lnTo>
                  <a:lnTo>
                    <a:pt x="14099" y="55734"/>
                  </a:lnTo>
                  <a:lnTo>
                    <a:pt x="14864" y="55760"/>
                  </a:lnTo>
                  <a:lnTo>
                    <a:pt x="15604" y="55734"/>
                  </a:lnTo>
                  <a:lnTo>
                    <a:pt x="17108" y="55658"/>
                  </a:lnTo>
                  <a:lnTo>
                    <a:pt x="17133" y="55887"/>
                  </a:lnTo>
                  <a:lnTo>
                    <a:pt x="17210" y="56091"/>
                  </a:lnTo>
                  <a:lnTo>
                    <a:pt x="17363" y="56499"/>
                  </a:lnTo>
                  <a:lnTo>
                    <a:pt x="17567" y="56907"/>
                  </a:lnTo>
                  <a:lnTo>
                    <a:pt x="17669" y="57085"/>
                  </a:lnTo>
                  <a:lnTo>
                    <a:pt x="17796" y="57264"/>
                  </a:lnTo>
                  <a:lnTo>
                    <a:pt x="13615" y="57315"/>
                  </a:lnTo>
                  <a:lnTo>
                    <a:pt x="13130" y="57340"/>
                  </a:lnTo>
                  <a:lnTo>
                    <a:pt x="12570" y="57366"/>
                  </a:lnTo>
                  <a:lnTo>
                    <a:pt x="11958" y="57417"/>
                  </a:lnTo>
                  <a:lnTo>
                    <a:pt x="11320" y="57442"/>
                  </a:lnTo>
                  <a:lnTo>
                    <a:pt x="10683" y="57468"/>
                  </a:lnTo>
                  <a:lnTo>
                    <a:pt x="10071" y="57417"/>
                  </a:lnTo>
                  <a:lnTo>
                    <a:pt x="9791" y="57391"/>
                  </a:lnTo>
                  <a:lnTo>
                    <a:pt x="9536" y="57340"/>
                  </a:lnTo>
                  <a:lnTo>
                    <a:pt x="9281" y="57264"/>
                  </a:lnTo>
                  <a:lnTo>
                    <a:pt x="9051" y="57187"/>
                  </a:lnTo>
                  <a:lnTo>
                    <a:pt x="9612" y="56856"/>
                  </a:lnTo>
                  <a:lnTo>
                    <a:pt x="9867" y="56677"/>
                  </a:lnTo>
                  <a:lnTo>
                    <a:pt x="10122" y="56473"/>
                  </a:lnTo>
                  <a:lnTo>
                    <a:pt x="10377" y="56269"/>
                  </a:lnTo>
                  <a:lnTo>
                    <a:pt x="10606" y="56040"/>
                  </a:lnTo>
                  <a:lnTo>
                    <a:pt x="10836" y="55785"/>
                  </a:lnTo>
                  <a:lnTo>
                    <a:pt x="11040" y="55530"/>
                  </a:lnTo>
                  <a:close/>
                  <a:moveTo>
                    <a:pt x="8924" y="57315"/>
                  </a:moveTo>
                  <a:lnTo>
                    <a:pt x="9051" y="57442"/>
                  </a:lnTo>
                  <a:lnTo>
                    <a:pt x="9204" y="57519"/>
                  </a:lnTo>
                  <a:lnTo>
                    <a:pt x="9383" y="57595"/>
                  </a:lnTo>
                  <a:lnTo>
                    <a:pt x="9561" y="57646"/>
                  </a:lnTo>
                  <a:lnTo>
                    <a:pt x="9740" y="57697"/>
                  </a:lnTo>
                  <a:lnTo>
                    <a:pt x="9944" y="57697"/>
                  </a:lnTo>
                  <a:lnTo>
                    <a:pt x="10351" y="57723"/>
                  </a:lnTo>
                  <a:lnTo>
                    <a:pt x="10759" y="57697"/>
                  </a:lnTo>
                  <a:lnTo>
                    <a:pt x="11167" y="57672"/>
                  </a:lnTo>
                  <a:lnTo>
                    <a:pt x="11550" y="57646"/>
                  </a:lnTo>
                  <a:lnTo>
                    <a:pt x="11907" y="57621"/>
                  </a:lnTo>
                  <a:lnTo>
                    <a:pt x="18026" y="57570"/>
                  </a:lnTo>
                  <a:lnTo>
                    <a:pt x="17873" y="57927"/>
                  </a:lnTo>
                  <a:lnTo>
                    <a:pt x="17822" y="58105"/>
                  </a:lnTo>
                  <a:lnTo>
                    <a:pt x="17771" y="58309"/>
                  </a:lnTo>
                  <a:lnTo>
                    <a:pt x="9357" y="58360"/>
                  </a:lnTo>
                  <a:lnTo>
                    <a:pt x="9357" y="58233"/>
                  </a:lnTo>
                  <a:lnTo>
                    <a:pt x="9306" y="58105"/>
                  </a:lnTo>
                  <a:lnTo>
                    <a:pt x="9179" y="57876"/>
                  </a:lnTo>
                  <a:lnTo>
                    <a:pt x="8924" y="57315"/>
                  </a:lnTo>
                  <a:close/>
                  <a:moveTo>
                    <a:pt x="57417" y="41074"/>
                  </a:moveTo>
                  <a:lnTo>
                    <a:pt x="57544" y="41278"/>
                  </a:lnTo>
                  <a:lnTo>
                    <a:pt x="57646" y="41507"/>
                  </a:lnTo>
                  <a:lnTo>
                    <a:pt x="57723" y="41737"/>
                  </a:lnTo>
                  <a:lnTo>
                    <a:pt x="57774" y="41992"/>
                  </a:lnTo>
                  <a:lnTo>
                    <a:pt x="57850" y="42527"/>
                  </a:lnTo>
                  <a:lnTo>
                    <a:pt x="57876" y="43063"/>
                  </a:lnTo>
                  <a:lnTo>
                    <a:pt x="57876" y="43624"/>
                  </a:lnTo>
                  <a:lnTo>
                    <a:pt x="57876" y="44184"/>
                  </a:lnTo>
                  <a:lnTo>
                    <a:pt x="57850" y="44694"/>
                  </a:lnTo>
                  <a:lnTo>
                    <a:pt x="57850" y="45179"/>
                  </a:lnTo>
                  <a:lnTo>
                    <a:pt x="57927" y="49615"/>
                  </a:lnTo>
                  <a:lnTo>
                    <a:pt x="57978" y="53771"/>
                  </a:lnTo>
                  <a:lnTo>
                    <a:pt x="58003" y="54816"/>
                  </a:lnTo>
                  <a:lnTo>
                    <a:pt x="58029" y="55862"/>
                  </a:lnTo>
                  <a:lnTo>
                    <a:pt x="58080" y="56907"/>
                  </a:lnTo>
                  <a:lnTo>
                    <a:pt x="58181" y="57952"/>
                  </a:lnTo>
                  <a:lnTo>
                    <a:pt x="48187" y="58054"/>
                  </a:lnTo>
                  <a:lnTo>
                    <a:pt x="38193" y="58156"/>
                  </a:lnTo>
                  <a:lnTo>
                    <a:pt x="18204" y="58284"/>
                  </a:lnTo>
                  <a:lnTo>
                    <a:pt x="18255" y="58029"/>
                  </a:lnTo>
                  <a:lnTo>
                    <a:pt x="18408" y="57442"/>
                  </a:lnTo>
                  <a:lnTo>
                    <a:pt x="18408" y="57366"/>
                  </a:lnTo>
                  <a:lnTo>
                    <a:pt x="18357" y="57315"/>
                  </a:lnTo>
                  <a:lnTo>
                    <a:pt x="18306" y="57289"/>
                  </a:lnTo>
                  <a:lnTo>
                    <a:pt x="18230" y="57289"/>
                  </a:lnTo>
                  <a:lnTo>
                    <a:pt x="18179" y="57264"/>
                  </a:lnTo>
                  <a:lnTo>
                    <a:pt x="18128" y="57264"/>
                  </a:lnTo>
                  <a:lnTo>
                    <a:pt x="17873" y="56754"/>
                  </a:lnTo>
                  <a:lnTo>
                    <a:pt x="17745" y="56499"/>
                  </a:lnTo>
                  <a:lnTo>
                    <a:pt x="17618" y="56244"/>
                  </a:lnTo>
                  <a:lnTo>
                    <a:pt x="17567" y="56015"/>
                  </a:lnTo>
                  <a:lnTo>
                    <a:pt x="17516" y="55811"/>
                  </a:lnTo>
                  <a:lnTo>
                    <a:pt x="17439" y="55607"/>
                  </a:lnTo>
                  <a:lnTo>
                    <a:pt x="17388" y="55505"/>
                  </a:lnTo>
                  <a:lnTo>
                    <a:pt x="17312" y="55428"/>
                  </a:lnTo>
                  <a:lnTo>
                    <a:pt x="17286" y="55403"/>
                  </a:lnTo>
                  <a:lnTo>
                    <a:pt x="17235" y="55377"/>
                  </a:lnTo>
                  <a:lnTo>
                    <a:pt x="17210" y="55377"/>
                  </a:lnTo>
                  <a:lnTo>
                    <a:pt x="17159" y="55352"/>
                  </a:lnTo>
                  <a:lnTo>
                    <a:pt x="14150" y="55326"/>
                  </a:lnTo>
                  <a:lnTo>
                    <a:pt x="12621" y="55326"/>
                  </a:lnTo>
                  <a:lnTo>
                    <a:pt x="11116" y="55352"/>
                  </a:lnTo>
                  <a:lnTo>
                    <a:pt x="11116" y="55250"/>
                  </a:lnTo>
                  <a:lnTo>
                    <a:pt x="11065" y="55199"/>
                  </a:lnTo>
                  <a:lnTo>
                    <a:pt x="10989" y="55173"/>
                  </a:lnTo>
                  <a:lnTo>
                    <a:pt x="10938" y="55199"/>
                  </a:lnTo>
                  <a:lnTo>
                    <a:pt x="10887" y="55224"/>
                  </a:lnTo>
                  <a:lnTo>
                    <a:pt x="10657" y="55428"/>
                  </a:lnTo>
                  <a:lnTo>
                    <a:pt x="10428" y="55683"/>
                  </a:lnTo>
                  <a:lnTo>
                    <a:pt x="10198" y="55938"/>
                  </a:lnTo>
                  <a:lnTo>
                    <a:pt x="9944" y="56193"/>
                  </a:lnTo>
                  <a:lnTo>
                    <a:pt x="9663" y="56422"/>
                  </a:lnTo>
                  <a:lnTo>
                    <a:pt x="9357" y="56652"/>
                  </a:lnTo>
                  <a:lnTo>
                    <a:pt x="9051" y="56856"/>
                  </a:lnTo>
                  <a:lnTo>
                    <a:pt x="8745" y="57034"/>
                  </a:lnTo>
                  <a:lnTo>
                    <a:pt x="8694" y="57085"/>
                  </a:lnTo>
                  <a:lnTo>
                    <a:pt x="8669" y="57136"/>
                  </a:lnTo>
                  <a:lnTo>
                    <a:pt x="8694" y="57187"/>
                  </a:lnTo>
                  <a:lnTo>
                    <a:pt x="8720" y="57238"/>
                  </a:lnTo>
                  <a:lnTo>
                    <a:pt x="8669" y="57289"/>
                  </a:lnTo>
                  <a:lnTo>
                    <a:pt x="8643" y="57340"/>
                  </a:lnTo>
                  <a:lnTo>
                    <a:pt x="8669" y="57391"/>
                  </a:lnTo>
                  <a:lnTo>
                    <a:pt x="8924" y="58029"/>
                  </a:lnTo>
                  <a:lnTo>
                    <a:pt x="9000" y="58207"/>
                  </a:lnTo>
                  <a:lnTo>
                    <a:pt x="9077" y="58386"/>
                  </a:lnTo>
                  <a:lnTo>
                    <a:pt x="7088" y="58386"/>
                  </a:lnTo>
                  <a:lnTo>
                    <a:pt x="7088" y="56346"/>
                  </a:lnTo>
                  <a:lnTo>
                    <a:pt x="7037" y="54306"/>
                  </a:lnTo>
                  <a:lnTo>
                    <a:pt x="6935" y="50201"/>
                  </a:lnTo>
                  <a:lnTo>
                    <a:pt x="6859" y="46122"/>
                  </a:lnTo>
                  <a:lnTo>
                    <a:pt x="6833" y="45663"/>
                  </a:lnTo>
                  <a:lnTo>
                    <a:pt x="6782" y="45077"/>
                  </a:lnTo>
                  <a:lnTo>
                    <a:pt x="6731" y="44465"/>
                  </a:lnTo>
                  <a:lnTo>
                    <a:pt x="6731" y="43802"/>
                  </a:lnTo>
                  <a:lnTo>
                    <a:pt x="6731" y="43496"/>
                  </a:lnTo>
                  <a:lnTo>
                    <a:pt x="6757" y="43165"/>
                  </a:lnTo>
                  <a:lnTo>
                    <a:pt x="6808" y="42884"/>
                  </a:lnTo>
                  <a:lnTo>
                    <a:pt x="6859" y="42604"/>
                  </a:lnTo>
                  <a:lnTo>
                    <a:pt x="6961" y="42349"/>
                  </a:lnTo>
                  <a:lnTo>
                    <a:pt x="7088" y="42119"/>
                  </a:lnTo>
                  <a:lnTo>
                    <a:pt x="7241" y="41941"/>
                  </a:lnTo>
                  <a:lnTo>
                    <a:pt x="7419" y="41788"/>
                  </a:lnTo>
                  <a:lnTo>
                    <a:pt x="7470" y="41737"/>
                  </a:lnTo>
                  <a:lnTo>
                    <a:pt x="7496" y="41686"/>
                  </a:lnTo>
                  <a:lnTo>
                    <a:pt x="7521" y="41635"/>
                  </a:lnTo>
                  <a:lnTo>
                    <a:pt x="7521" y="41584"/>
                  </a:lnTo>
                  <a:lnTo>
                    <a:pt x="7904" y="41507"/>
                  </a:lnTo>
                  <a:lnTo>
                    <a:pt x="8312" y="41456"/>
                  </a:lnTo>
                  <a:lnTo>
                    <a:pt x="9102" y="41380"/>
                  </a:lnTo>
                  <a:lnTo>
                    <a:pt x="9918" y="41329"/>
                  </a:lnTo>
                  <a:lnTo>
                    <a:pt x="10759" y="41329"/>
                  </a:lnTo>
                  <a:lnTo>
                    <a:pt x="10708" y="41686"/>
                  </a:lnTo>
                  <a:lnTo>
                    <a:pt x="10683" y="42068"/>
                  </a:lnTo>
                  <a:lnTo>
                    <a:pt x="10708" y="42451"/>
                  </a:lnTo>
                  <a:lnTo>
                    <a:pt x="10734" y="42808"/>
                  </a:lnTo>
                  <a:lnTo>
                    <a:pt x="10504" y="42833"/>
                  </a:lnTo>
                  <a:lnTo>
                    <a:pt x="10275" y="42884"/>
                  </a:lnTo>
                  <a:lnTo>
                    <a:pt x="10198" y="42935"/>
                  </a:lnTo>
                  <a:lnTo>
                    <a:pt x="10147" y="43012"/>
                  </a:lnTo>
                  <a:lnTo>
                    <a:pt x="9995" y="43037"/>
                  </a:lnTo>
                  <a:lnTo>
                    <a:pt x="9816" y="43114"/>
                  </a:lnTo>
                  <a:lnTo>
                    <a:pt x="9663" y="43190"/>
                  </a:lnTo>
                  <a:lnTo>
                    <a:pt x="9510" y="43267"/>
                  </a:lnTo>
                  <a:lnTo>
                    <a:pt x="9383" y="43394"/>
                  </a:lnTo>
                  <a:lnTo>
                    <a:pt x="9255" y="43496"/>
                  </a:lnTo>
                  <a:lnTo>
                    <a:pt x="9153" y="43649"/>
                  </a:lnTo>
                  <a:lnTo>
                    <a:pt x="9026" y="43777"/>
                  </a:lnTo>
                  <a:lnTo>
                    <a:pt x="8873" y="44108"/>
                  </a:lnTo>
                  <a:lnTo>
                    <a:pt x="8771" y="44439"/>
                  </a:lnTo>
                  <a:lnTo>
                    <a:pt x="8720" y="44618"/>
                  </a:lnTo>
                  <a:lnTo>
                    <a:pt x="8694" y="44796"/>
                  </a:lnTo>
                  <a:lnTo>
                    <a:pt x="8694" y="44975"/>
                  </a:lnTo>
                  <a:lnTo>
                    <a:pt x="8720" y="45153"/>
                  </a:lnTo>
                  <a:lnTo>
                    <a:pt x="8771" y="45357"/>
                  </a:lnTo>
                  <a:lnTo>
                    <a:pt x="8822" y="45587"/>
                  </a:lnTo>
                  <a:lnTo>
                    <a:pt x="8924" y="45791"/>
                  </a:lnTo>
                  <a:lnTo>
                    <a:pt x="9026" y="45969"/>
                  </a:lnTo>
                  <a:lnTo>
                    <a:pt x="9153" y="46148"/>
                  </a:lnTo>
                  <a:lnTo>
                    <a:pt x="9281" y="46301"/>
                  </a:lnTo>
                  <a:lnTo>
                    <a:pt x="9434" y="46454"/>
                  </a:lnTo>
                  <a:lnTo>
                    <a:pt x="9612" y="46581"/>
                  </a:lnTo>
                  <a:lnTo>
                    <a:pt x="9791" y="46709"/>
                  </a:lnTo>
                  <a:lnTo>
                    <a:pt x="9995" y="46785"/>
                  </a:lnTo>
                  <a:lnTo>
                    <a:pt x="10173" y="46862"/>
                  </a:lnTo>
                  <a:lnTo>
                    <a:pt x="10402" y="46913"/>
                  </a:lnTo>
                  <a:lnTo>
                    <a:pt x="10606" y="46964"/>
                  </a:lnTo>
                  <a:lnTo>
                    <a:pt x="11040" y="46964"/>
                  </a:lnTo>
                  <a:lnTo>
                    <a:pt x="11269" y="46913"/>
                  </a:lnTo>
                  <a:lnTo>
                    <a:pt x="11473" y="46862"/>
                  </a:lnTo>
                  <a:lnTo>
                    <a:pt x="11652" y="46785"/>
                  </a:lnTo>
                  <a:lnTo>
                    <a:pt x="11830" y="46683"/>
                  </a:lnTo>
                  <a:lnTo>
                    <a:pt x="12009" y="46581"/>
                  </a:lnTo>
                  <a:lnTo>
                    <a:pt x="12162" y="46454"/>
                  </a:lnTo>
                  <a:lnTo>
                    <a:pt x="12315" y="46301"/>
                  </a:lnTo>
                  <a:lnTo>
                    <a:pt x="12442" y="46148"/>
                  </a:lnTo>
                  <a:lnTo>
                    <a:pt x="12570" y="45995"/>
                  </a:lnTo>
                  <a:lnTo>
                    <a:pt x="12672" y="45816"/>
                  </a:lnTo>
                  <a:lnTo>
                    <a:pt x="12748" y="45612"/>
                  </a:lnTo>
                  <a:lnTo>
                    <a:pt x="12825" y="45434"/>
                  </a:lnTo>
                  <a:lnTo>
                    <a:pt x="12850" y="45230"/>
                  </a:lnTo>
                  <a:lnTo>
                    <a:pt x="12901" y="45026"/>
                  </a:lnTo>
                  <a:lnTo>
                    <a:pt x="12901" y="44822"/>
                  </a:lnTo>
                  <a:lnTo>
                    <a:pt x="12901" y="44618"/>
                  </a:lnTo>
                  <a:lnTo>
                    <a:pt x="12850" y="44414"/>
                  </a:lnTo>
                  <a:lnTo>
                    <a:pt x="12825" y="44235"/>
                  </a:lnTo>
                  <a:lnTo>
                    <a:pt x="12774" y="44082"/>
                  </a:lnTo>
                  <a:lnTo>
                    <a:pt x="12595" y="43777"/>
                  </a:lnTo>
                  <a:lnTo>
                    <a:pt x="12391" y="43522"/>
                  </a:lnTo>
                  <a:lnTo>
                    <a:pt x="12162" y="43292"/>
                  </a:lnTo>
                  <a:lnTo>
                    <a:pt x="11881" y="43088"/>
                  </a:lnTo>
                  <a:lnTo>
                    <a:pt x="11575" y="42935"/>
                  </a:lnTo>
                  <a:lnTo>
                    <a:pt x="11269" y="42859"/>
                  </a:lnTo>
                  <a:lnTo>
                    <a:pt x="10938" y="42808"/>
                  </a:lnTo>
                  <a:lnTo>
                    <a:pt x="10963" y="42068"/>
                  </a:lnTo>
                  <a:lnTo>
                    <a:pt x="10963" y="41686"/>
                  </a:lnTo>
                  <a:lnTo>
                    <a:pt x="10963" y="41329"/>
                  </a:lnTo>
                  <a:lnTo>
                    <a:pt x="12187" y="41354"/>
                  </a:lnTo>
                  <a:lnTo>
                    <a:pt x="13411" y="41380"/>
                  </a:lnTo>
                  <a:lnTo>
                    <a:pt x="13742" y="41380"/>
                  </a:lnTo>
                  <a:lnTo>
                    <a:pt x="13793" y="42757"/>
                  </a:lnTo>
                  <a:lnTo>
                    <a:pt x="13819" y="44133"/>
                  </a:lnTo>
                  <a:lnTo>
                    <a:pt x="13819" y="45510"/>
                  </a:lnTo>
                  <a:lnTo>
                    <a:pt x="13870" y="46887"/>
                  </a:lnTo>
                  <a:lnTo>
                    <a:pt x="13870" y="46938"/>
                  </a:lnTo>
                  <a:lnTo>
                    <a:pt x="13895" y="46964"/>
                  </a:lnTo>
                  <a:lnTo>
                    <a:pt x="13717" y="46964"/>
                  </a:lnTo>
                  <a:lnTo>
                    <a:pt x="13564" y="46938"/>
                  </a:lnTo>
                  <a:lnTo>
                    <a:pt x="13232" y="46989"/>
                  </a:lnTo>
                  <a:lnTo>
                    <a:pt x="12927" y="47065"/>
                  </a:lnTo>
                  <a:lnTo>
                    <a:pt x="12621" y="47218"/>
                  </a:lnTo>
                  <a:lnTo>
                    <a:pt x="12366" y="47422"/>
                  </a:lnTo>
                  <a:lnTo>
                    <a:pt x="12136" y="47677"/>
                  </a:lnTo>
                  <a:lnTo>
                    <a:pt x="12034" y="47805"/>
                  </a:lnTo>
                  <a:lnTo>
                    <a:pt x="11958" y="47958"/>
                  </a:lnTo>
                  <a:lnTo>
                    <a:pt x="11881" y="48111"/>
                  </a:lnTo>
                  <a:lnTo>
                    <a:pt x="11830" y="48289"/>
                  </a:lnTo>
                  <a:lnTo>
                    <a:pt x="11754" y="48519"/>
                  </a:lnTo>
                  <a:lnTo>
                    <a:pt x="11728" y="48748"/>
                  </a:lnTo>
                  <a:lnTo>
                    <a:pt x="11728" y="48978"/>
                  </a:lnTo>
                  <a:lnTo>
                    <a:pt x="11754" y="49207"/>
                  </a:lnTo>
                  <a:lnTo>
                    <a:pt x="11805" y="49437"/>
                  </a:lnTo>
                  <a:lnTo>
                    <a:pt x="11881" y="49641"/>
                  </a:lnTo>
                  <a:lnTo>
                    <a:pt x="11958" y="49870"/>
                  </a:lnTo>
                  <a:lnTo>
                    <a:pt x="12060" y="50048"/>
                  </a:lnTo>
                  <a:lnTo>
                    <a:pt x="12187" y="50252"/>
                  </a:lnTo>
                  <a:lnTo>
                    <a:pt x="12340" y="50431"/>
                  </a:lnTo>
                  <a:lnTo>
                    <a:pt x="12493" y="50584"/>
                  </a:lnTo>
                  <a:lnTo>
                    <a:pt x="12672" y="50737"/>
                  </a:lnTo>
                  <a:lnTo>
                    <a:pt x="12850" y="50864"/>
                  </a:lnTo>
                  <a:lnTo>
                    <a:pt x="13054" y="50966"/>
                  </a:lnTo>
                  <a:lnTo>
                    <a:pt x="13283" y="51043"/>
                  </a:lnTo>
                  <a:lnTo>
                    <a:pt x="13513" y="51119"/>
                  </a:lnTo>
                  <a:lnTo>
                    <a:pt x="13742" y="51145"/>
                  </a:lnTo>
                  <a:lnTo>
                    <a:pt x="13972" y="51145"/>
                  </a:lnTo>
                  <a:lnTo>
                    <a:pt x="14176" y="51119"/>
                  </a:lnTo>
                  <a:lnTo>
                    <a:pt x="14405" y="51068"/>
                  </a:lnTo>
                  <a:lnTo>
                    <a:pt x="14609" y="50992"/>
                  </a:lnTo>
                  <a:lnTo>
                    <a:pt x="14813" y="50890"/>
                  </a:lnTo>
                  <a:lnTo>
                    <a:pt x="14992" y="50762"/>
                  </a:lnTo>
                  <a:lnTo>
                    <a:pt x="15170" y="50635"/>
                  </a:lnTo>
                  <a:lnTo>
                    <a:pt x="15323" y="50482"/>
                  </a:lnTo>
                  <a:lnTo>
                    <a:pt x="15476" y="50303"/>
                  </a:lnTo>
                  <a:lnTo>
                    <a:pt x="15604" y="50125"/>
                  </a:lnTo>
                  <a:lnTo>
                    <a:pt x="15706" y="49921"/>
                  </a:lnTo>
                  <a:lnTo>
                    <a:pt x="15808" y="49717"/>
                  </a:lnTo>
                  <a:lnTo>
                    <a:pt x="15884" y="49513"/>
                  </a:lnTo>
                  <a:lnTo>
                    <a:pt x="15935" y="49284"/>
                  </a:lnTo>
                  <a:lnTo>
                    <a:pt x="15986" y="49054"/>
                  </a:lnTo>
                  <a:lnTo>
                    <a:pt x="15986" y="48876"/>
                  </a:lnTo>
                  <a:lnTo>
                    <a:pt x="15961" y="48672"/>
                  </a:lnTo>
                  <a:lnTo>
                    <a:pt x="15935" y="48468"/>
                  </a:lnTo>
                  <a:lnTo>
                    <a:pt x="15884" y="48264"/>
                  </a:lnTo>
                  <a:lnTo>
                    <a:pt x="15808" y="48060"/>
                  </a:lnTo>
                  <a:lnTo>
                    <a:pt x="15731" y="47881"/>
                  </a:lnTo>
                  <a:lnTo>
                    <a:pt x="15604" y="47703"/>
                  </a:lnTo>
                  <a:lnTo>
                    <a:pt x="15476" y="47524"/>
                  </a:lnTo>
                  <a:lnTo>
                    <a:pt x="15349" y="47371"/>
                  </a:lnTo>
                  <a:lnTo>
                    <a:pt x="15196" y="47244"/>
                  </a:lnTo>
                  <a:lnTo>
                    <a:pt x="15043" y="47116"/>
                  </a:lnTo>
                  <a:lnTo>
                    <a:pt x="14864" y="47014"/>
                  </a:lnTo>
                  <a:lnTo>
                    <a:pt x="14660" y="46964"/>
                  </a:lnTo>
                  <a:lnTo>
                    <a:pt x="14482" y="46913"/>
                  </a:lnTo>
                  <a:lnTo>
                    <a:pt x="14252" y="46887"/>
                  </a:lnTo>
                  <a:lnTo>
                    <a:pt x="14048" y="46913"/>
                  </a:lnTo>
                  <a:lnTo>
                    <a:pt x="14074" y="46887"/>
                  </a:lnTo>
                  <a:lnTo>
                    <a:pt x="14099" y="46199"/>
                  </a:lnTo>
                  <a:lnTo>
                    <a:pt x="14125" y="45510"/>
                  </a:lnTo>
                  <a:lnTo>
                    <a:pt x="14099" y="44133"/>
                  </a:lnTo>
                  <a:lnTo>
                    <a:pt x="14048" y="42757"/>
                  </a:lnTo>
                  <a:lnTo>
                    <a:pt x="13997" y="41380"/>
                  </a:lnTo>
                  <a:lnTo>
                    <a:pt x="16623" y="41354"/>
                  </a:lnTo>
                  <a:lnTo>
                    <a:pt x="16623" y="41354"/>
                  </a:lnTo>
                  <a:lnTo>
                    <a:pt x="16598" y="41609"/>
                  </a:lnTo>
                  <a:lnTo>
                    <a:pt x="16572" y="41839"/>
                  </a:lnTo>
                  <a:lnTo>
                    <a:pt x="16598" y="42094"/>
                  </a:lnTo>
                  <a:lnTo>
                    <a:pt x="16623" y="42323"/>
                  </a:lnTo>
                  <a:lnTo>
                    <a:pt x="16649" y="42400"/>
                  </a:lnTo>
                  <a:lnTo>
                    <a:pt x="16598" y="42451"/>
                  </a:lnTo>
                  <a:lnTo>
                    <a:pt x="16317" y="42451"/>
                  </a:lnTo>
                  <a:lnTo>
                    <a:pt x="16190" y="42502"/>
                  </a:lnTo>
                  <a:lnTo>
                    <a:pt x="16037" y="42553"/>
                  </a:lnTo>
                  <a:lnTo>
                    <a:pt x="15782" y="42680"/>
                  </a:lnTo>
                  <a:lnTo>
                    <a:pt x="15553" y="42884"/>
                  </a:lnTo>
                  <a:lnTo>
                    <a:pt x="15349" y="43114"/>
                  </a:lnTo>
                  <a:lnTo>
                    <a:pt x="15196" y="43394"/>
                  </a:lnTo>
                  <a:lnTo>
                    <a:pt x="15094" y="43675"/>
                  </a:lnTo>
                  <a:lnTo>
                    <a:pt x="15017" y="43955"/>
                  </a:lnTo>
                  <a:lnTo>
                    <a:pt x="14992" y="44159"/>
                  </a:lnTo>
                  <a:lnTo>
                    <a:pt x="14992" y="44363"/>
                  </a:lnTo>
                  <a:lnTo>
                    <a:pt x="15017" y="44567"/>
                  </a:lnTo>
                  <a:lnTo>
                    <a:pt x="15068" y="44771"/>
                  </a:lnTo>
                  <a:lnTo>
                    <a:pt x="15119" y="44949"/>
                  </a:lnTo>
                  <a:lnTo>
                    <a:pt x="15170" y="45128"/>
                  </a:lnTo>
                  <a:lnTo>
                    <a:pt x="15272" y="45306"/>
                  </a:lnTo>
                  <a:lnTo>
                    <a:pt x="15374" y="45459"/>
                  </a:lnTo>
                  <a:lnTo>
                    <a:pt x="15476" y="45612"/>
                  </a:lnTo>
                  <a:lnTo>
                    <a:pt x="15604" y="45765"/>
                  </a:lnTo>
                  <a:lnTo>
                    <a:pt x="15757" y="45893"/>
                  </a:lnTo>
                  <a:lnTo>
                    <a:pt x="15910" y="45995"/>
                  </a:lnTo>
                  <a:lnTo>
                    <a:pt x="16088" y="46097"/>
                  </a:lnTo>
                  <a:lnTo>
                    <a:pt x="16266" y="46173"/>
                  </a:lnTo>
                  <a:lnTo>
                    <a:pt x="16445" y="46224"/>
                  </a:lnTo>
                  <a:lnTo>
                    <a:pt x="16649" y="46275"/>
                  </a:lnTo>
                  <a:lnTo>
                    <a:pt x="17057" y="46275"/>
                  </a:lnTo>
                  <a:lnTo>
                    <a:pt x="17235" y="46250"/>
                  </a:lnTo>
                  <a:lnTo>
                    <a:pt x="17414" y="46199"/>
                  </a:lnTo>
                  <a:lnTo>
                    <a:pt x="17592" y="46122"/>
                  </a:lnTo>
                  <a:lnTo>
                    <a:pt x="17745" y="46046"/>
                  </a:lnTo>
                  <a:lnTo>
                    <a:pt x="17924" y="45944"/>
                  </a:lnTo>
                  <a:lnTo>
                    <a:pt x="18051" y="45842"/>
                  </a:lnTo>
                  <a:lnTo>
                    <a:pt x="18179" y="45714"/>
                  </a:lnTo>
                  <a:lnTo>
                    <a:pt x="18306" y="45587"/>
                  </a:lnTo>
                  <a:lnTo>
                    <a:pt x="18408" y="45434"/>
                  </a:lnTo>
                  <a:lnTo>
                    <a:pt x="18510" y="45255"/>
                  </a:lnTo>
                  <a:lnTo>
                    <a:pt x="18587" y="45077"/>
                  </a:lnTo>
                  <a:lnTo>
                    <a:pt x="18638" y="44898"/>
                  </a:lnTo>
                  <a:lnTo>
                    <a:pt x="18689" y="44720"/>
                  </a:lnTo>
                  <a:lnTo>
                    <a:pt x="18714" y="44516"/>
                  </a:lnTo>
                  <a:lnTo>
                    <a:pt x="18714" y="44312"/>
                  </a:lnTo>
                  <a:lnTo>
                    <a:pt x="18714" y="44108"/>
                  </a:lnTo>
                  <a:lnTo>
                    <a:pt x="18663" y="43904"/>
                  </a:lnTo>
                  <a:lnTo>
                    <a:pt x="18612" y="43726"/>
                  </a:lnTo>
                  <a:lnTo>
                    <a:pt x="18536" y="43547"/>
                  </a:lnTo>
                  <a:lnTo>
                    <a:pt x="18434" y="43369"/>
                  </a:lnTo>
                  <a:lnTo>
                    <a:pt x="18332" y="43216"/>
                  </a:lnTo>
                  <a:lnTo>
                    <a:pt x="18204" y="43063"/>
                  </a:lnTo>
                  <a:lnTo>
                    <a:pt x="18051" y="42910"/>
                  </a:lnTo>
                  <a:lnTo>
                    <a:pt x="17898" y="42808"/>
                  </a:lnTo>
                  <a:lnTo>
                    <a:pt x="17745" y="42680"/>
                  </a:lnTo>
                  <a:lnTo>
                    <a:pt x="17567" y="42578"/>
                  </a:lnTo>
                  <a:lnTo>
                    <a:pt x="17388" y="42502"/>
                  </a:lnTo>
                  <a:lnTo>
                    <a:pt x="17184" y="42451"/>
                  </a:lnTo>
                  <a:lnTo>
                    <a:pt x="17006" y="42400"/>
                  </a:lnTo>
                  <a:lnTo>
                    <a:pt x="16802" y="42374"/>
                  </a:lnTo>
                  <a:lnTo>
                    <a:pt x="16827" y="42323"/>
                  </a:lnTo>
                  <a:lnTo>
                    <a:pt x="16827" y="42094"/>
                  </a:lnTo>
                  <a:lnTo>
                    <a:pt x="16853" y="41839"/>
                  </a:lnTo>
                  <a:lnTo>
                    <a:pt x="16904" y="41354"/>
                  </a:lnTo>
                  <a:lnTo>
                    <a:pt x="19683" y="41329"/>
                  </a:lnTo>
                  <a:lnTo>
                    <a:pt x="21391" y="41329"/>
                  </a:lnTo>
                  <a:lnTo>
                    <a:pt x="21417" y="42272"/>
                  </a:lnTo>
                  <a:lnTo>
                    <a:pt x="21468" y="43241"/>
                  </a:lnTo>
                  <a:lnTo>
                    <a:pt x="21595" y="45128"/>
                  </a:lnTo>
                  <a:lnTo>
                    <a:pt x="21646" y="45204"/>
                  </a:lnTo>
                  <a:lnTo>
                    <a:pt x="21697" y="45230"/>
                  </a:lnTo>
                  <a:lnTo>
                    <a:pt x="21748" y="45230"/>
                  </a:lnTo>
                  <a:lnTo>
                    <a:pt x="21799" y="45204"/>
                  </a:lnTo>
                  <a:lnTo>
                    <a:pt x="21799" y="45128"/>
                  </a:lnTo>
                  <a:lnTo>
                    <a:pt x="21774" y="43241"/>
                  </a:lnTo>
                  <a:lnTo>
                    <a:pt x="21723" y="42272"/>
                  </a:lnTo>
                  <a:lnTo>
                    <a:pt x="21646" y="41329"/>
                  </a:lnTo>
                  <a:lnTo>
                    <a:pt x="32252" y="41278"/>
                  </a:lnTo>
                  <a:lnTo>
                    <a:pt x="35388" y="41252"/>
                  </a:lnTo>
                  <a:lnTo>
                    <a:pt x="38524" y="41278"/>
                  </a:lnTo>
                  <a:lnTo>
                    <a:pt x="47932" y="41278"/>
                  </a:lnTo>
                  <a:lnTo>
                    <a:pt x="51094" y="41252"/>
                  </a:lnTo>
                  <a:lnTo>
                    <a:pt x="54230" y="41201"/>
                  </a:lnTo>
                  <a:lnTo>
                    <a:pt x="57366" y="41099"/>
                  </a:lnTo>
                  <a:lnTo>
                    <a:pt x="57417" y="41074"/>
                  </a:lnTo>
                  <a:close/>
                  <a:moveTo>
                    <a:pt x="58181" y="58437"/>
                  </a:moveTo>
                  <a:lnTo>
                    <a:pt x="58487" y="59125"/>
                  </a:lnTo>
                  <a:lnTo>
                    <a:pt x="58793" y="59813"/>
                  </a:lnTo>
                  <a:lnTo>
                    <a:pt x="59150" y="60476"/>
                  </a:lnTo>
                  <a:lnTo>
                    <a:pt x="59558" y="61139"/>
                  </a:lnTo>
                  <a:lnTo>
                    <a:pt x="59966" y="61802"/>
                  </a:lnTo>
                  <a:lnTo>
                    <a:pt x="60400" y="62414"/>
                  </a:lnTo>
                  <a:lnTo>
                    <a:pt x="60859" y="63026"/>
                  </a:lnTo>
                  <a:lnTo>
                    <a:pt x="61343" y="63612"/>
                  </a:lnTo>
                  <a:lnTo>
                    <a:pt x="54332" y="63587"/>
                  </a:lnTo>
                  <a:lnTo>
                    <a:pt x="47346" y="63561"/>
                  </a:lnTo>
                  <a:lnTo>
                    <a:pt x="33323" y="63510"/>
                  </a:lnTo>
                  <a:lnTo>
                    <a:pt x="26312" y="63510"/>
                  </a:lnTo>
                  <a:lnTo>
                    <a:pt x="19326" y="63561"/>
                  </a:lnTo>
                  <a:lnTo>
                    <a:pt x="15808" y="63587"/>
                  </a:lnTo>
                  <a:lnTo>
                    <a:pt x="12315" y="63638"/>
                  </a:lnTo>
                  <a:lnTo>
                    <a:pt x="8822" y="63714"/>
                  </a:lnTo>
                  <a:lnTo>
                    <a:pt x="5329" y="63791"/>
                  </a:lnTo>
                  <a:lnTo>
                    <a:pt x="5864" y="62567"/>
                  </a:lnTo>
                  <a:lnTo>
                    <a:pt x="6119" y="61955"/>
                  </a:lnTo>
                  <a:lnTo>
                    <a:pt x="6349" y="61318"/>
                  </a:lnTo>
                  <a:lnTo>
                    <a:pt x="6578" y="60680"/>
                  </a:lnTo>
                  <a:lnTo>
                    <a:pt x="6757" y="60043"/>
                  </a:lnTo>
                  <a:lnTo>
                    <a:pt x="6910" y="59380"/>
                  </a:lnTo>
                  <a:lnTo>
                    <a:pt x="7037" y="58717"/>
                  </a:lnTo>
                  <a:lnTo>
                    <a:pt x="7063" y="58717"/>
                  </a:lnTo>
                  <a:lnTo>
                    <a:pt x="13436" y="58794"/>
                  </a:lnTo>
                  <a:lnTo>
                    <a:pt x="19836" y="58819"/>
                  </a:lnTo>
                  <a:lnTo>
                    <a:pt x="26235" y="58819"/>
                  </a:lnTo>
                  <a:lnTo>
                    <a:pt x="32635" y="58794"/>
                  </a:lnTo>
                  <a:lnTo>
                    <a:pt x="39009" y="58717"/>
                  </a:lnTo>
                  <a:lnTo>
                    <a:pt x="45408" y="58641"/>
                  </a:lnTo>
                  <a:lnTo>
                    <a:pt x="58181" y="58437"/>
                  </a:lnTo>
                  <a:close/>
                  <a:moveTo>
                    <a:pt x="61419" y="64071"/>
                  </a:moveTo>
                  <a:lnTo>
                    <a:pt x="61445" y="64352"/>
                  </a:lnTo>
                  <a:lnTo>
                    <a:pt x="61419" y="64607"/>
                  </a:lnTo>
                  <a:lnTo>
                    <a:pt x="61368" y="64913"/>
                  </a:lnTo>
                  <a:lnTo>
                    <a:pt x="61292" y="65218"/>
                  </a:lnTo>
                  <a:lnTo>
                    <a:pt x="61215" y="65218"/>
                  </a:lnTo>
                  <a:lnTo>
                    <a:pt x="52445" y="65168"/>
                  </a:lnTo>
                  <a:lnTo>
                    <a:pt x="43674" y="65142"/>
                  </a:lnTo>
                  <a:lnTo>
                    <a:pt x="43598" y="65066"/>
                  </a:lnTo>
                  <a:lnTo>
                    <a:pt x="43521" y="65066"/>
                  </a:lnTo>
                  <a:lnTo>
                    <a:pt x="43368" y="65142"/>
                  </a:lnTo>
                  <a:lnTo>
                    <a:pt x="26082" y="65142"/>
                  </a:lnTo>
                  <a:lnTo>
                    <a:pt x="19071" y="65091"/>
                  </a:lnTo>
                  <a:lnTo>
                    <a:pt x="15578" y="65117"/>
                  </a:lnTo>
                  <a:lnTo>
                    <a:pt x="12060" y="65142"/>
                  </a:lnTo>
                  <a:lnTo>
                    <a:pt x="8567" y="65218"/>
                  </a:lnTo>
                  <a:lnTo>
                    <a:pt x="6808" y="65295"/>
                  </a:lnTo>
                  <a:lnTo>
                    <a:pt x="5074" y="65371"/>
                  </a:lnTo>
                  <a:lnTo>
                    <a:pt x="5099" y="65193"/>
                  </a:lnTo>
                  <a:lnTo>
                    <a:pt x="5099" y="65040"/>
                  </a:lnTo>
                  <a:lnTo>
                    <a:pt x="5048" y="64709"/>
                  </a:lnTo>
                  <a:lnTo>
                    <a:pt x="4972" y="64224"/>
                  </a:lnTo>
                  <a:lnTo>
                    <a:pt x="5048" y="64199"/>
                  </a:lnTo>
                  <a:lnTo>
                    <a:pt x="5125" y="64173"/>
                  </a:lnTo>
                  <a:lnTo>
                    <a:pt x="8643" y="64250"/>
                  </a:lnTo>
                  <a:lnTo>
                    <a:pt x="12162" y="64301"/>
                  </a:lnTo>
                  <a:lnTo>
                    <a:pt x="15680" y="64326"/>
                  </a:lnTo>
                  <a:lnTo>
                    <a:pt x="19198" y="64352"/>
                  </a:lnTo>
                  <a:lnTo>
                    <a:pt x="26210" y="64352"/>
                  </a:lnTo>
                  <a:lnTo>
                    <a:pt x="33247" y="64326"/>
                  </a:lnTo>
                  <a:lnTo>
                    <a:pt x="47320" y="64199"/>
                  </a:lnTo>
                  <a:lnTo>
                    <a:pt x="54357" y="64122"/>
                  </a:lnTo>
                  <a:lnTo>
                    <a:pt x="61394" y="64097"/>
                  </a:lnTo>
                  <a:lnTo>
                    <a:pt x="61419" y="64071"/>
                  </a:lnTo>
                  <a:close/>
                  <a:moveTo>
                    <a:pt x="42272" y="65575"/>
                  </a:moveTo>
                  <a:lnTo>
                    <a:pt x="41380" y="65958"/>
                  </a:lnTo>
                  <a:lnTo>
                    <a:pt x="40946" y="66111"/>
                  </a:lnTo>
                  <a:lnTo>
                    <a:pt x="40487" y="66238"/>
                  </a:lnTo>
                  <a:lnTo>
                    <a:pt x="40029" y="66340"/>
                  </a:lnTo>
                  <a:lnTo>
                    <a:pt x="39544" y="66391"/>
                  </a:lnTo>
                  <a:lnTo>
                    <a:pt x="39009" y="66391"/>
                  </a:lnTo>
                  <a:lnTo>
                    <a:pt x="38754" y="66366"/>
                  </a:lnTo>
                  <a:lnTo>
                    <a:pt x="38473" y="66315"/>
                  </a:lnTo>
                  <a:lnTo>
                    <a:pt x="38167" y="66238"/>
                  </a:lnTo>
                  <a:lnTo>
                    <a:pt x="37861" y="66162"/>
                  </a:lnTo>
                  <a:lnTo>
                    <a:pt x="37249" y="65958"/>
                  </a:lnTo>
                  <a:lnTo>
                    <a:pt x="36663" y="65754"/>
                  </a:lnTo>
                  <a:lnTo>
                    <a:pt x="36051" y="65575"/>
                  </a:lnTo>
                  <a:close/>
                  <a:moveTo>
                    <a:pt x="33757" y="65575"/>
                  </a:moveTo>
                  <a:lnTo>
                    <a:pt x="33425" y="65728"/>
                  </a:lnTo>
                  <a:lnTo>
                    <a:pt x="33094" y="65932"/>
                  </a:lnTo>
                  <a:lnTo>
                    <a:pt x="32762" y="66136"/>
                  </a:lnTo>
                  <a:lnTo>
                    <a:pt x="32456" y="66340"/>
                  </a:lnTo>
                  <a:lnTo>
                    <a:pt x="31844" y="66799"/>
                  </a:lnTo>
                  <a:lnTo>
                    <a:pt x="31258" y="67284"/>
                  </a:lnTo>
                  <a:lnTo>
                    <a:pt x="30595" y="67845"/>
                  </a:lnTo>
                  <a:lnTo>
                    <a:pt x="29958" y="68431"/>
                  </a:lnTo>
                  <a:lnTo>
                    <a:pt x="29932" y="68456"/>
                  </a:lnTo>
                  <a:lnTo>
                    <a:pt x="29907" y="68482"/>
                  </a:lnTo>
                  <a:lnTo>
                    <a:pt x="29881" y="68507"/>
                  </a:lnTo>
                  <a:lnTo>
                    <a:pt x="29626" y="68762"/>
                  </a:lnTo>
                  <a:lnTo>
                    <a:pt x="29397" y="69043"/>
                  </a:lnTo>
                  <a:lnTo>
                    <a:pt x="29193" y="69323"/>
                  </a:lnTo>
                  <a:lnTo>
                    <a:pt x="28989" y="69629"/>
                  </a:lnTo>
                  <a:lnTo>
                    <a:pt x="28810" y="69935"/>
                  </a:lnTo>
                  <a:lnTo>
                    <a:pt x="28657" y="70241"/>
                  </a:lnTo>
                  <a:lnTo>
                    <a:pt x="28555" y="70573"/>
                  </a:lnTo>
                  <a:lnTo>
                    <a:pt x="28453" y="70930"/>
                  </a:lnTo>
                  <a:lnTo>
                    <a:pt x="28046" y="70267"/>
                  </a:lnTo>
                  <a:lnTo>
                    <a:pt x="27587" y="69629"/>
                  </a:lnTo>
                  <a:lnTo>
                    <a:pt x="27128" y="69017"/>
                  </a:lnTo>
                  <a:lnTo>
                    <a:pt x="26694" y="68482"/>
                  </a:lnTo>
                  <a:lnTo>
                    <a:pt x="26286" y="68023"/>
                  </a:lnTo>
                  <a:lnTo>
                    <a:pt x="25878" y="67564"/>
                  </a:lnTo>
                  <a:lnTo>
                    <a:pt x="25419" y="67156"/>
                  </a:lnTo>
                  <a:lnTo>
                    <a:pt x="24961" y="66774"/>
                  </a:lnTo>
                  <a:lnTo>
                    <a:pt x="24451" y="66442"/>
                  </a:lnTo>
                  <a:lnTo>
                    <a:pt x="23941" y="66136"/>
                  </a:lnTo>
                  <a:lnTo>
                    <a:pt x="23405" y="65881"/>
                  </a:lnTo>
                  <a:lnTo>
                    <a:pt x="22844" y="65677"/>
                  </a:lnTo>
                  <a:lnTo>
                    <a:pt x="27969" y="65601"/>
                  </a:lnTo>
                  <a:lnTo>
                    <a:pt x="33068" y="65575"/>
                  </a:lnTo>
                  <a:close/>
                  <a:moveTo>
                    <a:pt x="53592" y="70063"/>
                  </a:moveTo>
                  <a:lnTo>
                    <a:pt x="54128" y="70241"/>
                  </a:lnTo>
                  <a:lnTo>
                    <a:pt x="54663" y="70445"/>
                  </a:lnTo>
                  <a:lnTo>
                    <a:pt x="55198" y="70675"/>
                  </a:lnTo>
                  <a:lnTo>
                    <a:pt x="55683" y="70930"/>
                  </a:lnTo>
                  <a:lnTo>
                    <a:pt x="56193" y="71210"/>
                  </a:lnTo>
                  <a:lnTo>
                    <a:pt x="56652" y="71490"/>
                  </a:lnTo>
                  <a:lnTo>
                    <a:pt x="57136" y="71822"/>
                  </a:lnTo>
                  <a:lnTo>
                    <a:pt x="57570" y="72153"/>
                  </a:lnTo>
                  <a:lnTo>
                    <a:pt x="57162" y="72026"/>
                  </a:lnTo>
                  <a:lnTo>
                    <a:pt x="56754" y="71898"/>
                  </a:lnTo>
                  <a:lnTo>
                    <a:pt x="56320" y="71796"/>
                  </a:lnTo>
                  <a:lnTo>
                    <a:pt x="55912" y="71669"/>
                  </a:lnTo>
                  <a:lnTo>
                    <a:pt x="55504" y="71516"/>
                  </a:lnTo>
                  <a:lnTo>
                    <a:pt x="55122" y="71337"/>
                  </a:lnTo>
                  <a:lnTo>
                    <a:pt x="54740" y="71108"/>
                  </a:lnTo>
                  <a:lnTo>
                    <a:pt x="54561" y="70981"/>
                  </a:lnTo>
                  <a:lnTo>
                    <a:pt x="54383" y="70828"/>
                  </a:lnTo>
                  <a:lnTo>
                    <a:pt x="53975" y="70445"/>
                  </a:lnTo>
                  <a:lnTo>
                    <a:pt x="53592" y="70063"/>
                  </a:lnTo>
                  <a:close/>
                  <a:moveTo>
                    <a:pt x="93213" y="64709"/>
                  </a:moveTo>
                  <a:lnTo>
                    <a:pt x="93468" y="65244"/>
                  </a:lnTo>
                  <a:lnTo>
                    <a:pt x="93697" y="65805"/>
                  </a:lnTo>
                  <a:lnTo>
                    <a:pt x="93876" y="66391"/>
                  </a:lnTo>
                  <a:lnTo>
                    <a:pt x="94054" y="66952"/>
                  </a:lnTo>
                  <a:lnTo>
                    <a:pt x="94207" y="67666"/>
                  </a:lnTo>
                  <a:lnTo>
                    <a:pt x="94309" y="68354"/>
                  </a:lnTo>
                  <a:lnTo>
                    <a:pt x="94385" y="69043"/>
                  </a:lnTo>
                  <a:lnTo>
                    <a:pt x="94436" y="69757"/>
                  </a:lnTo>
                  <a:lnTo>
                    <a:pt x="94462" y="70445"/>
                  </a:lnTo>
                  <a:lnTo>
                    <a:pt x="94436" y="71159"/>
                  </a:lnTo>
                  <a:lnTo>
                    <a:pt x="94411" y="71873"/>
                  </a:lnTo>
                  <a:lnTo>
                    <a:pt x="94360" y="72561"/>
                  </a:lnTo>
                  <a:lnTo>
                    <a:pt x="94003" y="72561"/>
                  </a:lnTo>
                  <a:lnTo>
                    <a:pt x="93672" y="72510"/>
                  </a:lnTo>
                  <a:lnTo>
                    <a:pt x="93340" y="72459"/>
                  </a:lnTo>
                  <a:lnTo>
                    <a:pt x="93009" y="72357"/>
                  </a:lnTo>
                  <a:lnTo>
                    <a:pt x="92677" y="72255"/>
                  </a:lnTo>
                  <a:lnTo>
                    <a:pt x="92371" y="72128"/>
                  </a:lnTo>
                  <a:lnTo>
                    <a:pt x="92091" y="71975"/>
                  </a:lnTo>
                  <a:lnTo>
                    <a:pt x="91810" y="71796"/>
                  </a:lnTo>
                  <a:lnTo>
                    <a:pt x="91555" y="71592"/>
                  </a:lnTo>
                  <a:lnTo>
                    <a:pt x="91300" y="71388"/>
                  </a:lnTo>
                  <a:lnTo>
                    <a:pt x="91071" y="71134"/>
                  </a:lnTo>
                  <a:lnTo>
                    <a:pt x="90893" y="70879"/>
                  </a:lnTo>
                  <a:lnTo>
                    <a:pt x="90714" y="70598"/>
                  </a:lnTo>
                  <a:lnTo>
                    <a:pt x="90561" y="70292"/>
                  </a:lnTo>
                  <a:lnTo>
                    <a:pt x="90434" y="69961"/>
                  </a:lnTo>
                  <a:lnTo>
                    <a:pt x="90357" y="69604"/>
                  </a:lnTo>
                  <a:lnTo>
                    <a:pt x="90281" y="69196"/>
                  </a:lnTo>
                  <a:lnTo>
                    <a:pt x="90255" y="68813"/>
                  </a:lnTo>
                  <a:lnTo>
                    <a:pt x="90255" y="68405"/>
                  </a:lnTo>
                  <a:lnTo>
                    <a:pt x="90281" y="67998"/>
                  </a:lnTo>
                  <a:lnTo>
                    <a:pt x="90357" y="67615"/>
                  </a:lnTo>
                  <a:lnTo>
                    <a:pt x="90485" y="67258"/>
                  </a:lnTo>
                  <a:lnTo>
                    <a:pt x="90612" y="66876"/>
                  </a:lnTo>
                  <a:lnTo>
                    <a:pt x="90791" y="66544"/>
                  </a:lnTo>
                  <a:lnTo>
                    <a:pt x="90995" y="66213"/>
                  </a:lnTo>
                  <a:lnTo>
                    <a:pt x="91224" y="65932"/>
                  </a:lnTo>
                  <a:lnTo>
                    <a:pt x="91504" y="65652"/>
                  </a:lnTo>
                  <a:lnTo>
                    <a:pt x="91785" y="65397"/>
                  </a:lnTo>
                  <a:lnTo>
                    <a:pt x="92091" y="65168"/>
                  </a:lnTo>
                  <a:lnTo>
                    <a:pt x="92448" y="64989"/>
                  </a:lnTo>
                  <a:lnTo>
                    <a:pt x="92805" y="64836"/>
                  </a:lnTo>
                  <a:lnTo>
                    <a:pt x="93213" y="64709"/>
                  </a:lnTo>
                  <a:close/>
                  <a:moveTo>
                    <a:pt x="29575" y="69374"/>
                  </a:moveTo>
                  <a:lnTo>
                    <a:pt x="29550" y="69680"/>
                  </a:lnTo>
                  <a:lnTo>
                    <a:pt x="29550" y="70012"/>
                  </a:lnTo>
                  <a:lnTo>
                    <a:pt x="29575" y="70343"/>
                  </a:lnTo>
                  <a:lnTo>
                    <a:pt x="29601" y="70675"/>
                  </a:lnTo>
                  <a:lnTo>
                    <a:pt x="29677" y="71465"/>
                  </a:lnTo>
                  <a:lnTo>
                    <a:pt x="29703" y="72230"/>
                  </a:lnTo>
                  <a:lnTo>
                    <a:pt x="29703" y="72612"/>
                  </a:lnTo>
                  <a:lnTo>
                    <a:pt x="29677" y="72969"/>
                  </a:lnTo>
                  <a:lnTo>
                    <a:pt x="29626" y="73352"/>
                  </a:lnTo>
                  <a:lnTo>
                    <a:pt x="29550" y="73734"/>
                  </a:lnTo>
                  <a:lnTo>
                    <a:pt x="29499" y="73428"/>
                  </a:lnTo>
                  <a:lnTo>
                    <a:pt x="29422" y="73097"/>
                  </a:lnTo>
                  <a:lnTo>
                    <a:pt x="29320" y="72765"/>
                  </a:lnTo>
                  <a:lnTo>
                    <a:pt x="29193" y="72434"/>
                  </a:lnTo>
                  <a:lnTo>
                    <a:pt x="28912" y="71771"/>
                  </a:lnTo>
                  <a:lnTo>
                    <a:pt x="28581" y="71134"/>
                  </a:lnTo>
                  <a:lnTo>
                    <a:pt x="28785" y="70675"/>
                  </a:lnTo>
                  <a:lnTo>
                    <a:pt x="29014" y="70216"/>
                  </a:lnTo>
                  <a:lnTo>
                    <a:pt x="29295" y="69782"/>
                  </a:lnTo>
                  <a:lnTo>
                    <a:pt x="29575" y="69374"/>
                  </a:lnTo>
                  <a:close/>
                  <a:moveTo>
                    <a:pt x="42680" y="71414"/>
                  </a:moveTo>
                  <a:lnTo>
                    <a:pt x="42451" y="71745"/>
                  </a:lnTo>
                  <a:lnTo>
                    <a:pt x="41992" y="72459"/>
                  </a:lnTo>
                  <a:lnTo>
                    <a:pt x="41762" y="72791"/>
                  </a:lnTo>
                  <a:lnTo>
                    <a:pt x="41533" y="73097"/>
                  </a:lnTo>
                  <a:lnTo>
                    <a:pt x="41278" y="73403"/>
                  </a:lnTo>
                  <a:lnTo>
                    <a:pt x="40997" y="73709"/>
                  </a:lnTo>
                  <a:lnTo>
                    <a:pt x="40691" y="73989"/>
                  </a:lnTo>
                  <a:lnTo>
                    <a:pt x="40360" y="74270"/>
                  </a:lnTo>
                  <a:lnTo>
                    <a:pt x="39952" y="74575"/>
                  </a:lnTo>
                  <a:lnTo>
                    <a:pt x="39544" y="74907"/>
                  </a:lnTo>
                  <a:lnTo>
                    <a:pt x="39162" y="75264"/>
                  </a:lnTo>
                  <a:lnTo>
                    <a:pt x="38830" y="75621"/>
                  </a:lnTo>
                  <a:lnTo>
                    <a:pt x="39162" y="74983"/>
                  </a:lnTo>
                  <a:lnTo>
                    <a:pt x="39544" y="74371"/>
                  </a:lnTo>
                  <a:lnTo>
                    <a:pt x="39978" y="73811"/>
                  </a:lnTo>
                  <a:lnTo>
                    <a:pt x="40436" y="73250"/>
                  </a:lnTo>
                  <a:lnTo>
                    <a:pt x="40946" y="72740"/>
                  </a:lnTo>
                  <a:lnTo>
                    <a:pt x="41507" y="72255"/>
                  </a:lnTo>
                  <a:lnTo>
                    <a:pt x="42068" y="71822"/>
                  </a:lnTo>
                  <a:lnTo>
                    <a:pt x="42680" y="71414"/>
                  </a:lnTo>
                  <a:close/>
                  <a:moveTo>
                    <a:pt x="20320" y="68303"/>
                  </a:moveTo>
                  <a:lnTo>
                    <a:pt x="20473" y="68329"/>
                  </a:lnTo>
                  <a:lnTo>
                    <a:pt x="20626" y="68354"/>
                  </a:lnTo>
                  <a:lnTo>
                    <a:pt x="20779" y="68431"/>
                  </a:lnTo>
                  <a:lnTo>
                    <a:pt x="20932" y="68507"/>
                  </a:lnTo>
                  <a:lnTo>
                    <a:pt x="21238" y="68686"/>
                  </a:lnTo>
                  <a:lnTo>
                    <a:pt x="21544" y="68941"/>
                  </a:lnTo>
                  <a:lnTo>
                    <a:pt x="21850" y="69221"/>
                  </a:lnTo>
                  <a:lnTo>
                    <a:pt x="22130" y="69553"/>
                  </a:lnTo>
                  <a:lnTo>
                    <a:pt x="22411" y="69910"/>
                  </a:lnTo>
                  <a:lnTo>
                    <a:pt x="22691" y="70292"/>
                  </a:lnTo>
                  <a:lnTo>
                    <a:pt x="22946" y="70649"/>
                  </a:lnTo>
                  <a:lnTo>
                    <a:pt x="23405" y="71414"/>
                  </a:lnTo>
                  <a:lnTo>
                    <a:pt x="24094" y="72587"/>
                  </a:lnTo>
                  <a:lnTo>
                    <a:pt x="24425" y="73122"/>
                  </a:lnTo>
                  <a:lnTo>
                    <a:pt x="24782" y="73632"/>
                  </a:lnTo>
                  <a:lnTo>
                    <a:pt x="24961" y="73862"/>
                  </a:lnTo>
                  <a:lnTo>
                    <a:pt x="25164" y="74066"/>
                  </a:lnTo>
                  <a:lnTo>
                    <a:pt x="25394" y="74270"/>
                  </a:lnTo>
                  <a:lnTo>
                    <a:pt x="25649" y="74422"/>
                  </a:lnTo>
                  <a:lnTo>
                    <a:pt x="25292" y="74550"/>
                  </a:lnTo>
                  <a:lnTo>
                    <a:pt x="24961" y="74703"/>
                  </a:lnTo>
                  <a:lnTo>
                    <a:pt x="24629" y="74856"/>
                  </a:lnTo>
                  <a:lnTo>
                    <a:pt x="24298" y="75034"/>
                  </a:lnTo>
                  <a:lnTo>
                    <a:pt x="23992" y="75238"/>
                  </a:lnTo>
                  <a:lnTo>
                    <a:pt x="23711" y="75442"/>
                  </a:lnTo>
                  <a:lnTo>
                    <a:pt x="23431" y="75672"/>
                  </a:lnTo>
                  <a:lnTo>
                    <a:pt x="23150" y="75901"/>
                  </a:lnTo>
                  <a:lnTo>
                    <a:pt x="22793" y="75085"/>
                  </a:lnTo>
                  <a:lnTo>
                    <a:pt x="22436" y="74295"/>
                  </a:lnTo>
                  <a:lnTo>
                    <a:pt x="22029" y="73530"/>
                  </a:lnTo>
                  <a:lnTo>
                    <a:pt x="21595" y="72765"/>
                  </a:lnTo>
                  <a:lnTo>
                    <a:pt x="21366" y="72357"/>
                  </a:lnTo>
                  <a:lnTo>
                    <a:pt x="21034" y="71847"/>
                  </a:lnTo>
                  <a:lnTo>
                    <a:pt x="20652" y="71236"/>
                  </a:lnTo>
                  <a:lnTo>
                    <a:pt x="20269" y="70598"/>
                  </a:lnTo>
                  <a:lnTo>
                    <a:pt x="20116" y="70267"/>
                  </a:lnTo>
                  <a:lnTo>
                    <a:pt x="19963" y="69935"/>
                  </a:lnTo>
                  <a:lnTo>
                    <a:pt x="19861" y="69604"/>
                  </a:lnTo>
                  <a:lnTo>
                    <a:pt x="19785" y="69298"/>
                  </a:lnTo>
                  <a:lnTo>
                    <a:pt x="19759" y="69017"/>
                  </a:lnTo>
                  <a:lnTo>
                    <a:pt x="19785" y="68762"/>
                  </a:lnTo>
                  <a:lnTo>
                    <a:pt x="19836" y="68635"/>
                  </a:lnTo>
                  <a:lnTo>
                    <a:pt x="19887" y="68533"/>
                  </a:lnTo>
                  <a:lnTo>
                    <a:pt x="19938" y="68431"/>
                  </a:lnTo>
                  <a:lnTo>
                    <a:pt x="20040" y="68329"/>
                  </a:lnTo>
                  <a:lnTo>
                    <a:pt x="20167" y="68303"/>
                  </a:lnTo>
                  <a:close/>
                  <a:moveTo>
                    <a:pt x="5074" y="73658"/>
                  </a:moveTo>
                  <a:lnTo>
                    <a:pt x="5176" y="73709"/>
                  </a:lnTo>
                  <a:lnTo>
                    <a:pt x="5303" y="73811"/>
                  </a:lnTo>
                  <a:lnTo>
                    <a:pt x="5558" y="74142"/>
                  </a:lnTo>
                  <a:lnTo>
                    <a:pt x="5915" y="74652"/>
                  </a:lnTo>
                  <a:lnTo>
                    <a:pt x="6298" y="75289"/>
                  </a:lnTo>
                  <a:lnTo>
                    <a:pt x="6706" y="75927"/>
                  </a:lnTo>
                  <a:lnTo>
                    <a:pt x="6910" y="76258"/>
                  </a:lnTo>
                  <a:lnTo>
                    <a:pt x="7114" y="76564"/>
                  </a:lnTo>
                  <a:lnTo>
                    <a:pt x="7343" y="76870"/>
                  </a:lnTo>
                  <a:lnTo>
                    <a:pt x="7598" y="77151"/>
                  </a:lnTo>
                  <a:lnTo>
                    <a:pt x="7598" y="77151"/>
                  </a:lnTo>
                  <a:lnTo>
                    <a:pt x="6859" y="76794"/>
                  </a:lnTo>
                  <a:lnTo>
                    <a:pt x="6119" y="76462"/>
                  </a:lnTo>
                  <a:lnTo>
                    <a:pt x="5839" y="76105"/>
                  </a:lnTo>
                  <a:lnTo>
                    <a:pt x="5584" y="75723"/>
                  </a:lnTo>
                  <a:lnTo>
                    <a:pt x="5329" y="75366"/>
                  </a:lnTo>
                  <a:lnTo>
                    <a:pt x="5099" y="74958"/>
                  </a:lnTo>
                  <a:lnTo>
                    <a:pt x="4844" y="74473"/>
                  </a:lnTo>
                  <a:lnTo>
                    <a:pt x="4640" y="74015"/>
                  </a:lnTo>
                  <a:lnTo>
                    <a:pt x="5074" y="73658"/>
                  </a:lnTo>
                  <a:close/>
                  <a:moveTo>
                    <a:pt x="61343" y="76743"/>
                  </a:moveTo>
                  <a:lnTo>
                    <a:pt x="61598" y="77278"/>
                  </a:lnTo>
                  <a:lnTo>
                    <a:pt x="61827" y="77839"/>
                  </a:lnTo>
                  <a:lnTo>
                    <a:pt x="62031" y="78400"/>
                  </a:lnTo>
                  <a:lnTo>
                    <a:pt x="62210" y="78986"/>
                  </a:lnTo>
                  <a:lnTo>
                    <a:pt x="61929" y="78451"/>
                  </a:lnTo>
                  <a:lnTo>
                    <a:pt x="61700" y="77915"/>
                  </a:lnTo>
                  <a:lnTo>
                    <a:pt x="61496" y="77355"/>
                  </a:lnTo>
                  <a:lnTo>
                    <a:pt x="61343" y="76743"/>
                  </a:lnTo>
                  <a:close/>
                  <a:moveTo>
                    <a:pt x="21723" y="65677"/>
                  </a:moveTo>
                  <a:lnTo>
                    <a:pt x="22385" y="65907"/>
                  </a:lnTo>
                  <a:lnTo>
                    <a:pt x="22997" y="66162"/>
                  </a:lnTo>
                  <a:lnTo>
                    <a:pt x="23584" y="66468"/>
                  </a:lnTo>
                  <a:lnTo>
                    <a:pt x="24170" y="66825"/>
                  </a:lnTo>
                  <a:lnTo>
                    <a:pt x="24706" y="67207"/>
                  </a:lnTo>
                  <a:lnTo>
                    <a:pt x="25215" y="67615"/>
                  </a:lnTo>
                  <a:lnTo>
                    <a:pt x="25725" y="68074"/>
                  </a:lnTo>
                  <a:lnTo>
                    <a:pt x="26184" y="68584"/>
                  </a:lnTo>
                  <a:lnTo>
                    <a:pt x="26669" y="69145"/>
                  </a:lnTo>
                  <a:lnTo>
                    <a:pt x="27153" y="69782"/>
                  </a:lnTo>
                  <a:lnTo>
                    <a:pt x="27663" y="70496"/>
                  </a:lnTo>
                  <a:lnTo>
                    <a:pt x="28147" y="71210"/>
                  </a:lnTo>
                  <a:lnTo>
                    <a:pt x="28351" y="71592"/>
                  </a:lnTo>
                  <a:lnTo>
                    <a:pt x="28555" y="71975"/>
                  </a:lnTo>
                  <a:lnTo>
                    <a:pt x="28734" y="72357"/>
                  </a:lnTo>
                  <a:lnTo>
                    <a:pt x="28887" y="72740"/>
                  </a:lnTo>
                  <a:lnTo>
                    <a:pt x="29040" y="73122"/>
                  </a:lnTo>
                  <a:lnTo>
                    <a:pt x="29142" y="73505"/>
                  </a:lnTo>
                  <a:lnTo>
                    <a:pt x="29193" y="73887"/>
                  </a:lnTo>
                  <a:lnTo>
                    <a:pt x="29218" y="74244"/>
                  </a:lnTo>
                  <a:lnTo>
                    <a:pt x="28632" y="74142"/>
                  </a:lnTo>
                  <a:lnTo>
                    <a:pt x="28326" y="74091"/>
                  </a:lnTo>
                  <a:lnTo>
                    <a:pt x="28020" y="74066"/>
                  </a:lnTo>
                  <a:lnTo>
                    <a:pt x="27791" y="74066"/>
                  </a:lnTo>
                  <a:lnTo>
                    <a:pt x="27383" y="74091"/>
                  </a:lnTo>
                  <a:lnTo>
                    <a:pt x="26949" y="74117"/>
                  </a:lnTo>
                  <a:lnTo>
                    <a:pt x="26541" y="74193"/>
                  </a:lnTo>
                  <a:lnTo>
                    <a:pt x="26133" y="74270"/>
                  </a:lnTo>
                  <a:lnTo>
                    <a:pt x="25802" y="74066"/>
                  </a:lnTo>
                  <a:lnTo>
                    <a:pt x="25496" y="73836"/>
                  </a:lnTo>
                  <a:lnTo>
                    <a:pt x="25241" y="73581"/>
                  </a:lnTo>
                  <a:lnTo>
                    <a:pt x="25012" y="73301"/>
                  </a:lnTo>
                  <a:lnTo>
                    <a:pt x="24782" y="72995"/>
                  </a:lnTo>
                  <a:lnTo>
                    <a:pt x="24578" y="72663"/>
                  </a:lnTo>
                  <a:lnTo>
                    <a:pt x="24196" y="72000"/>
                  </a:lnTo>
                  <a:lnTo>
                    <a:pt x="23813" y="71388"/>
                  </a:lnTo>
                  <a:lnTo>
                    <a:pt x="23405" y="70802"/>
                  </a:lnTo>
                  <a:lnTo>
                    <a:pt x="22972" y="70216"/>
                  </a:lnTo>
                  <a:lnTo>
                    <a:pt x="22538" y="69655"/>
                  </a:lnTo>
                  <a:lnTo>
                    <a:pt x="22080" y="69068"/>
                  </a:lnTo>
                  <a:lnTo>
                    <a:pt x="21825" y="68762"/>
                  </a:lnTo>
                  <a:lnTo>
                    <a:pt x="21519" y="68482"/>
                  </a:lnTo>
                  <a:lnTo>
                    <a:pt x="21238" y="68253"/>
                  </a:lnTo>
                  <a:lnTo>
                    <a:pt x="21060" y="68176"/>
                  </a:lnTo>
                  <a:lnTo>
                    <a:pt x="20907" y="68100"/>
                  </a:lnTo>
                  <a:lnTo>
                    <a:pt x="20728" y="68049"/>
                  </a:lnTo>
                  <a:lnTo>
                    <a:pt x="20575" y="67998"/>
                  </a:lnTo>
                  <a:lnTo>
                    <a:pt x="20397" y="67998"/>
                  </a:lnTo>
                  <a:lnTo>
                    <a:pt x="20218" y="68023"/>
                  </a:lnTo>
                  <a:lnTo>
                    <a:pt x="20167" y="67998"/>
                  </a:lnTo>
                  <a:lnTo>
                    <a:pt x="20116" y="67998"/>
                  </a:lnTo>
                  <a:lnTo>
                    <a:pt x="19938" y="68049"/>
                  </a:lnTo>
                  <a:lnTo>
                    <a:pt x="19785" y="68151"/>
                  </a:lnTo>
                  <a:lnTo>
                    <a:pt x="19683" y="68227"/>
                  </a:lnTo>
                  <a:lnTo>
                    <a:pt x="19581" y="68329"/>
                  </a:lnTo>
                  <a:lnTo>
                    <a:pt x="19504" y="68431"/>
                  </a:lnTo>
                  <a:lnTo>
                    <a:pt x="19453" y="68558"/>
                  </a:lnTo>
                  <a:lnTo>
                    <a:pt x="19402" y="68686"/>
                  </a:lnTo>
                  <a:lnTo>
                    <a:pt x="19377" y="68813"/>
                  </a:lnTo>
                  <a:lnTo>
                    <a:pt x="19377" y="69068"/>
                  </a:lnTo>
                  <a:lnTo>
                    <a:pt x="19453" y="69374"/>
                  </a:lnTo>
                  <a:lnTo>
                    <a:pt x="19530" y="69680"/>
                  </a:lnTo>
                  <a:lnTo>
                    <a:pt x="19657" y="69961"/>
                  </a:lnTo>
                  <a:lnTo>
                    <a:pt x="20040" y="70751"/>
                  </a:lnTo>
                  <a:lnTo>
                    <a:pt x="20448" y="71516"/>
                  </a:lnTo>
                  <a:lnTo>
                    <a:pt x="20856" y="72281"/>
                  </a:lnTo>
                  <a:lnTo>
                    <a:pt x="21289" y="73020"/>
                  </a:lnTo>
                  <a:lnTo>
                    <a:pt x="22156" y="74524"/>
                  </a:lnTo>
                  <a:lnTo>
                    <a:pt x="22589" y="75289"/>
                  </a:lnTo>
                  <a:lnTo>
                    <a:pt x="22997" y="76054"/>
                  </a:lnTo>
                  <a:lnTo>
                    <a:pt x="22717" y="76360"/>
                  </a:lnTo>
                  <a:lnTo>
                    <a:pt x="22462" y="76666"/>
                  </a:lnTo>
                  <a:lnTo>
                    <a:pt x="22207" y="76998"/>
                  </a:lnTo>
                  <a:lnTo>
                    <a:pt x="21978" y="77329"/>
                  </a:lnTo>
                  <a:lnTo>
                    <a:pt x="21952" y="76972"/>
                  </a:lnTo>
                  <a:lnTo>
                    <a:pt x="21901" y="76615"/>
                  </a:lnTo>
                  <a:lnTo>
                    <a:pt x="21799" y="76284"/>
                  </a:lnTo>
                  <a:lnTo>
                    <a:pt x="21672" y="75927"/>
                  </a:lnTo>
                  <a:lnTo>
                    <a:pt x="21493" y="75595"/>
                  </a:lnTo>
                  <a:lnTo>
                    <a:pt x="21315" y="75289"/>
                  </a:lnTo>
                  <a:lnTo>
                    <a:pt x="20907" y="74601"/>
                  </a:lnTo>
                  <a:lnTo>
                    <a:pt x="20499" y="74040"/>
                  </a:lnTo>
                  <a:lnTo>
                    <a:pt x="19963" y="73301"/>
                  </a:lnTo>
                  <a:lnTo>
                    <a:pt x="19377" y="72434"/>
                  </a:lnTo>
                  <a:lnTo>
                    <a:pt x="19071" y="71975"/>
                  </a:lnTo>
                  <a:lnTo>
                    <a:pt x="18765" y="71516"/>
                  </a:lnTo>
                  <a:lnTo>
                    <a:pt x="18510" y="71032"/>
                  </a:lnTo>
                  <a:lnTo>
                    <a:pt x="18255" y="70573"/>
                  </a:lnTo>
                  <a:lnTo>
                    <a:pt x="18051" y="70088"/>
                  </a:lnTo>
                  <a:lnTo>
                    <a:pt x="17873" y="69629"/>
                  </a:lnTo>
                  <a:lnTo>
                    <a:pt x="17771" y="69170"/>
                  </a:lnTo>
                  <a:lnTo>
                    <a:pt x="17745" y="68966"/>
                  </a:lnTo>
                  <a:lnTo>
                    <a:pt x="17720" y="68737"/>
                  </a:lnTo>
                  <a:lnTo>
                    <a:pt x="17720" y="68533"/>
                  </a:lnTo>
                  <a:lnTo>
                    <a:pt x="17745" y="68329"/>
                  </a:lnTo>
                  <a:lnTo>
                    <a:pt x="17796" y="68151"/>
                  </a:lnTo>
                  <a:lnTo>
                    <a:pt x="17847" y="67947"/>
                  </a:lnTo>
                  <a:lnTo>
                    <a:pt x="18128" y="67692"/>
                  </a:lnTo>
                  <a:lnTo>
                    <a:pt x="18383" y="67488"/>
                  </a:lnTo>
                  <a:lnTo>
                    <a:pt x="18663" y="67309"/>
                  </a:lnTo>
                  <a:lnTo>
                    <a:pt x="18918" y="67156"/>
                  </a:lnTo>
                  <a:lnTo>
                    <a:pt x="19198" y="67029"/>
                  </a:lnTo>
                  <a:lnTo>
                    <a:pt x="19453" y="66952"/>
                  </a:lnTo>
                  <a:lnTo>
                    <a:pt x="19708" y="66901"/>
                  </a:lnTo>
                  <a:lnTo>
                    <a:pt x="19963" y="66876"/>
                  </a:lnTo>
                  <a:lnTo>
                    <a:pt x="20244" y="66876"/>
                  </a:lnTo>
                  <a:lnTo>
                    <a:pt x="20499" y="66901"/>
                  </a:lnTo>
                  <a:lnTo>
                    <a:pt x="20754" y="66927"/>
                  </a:lnTo>
                  <a:lnTo>
                    <a:pt x="20983" y="67003"/>
                  </a:lnTo>
                  <a:lnTo>
                    <a:pt x="21238" y="67105"/>
                  </a:lnTo>
                  <a:lnTo>
                    <a:pt x="21493" y="67207"/>
                  </a:lnTo>
                  <a:lnTo>
                    <a:pt x="21723" y="67335"/>
                  </a:lnTo>
                  <a:lnTo>
                    <a:pt x="21952" y="67488"/>
                  </a:lnTo>
                  <a:lnTo>
                    <a:pt x="22411" y="67819"/>
                  </a:lnTo>
                  <a:lnTo>
                    <a:pt x="22844" y="68202"/>
                  </a:lnTo>
                  <a:lnTo>
                    <a:pt x="23278" y="68635"/>
                  </a:lnTo>
                  <a:lnTo>
                    <a:pt x="23660" y="69094"/>
                  </a:lnTo>
                  <a:lnTo>
                    <a:pt x="24017" y="69578"/>
                  </a:lnTo>
                  <a:lnTo>
                    <a:pt x="24349" y="70063"/>
                  </a:lnTo>
                  <a:lnTo>
                    <a:pt x="24655" y="70547"/>
                  </a:lnTo>
                  <a:lnTo>
                    <a:pt x="24910" y="71032"/>
                  </a:lnTo>
                  <a:lnTo>
                    <a:pt x="25419" y="72026"/>
                  </a:lnTo>
                  <a:lnTo>
                    <a:pt x="25700" y="72536"/>
                  </a:lnTo>
                  <a:lnTo>
                    <a:pt x="26006" y="72995"/>
                  </a:lnTo>
                  <a:lnTo>
                    <a:pt x="26184" y="73199"/>
                  </a:lnTo>
                  <a:lnTo>
                    <a:pt x="26363" y="73377"/>
                  </a:lnTo>
                  <a:lnTo>
                    <a:pt x="26567" y="73556"/>
                  </a:lnTo>
                  <a:lnTo>
                    <a:pt x="26771" y="73709"/>
                  </a:lnTo>
                  <a:lnTo>
                    <a:pt x="27000" y="73836"/>
                  </a:lnTo>
                  <a:lnTo>
                    <a:pt x="27255" y="73913"/>
                  </a:lnTo>
                  <a:lnTo>
                    <a:pt x="27510" y="73964"/>
                  </a:lnTo>
                  <a:lnTo>
                    <a:pt x="27791" y="73989"/>
                  </a:lnTo>
                  <a:lnTo>
                    <a:pt x="28122" y="73964"/>
                  </a:lnTo>
                  <a:lnTo>
                    <a:pt x="28147" y="73964"/>
                  </a:lnTo>
                  <a:lnTo>
                    <a:pt x="28198" y="73938"/>
                  </a:lnTo>
                  <a:lnTo>
                    <a:pt x="28198" y="73862"/>
                  </a:lnTo>
                  <a:lnTo>
                    <a:pt x="28198" y="73811"/>
                  </a:lnTo>
                  <a:lnTo>
                    <a:pt x="28147" y="73785"/>
                  </a:lnTo>
                  <a:lnTo>
                    <a:pt x="28122" y="73785"/>
                  </a:lnTo>
                  <a:lnTo>
                    <a:pt x="27893" y="73760"/>
                  </a:lnTo>
                  <a:lnTo>
                    <a:pt x="27689" y="73709"/>
                  </a:lnTo>
                  <a:lnTo>
                    <a:pt x="27510" y="73658"/>
                  </a:lnTo>
                  <a:lnTo>
                    <a:pt x="27306" y="73581"/>
                  </a:lnTo>
                  <a:lnTo>
                    <a:pt x="27128" y="73479"/>
                  </a:lnTo>
                  <a:lnTo>
                    <a:pt x="26975" y="73377"/>
                  </a:lnTo>
                  <a:lnTo>
                    <a:pt x="26643" y="73148"/>
                  </a:lnTo>
                  <a:lnTo>
                    <a:pt x="26363" y="72842"/>
                  </a:lnTo>
                  <a:lnTo>
                    <a:pt x="26082" y="72536"/>
                  </a:lnTo>
                  <a:lnTo>
                    <a:pt x="25827" y="72179"/>
                  </a:lnTo>
                  <a:lnTo>
                    <a:pt x="25598" y="71796"/>
                  </a:lnTo>
                  <a:lnTo>
                    <a:pt x="25394" y="71388"/>
                  </a:lnTo>
                  <a:lnTo>
                    <a:pt x="25164" y="71006"/>
                  </a:lnTo>
                  <a:lnTo>
                    <a:pt x="24782" y="70190"/>
                  </a:lnTo>
                  <a:lnTo>
                    <a:pt x="24374" y="69451"/>
                  </a:lnTo>
                  <a:lnTo>
                    <a:pt x="24196" y="69119"/>
                  </a:lnTo>
                  <a:lnTo>
                    <a:pt x="23966" y="68813"/>
                  </a:lnTo>
                  <a:lnTo>
                    <a:pt x="23762" y="68533"/>
                  </a:lnTo>
                  <a:lnTo>
                    <a:pt x="23507" y="68253"/>
                  </a:lnTo>
                  <a:lnTo>
                    <a:pt x="23252" y="67972"/>
                  </a:lnTo>
                  <a:lnTo>
                    <a:pt x="22997" y="67743"/>
                  </a:lnTo>
                  <a:lnTo>
                    <a:pt x="22717" y="67513"/>
                  </a:lnTo>
                  <a:lnTo>
                    <a:pt x="22411" y="67284"/>
                  </a:lnTo>
                  <a:lnTo>
                    <a:pt x="22105" y="67105"/>
                  </a:lnTo>
                  <a:lnTo>
                    <a:pt x="21799" y="66927"/>
                  </a:lnTo>
                  <a:lnTo>
                    <a:pt x="21391" y="66774"/>
                  </a:lnTo>
                  <a:lnTo>
                    <a:pt x="20983" y="66646"/>
                  </a:lnTo>
                  <a:lnTo>
                    <a:pt x="20575" y="66595"/>
                  </a:lnTo>
                  <a:lnTo>
                    <a:pt x="20167" y="66570"/>
                  </a:lnTo>
                  <a:lnTo>
                    <a:pt x="19938" y="66570"/>
                  </a:lnTo>
                  <a:lnTo>
                    <a:pt x="19708" y="66595"/>
                  </a:lnTo>
                  <a:lnTo>
                    <a:pt x="19504" y="66621"/>
                  </a:lnTo>
                  <a:lnTo>
                    <a:pt x="19275" y="66672"/>
                  </a:lnTo>
                  <a:lnTo>
                    <a:pt x="19071" y="66748"/>
                  </a:lnTo>
                  <a:lnTo>
                    <a:pt x="18867" y="66850"/>
                  </a:lnTo>
                  <a:lnTo>
                    <a:pt x="18663" y="66952"/>
                  </a:lnTo>
                  <a:lnTo>
                    <a:pt x="18485" y="67054"/>
                  </a:lnTo>
                  <a:lnTo>
                    <a:pt x="18459" y="67029"/>
                  </a:lnTo>
                  <a:lnTo>
                    <a:pt x="18434" y="67003"/>
                  </a:lnTo>
                  <a:lnTo>
                    <a:pt x="18332" y="67003"/>
                  </a:lnTo>
                  <a:lnTo>
                    <a:pt x="18102" y="67131"/>
                  </a:lnTo>
                  <a:lnTo>
                    <a:pt x="17898" y="67258"/>
                  </a:lnTo>
                  <a:lnTo>
                    <a:pt x="17720" y="67411"/>
                  </a:lnTo>
                  <a:lnTo>
                    <a:pt x="17592" y="67564"/>
                  </a:lnTo>
                  <a:lnTo>
                    <a:pt x="17465" y="67743"/>
                  </a:lnTo>
                  <a:lnTo>
                    <a:pt x="17388" y="67947"/>
                  </a:lnTo>
                  <a:lnTo>
                    <a:pt x="17312" y="68151"/>
                  </a:lnTo>
                  <a:lnTo>
                    <a:pt x="17286" y="68354"/>
                  </a:lnTo>
                  <a:lnTo>
                    <a:pt x="17261" y="68558"/>
                  </a:lnTo>
                  <a:lnTo>
                    <a:pt x="17261" y="68788"/>
                  </a:lnTo>
                  <a:lnTo>
                    <a:pt x="17286" y="69017"/>
                  </a:lnTo>
                  <a:lnTo>
                    <a:pt x="17312" y="69221"/>
                  </a:lnTo>
                  <a:lnTo>
                    <a:pt x="17363" y="69451"/>
                  </a:lnTo>
                  <a:lnTo>
                    <a:pt x="17439" y="69680"/>
                  </a:lnTo>
                  <a:lnTo>
                    <a:pt x="17618" y="70114"/>
                  </a:lnTo>
                  <a:lnTo>
                    <a:pt x="17822" y="70547"/>
                  </a:lnTo>
                  <a:lnTo>
                    <a:pt x="18077" y="70955"/>
                  </a:lnTo>
                  <a:lnTo>
                    <a:pt x="18587" y="71771"/>
                  </a:lnTo>
                  <a:lnTo>
                    <a:pt x="19147" y="72587"/>
                  </a:lnTo>
                  <a:lnTo>
                    <a:pt x="19683" y="73377"/>
                  </a:lnTo>
                  <a:lnTo>
                    <a:pt x="20371" y="74397"/>
                  </a:lnTo>
                  <a:lnTo>
                    <a:pt x="20728" y="74932"/>
                  </a:lnTo>
                  <a:lnTo>
                    <a:pt x="21060" y="75493"/>
                  </a:lnTo>
                  <a:lnTo>
                    <a:pt x="21213" y="75774"/>
                  </a:lnTo>
                  <a:lnTo>
                    <a:pt x="21340" y="76054"/>
                  </a:lnTo>
                  <a:lnTo>
                    <a:pt x="21468" y="76360"/>
                  </a:lnTo>
                  <a:lnTo>
                    <a:pt x="21570" y="76666"/>
                  </a:lnTo>
                  <a:lnTo>
                    <a:pt x="21621" y="76947"/>
                  </a:lnTo>
                  <a:lnTo>
                    <a:pt x="21672" y="77253"/>
                  </a:lnTo>
                  <a:lnTo>
                    <a:pt x="21697" y="77558"/>
                  </a:lnTo>
                  <a:lnTo>
                    <a:pt x="21672" y="77864"/>
                  </a:lnTo>
                  <a:lnTo>
                    <a:pt x="21672" y="77915"/>
                  </a:lnTo>
                  <a:lnTo>
                    <a:pt x="21519" y="78247"/>
                  </a:lnTo>
                  <a:lnTo>
                    <a:pt x="21391" y="78578"/>
                  </a:lnTo>
                  <a:lnTo>
                    <a:pt x="21315" y="78553"/>
                  </a:lnTo>
                  <a:lnTo>
                    <a:pt x="21264" y="78553"/>
                  </a:lnTo>
                  <a:lnTo>
                    <a:pt x="21213" y="78578"/>
                  </a:lnTo>
                  <a:lnTo>
                    <a:pt x="21009" y="78731"/>
                  </a:lnTo>
                  <a:lnTo>
                    <a:pt x="20830" y="78859"/>
                  </a:lnTo>
                  <a:lnTo>
                    <a:pt x="20626" y="78935"/>
                  </a:lnTo>
                  <a:lnTo>
                    <a:pt x="20448" y="79012"/>
                  </a:lnTo>
                  <a:lnTo>
                    <a:pt x="20269" y="79037"/>
                  </a:lnTo>
                  <a:lnTo>
                    <a:pt x="19887" y="79037"/>
                  </a:lnTo>
                  <a:lnTo>
                    <a:pt x="19708" y="78986"/>
                  </a:lnTo>
                  <a:lnTo>
                    <a:pt x="19555" y="78935"/>
                  </a:lnTo>
                  <a:lnTo>
                    <a:pt x="19377" y="78859"/>
                  </a:lnTo>
                  <a:lnTo>
                    <a:pt x="19198" y="78757"/>
                  </a:lnTo>
                  <a:lnTo>
                    <a:pt x="19046" y="78629"/>
                  </a:lnTo>
                  <a:lnTo>
                    <a:pt x="18714" y="78374"/>
                  </a:lnTo>
                  <a:lnTo>
                    <a:pt x="18408" y="78043"/>
                  </a:lnTo>
                  <a:lnTo>
                    <a:pt x="18128" y="77686"/>
                  </a:lnTo>
                  <a:lnTo>
                    <a:pt x="17847" y="77304"/>
                  </a:lnTo>
                  <a:lnTo>
                    <a:pt x="17592" y="76921"/>
                  </a:lnTo>
                  <a:lnTo>
                    <a:pt x="17337" y="76539"/>
                  </a:lnTo>
                  <a:lnTo>
                    <a:pt x="16929" y="75799"/>
                  </a:lnTo>
                  <a:lnTo>
                    <a:pt x="16572" y="75238"/>
                  </a:lnTo>
                  <a:lnTo>
                    <a:pt x="15323" y="73250"/>
                  </a:lnTo>
                  <a:lnTo>
                    <a:pt x="14686" y="72255"/>
                  </a:lnTo>
                  <a:lnTo>
                    <a:pt x="14048" y="71287"/>
                  </a:lnTo>
                  <a:lnTo>
                    <a:pt x="13640" y="70726"/>
                  </a:lnTo>
                  <a:lnTo>
                    <a:pt x="13207" y="70190"/>
                  </a:lnTo>
                  <a:lnTo>
                    <a:pt x="12978" y="69910"/>
                  </a:lnTo>
                  <a:lnTo>
                    <a:pt x="12748" y="69680"/>
                  </a:lnTo>
                  <a:lnTo>
                    <a:pt x="12493" y="69425"/>
                  </a:lnTo>
                  <a:lnTo>
                    <a:pt x="12213" y="69196"/>
                  </a:lnTo>
                  <a:lnTo>
                    <a:pt x="11958" y="69017"/>
                  </a:lnTo>
                  <a:lnTo>
                    <a:pt x="11652" y="68839"/>
                  </a:lnTo>
                  <a:lnTo>
                    <a:pt x="11346" y="68686"/>
                  </a:lnTo>
                  <a:lnTo>
                    <a:pt x="11040" y="68558"/>
                  </a:lnTo>
                  <a:lnTo>
                    <a:pt x="10734" y="68456"/>
                  </a:lnTo>
                  <a:lnTo>
                    <a:pt x="10377" y="68405"/>
                  </a:lnTo>
                  <a:lnTo>
                    <a:pt x="10046" y="68405"/>
                  </a:lnTo>
                  <a:lnTo>
                    <a:pt x="9663" y="68431"/>
                  </a:lnTo>
                  <a:lnTo>
                    <a:pt x="9408" y="68482"/>
                  </a:lnTo>
                  <a:lnTo>
                    <a:pt x="9153" y="68558"/>
                  </a:lnTo>
                  <a:lnTo>
                    <a:pt x="8924" y="68660"/>
                  </a:lnTo>
                  <a:lnTo>
                    <a:pt x="8694" y="68788"/>
                  </a:lnTo>
                  <a:lnTo>
                    <a:pt x="8490" y="68915"/>
                  </a:lnTo>
                  <a:lnTo>
                    <a:pt x="8312" y="69094"/>
                  </a:lnTo>
                  <a:lnTo>
                    <a:pt x="8133" y="69272"/>
                  </a:lnTo>
                  <a:lnTo>
                    <a:pt x="7980" y="69451"/>
                  </a:lnTo>
                  <a:lnTo>
                    <a:pt x="7853" y="69655"/>
                  </a:lnTo>
                  <a:lnTo>
                    <a:pt x="7725" y="69884"/>
                  </a:lnTo>
                  <a:lnTo>
                    <a:pt x="7623" y="70114"/>
                  </a:lnTo>
                  <a:lnTo>
                    <a:pt x="7547" y="70343"/>
                  </a:lnTo>
                  <a:lnTo>
                    <a:pt x="7496" y="70598"/>
                  </a:lnTo>
                  <a:lnTo>
                    <a:pt x="7445" y="70853"/>
                  </a:lnTo>
                  <a:lnTo>
                    <a:pt x="7394" y="71108"/>
                  </a:lnTo>
                  <a:lnTo>
                    <a:pt x="7394" y="71363"/>
                  </a:lnTo>
                  <a:lnTo>
                    <a:pt x="7394" y="71720"/>
                  </a:lnTo>
                  <a:lnTo>
                    <a:pt x="7445" y="72077"/>
                  </a:lnTo>
                  <a:lnTo>
                    <a:pt x="7521" y="72408"/>
                  </a:lnTo>
                  <a:lnTo>
                    <a:pt x="7623" y="72740"/>
                  </a:lnTo>
                  <a:lnTo>
                    <a:pt x="7751" y="73071"/>
                  </a:lnTo>
                  <a:lnTo>
                    <a:pt x="7904" y="73403"/>
                  </a:lnTo>
                  <a:lnTo>
                    <a:pt x="8235" y="74015"/>
                  </a:lnTo>
                  <a:lnTo>
                    <a:pt x="8541" y="74499"/>
                  </a:lnTo>
                  <a:lnTo>
                    <a:pt x="8924" y="75009"/>
                  </a:lnTo>
                  <a:lnTo>
                    <a:pt x="9332" y="75544"/>
                  </a:lnTo>
                  <a:lnTo>
                    <a:pt x="9740" y="76080"/>
                  </a:lnTo>
                  <a:lnTo>
                    <a:pt x="10122" y="76666"/>
                  </a:lnTo>
                  <a:lnTo>
                    <a:pt x="10300" y="76947"/>
                  </a:lnTo>
                  <a:lnTo>
                    <a:pt x="10453" y="77227"/>
                  </a:lnTo>
                  <a:lnTo>
                    <a:pt x="10581" y="77533"/>
                  </a:lnTo>
                  <a:lnTo>
                    <a:pt x="10683" y="77813"/>
                  </a:lnTo>
                  <a:lnTo>
                    <a:pt x="10734" y="78119"/>
                  </a:lnTo>
                  <a:lnTo>
                    <a:pt x="10785" y="78400"/>
                  </a:lnTo>
                  <a:lnTo>
                    <a:pt x="10785" y="78400"/>
                  </a:lnTo>
                  <a:lnTo>
                    <a:pt x="9434" y="77915"/>
                  </a:lnTo>
                  <a:lnTo>
                    <a:pt x="8108" y="77380"/>
                  </a:lnTo>
                  <a:lnTo>
                    <a:pt x="7598" y="76717"/>
                  </a:lnTo>
                  <a:lnTo>
                    <a:pt x="7114" y="76029"/>
                  </a:lnTo>
                  <a:lnTo>
                    <a:pt x="6170" y="74652"/>
                  </a:lnTo>
                  <a:lnTo>
                    <a:pt x="5915" y="74270"/>
                  </a:lnTo>
                  <a:lnTo>
                    <a:pt x="5737" y="74040"/>
                  </a:lnTo>
                  <a:lnTo>
                    <a:pt x="5558" y="73811"/>
                  </a:lnTo>
                  <a:lnTo>
                    <a:pt x="5380" y="73607"/>
                  </a:lnTo>
                  <a:lnTo>
                    <a:pt x="5176" y="73428"/>
                  </a:lnTo>
                  <a:lnTo>
                    <a:pt x="4972" y="73326"/>
                  </a:lnTo>
                  <a:lnTo>
                    <a:pt x="4870" y="73301"/>
                  </a:lnTo>
                  <a:lnTo>
                    <a:pt x="4768" y="73275"/>
                  </a:lnTo>
                  <a:lnTo>
                    <a:pt x="4615" y="73326"/>
                  </a:lnTo>
                  <a:lnTo>
                    <a:pt x="4487" y="73403"/>
                  </a:lnTo>
                  <a:lnTo>
                    <a:pt x="4436" y="73505"/>
                  </a:lnTo>
                  <a:lnTo>
                    <a:pt x="4411" y="73632"/>
                  </a:lnTo>
                  <a:lnTo>
                    <a:pt x="4436" y="73811"/>
                  </a:lnTo>
                  <a:lnTo>
                    <a:pt x="4487" y="74015"/>
                  </a:lnTo>
                  <a:lnTo>
                    <a:pt x="4564" y="74219"/>
                  </a:lnTo>
                  <a:lnTo>
                    <a:pt x="4666" y="74448"/>
                  </a:lnTo>
                  <a:lnTo>
                    <a:pt x="4946" y="74932"/>
                  </a:lnTo>
                  <a:lnTo>
                    <a:pt x="5252" y="75442"/>
                  </a:lnTo>
                  <a:lnTo>
                    <a:pt x="5609" y="75927"/>
                  </a:lnTo>
                  <a:lnTo>
                    <a:pt x="5941" y="76360"/>
                  </a:lnTo>
                  <a:lnTo>
                    <a:pt x="5941" y="76360"/>
                  </a:lnTo>
                  <a:lnTo>
                    <a:pt x="5533" y="76182"/>
                  </a:lnTo>
                  <a:lnTo>
                    <a:pt x="5099" y="76029"/>
                  </a:lnTo>
                  <a:lnTo>
                    <a:pt x="4666" y="75901"/>
                  </a:lnTo>
                  <a:lnTo>
                    <a:pt x="4232" y="75774"/>
                  </a:lnTo>
                  <a:lnTo>
                    <a:pt x="4232" y="75748"/>
                  </a:lnTo>
                  <a:lnTo>
                    <a:pt x="4003" y="72612"/>
                  </a:lnTo>
                  <a:lnTo>
                    <a:pt x="4283" y="71949"/>
                  </a:lnTo>
                  <a:lnTo>
                    <a:pt x="4589" y="71337"/>
                  </a:lnTo>
                  <a:lnTo>
                    <a:pt x="4921" y="70726"/>
                  </a:lnTo>
                  <a:lnTo>
                    <a:pt x="5278" y="70190"/>
                  </a:lnTo>
                  <a:lnTo>
                    <a:pt x="5660" y="69655"/>
                  </a:lnTo>
                  <a:lnTo>
                    <a:pt x="6068" y="69170"/>
                  </a:lnTo>
                  <a:lnTo>
                    <a:pt x="6502" y="68711"/>
                  </a:lnTo>
                  <a:lnTo>
                    <a:pt x="6961" y="68278"/>
                  </a:lnTo>
                  <a:lnTo>
                    <a:pt x="7445" y="67870"/>
                  </a:lnTo>
                  <a:lnTo>
                    <a:pt x="7955" y="67488"/>
                  </a:lnTo>
                  <a:lnTo>
                    <a:pt x="8490" y="67156"/>
                  </a:lnTo>
                  <a:lnTo>
                    <a:pt x="9077" y="66825"/>
                  </a:lnTo>
                  <a:lnTo>
                    <a:pt x="9663" y="66519"/>
                  </a:lnTo>
                  <a:lnTo>
                    <a:pt x="10275" y="66238"/>
                  </a:lnTo>
                  <a:lnTo>
                    <a:pt x="10912" y="65983"/>
                  </a:lnTo>
                  <a:lnTo>
                    <a:pt x="11575" y="65754"/>
                  </a:lnTo>
                  <a:lnTo>
                    <a:pt x="15859" y="65754"/>
                  </a:lnTo>
                  <a:lnTo>
                    <a:pt x="20167" y="65703"/>
                  </a:lnTo>
                  <a:lnTo>
                    <a:pt x="21723" y="65677"/>
                  </a:lnTo>
                  <a:close/>
                  <a:moveTo>
                    <a:pt x="10173" y="70777"/>
                  </a:moveTo>
                  <a:lnTo>
                    <a:pt x="10326" y="70802"/>
                  </a:lnTo>
                  <a:lnTo>
                    <a:pt x="10453" y="70828"/>
                  </a:lnTo>
                  <a:lnTo>
                    <a:pt x="10581" y="70879"/>
                  </a:lnTo>
                  <a:lnTo>
                    <a:pt x="10861" y="71032"/>
                  </a:lnTo>
                  <a:lnTo>
                    <a:pt x="11142" y="71236"/>
                  </a:lnTo>
                  <a:lnTo>
                    <a:pt x="11397" y="71490"/>
                  </a:lnTo>
                  <a:lnTo>
                    <a:pt x="11677" y="71796"/>
                  </a:lnTo>
                  <a:lnTo>
                    <a:pt x="11932" y="72102"/>
                  </a:lnTo>
                  <a:lnTo>
                    <a:pt x="12187" y="72408"/>
                  </a:lnTo>
                  <a:lnTo>
                    <a:pt x="12621" y="73046"/>
                  </a:lnTo>
                  <a:lnTo>
                    <a:pt x="12952" y="73556"/>
                  </a:lnTo>
                  <a:lnTo>
                    <a:pt x="13156" y="73862"/>
                  </a:lnTo>
                  <a:lnTo>
                    <a:pt x="14023" y="75289"/>
                  </a:lnTo>
                  <a:lnTo>
                    <a:pt x="14456" y="76003"/>
                  </a:lnTo>
                  <a:lnTo>
                    <a:pt x="14915" y="76692"/>
                  </a:lnTo>
                  <a:lnTo>
                    <a:pt x="15578" y="77609"/>
                  </a:lnTo>
                  <a:lnTo>
                    <a:pt x="15910" y="78043"/>
                  </a:lnTo>
                  <a:lnTo>
                    <a:pt x="16266" y="78476"/>
                  </a:lnTo>
                  <a:lnTo>
                    <a:pt x="16649" y="78884"/>
                  </a:lnTo>
                  <a:lnTo>
                    <a:pt x="17031" y="79292"/>
                  </a:lnTo>
                  <a:lnTo>
                    <a:pt x="17439" y="79675"/>
                  </a:lnTo>
                  <a:lnTo>
                    <a:pt x="17847" y="80057"/>
                  </a:lnTo>
                  <a:lnTo>
                    <a:pt x="17133" y="79955"/>
                  </a:lnTo>
                  <a:lnTo>
                    <a:pt x="16419" y="79853"/>
                  </a:lnTo>
                  <a:lnTo>
                    <a:pt x="15731" y="79726"/>
                  </a:lnTo>
                  <a:lnTo>
                    <a:pt x="15017" y="79598"/>
                  </a:lnTo>
                  <a:lnTo>
                    <a:pt x="13615" y="79267"/>
                  </a:lnTo>
                  <a:lnTo>
                    <a:pt x="12238" y="78884"/>
                  </a:lnTo>
                  <a:lnTo>
                    <a:pt x="12213" y="78476"/>
                  </a:lnTo>
                  <a:lnTo>
                    <a:pt x="12162" y="78068"/>
                  </a:lnTo>
                  <a:lnTo>
                    <a:pt x="12085" y="77686"/>
                  </a:lnTo>
                  <a:lnTo>
                    <a:pt x="12009" y="77278"/>
                  </a:lnTo>
                  <a:lnTo>
                    <a:pt x="11881" y="76896"/>
                  </a:lnTo>
                  <a:lnTo>
                    <a:pt x="11779" y="76513"/>
                  </a:lnTo>
                  <a:lnTo>
                    <a:pt x="11626" y="76131"/>
                  </a:lnTo>
                  <a:lnTo>
                    <a:pt x="11473" y="75748"/>
                  </a:lnTo>
                  <a:lnTo>
                    <a:pt x="11269" y="75366"/>
                  </a:lnTo>
                  <a:lnTo>
                    <a:pt x="10963" y="74830"/>
                  </a:lnTo>
                  <a:lnTo>
                    <a:pt x="10606" y="74219"/>
                  </a:lnTo>
                  <a:lnTo>
                    <a:pt x="10224" y="73556"/>
                  </a:lnTo>
                  <a:lnTo>
                    <a:pt x="9893" y="72867"/>
                  </a:lnTo>
                  <a:lnTo>
                    <a:pt x="9740" y="72510"/>
                  </a:lnTo>
                  <a:lnTo>
                    <a:pt x="9638" y="72179"/>
                  </a:lnTo>
                  <a:lnTo>
                    <a:pt x="9561" y="71873"/>
                  </a:lnTo>
                  <a:lnTo>
                    <a:pt x="9510" y="71567"/>
                  </a:lnTo>
                  <a:lnTo>
                    <a:pt x="9536" y="71287"/>
                  </a:lnTo>
                  <a:lnTo>
                    <a:pt x="9561" y="71159"/>
                  </a:lnTo>
                  <a:lnTo>
                    <a:pt x="9587" y="71032"/>
                  </a:lnTo>
                  <a:lnTo>
                    <a:pt x="9689" y="70930"/>
                  </a:lnTo>
                  <a:lnTo>
                    <a:pt x="9816" y="70853"/>
                  </a:lnTo>
                  <a:lnTo>
                    <a:pt x="9944" y="70802"/>
                  </a:lnTo>
                  <a:lnTo>
                    <a:pt x="10046" y="70777"/>
                  </a:lnTo>
                  <a:close/>
                  <a:moveTo>
                    <a:pt x="9842" y="68762"/>
                  </a:moveTo>
                  <a:lnTo>
                    <a:pt x="10122" y="68788"/>
                  </a:lnTo>
                  <a:lnTo>
                    <a:pt x="10402" y="68813"/>
                  </a:lnTo>
                  <a:lnTo>
                    <a:pt x="10708" y="68890"/>
                  </a:lnTo>
                  <a:lnTo>
                    <a:pt x="11040" y="68992"/>
                  </a:lnTo>
                  <a:lnTo>
                    <a:pt x="11320" y="69094"/>
                  </a:lnTo>
                  <a:lnTo>
                    <a:pt x="11601" y="69221"/>
                  </a:lnTo>
                  <a:lnTo>
                    <a:pt x="11856" y="69400"/>
                  </a:lnTo>
                  <a:lnTo>
                    <a:pt x="12111" y="69578"/>
                  </a:lnTo>
                  <a:lnTo>
                    <a:pt x="12340" y="69757"/>
                  </a:lnTo>
                  <a:lnTo>
                    <a:pt x="12570" y="69986"/>
                  </a:lnTo>
                  <a:lnTo>
                    <a:pt x="12774" y="70190"/>
                  </a:lnTo>
                  <a:lnTo>
                    <a:pt x="12978" y="70445"/>
                  </a:lnTo>
                  <a:lnTo>
                    <a:pt x="13360" y="70930"/>
                  </a:lnTo>
                  <a:lnTo>
                    <a:pt x="13691" y="71465"/>
                  </a:lnTo>
                  <a:lnTo>
                    <a:pt x="14354" y="72485"/>
                  </a:lnTo>
                  <a:lnTo>
                    <a:pt x="14813" y="73250"/>
                  </a:lnTo>
                  <a:lnTo>
                    <a:pt x="15272" y="74015"/>
                  </a:lnTo>
                  <a:lnTo>
                    <a:pt x="16190" y="75595"/>
                  </a:lnTo>
                  <a:lnTo>
                    <a:pt x="16674" y="76386"/>
                  </a:lnTo>
                  <a:lnTo>
                    <a:pt x="17184" y="77125"/>
                  </a:lnTo>
                  <a:lnTo>
                    <a:pt x="17465" y="77482"/>
                  </a:lnTo>
                  <a:lnTo>
                    <a:pt x="17745" y="77839"/>
                  </a:lnTo>
                  <a:lnTo>
                    <a:pt x="18026" y="78170"/>
                  </a:lnTo>
                  <a:lnTo>
                    <a:pt x="18332" y="78476"/>
                  </a:lnTo>
                  <a:lnTo>
                    <a:pt x="18663" y="78782"/>
                  </a:lnTo>
                  <a:lnTo>
                    <a:pt x="19020" y="79037"/>
                  </a:lnTo>
                  <a:lnTo>
                    <a:pt x="19198" y="79114"/>
                  </a:lnTo>
                  <a:lnTo>
                    <a:pt x="19377" y="79216"/>
                  </a:lnTo>
                  <a:lnTo>
                    <a:pt x="19581" y="79267"/>
                  </a:lnTo>
                  <a:lnTo>
                    <a:pt x="19759" y="79318"/>
                  </a:lnTo>
                  <a:lnTo>
                    <a:pt x="19963" y="79343"/>
                  </a:lnTo>
                  <a:lnTo>
                    <a:pt x="20346" y="79343"/>
                  </a:lnTo>
                  <a:lnTo>
                    <a:pt x="20550" y="79292"/>
                  </a:lnTo>
                  <a:lnTo>
                    <a:pt x="20728" y="79241"/>
                  </a:lnTo>
                  <a:lnTo>
                    <a:pt x="20907" y="79165"/>
                  </a:lnTo>
                  <a:lnTo>
                    <a:pt x="21111" y="79037"/>
                  </a:lnTo>
                  <a:lnTo>
                    <a:pt x="21289" y="78910"/>
                  </a:lnTo>
                  <a:lnTo>
                    <a:pt x="21187" y="79241"/>
                  </a:lnTo>
                  <a:lnTo>
                    <a:pt x="21111" y="79598"/>
                  </a:lnTo>
                  <a:lnTo>
                    <a:pt x="21060" y="79930"/>
                  </a:lnTo>
                  <a:lnTo>
                    <a:pt x="21034" y="80287"/>
                  </a:lnTo>
                  <a:lnTo>
                    <a:pt x="21009" y="80287"/>
                  </a:lnTo>
                  <a:lnTo>
                    <a:pt x="19657" y="80236"/>
                  </a:lnTo>
                  <a:lnTo>
                    <a:pt x="18332" y="80108"/>
                  </a:lnTo>
                  <a:lnTo>
                    <a:pt x="17465" y="79190"/>
                  </a:lnTo>
                  <a:lnTo>
                    <a:pt x="16623" y="78247"/>
                  </a:lnTo>
                  <a:lnTo>
                    <a:pt x="16215" y="77788"/>
                  </a:lnTo>
                  <a:lnTo>
                    <a:pt x="15808" y="77278"/>
                  </a:lnTo>
                  <a:lnTo>
                    <a:pt x="15451" y="76768"/>
                  </a:lnTo>
                  <a:lnTo>
                    <a:pt x="15068" y="76258"/>
                  </a:lnTo>
                  <a:lnTo>
                    <a:pt x="14380" y="75162"/>
                  </a:lnTo>
                  <a:lnTo>
                    <a:pt x="13717" y="74066"/>
                  </a:lnTo>
                  <a:lnTo>
                    <a:pt x="13003" y="72995"/>
                  </a:lnTo>
                  <a:lnTo>
                    <a:pt x="12646" y="72459"/>
                  </a:lnTo>
                  <a:lnTo>
                    <a:pt x="12264" y="71949"/>
                  </a:lnTo>
                  <a:lnTo>
                    <a:pt x="12060" y="71694"/>
                  </a:lnTo>
                  <a:lnTo>
                    <a:pt x="11830" y="71439"/>
                  </a:lnTo>
                  <a:lnTo>
                    <a:pt x="11550" y="71185"/>
                  </a:lnTo>
                  <a:lnTo>
                    <a:pt x="11244" y="70930"/>
                  </a:lnTo>
                  <a:lnTo>
                    <a:pt x="10912" y="70726"/>
                  </a:lnTo>
                  <a:lnTo>
                    <a:pt x="10581" y="70547"/>
                  </a:lnTo>
                  <a:lnTo>
                    <a:pt x="10428" y="70496"/>
                  </a:lnTo>
                  <a:lnTo>
                    <a:pt x="10275" y="70471"/>
                  </a:lnTo>
                  <a:lnTo>
                    <a:pt x="10122" y="70471"/>
                  </a:lnTo>
                  <a:lnTo>
                    <a:pt x="9969" y="70496"/>
                  </a:lnTo>
                  <a:lnTo>
                    <a:pt x="9918" y="70445"/>
                  </a:lnTo>
                  <a:lnTo>
                    <a:pt x="9893" y="70420"/>
                  </a:lnTo>
                  <a:lnTo>
                    <a:pt x="9867" y="70445"/>
                  </a:lnTo>
                  <a:lnTo>
                    <a:pt x="9587" y="70573"/>
                  </a:lnTo>
                  <a:lnTo>
                    <a:pt x="9459" y="70675"/>
                  </a:lnTo>
                  <a:lnTo>
                    <a:pt x="9357" y="70751"/>
                  </a:lnTo>
                  <a:lnTo>
                    <a:pt x="9281" y="70853"/>
                  </a:lnTo>
                  <a:lnTo>
                    <a:pt x="9204" y="70955"/>
                  </a:lnTo>
                  <a:lnTo>
                    <a:pt x="9153" y="71057"/>
                  </a:lnTo>
                  <a:lnTo>
                    <a:pt x="9102" y="71185"/>
                  </a:lnTo>
                  <a:lnTo>
                    <a:pt x="9051" y="71439"/>
                  </a:lnTo>
                  <a:lnTo>
                    <a:pt x="9051" y="71694"/>
                  </a:lnTo>
                  <a:lnTo>
                    <a:pt x="9128" y="72000"/>
                  </a:lnTo>
                  <a:lnTo>
                    <a:pt x="9230" y="72281"/>
                  </a:lnTo>
                  <a:lnTo>
                    <a:pt x="9408" y="72714"/>
                  </a:lnTo>
                  <a:lnTo>
                    <a:pt x="9587" y="73122"/>
                  </a:lnTo>
                  <a:lnTo>
                    <a:pt x="9995" y="73913"/>
                  </a:lnTo>
                  <a:lnTo>
                    <a:pt x="10810" y="75442"/>
                  </a:lnTo>
                  <a:lnTo>
                    <a:pt x="11193" y="76233"/>
                  </a:lnTo>
                  <a:lnTo>
                    <a:pt x="11346" y="76615"/>
                  </a:lnTo>
                  <a:lnTo>
                    <a:pt x="11524" y="77023"/>
                  </a:lnTo>
                  <a:lnTo>
                    <a:pt x="11652" y="77456"/>
                  </a:lnTo>
                  <a:lnTo>
                    <a:pt x="11779" y="77890"/>
                  </a:lnTo>
                  <a:lnTo>
                    <a:pt x="11856" y="78323"/>
                  </a:lnTo>
                  <a:lnTo>
                    <a:pt x="11932" y="78782"/>
                  </a:lnTo>
                  <a:lnTo>
                    <a:pt x="10912" y="78451"/>
                  </a:lnTo>
                  <a:lnTo>
                    <a:pt x="10912" y="78145"/>
                  </a:lnTo>
                  <a:lnTo>
                    <a:pt x="10861" y="77839"/>
                  </a:lnTo>
                  <a:lnTo>
                    <a:pt x="10785" y="77533"/>
                  </a:lnTo>
                  <a:lnTo>
                    <a:pt x="10683" y="77227"/>
                  </a:lnTo>
                  <a:lnTo>
                    <a:pt x="10530" y="76921"/>
                  </a:lnTo>
                  <a:lnTo>
                    <a:pt x="10377" y="76641"/>
                  </a:lnTo>
                  <a:lnTo>
                    <a:pt x="9995" y="76054"/>
                  </a:lnTo>
                  <a:lnTo>
                    <a:pt x="9587" y="75493"/>
                  </a:lnTo>
                  <a:lnTo>
                    <a:pt x="9179" y="74932"/>
                  </a:lnTo>
                  <a:lnTo>
                    <a:pt x="8771" y="74397"/>
                  </a:lnTo>
                  <a:lnTo>
                    <a:pt x="8592" y="74142"/>
                  </a:lnTo>
                  <a:lnTo>
                    <a:pt x="8439" y="73887"/>
                  </a:lnTo>
                  <a:lnTo>
                    <a:pt x="8235" y="73479"/>
                  </a:lnTo>
                  <a:lnTo>
                    <a:pt x="8057" y="73020"/>
                  </a:lnTo>
                  <a:lnTo>
                    <a:pt x="7929" y="72561"/>
                  </a:lnTo>
                  <a:lnTo>
                    <a:pt x="7853" y="72077"/>
                  </a:lnTo>
                  <a:lnTo>
                    <a:pt x="7802" y="71592"/>
                  </a:lnTo>
                  <a:lnTo>
                    <a:pt x="7802" y="71108"/>
                  </a:lnTo>
                  <a:lnTo>
                    <a:pt x="7853" y="70649"/>
                  </a:lnTo>
                  <a:lnTo>
                    <a:pt x="7904" y="70420"/>
                  </a:lnTo>
                  <a:lnTo>
                    <a:pt x="7955" y="70216"/>
                  </a:lnTo>
                  <a:lnTo>
                    <a:pt x="8031" y="70012"/>
                  </a:lnTo>
                  <a:lnTo>
                    <a:pt x="8108" y="69808"/>
                  </a:lnTo>
                  <a:lnTo>
                    <a:pt x="8210" y="69629"/>
                  </a:lnTo>
                  <a:lnTo>
                    <a:pt x="8337" y="69476"/>
                  </a:lnTo>
                  <a:lnTo>
                    <a:pt x="8465" y="69323"/>
                  </a:lnTo>
                  <a:lnTo>
                    <a:pt x="8618" y="69170"/>
                  </a:lnTo>
                  <a:lnTo>
                    <a:pt x="8771" y="69068"/>
                  </a:lnTo>
                  <a:lnTo>
                    <a:pt x="8949" y="68966"/>
                  </a:lnTo>
                  <a:lnTo>
                    <a:pt x="9153" y="68890"/>
                  </a:lnTo>
                  <a:lnTo>
                    <a:pt x="9357" y="68813"/>
                  </a:lnTo>
                  <a:lnTo>
                    <a:pt x="9587" y="68788"/>
                  </a:lnTo>
                  <a:lnTo>
                    <a:pt x="9842" y="68762"/>
                  </a:lnTo>
                  <a:close/>
                  <a:moveTo>
                    <a:pt x="45842" y="65575"/>
                  </a:moveTo>
                  <a:lnTo>
                    <a:pt x="46479" y="65881"/>
                  </a:lnTo>
                  <a:lnTo>
                    <a:pt x="47116" y="66213"/>
                  </a:lnTo>
                  <a:lnTo>
                    <a:pt x="47754" y="66544"/>
                  </a:lnTo>
                  <a:lnTo>
                    <a:pt x="48060" y="66748"/>
                  </a:lnTo>
                  <a:lnTo>
                    <a:pt x="48366" y="66952"/>
                  </a:lnTo>
                  <a:lnTo>
                    <a:pt x="48646" y="67182"/>
                  </a:lnTo>
                  <a:lnTo>
                    <a:pt x="48927" y="67411"/>
                  </a:lnTo>
                  <a:lnTo>
                    <a:pt x="49462" y="67921"/>
                  </a:lnTo>
                  <a:lnTo>
                    <a:pt x="49946" y="68456"/>
                  </a:lnTo>
                  <a:lnTo>
                    <a:pt x="50431" y="69017"/>
                  </a:lnTo>
                  <a:lnTo>
                    <a:pt x="50329" y="69017"/>
                  </a:lnTo>
                  <a:lnTo>
                    <a:pt x="49691" y="68992"/>
                  </a:lnTo>
                  <a:lnTo>
                    <a:pt x="49029" y="69017"/>
                  </a:lnTo>
                  <a:lnTo>
                    <a:pt x="48366" y="69068"/>
                  </a:lnTo>
                  <a:lnTo>
                    <a:pt x="47703" y="69170"/>
                  </a:lnTo>
                  <a:lnTo>
                    <a:pt x="47040" y="69298"/>
                  </a:lnTo>
                  <a:lnTo>
                    <a:pt x="46377" y="69451"/>
                  </a:lnTo>
                  <a:lnTo>
                    <a:pt x="45714" y="69629"/>
                  </a:lnTo>
                  <a:lnTo>
                    <a:pt x="45051" y="69833"/>
                  </a:lnTo>
                  <a:lnTo>
                    <a:pt x="44414" y="70088"/>
                  </a:lnTo>
                  <a:lnTo>
                    <a:pt x="43776" y="70369"/>
                  </a:lnTo>
                  <a:lnTo>
                    <a:pt x="43139" y="70675"/>
                  </a:lnTo>
                  <a:lnTo>
                    <a:pt x="42553" y="71006"/>
                  </a:lnTo>
                  <a:lnTo>
                    <a:pt x="41966" y="71363"/>
                  </a:lnTo>
                  <a:lnTo>
                    <a:pt x="41405" y="71771"/>
                  </a:lnTo>
                  <a:lnTo>
                    <a:pt x="40870" y="72179"/>
                  </a:lnTo>
                  <a:lnTo>
                    <a:pt x="40360" y="72612"/>
                  </a:lnTo>
                  <a:lnTo>
                    <a:pt x="40080" y="72893"/>
                  </a:lnTo>
                  <a:lnTo>
                    <a:pt x="39799" y="73199"/>
                  </a:lnTo>
                  <a:lnTo>
                    <a:pt x="39519" y="73505"/>
                  </a:lnTo>
                  <a:lnTo>
                    <a:pt x="39264" y="73811"/>
                  </a:lnTo>
                  <a:lnTo>
                    <a:pt x="39034" y="74142"/>
                  </a:lnTo>
                  <a:lnTo>
                    <a:pt x="38805" y="74473"/>
                  </a:lnTo>
                  <a:lnTo>
                    <a:pt x="38601" y="74805"/>
                  </a:lnTo>
                  <a:lnTo>
                    <a:pt x="38397" y="75162"/>
                  </a:lnTo>
                  <a:lnTo>
                    <a:pt x="38218" y="75493"/>
                  </a:lnTo>
                  <a:lnTo>
                    <a:pt x="38065" y="75876"/>
                  </a:lnTo>
                  <a:lnTo>
                    <a:pt x="37912" y="76233"/>
                  </a:lnTo>
                  <a:lnTo>
                    <a:pt x="37810" y="76615"/>
                  </a:lnTo>
                  <a:lnTo>
                    <a:pt x="37683" y="77023"/>
                  </a:lnTo>
                  <a:lnTo>
                    <a:pt x="37606" y="77405"/>
                  </a:lnTo>
                  <a:lnTo>
                    <a:pt x="37555" y="77813"/>
                  </a:lnTo>
                  <a:lnTo>
                    <a:pt x="37504" y="78221"/>
                  </a:lnTo>
                  <a:lnTo>
                    <a:pt x="37351" y="78196"/>
                  </a:lnTo>
                  <a:lnTo>
                    <a:pt x="37198" y="78145"/>
                  </a:lnTo>
                  <a:lnTo>
                    <a:pt x="37046" y="78068"/>
                  </a:lnTo>
                  <a:lnTo>
                    <a:pt x="36944" y="77941"/>
                  </a:lnTo>
                  <a:lnTo>
                    <a:pt x="36816" y="77788"/>
                  </a:lnTo>
                  <a:lnTo>
                    <a:pt x="36714" y="77635"/>
                  </a:lnTo>
                  <a:lnTo>
                    <a:pt x="36638" y="77456"/>
                  </a:lnTo>
                  <a:lnTo>
                    <a:pt x="36561" y="77278"/>
                  </a:lnTo>
                  <a:lnTo>
                    <a:pt x="36434" y="76870"/>
                  </a:lnTo>
                  <a:lnTo>
                    <a:pt x="36357" y="76488"/>
                  </a:lnTo>
                  <a:lnTo>
                    <a:pt x="36306" y="76131"/>
                  </a:lnTo>
                  <a:lnTo>
                    <a:pt x="36281" y="75850"/>
                  </a:lnTo>
                  <a:lnTo>
                    <a:pt x="36306" y="75595"/>
                  </a:lnTo>
                  <a:lnTo>
                    <a:pt x="36332" y="75366"/>
                  </a:lnTo>
                  <a:lnTo>
                    <a:pt x="36357" y="75136"/>
                  </a:lnTo>
                  <a:lnTo>
                    <a:pt x="36408" y="74907"/>
                  </a:lnTo>
                  <a:lnTo>
                    <a:pt x="36485" y="74703"/>
                  </a:lnTo>
                  <a:lnTo>
                    <a:pt x="36587" y="74473"/>
                  </a:lnTo>
                  <a:lnTo>
                    <a:pt x="36689" y="74270"/>
                  </a:lnTo>
                  <a:lnTo>
                    <a:pt x="36791" y="74066"/>
                  </a:lnTo>
                  <a:lnTo>
                    <a:pt x="36944" y="73836"/>
                  </a:lnTo>
                  <a:lnTo>
                    <a:pt x="37097" y="73632"/>
                  </a:lnTo>
                  <a:lnTo>
                    <a:pt x="37249" y="73454"/>
                  </a:lnTo>
                  <a:lnTo>
                    <a:pt x="37428" y="73275"/>
                  </a:lnTo>
                  <a:lnTo>
                    <a:pt x="37632" y="73097"/>
                  </a:lnTo>
                  <a:lnTo>
                    <a:pt x="37810" y="72969"/>
                  </a:lnTo>
                  <a:lnTo>
                    <a:pt x="38040" y="72816"/>
                  </a:lnTo>
                  <a:lnTo>
                    <a:pt x="38244" y="72714"/>
                  </a:lnTo>
                  <a:lnTo>
                    <a:pt x="38473" y="72612"/>
                  </a:lnTo>
                  <a:lnTo>
                    <a:pt x="38703" y="72536"/>
                  </a:lnTo>
                  <a:lnTo>
                    <a:pt x="38958" y="72485"/>
                  </a:lnTo>
                  <a:lnTo>
                    <a:pt x="39187" y="72459"/>
                  </a:lnTo>
                  <a:lnTo>
                    <a:pt x="39442" y="72459"/>
                  </a:lnTo>
                  <a:lnTo>
                    <a:pt x="39672" y="72485"/>
                  </a:lnTo>
                  <a:lnTo>
                    <a:pt x="39927" y="72536"/>
                  </a:lnTo>
                  <a:lnTo>
                    <a:pt x="40181" y="72612"/>
                  </a:lnTo>
                  <a:lnTo>
                    <a:pt x="40283" y="72612"/>
                  </a:lnTo>
                  <a:lnTo>
                    <a:pt x="40360" y="72587"/>
                  </a:lnTo>
                  <a:lnTo>
                    <a:pt x="40411" y="72510"/>
                  </a:lnTo>
                  <a:lnTo>
                    <a:pt x="40411" y="72408"/>
                  </a:lnTo>
                  <a:lnTo>
                    <a:pt x="40385" y="72332"/>
                  </a:lnTo>
                  <a:lnTo>
                    <a:pt x="40334" y="72281"/>
                  </a:lnTo>
                  <a:lnTo>
                    <a:pt x="40283" y="72255"/>
                  </a:lnTo>
                  <a:lnTo>
                    <a:pt x="39952" y="72153"/>
                  </a:lnTo>
                  <a:lnTo>
                    <a:pt x="39621" y="72102"/>
                  </a:lnTo>
                  <a:lnTo>
                    <a:pt x="39315" y="72077"/>
                  </a:lnTo>
                  <a:lnTo>
                    <a:pt x="38983" y="72102"/>
                  </a:lnTo>
                  <a:lnTo>
                    <a:pt x="38677" y="72179"/>
                  </a:lnTo>
                  <a:lnTo>
                    <a:pt x="38371" y="72255"/>
                  </a:lnTo>
                  <a:lnTo>
                    <a:pt x="38065" y="72383"/>
                  </a:lnTo>
                  <a:lnTo>
                    <a:pt x="37785" y="72536"/>
                  </a:lnTo>
                  <a:lnTo>
                    <a:pt x="37530" y="72714"/>
                  </a:lnTo>
                  <a:lnTo>
                    <a:pt x="37275" y="72918"/>
                  </a:lnTo>
                  <a:lnTo>
                    <a:pt x="37020" y="73148"/>
                  </a:lnTo>
                  <a:lnTo>
                    <a:pt x="36816" y="73403"/>
                  </a:lnTo>
                  <a:lnTo>
                    <a:pt x="36612" y="73658"/>
                  </a:lnTo>
                  <a:lnTo>
                    <a:pt x="36434" y="73938"/>
                  </a:lnTo>
                  <a:lnTo>
                    <a:pt x="36281" y="74219"/>
                  </a:lnTo>
                  <a:lnTo>
                    <a:pt x="36153" y="74524"/>
                  </a:lnTo>
                  <a:lnTo>
                    <a:pt x="36102" y="74728"/>
                  </a:lnTo>
                  <a:lnTo>
                    <a:pt x="36051" y="74983"/>
                  </a:lnTo>
                  <a:lnTo>
                    <a:pt x="36026" y="75264"/>
                  </a:lnTo>
                  <a:lnTo>
                    <a:pt x="36000" y="75570"/>
                  </a:lnTo>
                  <a:lnTo>
                    <a:pt x="36000" y="75927"/>
                  </a:lnTo>
                  <a:lnTo>
                    <a:pt x="36000" y="76258"/>
                  </a:lnTo>
                  <a:lnTo>
                    <a:pt x="36026" y="76615"/>
                  </a:lnTo>
                  <a:lnTo>
                    <a:pt x="36102" y="76947"/>
                  </a:lnTo>
                  <a:lnTo>
                    <a:pt x="36179" y="77278"/>
                  </a:lnTo>
                  <a:lnTo>
                    <a:pt x="36281" y="77584"/>
                  </a:lnTo>
                  <a:lnTo>
                    <a:pt x="36408" y="77864"/>
                  </a:lnTo>
                  <a:lnTo>
                    <a:pt x="36561" y="78094"/>
                  </a:lnTo>
                  <a:lnTo>
                    <a:pt x="36740" y="78272"/>
                  </a:lnTo>
                  <a:lnTo>
                    <a:pt x="36842" y="78349"/>
                  </a:lnTo>
                  <a:lnTo>
                    <a:pt x="36969" y="78400"/>
                  </a:lnTo>
                  <a:lnTo>
                    <a:pt x="37071" y="78451"/>
                  </a:lnTo>
                  <a:lnTo>
                    <a:pt x="37198" y="78476"/>
                  </a:lnTo>
                  <a:lnTo>
                    <a:pt x="37351" y="78476"/>
                  </a:lnTo>
                  <a:lnTo>
                    <a:pt x="37504" y="78451"/>
                  </a:lnTo>
                  <a:lnTo>
                    <a:pt x="37479" y="78961"/>
                  </a:lnTo>
                  <a:lnTo>
                    <a:pt x="37504" y="79471"/>
                  </a:lnTo>
                  <a:lnTo>
                    <a:pt x="37581" y="80006"/>
                  </a:lnTo>
                  <a:lnTo>
                    <a:pt x="37657" y="80541"/>
                  </a:lnTo>
                  <a:lnTo>
                    <a:pt x="37683" y="80592"/>
                  </a:lnTo>
                  <a:lnTo>
                    <a:pt x="37734" y="80618"/>
                  </a:lnTo>
                  <a:lnTo>
                    <a:pt x="36102" y="80643"/>
                  </a:lnTo>
                  <a:lnTo>
                    <a:pt x="34496" y="80694"/>
                  </a:lnTo>
                  <a:lnTo>
                    <a:pt x="34470" y="80134"/>
                  </a:lnTo>
                  <a:lnTo>
                    <a:pt x="34368" y="79598"/>
                  </a:lnTo>
                  <a:lnTo>
                    <a:pt x="34241" y="79063"/>
                  </a:lnTo>
                  <a:lnTo>
                    <a:pt x="34088" y="78553"/>
                  </a:lnTo>
                  <a:lnTo>
                    <a:pt x="33884" y="78068"/>
                  </a:lnTo>
                  <a:lnTo>
                    <a:pt x="33629" y="77584"/>
                  </a:lnTo>
                  <a:lnTo>
                    <a:pt x="33374" y="77125"/>
                  </a:lnTo>
                  <a:lnTo>
                    <a:pt x="33043" y="76692"/>
                  </a:lnTo>
                  <a:lnTo>
                    <a:pt x="32711" y="76284"/>
                  </a:lnTo>
                  <a:lnTo>
                    <a:pt x="32354" y="75901"/>
                  </a:lnTo>
                  <a:lnTo>
                    <a:pt x="31946" y="75570"/>
                  </a:lnTo>
                  <a:lnTo>
                    <a:pt x="31513" y="75238"/>
                  </a:lnTo>
                  <a:lnTo>
                    <a:pt x="31080" y="74958"/>
                  </a:lnTo>
                  <a:lnTo>
                    <a:pt x="30595" y="74703"/>
                  </a:lnTo>
                  <a:lnTo>
                    <a:pt x="30085" y="74499"/>
                  </a:lnTo>
                  <a:lnTo>
                    <a:pt x="29575" y="74321"/>
                  </a:lnTo>
                  <a:lnTo>
                    <a:pt x="29601" y="74270"/>
                  </a:lnTo>
                  <a:lnTo>
                    <a:pt x="29575" y="74142"/>
                  </a:lnTo>
                  <a:lnTo>
                    <a:pt x="29703" y="73862"/>
                  </a:lnTo>
                  <a:lnTo>
                    <a:pt x="29805" y="73556"/>
                  </a:lnTo>
                  <a:lnTo>
                    <a:pt x="29881" y="73250"/>
                  </a:lnTo>
                  <a:lnTo>
                    <a:pt x="29958" y="72969"/>
                  </a:lnTo>
                  <a:lnTo>
                    <a:pt x="29983" y="72663"/>
                  </a:lnTo>
                  <a:lnTo>
                    <a:pt x="30009" y="72357"/>
                  </a:lnTo>
                  <a:lnTo>
                    <a:pt x="30034" y="72051"/>
                  </a:lnTo>
                  <a:lnTo>
                    <a:pt x="30009" y="71720"/>
                  </a:lnTo>
                  <a:lnTo>
                    <a:pt x="29958" y="70981"/>
                  </a:lnTo>
                  <a:lnTo>
                    <a:pt x="29881" y="70241"/>
                  </a:lnTo>
                  <a:lnTo>
                    <a:pt x="29881" y="69884"/>
                  </a:lnTo>
                  <a:lnTo>
                    <a:pt x="29907" y="69527"/>
                  </a:lnTo>
                  <a:lnTo>
                    <a:pt x="29958" y="69170"/>
                  </a:lnTo>
                  <a:lnTo>
                    <a:pt x="30060" y="68813"/>
                  </a:lnTo>
                  <a:lnTo>
                    <a:pt x="30570" y="68278"/>
                  </a:lnTo>
                  <a:lnTo>
                    <a:pt x="31130" y="67768"/>
                  </a:lnTo>
                  <a:lnTo>
                    <a:pt x="31742" y="67309"/>
                  </a:lnTo>
                  <a:lnTo>
                    <a:pt x="32354" y="66876"/>
                  </a:lnTo>
                  <a:lnTo>
                    <a:pt x="33017" y="66493"/>
                  </a:lnTo>
                  <a:lnTo>
                    <a:pt x="33680" y="66136"/>
                  </a:lnTo>
                  <a:lnTo>
                    <a:pt x="34343" y="65856"/>
                  </a:lnTo>
                  <a:lnTo>
                    <a:pt x="35031" y="65601"/>
                  </a:lnTo>
                  <a:lnTo>
                    <a:pt x="35337" y="65626"/>
                  </a:lnTo>
                  <a:lnTo>
                    <a:pt x="35643" y="65703"/>
                  </a:lnTo>
                  <a:lnTo>
                    <a:pt x="36230" y="65830"/>
                  </a:lnTo>
                  <a:lnTo>
                    <a:pt x="36816" y="66034"/>
                  </a:lnTo>
                  <a:lnTo>
                    <a:pt x="37402" y="66238"/>
                  </a:lnTo>
                  <a:lnTo>
                    <a:pt x="37989" y="66417"/>
                  </a:lnTo>
                  <a:lnTo>
                    <a:pt x="38575" y="66570"/>
                  </a:lnTo>
                  <a:lnTo>
                    <a:pt x="38881" y="66621"/>
                  </a:lnTo>
                  <a:lnTo>
                    <a:pt x="39187" y="66672"/>
                  </a:lnTo>
                  <a:lnTo>
                    <a:pt x="39799" y="66672"/>
                  </a:lnTo>
                  <a:lnTo>
                    <a:pt x="40258" y="66646"/>
                  </a:lnTo>
                  <a:lnTo>
                    <a:pt x="40691" y="66544"/>
                  </a:lnTo>
                  <a:lnTo>
                    <a:pt x="41099" y="66442"/>
                  </a:lnTo>
                  <a:lnTo>
                    <a:pt x="41507" y="66315"/>
                  </a:lnTo>
                  <a:lnTo>
                    <a:pt x="41915" y="66136"/>
                  </a:lnTo>
                  <a:lnTo>
                    <a:pt x="42298" y="65958"/>
                  </a:lnTo>
                  <a:lnTo>
                    <a:pt x="43088" y="65575"/>
                  </a:lnTo>
                  <a:close/>
                  <a:moveTo>
                    <a:pt x="50788" y="77788"/>
                  </a:moveTo>
                  <a:lnTo>
                    <a:pt x="51170" y="77813"/>
                  </a:lnTo>
                  <a:lnTo>
                    <a:pt x="51553" y="77890"/>
                  </a:lnTo>
                  <a:lnTo>
                    <a:pt x="51935" y="77992"/>
                  </a:lnTo>
                  <a:lnTo>
                    <a:pt x="52292" y="78119"/>
                  </a:lnTo>
                  <a:lnTo>
                    <a:pt x="52623" y="78298"/>
                  </a:lnTo>
                  <a:lnTo>
                    <a:pt x="52929" y="78502"/>
                  </a:lnTo>
                  <a:lnTo>
                    <a:pt x="53210" y="78731"/>
                  </a:lnTo>
                  <a:lnTo>
                    <a:pt x="53439" y="78986"/>
                  </a:lnTo>
                  <a:lnTo>
                    <a:pt x="53643" y="79292"/>
                  </a:lnTo>
                  <a:lnTo>
                    <a:pt x="53822" y="79624"/>
                  </a:lnTo>
                  <a:lnTo>
                    <a:pt x="53924" y="80006"/>
                  </a:lnTo>
                  <a:lnTo>
                    <a:pt x="54000" y="80414"/>
                  </a:lnTo>
                  <a:lnTo>
                    <a:pt x="54000" y="80847"/>
                  </a:lnTo>
                  <a:lnTo>
                    <a:pt x="50278" y="80796"/>
                  </a:lnTo>
                  <a:lnTo>
                    <a:pt x="46555" y="80720"/>
                  </a:lnTo>
                  <a:lnTo>
                    <a:pt x="46632" y="80414"/>
                  </a:lnTo>
                  <a:lnTo>
                    <a:pt x="46708" y="80134"/>
                  </a:lnTo>
                  <a:lnTo>
                    <a:pt x="46836" y="79879"/>
                  </a:lnTo>
                  <a:lnTo>
                    <a:pt x="46938" y="79624"/>
                  </a:lnTo>
                  <a:lnTo>
                    <a:pt x="47091" y="79394"/>
                  </a:lnTo>
                  <a:lnTo>
                    <a:pt x="47244" y="79190"/>
                  </a:lnTo>
                  <a:lnTo>
                    <a:pt x="47422" y="78986"/>
                  </a:lnTo>
                  <a:lnTo>
                    <a:pt x="47601" y="78808"/>
                  </a:lnTo>
                  <a:lnTo>
                    <a:pt x="47805" y="78655"/>
                  </a:lnTo>
                  <a:lnTo>
                    <a:pt x="48034" y="78502"/>
                  </a:lnTo>
                  <a:lnTo>
                    <a:pt x="48264" y="78349"/>
                  </a:lnTo>
                  <a:lnTo>
                    <a:pt x="48493" y="78221"/>
                  </a:lnTo>
                  <a:lnTo>
                    <a:pt x="48774" y="78119"/>
                  </a:lnTo>
                  <a:lnTo>
                    <a:pt x="49029" y="78017"/>
                  </a:lnTo>
                  <a:lnTo>
                    <a:pt x="49309" y="77941"/>
                  </a:lnTo>
                  <a:lnTo>
                    <a:pt x="49615" y="77864"/>
                  </a:lnTo>
                  <a:lnTo>
                    <a:pt x="49997" y="77813"/>
                  </a:lnTo>
                  <a:lnTo>
                    <a:pt x="50380" y="77788"/>
                  </a:lnTo>
                  <a:close/>
                  <a:moveTo>
                    <a:pt x="49717" y="69451"/>
                  </a:moveTo>
                  <a:lnTo>
                    <a:pt x="50609" y="69476"/>
                  </a:lnTo>
                  <a:lnTo>
                    <a:pt x="51170" y="69527"/>
                  </a:lnTo>
                  <a:lnTo>
                    <a:pt x="51731" y="69604"/>
                  </a:lnTo>
                  <a:lnTo>
                    <a:pt x="52266" y="69706"/>
                  </a:lnTo>
                  <a:lnTo>
                    <a:pt x="52802" y="69833"/>
                  </a:lnTo>
                  <a:lnTo>
                    <a:pt x="53082" y="70063"/>
                  </a:lnTo>
                  <a:lnTo>
                    <a:pt x="53363" y="70292"/>
                  </a:lnTo>
                  <a:lnTo>
                    <a:pt x="53873" y="70828"/>
                  </a:lnTo>
                  <a:lnTo>
                    <a:pt x="54128" y="71083"/>
                  </a:lnTo>
                  <a:lnTo>
                    <a:pt x="54408" y="71337"/>
                  </a:lnTo>
                  <a:lnTo>
                    <a:pt x="54689" y="71567"/>
                  </a:lnTo>
                  <a:lnTo>
                    <a:pt x="55020" y="71745"/>
                  </a:lnTo>
                  <a:lnTo>
                    <a:pt x="55402" y="71924"/>
                  </a:lnTo>
                  <a:lnTo>
                    <a:pt x="55785" y="72077"/>
                  </a:lnTo>
                  <a:lnTo>
                    <a:pt x="56193" y="72179"/>
                  </a:lnTo>
                  <a:lnTo>
                    <a:pt x="56601" y="72281"/>
                  </a:lnTo>
                  <a:lnTo>
                    <a:pt x="57442" y="72459"/>
                  </a:lnTo>
                  <a:lnTo>
                    <a:pt x="57850" y="72561"/>
                  </a:lnTo>
                  <a:lnTo>
                    <a:pt x="58232" y="72689"/>
                  </a:lnTo>
                  <a:lnTo>
                    <a:pt x="58589" y="72995"/>
                  </a:lnTo>
                  <a:lnTo>
                    <a:pt x="58895" y="73326"/>
                  </a:lnTo>
                  <a:lnTo>
                    <a:pt x="59227" y="73658"/>
                  </a:lnTo>
                  <a:lnTo>
                    <a:pt x="59533" y="73989"/>
                  </a:lnTo>
                  <a:lnTo>
                    <a:pt x="59813" y="74346"/>
                  </a:lnTo>
                  <a:lnTo>
                    <a:pt x="60094" y="74728"/>
                  </a:lnTo>
                  <a:lnTo>
                    <a:pt x="60374" y="75085"/>
                  </a:lnTo>
                  <a:lnTo>
                    <a:pt x="60629" y="75468"/>
                  </a:lnTo>
                  <a:lnTo>
                    <a:pt x="60782" y="76054"/>
                  </a:lnTo>
                  <a:lnTo>
                    <a:pt x="60910" y="76641"/>
                  </a:lnTo>
                  <a:lnTo>
                    <a:pt x="61063" y="77202"/>
                  </a:lnTo>
                  <a:lnTo>
                    <a:pt x="61215" y="77788"/>
                  </a:lnTo>
                  <a:lnTo>
                    <a:pt x="61394" y="78349"/>
                  </a:lnTo>
                  <a:lnTo>
                    <a:pt x="61496" y="78604"/>
                  </a:lnTo>
                  <a:lnTo>
                    <a:pt x="61623" y="78859"/>
                  </a:lnTo>
                  <a:lnTo>
                    <a:pt x="61776" y="79114"/>
                  </a:lnTo>
                  <a:lnTo>
                    <a:pt x="61955" y="79369"/>
                  </a:lnTo>
                  <a:lnTo>
                    <a:pt x="62133" y="79598"/>
                  </a:lnTo>
                  <a:lnTo>
                    <a:pt x="62337" y="79828"/>
                  </a:lnTo>
                  <a:lnTo>
                    <a:pt x="62388" y="79853"/>
                  </a:lnTo>
                  <a:lnTo>
                    <a:pt x="62439" y="79853"/>
                  </a:lnTo>
                  <a:lnTo>
                    <a:pt x="62541" y="80338"/>
                  </a:lnTo>
                  <a:lnTo>
                    <a:pt x="62618" y="80847"/>
                  </a:lnTo>
                  <a:lnTo>
                    <a:pt x="54408" y="80847"/>
                  </a:lnTo>
                  <a:lnTo>
                    <a:pt x="54408" y="80414"/>
                  </a:lnTo>
                  <a:lnTo>
                    <a:pt x="54357" y="79981"/>
                  </a:lnTo>
                  <a:lnTo>
                    <a:pt x="54255" y="79624"/>
                  </a:lnTo>
                  <a:lnTo>
                    <a:pt x="54102" y="79267"/>
                  </a:lnTo>
                  <a:lnTo>
                    <a:pt x="53924" y="78961"/>
                  </a:lnTo>
                  <a:lnTo>
                    <a:pt x="53720" y="78680"/>
                  </a:lnTo>
                  <a:lnTo>
                    <a:pt x="53465" y="78425"/>
                  </a:lnTo>
                  <a:lnTo>
                    <a:pt x="53184" y="78196"/>
                  </a:lnTo>
                  <a:lnTo>
                    <a:pt x="52853" y="78017"/>
                  </a:lnTo>
                  <a:lnTo>
                    <a:pt x="52521" y="77839"/>
                  </a:lnTo>
                  <a:lnTo>
                    <a:pt x="52190" y="77711"/>
                  </a:lnTo>
                  <a:lnTo>
                    <a:pt x="51808" y="77609"/>
                  </a:lnTo>
                  <a:lnTo>
                    <a:pt x="51451" y="77533"/>
                  </a:lnTo>
                  <a:lnTo>
                    <a:pt x="51043" y="77482"/>
                  </a:lnTo>
                  <a:lnTo>
                    <a:pt x="50660" y="77456"/>
                  </a:lnTo>
                  <a:lnTo>
                    <a:pt x="50252" y="77456"/>
                  </a:lnTo>
                  <a:lnTo>
                    <a:pt x="49870" y="77482"/>
                  </a:lnTo>
                  <a:lnTo>
                    <a:pt x="49487" y="77558"/>
                  </a:lnTo>
                  <a:lnTo>
                    <a:pt x="49105" y="77635"/>
                  </a:lnTo>
                  <a:lnTo>
                    <a:pt x="48723" y="77737"/>
                  </a:lnTo>
                  <a:lnTo>
                    <a:pt x="48366" y="77864"/>
                  </a:lnTo>
                  <a:lnTo>
                    <a:pt x="48034" y="78017"/>
                  </a:lnTo>
                  <a:lnTo>
                    <a:pt x="47728" y="78196"/>
                  </a:lnTo>
                  <a:lnTo>
                    <a:pt x="47422" y="78374"/>
                  </a:lnTo>
                  <a:lnTo>
                    <a:pt x="47167" y="78604"/>
                  </a:lnTo>
                  <a:lnTo>
                    <a:pt x="46938" y="78833"/>
                  </a:lnTo>
                  <a:lnTo>
                    <a:pt x="46734" y="79114"/>
                  </a:lnTo>
                  <a:lnTo>
                    <a:pt x="46581" y="79394"/>
                  </a:lnTo>
                  <a:lnTo>
                    <a:pt x="46479" y="79675"/>
                  </a:lnTo>
                  <a:lnTo>
                    <a:pt x="46402" y="80006"/>
                  </a:lnTo>
                  <a:lnTo>
                    <a:pt x="46377" y="80338"/>
                  </a:lnTo>
                  <a:lnTo>
                    <a:pt x="46402" y="80694"/>
                  </a:lnTo>
                  <a:lnTo>
                    <a:pt x="42170" y="80643"/>
                  </a:lnTo>
                  <a:lnTo>
                    <a:pt x="40029" y="80618"/>
                  </a:lnTo>
                  <a:lnTo>
                    <a:pt x="37912" y="80618"/>
                  </a:lnTo>
                  <a:lnTo>
                    <a:pt x="37963" y="80567"/>
                  </a:lnTo>
                  <a:lnTo>
                    <a:pt x="37963" y="80490"/>
                  </a:lnTo>
                  <a:lnTo>
                    <a:pt x="37938" y="80006"/>
                  </a:lnTo>
                  <a:lnTo>
                    <a:pt x="37938" y="79547"/>
                  </a:lnTo>
                  <a:lnTo>
                    <a:pt x="37963" y="79088"/>
                  </a:lnTo>
                  <a:lnTo>
                    <a:pt x="37989" y="78629"/>
                  </a:lnTo>
                  <a:lnTo>
                    <a:pt x="38040" y="78196"/>
                  </a:lnTo>
                  <a:lnTo>
                    <a:pt x="38116" y="77762"/>
                  </a:lnTo>
                  <a:lnTo>
                    <a:pt x="38218" y="77329"/>
                  </a:lnTo>
                  <a:lnTo>
                    <a:pt x="38320" y="76921"/>
                  </a:lnTo>
                  <a:lnTo>
                    <a:pt x="38626" y="76513"/>
                  </a:lnTo>
                  <a:lnTo>
                    <a:pt x="38932" y="76156"/>
                  </a:lnTo>
                  <a:lnTo>
                    <a:pt x="39238" y="75799"/>
                  </a:lnTo>
                  <a:lnTo>
                    <a:pt x="39595" y="75468"/>
                  </a:lnTo>
                  <a:lnTo>
                    <a:pt x="40309" y="74830"/>
                  </a:lnTo>
                  <a:lnTo>
                    <a:pt x="41099" y="74168"/>
                  </a:lnTo>
                  <a:lnTo>
                    <a:pt x="41303" y="73989"/>
                  </a:lnTo>
                  <a:lnTo>
                    <a:pt x="41507" y="73785"/>
                  </a:lnTo>
                  <a:lnTo>
                    <a:pt x="41839" y="73377"/>
                  </a:lnTo>
                  <a:lnTo>
                    <a:pt x="42145" y="72918"/>
                  </a:lnTo>
                  <a:lnTo>
                    <a:pt x="42451" y="72485"/>
                  </a:lnTo>
                  <a:lnTo>
                    <a:pt x="42757" y="72026"/>
                  </a:lnTo>
                  <a:lnTo>
                    <a:pt x="43063" y="71592"/>
                  </a:lnTo>
                  <a:lnTo>
                    <a:pt x="43241" y="71363"/>
                  </a:lnTo>
                  <a:lnTo>
                    <a:pt x="43419" y="71185"/>
                  </a:lnTo>
                  <a:lnTo>
                    <a:pt x="43598" y="70981"/>
                  </a:lnTo>
                  <a:lnTo>
                    <a:pt x="43827" y="70802"/>
                  </a:lnTo>
                  <a:lnTo>
                    <a:pt x="43878" y="70751"/>
                  </a:lnTo>
                  <a:lnTo>
                    <a:pt x="44643" y="70394"/>
                  </a:lnTo>
                  <a:lnTo>
                    <a:pt x="45459" y="70114"/>
                  </a:lnTo>
                  <a:lnTo>
                    <a:pt x="46275" y="69859"/>
                  </a:lnTo>
                  <a:lnTo>
                    <a:pt x="47116" y="69680"/>
                  </a:lnTo>
                  <a:lnTo>
                    <a:pt x="47983" y="69553"/>
                  </a:lnTo>
                  <a:lnTo>
                    <a:pt x="48850" y="69476"/>
                  </a:lnTo>
                  <a:lnTo>
                    <a:pt x="49717" y="69451"/>
                  </a:lnTo>
                  <a:close/>
                  <a:moveTo>
                    <a:pt x="39952" y="28097"/>
                  </a:moveTo>
                  <a:lnTo>
                    <a:pt x="42094" y="28122"/>
                  </a:lnTo>
                  <a:lnTo>
                    <a:pt x="44261" y="28148"/>
                  </a:lnTo>
                  <a:lnTo>
                    <a:pt x="46402" y="28224"/>
                  </a:lnTo>
                  <a:lnTo>
                    <a:pt x="48570" y="28326"/>
                  </a:lnTo>
                  <a:lnTo>
                    <a:pt x="50711" y="28454"/>
                  </a:lnTo>
                  <a:lnTo>
                    <a:pt x="52853" y="28607"/>
                  </a:lnTo>
                  <a:lnTo>
                    <a:pt x="54995" y="28785"/>
                  </a:lnTo>
                  <a:lnTo>
                    <a:pt x="57136" y="29014"/>
                  </a:lnTo>
                  <a:lnTo>
                    <a:pt x="59278" y="29244"/>
                  </a:lnTo>
                  <a:lnTo>
                    <a:pt x="61394" y="29524"/>
                  </a:lnTo>
                  <a:lnTo>
                    <a:pt x="63536" y="29856"/>
                  </a:lnTo>
                  <a:lnTo>
                    <a:pt x="65575" y="30187"/>
                  </a:lnTo>
                  <a:lnTo>
                    <a:pt x="67640" y="30570"/>
                  </a:lnTo>
                  <a:lnTo>
                    <a:pt x="69680" y="30978"/>
                  </a:lnTo>
                  <a:lnTo>
                    <a:pt x="71720" y="31437"/>
                  </a:lnTo>
                  <a:lnTo>
                    <a:pt x="73632" y="31870"/>
                  </a:lnTo>
                  <a:lnTo>
                    <a:pt x="74575" y="32099"/>
                  </a:lnTo>
                  <a:lnTo>
                    <a:pt x="75544" y="32354"/>
                  </a:lnTo>
                  <a:lnTo>
                    <a:pt x="76487" y="32635"/>
                  </a:lnTo>
                  <a:lnTo>
                    <a:pt x="77405" y="32941"/>
                  </a:lnTo>
                  <a:lnTo>
                    <a:pt x="78323" y="33298"/>
                  </a:lnTo>
                  <a:lnTo>
                    <a:pt x="78782" y="33476"/>
                  </a:lnTo>
                  <a:lnTo>
                    <a:pt x="79215" y="33680"/>
                  </a:lnTo>
                  <a:lnTo>
                    <a:pt x="79700" y="33935"/>
                  </a:lnTo>
                  <a:lnTo>
                    <a:pt x="80133" y="34216"/>
                  </a:lnTo>
                  <a:lnTo>
                    <a:pt x="80567" y="34522"/>
                  </a:lnTo>
                  <a:lnTo>
                    <a:pt x="80975" y="34853"/>
                  </a:lnTo>
                  <a:lnTo>
                    <a:pt x="81332" y="35210"/>
                  </a:lnTo>
                  <a:lnTo>
                    <a:pt x="81689" y="35567"/>
                  </a:lnTo>
                  <a:lnTo>
                    <a:pt x="82020" y="35975"/>
                  </a:lnTo>
                  <a:lnTo>
                    <a:pt x="82326" y="36383"/>
                  </a:lnTo>
                  <a:lnTo>
                    <a:pt x="82632" y="36791"/>
                  </a:lnTo>
                  <a:lnTo>
                    <a:pt x="82887" y="37224"/>
                  </a:lnTo>
                  <a:lnTo>
                    <a:pt x="83142" y="37683"/>
                  </a:lnTo>
                  <a:lnTo>
                    <a:pt x="83371" y="38167"/>
                  </a:lnTo>
                  <a:lnTo>
                    <a:pt x="83575" y="38626"/>
                  </a:lnTo>
                  <a:lnTo>
                    <a:pt x="83779" y="39136"/>
                  </a:lnTo>
                  <a:lnTo>
                    <a:pt x="83958" y="39621"/>
                  </a:lnTo>
                  <a:lnTo>
                    <a:pt x="84111" y="40131"/>
                  </a:lnTo>
                  <a:lnTo>
                    <a:pt x="84417" y="41176"/>
                  </a:lnTo>
                  <a:lnTo>
                    <a:pt x="84646" y="42247"/>
                  </a:lnTo>
                  <a:lnTo>
                    <a:pt x="84825" y="43318"/>
                  </a:lnTo>
                  <a:lnTo>
                    <a:pt x="84978" y="44388"/>
                  </a:lnTo>
                  <a:lnTo>
                    <a:pt x="85105" y="45459"/>
                  </a:lnTo>
                  <a:lnTo>
                    <a:pt x="85181" y="46530"/>
                  </a:lnTo>
                  <a:lnTo>
                    <a:pt x="85334" y="48544"/>
                  </a:lnTo>
                  <a:lnTo>
                    <a:pt x="85360" y="49335"/>
                  </a:lnTo>
                  <a:lnTo>
                    <a:pt x="85385" y="50125"/>
                  </a:lnTo>
                  <a:lnTo>
                    <a:pt x="85411" y="51757"/>
                  </a:lnTo>
                  <a:lnTo>
                    <a:pt x="85436" y="52573"/>
                  </a:lnTo>
                  <a:lnTo>
                    <a:pt x="85487" y="53388"/>
                  </a:lnTo>
                  <a:lnTo>
                    <a:pt x="85564" y="54204"/>
                  </a:lnTo>
                  <a:lnTo>
                    <a:pt x="85666" y="54995"/>
                  </a:lnTo>
                  <a:lnTo>
                    <a:pt x="85819" y="55785"/>
                  </a:lnTo>
                  <a:lnTo>
                    <a:pt x="86023" y="56550"/>
                  </a:lnTo>
                  <a:lnTo>
                    <a:pt x="86150" y="56907"/>
                  </a:lnTo>
                  <a:lnTo>
                    <a:pt x="86278" y="57264"/>
                  </a:lnTo>
                  <a:lnTo>
                    <a:pt x="86431" y="57621"/>
                  </a:lnTo>
                  <a:lnTo>
                    <a:pt x="86609" y="57978"/>
                  </a:lnTo>
                  <a:lnTo>
                    <a:pt x="86788" y="58309"/>
                  </a:lnTo>
                  <a:lnTo>
                    <a:pt x="87017" y="58641"/>
                  </a:lnTo>
                  <a:lnTo>
                    <a:pt x="87247" y="58972"/>
                  </a:lnTo>
                  <a:lnTo>
                    <a:pt x="87476" y="59278"/>
                  </a:lnTo>
                  <a:lnTo>
                    <a:pt x="87757" y="59584"/>
                  </a:lnTo>
                  <a:lnTo>
                    <a:pt x="88063" y="59864"/>
                  </a:lnTo>
                  <a:lnTo>
                    <a:pt x="88368" y="60119"/>
                  </a:lnTo>
                  <a:lnTo>
                    <a:pt x="88725" y="60400"/>
                  </a:lnTo>
                  <a:lnTo>
                    <a:pt x="89643" y="61012"/>
                  </a:lnTo>
                  <a:lnTo>
                    <a:pt x="90536" y="61598"/>
                  </a:lnTo>
                  <a:lnTo>
                    <a:pt x="90969" y="61930"/>
                  </a:lnTo>
                  <a:lnTo>
                    <a:pt x="91402" y="62286"/>
                  </a:lnTo>
                  <a:lnTo>
                    <a:pt x="91785" y="62643"/>
                  </a:lnTo>
                  <a:lnTo>
                    <a:pt x="92167" y="63077"/>
                  </a:lnTo>
                  <a:lnTo>
                    <a:pt x="92575" y="63638"/>
                  </a:lnTo>
                  <a:lnTo>
                    <a:pt x="92958" y="64250"/>
                  </a:lnTo>
                  <a:lnTo>
                    <a:pt x="92499" y="64352"/>
                  </a:lnTo>
                  <a:lnTo>
                    <a:pt x="92091" y="64530"/>
                  </a:lnTo>
                  <a:lnTo>
                    <a:pt x="91734" y="64734"/>
                  </a:lnTo>
                  <a:lnTo>
                    <a:pt x="91377" y="64964"/>
                  </a:lnTo>
                  <a:lnTo>
                    <a:pt x="91071" y="65218"/>
                  </a:lnTo>
                  <a:lnTo>
                    <a:pt x="90816" y="65499"/>
                  </a:lnTo>
                  <a:lnTo>
                    <a:pt x="90561" y="65830"/>
                  </a:lnTo>
                  <a:lnTo>
                    <a:pt x="90357" y="66162"/>
                  </a:lnTo>
                  <a:lnTo>
                    <a:pt x="90179" y="66519"/>
                  </a:lnTo>
                  <a:lnTo>
                    <a:pt x="90051" y="66901"/>
                  </a:lnTo>
                  <a:lnTo>
                    <a:pt x="89924" y="67284"/>
                  </a:lnTo>
                  <a:lnTo>
                    <a:pt x="89847" y="67666"/>
                  </a:lnTo>
                  <a:lnTo>
                    <a:pt x="89796" y="68074"/>
                  </a:lnTo>
                  <a:lnTo>
                    <a:pt x="89796" y="68482"/>
                  </a:lnTo>
                  <a:lnTo>
                    <a:pt x="89796" y="68890"/>
                  </a:lnTo>
                  <a:lnTo>
                    <a:pt x="89847" y="69298"/>
                  </a:lnTo>
                  <a:lnTo>
                    <a:pt x="89898" y="69680"/>
                  </a:lnTo>
                  <a:lnTo>
                    <a:pt x="90000" y="70088"/>
                  </a:lnTo>
                  <a:lnTo>
                    <a:pt x="90153" y="70445"/>
                  </a:lnTo>
                  <a:lnTo>
                    <a:pt x="90306" y="70828"/>
                  </a:lnTo>
                  <a:lnTo>
                    <a:pt x="90485" y="71159"/>
                  </a:lnTo>
                  <a:lnTo>
                    <a:pt x="90714" y="71490"/>
                  </a:lnTo>
                  <a:lnTo>
                    <a:pt x="90944" y="71796"/>
                  </a:lnTo>
                  <a:lnTo>
                    <a:pt x="91224" y="72051"/>
                  </a:lnTo>
                  <a:lnTo>
                    <a:pt x="91504" y="72306"/>
                  </a:lnTo>
                  <a:lnTo>
                    <a:pt x="91836" y="72510"/>
                  </a:lnTo>
                  <a:lnTo>
                    <a:pt x="92193" y="72689"/>
                  </a:lnTo>
                  <a:lnTo>
                    <a:pt x="92575" y="72816"/>
                  </a:lnTo>
                  <a:lnTo>
                    <a:pt x="92958" y="72918"/>
                  </a:lnTo>
                  <a:lnTo>
                    <a:pt x="93391" y="72969"/>
                  </a:lnTo>
                  <a:lnTo>
                    <a:pt x="93850" y="72969"/>
                  </a:lnTo>
                  <a:lnTo>
                    <a:pt x="94334" y="72918"/>
                  </a:lnTo>
                  <a:lnTo>
                    <a:pt x="94207" y="73938"/>
                  </a:lnTo>
                  <a:lnTo>
                    <a:pt x="94054" y="74958"/>
                  </a:lnTo>
                  <a:lnTo>
                    <a:pt x="93748" y="76972"/>
                  </a:lnTo>
                  <a:lnTo>
                    <a:pt x="93748" y="77023"/>
                  </a:lnTo>
                  <a:lnTo>
                    <a:pt x="93340" y="77074"/>
                  </a:lnTo>
                  <a:lnTo>
                    <a:pt x="92958" y="77176"/>
                  </a:lnTo>
                  <a:lnTo>
                    <a:pt x="92601" y="77304"/>
                  </a:lnTo>
                  <a:lnTo>
                    <a:pt x="92269" y="77482"/>
                  </a:lnTo>
                  <a:lnTo>
                    <a:pt x="91938" y="77660"/>
                  </a:lnTo>
                  <a:lnTo>
                    <a:pt x="91606" y="77890"/>
                  </a:lnTo>
                  <a:lnTo>
                    <a:pt x="91300" y="78119"/>
                  </a:lnTo>
                  <a:lnTo>
                    <a:pt x="90995" y="78374"/>
                  </a:lnTo>
                  <a:lnTo>
                    <a:pt x="90434" y="78910"/>
                  </a:lnTo>
                  <a:lnTo>
                    <a:pt x="89847" y="79471"/>
                  </a:lnTo>
                  <a:lnTo>
                    <a:pt x="89261" y="80006"/>
                  </a:lnTo>
                  <a:lnTo>
                    <a:pt x="88980" y="80261"/>
                  </a:lnTo>
                  <a:lnTo>
                    <a:pt x="88674" y="80490"/>
                  </a:lnTo>
                  <a:lnTo>
                    <a:pt x="88623" y="80541"/>
                  </a:lnTo>
                  <a:lnTo>
                    <a:pt x="88598" y="80210"/>
                  </a:lnTo>
                  <a:lnTo>
                    <a:pt x="88521" y="79522"/>
                  </a:lnTo>
                  <a:lnTo>
                    <a:pt x="88368" y="78833"/>
                  </a:lnTo>
                  <a:lnTo>
                    <a:pt x="88164" y="78196"/>
                  </a:lnTo>
                  <a:lnTo>
                    <a:pt x="87910" y="77584"/>
                  </a:lnTo>
                  <a:lnTo>
                    <a:pt x="87604" y="76998"/>
                  </a:lnTo>
                  <a:lnTo>
                    <a:pt x="87272" y="76462"/>
                  </a:lnTo>
                  <a:lnTo>
                    <a:pt x="87068" y="76207"/>
                  </a:lnTo>
                  <a:lnTo>
                    <a:pt x="86864" y="75952"/>
                  </a:lnTo>
                  <a:lnTo>
                    <a:pt x="86660" y="75723"/>
                  </a:lnTo>
                  <a:lnTo>
                    <a:pt x="86431" y="75493"/>
                  </a:lnTo>
                  <a:lnTo>
                    <a:pt x="86201" y="75289"/>
                  </a:lnTo>
                  <a:lnTo>
                    <a:pt x="85946" y="75085"/>
                  </a:lnTo>
                  <a:lnTo>
                    <a:pt x="85691" y="74907"/>
                  </a:lnTo>
                  <a:lnTo>
                    <a:pt x="85436" y="74728"/>
                  </a:lnTo>
                  <a:lnTo>
                    <a:pt x="85156" y="74575"/>
                  </a:lnTo>
                  <a:lnTo>
                    <a:pt x="84876" y="74422"/>
                  </a:lnTo>
                  <a:lnTo>
                    <a:pt x="84595" y="74295"/>
                  </a:lnTo>
                  <a:lnTo>
                    <a:pt x="84289" y="74193"/>
                  </a:lnTo>
                  <a:lnTo>
                    <a:pt x="83983" y="74091"/>
                  </a:lnTo>
                  <a:lnTo>
                    <a:pt x="83652" y="74015"/>
                  </a:lnTo>
                  <a:lnTo>
                    <a:pt x="83320" y="73938"/>
                  </a:lnTo>
                  <a:lnTo>
                    <a:pt x="82989" y="73887"/>
                  </a:lnTo>
                  <a:lnTo>
                    <a:pt x="82632" y="73836"/>
                  </a:lnTo>
                  <a:lnTo>
                    <a:pt x="81561" y="73836"/>
                  </a:lnTo>
                  <a:lnTo>
                    <a:pt x="81230" y="73887"/>
                  </a:lnTo>
                  <a:lnTo>
                    <a:pt x="80898" y="73938"/>
                  </a:lnTo>
                  <a:lnTo>
                    <a:pt x="80592" y="73989"/>
                  </a:lnTo>
                  <a:lnTo>
                    <a:pt x="80261" y="74066"/>
                  </a:lnTo>
                  <a:lnTo>
                    <a:pt x="79955" y="74168"/>
                  </a:lnTo>
                  <a:lnTo>
                    <a:pt x="79674" y="74270"/>
                  </a:lnTo>
                  <a:lnTo>
                    <a:pt x="79368" y="74397"/>
                  </a:lnTo>
                  <a:lnTo>
                    <a:pt x="79088" y="74550"/>
                  </a:lnTo>
                  <a:lnTo>
                    <a:pt x="78527" y="74856"/>
                  </a:lnTo>
                  <a:lnTo>
                    <a:pt x="78017" y="75213"/>
                  </a:lnTo>
                  <a:lnTo>
                    <a:pt x="77558" y="75621"/>
                  </a:lnTo>
                  <a:lnTo>
                    <a:pt x="77125" y="76054"/>
                  </a:lnTo>
                  <a:lnTo>
                    <a:pt x="76717" y="76539"/>
                  </a:lnTo>
                  <a:lnTo>
                    <a:pt x="76360" y="77049"/>
                  </a:lnTo>
                  <a:lnTo>
                    <a:pt x="76080" y="77609"/>
                  </a:lnTo>
                  <a:lnTo>
                    <a:pt x="75825" y="78196"/>
                  </a:lnTo>
                  <a:lnTo>
                    <a:pt x="75621" y="78782"/>
                  </a:lnTo>
                  <a:lnTo>
                    <a:pt x="75468" y="79420"/>
                  </a:lnTo>
                  <a:lnTo>
                    <a:pt x="75391" y="80057"/>
                  </a:lnTo>
                  <a:lnTo>
                    <a:pt x="75366" y="80389"/>
                  </a:lnTo>
                  <a:lnTo>
                    <a:pt x="75366" y="80720"/>
                  </a:lnTo>
                  <a:lnTo>
                    <a:pt x="75366" y="80847"/>
                  </a:lnTo>
                  <a:lnTo>
                    <a:pt x="75315" y="80822"/>
                  </a:lnTo>
                  <a:lnTo>
                    <a:pt x="69145" y="80822"/>
                  </a:lnTo>
                  <a:lnTo>
                    <a:pt x="63051" y="80847"/>
                  </a:lnTo>
                  <a:lnTo>
                    <a:pt x="62975" y="80236"/>
                  </a:lnTo>
                  <a:lnTo>
                    <a:pt x="62873" y="79649"/>
                  </a:lnTo>
                  <a:lnTo>
                    <a:pt x="62745" y="79088"/>
                  </a:lnTo>
                  <a:lnTo>
                    <a:pt x="62592" y="78502"/>
                  </a:lnTo>
                  <a:lnTo>
                    <a:pt x="62414" y="77966"/>
                  </a:lnTo>
                  <a:lnTo>
                    <a:pt x="62210" y="77405"/>
                  </a:lnTo>
                  <a:lnTo>
                    <a:pt x="61980" y="76870"/>
                  </a:lnTo>
                  <a:lnTo>
                    <a:pt x="61725" y="76360"/>
                  </a:lnTo>
                  <a:lnTo>
                    <a:pt x="61470" y="75850"/>
                  </a:lnTo>
                  <a:lnTo>
                    <a:pt x="61164" y="75340"/>
                  </a:lnTo>
                  <a:lnTo>
                    <a:pt x="60859" y="74881"/>
                  </a:lnTo>
                  <a:lnTo>
                    <a:pt x="60527" y="74397"/>
                  </a:lnTo>
                  <a:lnTo>
                    <a:pt x="60170" y="73964"/>
                  </a:lnTo>
                  <a:lnTo>
                    <a:pt x="59788" y="73505"/>
                  </a:lnTo>
                  <a:lnTo>
                    <a:pt x="59405" y="73097"/>
                  </a:lnTo>
                  <a:lnTo>
                    <a:pt x="58997" y="72689"/>
                  </a:lnTo>
                  <a:lnTo>
                    <a:pt x="58564" y="72306"/>
                  </a:lnTo>
                  <a:lnTo>
                    <a:pt x="58130" y="71949"/>
                  </a:lnTo>
                  <a:lnTo>
                    <a:pt x="57672" y="71592"/>
                  </a:lnTo>
                  <a:lnTo>
                    <a:pt x="57213" y="71261"/>
                  </a:lnTo>
                  <a:lnTo>
                    <a:pt x="56728" y="70955"/>
                  </a:lnTo>
                  <a:lnTo>
                    <a:pt x="56218" y="70675"/>
                  </a:lnTo>
                  <a:lnTo>
                    <a:pt x="55708" y="70394"/>
                  </a:lnTo>
                  <a:lnTo>
                    <a:pt x="55173" y="70165"/>
                  </a:lnTo>
                  <a:lnTo>
                    <a:pt x="54638" y="69935"/>
                  </a:lnTo>
                  <a:lnTo>
                    <a:pt x="54102" y="69731"/>
                  </a:lnTo>
                  <a:lnTo>
                    <a:pt x="53541" y="69553"/>
                  </a:lnTo>
                  <a:lnTo>
                    <a:pt x="52980" y="69400"/>
                  </a:lnTo>
                  <a:lnTo>
                    <a:pt x="52419" y="69272"/>
                  </a:lnTo>
                  <a:lnTo>
                    <a:pt x="51833" y="69170"/>
                  </a:lnTo>
                  <a:lnTo>
                    <a:pt x="51247" y="69094"/>
                  </a:lnTo>
                  <a:lnTo>
                    <a:pt x="50635" y="69017"/>
                  </a:lnTo>
                  <a:lnTo>
                    <a:pt x="50507" y="68737"/>
                  </a:lnTo>
                  <a:lnTo>
                    <a:pt x="50329" y="68456"/>
                  </a:lnTo>
                  <a:lnTo>
                    <a:pt x="50150" y="68176"/>
                  </a:lnTo>
                  <a:lnTo>
                    <a:pt x="49946" y="67896"/>
                  </a:lnTo>
                  <a:lnTo>
                    <a:pt x="49742" y="67641"/>
                  </a:lnTo>
                  <a:lnTo>
                    <a:pt x="49487" y="67386"/>
                  </a:lnTo>
                  <a:lnTo>
                    <a:pt x="49232" y="67131"/>
                  </a:lnTo>
                  <a:lnTo>
                    <a:pt x="48978" y="66901"/>
                  </a:lnTo>
                  <a:lnTo>
                    <a:pt x="48697" y="66672"/>
                  </a:lnTo>
                  <a:lnTo>
                    <a:pt x="48417" y="66468"/>
                  </a:lnTo>
                  <a:lnTo>
                    <a:pt x="48111" y="66264"/>
                  </a:lnTo>
                  <a:lnTo>
                    <a:pt x="47805" y="66085"/>
                  </a:lnTo>
                  <a:lnTo>
                    <a:pt x="47499" y="65932"/>
                  </a:lnTo>
                  <a:lnTo>
                    <a:pt x="47167" y="65779"/>
                  </a:lnTo>
                  <a:lnTo>
                    <a:pt x="46861" y="65677"/>
                  </a:lnTo>
                  <a:lnTo>
                    <a:pt x="46530" y="65575"/>
                  </a:lnTo>
                  <a:lnTo>
                    <a:pt x="61292" y="65575"/>
                  </a:lnTo>
                  <a:lnTo>
                    <a:pt x="61343" y="65601"/>
                  </a:lnTo>
                  <a:lnTo>
                    <a:pt x="61394" y="65626"/>
                  </a:lnTo>
                  <a:lnTo>
                    <a:pt x="61470" y="65626"/>
                  </a:lnTo>
                  <a:lnTo>
                    <a:pt x="61521" y="65575"/>
                  </a:lnTo>
                  <a:lnTo>
                    <a:pt x="61598" y="65499"/>
                  </a:lnTo>
                  <a:lnTo>
                    <a:pt x="61674" y="65397"/>
                  </a:lnTo>
                  <a:lnTo>
                    <a:pt x="61776" y="65168"/>
                  </a:lnTo>
                  <a:lnTo>
                    <a:pt x="61827" y="64913"/>
                  </a:lnTo>
                  <a:lnTo>
                    <a:pt x="61853" y="64683"/>
                  </a:lnTo>
                  <a:lnTo>
                    <a:pt x="61904" y="64454"/>
                  </a:lnTo>
                  <a:lnTo>
                    <a:pt x="61904" y="64199"/>
                  </a:lnTo>
                  <a:lnTo>
                    <a:pt x="61878" y="63969"/>
                  </a:lnTo>
                  <a:lnTo>
                    <a:pt x="61853" y="63842"/>
                  </a:lnTo>
                  <a:lnTo>
                    <a:pt x="61802" y="63740"/>
                  </a:lnTo>
                  <a:lnTo>
                    <a:pt x="61776" y="63714"/>
                  </a:lnTo>
                  <a:lnTo>
                    <a:pt x="61802" y="63689"/>
                  </a:lnTo>
                  <a:lnTo>
                    <a:pt x="61827" y="63638"/>
                  </a:lnTo>
                  <a:lnTo>
                    <a:pt x="61827" y="63561"/>
                  </a:lnTo>
                  <a:lnTo>
                    <a:pt x="61802" y="63510"/>
                  </a:lnTo>
                  <a:lnTo>
                    <a:pt x="60604" y="61675"/>
                  </a:lnTo>
                  <a:lnTo>
                    <a:pt x="59405" y="59813"/>
                  </a:lnTo>
                  <a:lnTo>
                    <a:pt x="59278" y="59558"/>
                  </a:lnTo>
                  <a:lnTo>
                    <a:pt x="59125" y="59303"/>
                  </a:lnTo>
                  <a:lnTo>
                    <a:pt x="58513" y="58284"/>
                  </a:lnTo>
                  <a:lnTo>
                    <a:pt x="58538" y="58207"/>
                  </a:lnTo>
                  <a:lnTo>
                    <a:pt x="58538" y="58131"/>
                  </a:lnTo>
                  <a:lnTo>
                    <a:pt x="58513" y="58054"/>
                  </a:lnTo>
                  <a:lnTo>
                    <a:pt x="58462" y="58003"/>
                  </a:lnTo>
                  <a:lnTo>
                    <a:pt x="58513" y="56779"/>
                  </a:lnTo>
                  <a:lnTo>
                    <a:pt x="58513" y="55556"/>
                  </a:lnTo>
                  <a:lnTo>
                    <a:pt x="58513" y="54332"/>
                  </a:lnTo>
                  <a:lnTo>
                    <a:pt x="58487" y="53108"/>
                  </a:lnTo>
                  <a:lnTo>
                    <a:pt x="58436" y="50686"/>
                  </a:lnTo>
                  <a:lnTo>
                    <a:pt x="58360" y="48238"/>
                  </a:lnTo>
                  <a:lnTo>
                    <a:pt x="58283" y="43471"/>
                  </a:lnTo>
                  <a:lnTo>
                    <a:pt x="58258" y="42757"/>
                  </a:lnTo>
                  <a:lnTo>
                    <a:pt x="58258" y="42400"/>
                  </a:lnTo>
                  <a:lnTo>
                    <a:pt x="58232" y="42043"/>
                  </a:lnTo>
                  <a:lnTo>
                    <a:pt x="58181" y="41711"/>
                  </a:lnTo>
                  <a:lnTo>
                    <a:pt x="58105" y="41380"/>
                  </a:lnTo>
                  <a:lnTo>
                    <a:pt x="57952" y="41048"/>
                  </a:lnTo>
                  <a:lnTo>
                    <a:pt x="57774" y="40743"/>
                  </a:lnTo>
                  <a:lnTo>
                    <a:pt x="57723" y="40692"/>
                  </a:lnTo>
                  <a:lnTo>
                    <a:pt x="57672" y="40666"/>
                  </a:lnTo>
                  <a:lnTo>
                    <a:pt x="57570" y="40641"/>
                  </a:lnTo>
                  <a:lnTo>
                    <a:pt x="57468" y="40666"/>
                  </a:lnTo>
                  <a:lnTo>
                    <a:pt x="57391" y="40717"/>
                  </a:lnTo>
                  <a:lnTo>
                    <a:pt x="57366" y="40717"/>
                  </a:lnTo>
                  <a:lnTo>
                    <a:pt x="54051" y="40641"/>
                  </a:lnTo>
                  <a:lnTo>
                    <a:pt x="50737" y="40615"/>
                  </a:lnTo>
                  <a:lnTo>
                    <a:pt x="47422" y="40615"/>
                  </a:lnTo>
                  <a:lnTo>
                    <a:pt x="44108" y="40666"/>
                  </a:lnTo>
                  <a:lnTo>
                    <a:pt x="37479" y="40768"/>
                  </a:lnTo>
                  <a:lnTo>
                    <a:pt x="34164" y="40794"/>
                  </a:lnTo>
                  <a:lnTo>
                    <a:pt x="30850" y="40845"/>
                  </a:lnTo>
                  <a:lnTo>
                    <a:pt x="17949" y="40921"/>
                  </a:lnTo>
                  <a:lnTo>
                    <a:pt x="11320" y="40946"/>
                  </a:lnTo>
                  <a:lnTo>
                    <a:pt x="10326" y="40946"/>
                  </a:lnTo>
                  <a:lnTo>
                    <a:pt x="9791" y="40921"/>
                  </a:lnTo>
                  <a:lnTo>
                    <a:pt x="9281" y="40921"/>
                  </a:lnTo>
                  <a:lnTo>
                    <a:pt x="8771" y="40972"/>
                  </a:lnTo>
                  <a:lnTo>
                    <a:pt x="8261" y="41048"/>
                  </a:lnTo>
                  <a:lnTo>
                    <a:pt x="8006" y="41099"/>
                  </a:lnTo>
                  <a:lnTo>
                    <a:pt x="7776" y="41176"/>
                  </a:lnTo>
                  <a:lnTo>
                    <a:pt x="7547" y="41278"/>
                  </a:lnTo>
                  <a:lnTo>
                    <a:pt x="7343" y="41380"/>
                  </a:lnTo>
                  <a:lnTo>
                    <a:pt x="7266" y="41405"/>
                  </a:lnTo>
                  <a:lnTo>
                    <a:pt x="7215" y="41431"/>
                  </a:lnTo>
                  <a:lnTo>
                    <a:pt x="7012" y="41558"/>
                  </a:lnTo>
                  <a:lnTo>
                    <a:pt x="6833" y="41711"/>
                  </a:lnTo>
                  <a:lnTo>
                    <a:pt x="6706" y="41890"/>
                  </a:lnTo>
                  <a:lnTo>
                    <a:pt x="6604" y="42068"/>
                  </a:lnTo>
                  <a:lnTo>
                    <a:pt x="6527" y="42272"/>
                  </a:lnTo>
                  <a:lnTo>
                    <a:pt x="6451" y="42476"/>
                  </a:lnTo>
                  <a:lnTo>
                    <a:pt x="6425" y="42706"/>
                  </a:lnTo>
                  <a:lnTo>
                    <a:pt x="6374" y="42961"/>
                  </a:lnTo>
                  <a:lnTo>
                    <a:pt x="6323" y="43547"/>
                  </a:lnTo>
                  <a:lnTo>
                    <a:pt x="6323" y="44159"/>
                  </a:lnTo>
                  <a:lnTo>
                    <a:pt x="6323" y="44771"/>
                  </a:lnTo>
                  <a:lnTo>
                    <a:pt x="6349" y="45383"/>
                  </a:lnTo>
                  <a:lnTo>
                    <a:pt x="6425" y="46607"/>
                  </a:lnTo>
                  <a:lnTo>
                    <a:pt x="6502" y="47830"/>
                  </a:lnTo>
                  <a:lnTo>
                    <a:pt x="6629" y="53108"/>
                  </a:lnTo>
                  <a:lnTo>
                    <a:pt x="6706" y="55760"/>
                  </a:lnTo>
                  <a:lnTo>
                    <a:pt x="6833" y="58386"/>
                  </a:lnTo>
                  <a:lnTo>
                    <a:pt x="6833" y="58437"/>
                  </a:lnTo>
                  <a:lnTo>
                    <a:pt x="6859" y="58462"/>
                  </a:lnTo>
                  <a:lnTo>
                    <a:pt x="6578" y="59150"/>
                  </a:lnTo>
                  <a:lnTo>
                    <a:pt x="6323" y="59813"/>
                  </a:lnTo>
                  <a:lnTo>
                    <a:pt x="5839" y="61165"/>
                  </a:lnTo>
                  <a:lnTo>
                    <a:pt x="5329" y="62516"/>
                  </a:lnTo>
                  <a:lnTo>
                    <a:pt x="5074" y="63204"/>
                  </a:lnTo>
                  <a:lnTo>
                    <a:pt x="4768" y="63867"/>
                  </a:lnTo>
                  <a:lnTo>
                    <a:pt x="4768" y="63918"/>
                  </a:lnTo>
                  <a:lnTo>
                    <a:pt x="4717" y="63944"/>
                  </a:lnTo>
                  <a:lnTo>
                    <a:pt x="4691" y="63995"/>
                  </a:lnTo>
                  <a:lnTo>
                    <a:pt x="4666" y="64377"/>
                  </a:lnTo>
                  <a:lnTo>
                    <a:pt x="4640" y="64760"/>
                  </a:lnTo>
                  <a:lnTo>
                    <a:pt x="4666" y="64964"/>
                  </a:lnTo>
                  <a:lnTo>
                    <a:pt x="4666" y="65142"/>
                  </a:lnTo>
                  <a:lnTo>
                    <a:pt x="4717" y="65320"/>
                  </a:lnTo>
                  <a:lnTo>
                    <a:pt x="4793" y="65473"/>
                  </a:lnTo>
                  <a:lnTo>
                    <a:pt x="4819" y="65524"/>
                  </a:lnTo>
                  <a:lnTo>
                    <a:pt x="4819" y="65550"/>
                  </a:lnTo>
                  <a:lnTo>
                    <a:pt x="4844" y="65601"/>
                  </a:lnTo>
                  <a:lnTo>
                    <a:pt x="4895" y="65626"/>
                  </a:lnTo>
                  <a:lnTo>
                    <a:pt x="4946" y="65652"/>
                  </a:lnTo>
                  <a:lnTo>
                    <a:pt x="7496" y="65703"/>
                  </a:lnTo>
                  <a:lnTo>
                    <a:pt x="10020" y="65754"/>
                  </a:lnTo>
                  <a:lnTo>
                    <a:pt x="9510" y="65932"/>
                  </a:lnTo>
                  <a:lnTo>
                    <a:pt x="9000" y="66187"/>
                  </a:lnTo>
                  <a:lnTo>
                    <a:pt x="8516" y="66442"/>
                  </a:lnTo>
                  <a:lnTo>
                    <a:pt x="8031" y="66748"/>
                  </a:lnTo>
                  <a:lnTo>
                    <a:pt x="7547" y="67080"/>
                  </a:lnTo>
                  <a:lnTo>
                    <a:pt x="7114" y="67437"/>
                  </a:lnTo>
                  <a:lnTo>
                    <a:pt x="6680" y="67819"/>
                  </a:lnTo>
                  <a:lnTo>
                    <a:pt x="6272" y="68202"/>
                  </a:lnTo>
                  <a:lnTo>
                    <a:pt x="5890" y="68635"/>
                  </a:lnTo>
                  <a:lnTo>
                    <a:pt x="5533" y="69068"/>
                  </a:lnTo>
                  <a:lnTo>
                    <a:pt x="5201" y="69527"/>
                  </a:lnTo>
                  <a:lnTo>
                    <a:pt x="4895" y="70012"/>
                  </a:lnTo>
                  <a:lnTo>
                    <a:pt x="4615" y="70496"/>
                  </a:lnTo>
                  <a:lnTo>
                    <a:pt x="4360" y="71006"/>
                  </a:lnTo>
                  <a:lnTo>
                    <a:pt x="4130" y="71516"/>
                  </a:lnTo>
                  <a:lnTo>
                    <a:pt x="3952" y="72026"/>
                  </a:lnTo>
                  <a:lnTo>
                    <a:pt x="3417" y="65320"/>
                  </a:lnTo>
                  <a:lnTo>
                    <a:pt x="3162" y="61955"/>
                  </a:lnTo>
                  <a:lnTo>
                    <a:pt x="2958" y="58590"/>
                  </a:lnTo>
                  <a:lnTo>
                    <a:pt x="2830" y="56601"/>
                  </a:lnTo>
                  <a:lnTo>
                    <a:pt x="2703" y="54561"/>
                  </a:lnTo>
                  <a:lnTo>
                    <a:pt x="2550" y="52522"/>
                  </a:lnTo>
                  <a:lnTo>
                    <a:pt x="2448" y="50482"/>
                  </a:lnTo>
                  <a:lnTo>
                    <a:pt x="2371" y="48442"/>
                  </a:lnTo>
                  <a:lnTo>
                    <a:pt x="2346" y="47422"/>
                  </a:lnTo>
                  <a:lnTo>
                    <a:pt x="2346" y="46403"/>
                  </a:lnTo>
                  <a:lnTo>
                    <a:pt x="2371" y="45408"/>
                  </a:lnTo>
                  <a:lnTo>
                    <a:pt x="2397" y="44388"/>
                  </a:lnTo>
                  <a:lnTo>
                    <a:pt x="2473" y="43394"/>
                  </a:lnTo>
                  <a:lnTo>
                    <a:pt x="2550" y="42374"/>
                  </a:lnTo>
                  <a:lnTo>
                    <a:pt x="2677" y="41380"/>
                  </a:lnTo>
                  <a:lnTo>
                    <a:pt x="2830" y="40386"/>
                  </a:lnTo>
                  <a:lnTo>
                    <a:pt x="2958" y="39901"/>
                  </a:lnTo>
                  <a:lnTo>
                    <a:pt x="3060" y="39417"/>
                  </a:lnTo>
                  <a:lnTo>
                    <a:pt x="3213" y="38932"/>
                  </a:lnTo>
                  <a:lnTo>
                    <a:pt x="3366" y="38448"/>
                  </a:lnTo>
                  <a:lnTo>
                    <a:pt x="3544" y="37989"/>
                  </a:lnTo>
                  <a:lnTo>
                    <a:pt x="3723" y="37505"/>
                  </a:lnTo>
                  <a:lnTo>
                    <a:pt x="3927" y="37071"/>
                  </a:lnTo>
                  <a:lnTo>
                    <a:pt x="4181" y="36612"/>
                  </a:lnTo>
                  <a:lnTo>
                    <a:pt x="4436" y="36179"/>
                  </a:lnTo>
                  <a:lnTo>
                    <a:pt x="4691" y="35771"/>
                  </a:lnTo>
                  <a:lnTo>
                    <a:pt x="4997" y="35363"/>
                  </a:lnTo>
                  <a:lnTo>
                    <a:pt x="5329" y="34980"/>
                  </a:lnTo>
                  <a:lnTo>
                    <a:pt x="5686" y="34624"/>
                  </a:lnTo>
                  <a:lnTo>
                    <a:pt x="6043" y="34267"/>
                  </a:lnTo>
                  <a:lnTo>
                    <a:pt x="6425" y="33935"/>
                  </a:lnTo>
                  <a:lnTo>
                    <a:pt x="6808" y="33629"/>
                  </a:lnTo>
                  <a:lnTo>
                    <a:pt x="7215" y="33349"/>
                  </a:lnTo>
                  <a:lnTo>
                    <a:pt x="7649" y="33094"/>
                  </a:lnTo>
                  <a:lnTo>
                    <a:pt x="8082" y="32839"/>
                  </a:lnTo>
                  <a:lnTo>
                    <a:pt x="8516" y="32584"/>
                  </a:lnTo>
                  <a:lnTo>
                    <a:pt x="8949" y="32380"/>
                  </a:lnTo>
                  <a:lnTo>
                    <a:pt x="9408" y="32150"/>
                  </a:lnTo>
                  <a:lnTo>
                    <a:pt x="10326" y="31768"/>
                  </a:lnTo>
                  <a:lnTo>
                    <a:pt x="11269" y="31437"/>
                  </a:lnTo>
                  <a:lnTo>
                    <a:pt x="12213" y="31131"/>
                  </a:lnTo>
                  <a:lnTo>
                    <a:pt x="13258" y="30825"/>
                  </a:lnTo>
                  <a:lnTo>
                    <a:pt x="14303" y="30544"/>
                  </a:lnTo>
                  <a:lnTo>
                    <a:pt x="15349" y="30264"/>
                  </a:lnTo>
                  <a:lnTo>
                    <a:pt x="16394" y="30034"/>
                  </a:lnTo>
                  <a:lnTo>
                    <a:pt x="17439" y="29805"/>
                  </a:lnTo>
                  <a:lnTo>
                    <a:pt x="18510" y="29601"/>
                  </a:lnTo>
                  <a:lnTo>
                    <a:pt x="19555" y="29422"/>
                  </a:lnTo>
                  <a:lnTo>
                    <a:pt x="20626" y="29244"/>
                  </a:lnTo>
                  <a:lnTo>
                    <a:pt x="21697" y="29091"/>
                  </a:lnTo>
                  <a:lnTo>
                    <a:pt x="22768" y="28963"/>
                  </a:lnTo>
                  <a:lnTo>
                    <a:pt x="24910" y="28734"/>
                  </a:lnTo>
                  <a:lnTo>
                    <a:pt x="27051" y="28556"/>
                  </a:lnTo>
                  <a:lnTo>
                    <a:pt x="29218" y="28403"/>
                  </a:lnTo>
                  <a:lnTo>
                    <a:pt x="31360" y="28301"/>
                  </a:lnTo>
                  <a:lnTo>
                    <a:pt x="33502" y="28224"/>
                  </a:lnTo>
                  <a:lnTo>
                    <a:pt x="35643" y="28148"/>
                  </a:lnTo>
                  <a:lnTo>
                    <a:pt x="37810" y="28122"/>
                  </a:lnTo>
                  <a:lnTo>
                    <a:pt x="39952" y="28097"/>
                  </a:lnTo>
                  <a:close/>
                  <a:moveTo>
                    <a:pt x="3187" y="76029"/>
                  </a:moveTo>
                  <a:lnTo>
                    <a:pt x="3595" y="76054"/>
                  </a:lnTo>
                  <a:lnTo>
                    <a:pt x="4003" y="76131"/>
                  </a:lnTo>
                  <a:lnTo>
                    <a:pt x="4411" y="76258"/>
                  </a:lnTo>
                  <a:lnTo>
                    <a:pt x="4819" y="76411"/>
                  </a:lnTo>
                  <a:lnTo>
                    <a:pt x="5201" y="76590"/>
                  </a:lnTo>
                  <a:lnTo>
                    <a:pt x="5584" y="76794"/>
                  </a:lnTo>
                  <a:lnTo>
                    <a:pt x="6323" y="77176"/>
                  </a:lnTo>
                  <a:lnTo>
                    <a:pt x="7419" y="77686"/>
                  </a:lnTo>
                  <a:lnTo>
                    <a:pt x="8490" y="78196"/>
                  </a:lnTo>
                  <a:lnTo>
                    <a:pt x="9612" y="78629"/>
                  </a:lnTo>
                  <a:lnTo>
                    <a:pt x="10734" y="79063"/>
                  </a:lnTo>
                  <a:lnTo>
                    <a:pt x="11983" y="79445"/>
                  </a:lnTo>
                  <a:lnTo>
                    <a:pt x="13232" y="79802"/>
                  </a:lnTo>
                  <a:lnTo>
                    <a:pt x="14507" y="80083"/>
                  </a:lnTo>
                  <a:lnTo>
                    <a:pt x="15808" y="80338"/>
                  </a:lnTo>
                  <a:lnTo>
                    <a:pt x="17082" y="80516"/>
                  </a:lnTo>
                  <a:lnTo>
                    <a:pt x="18383" y="80669"/>
                  </a:lnTo>
                  <a:lnTo>
                    <a:pt x="19683" y="80745"/>
                  </a:lnTo>
                  <a:lnTo>
                    <a:pt x="21009" y="80771"/>
                  </a:lnTo>
                  <a:lnTo>
                    <a:pt x="21009" y="81077"/>
                  </a:lnTo>
                  <a:lnTo>
                    <a:pt x="21034" y="81408"/>
                  </a:lnTo>
                  <a:lnTo>
                    <a:pt x="21060" y="81714"/>
                  </a:lnTo>
                  <a:lnTo>
                    <a:pt x="21136" y="82020"/>
                  </a:lnTo>
                  <a:lnTo>
                    <a:pt x="21289" y="82632"/>
                  </a:lnTo>
                  <a:lnTo>
                    <a:pt x="21493" y="83219"/>
                  </a:lnTo>
                  <a:lnTo>
                    <a:pt x="20065" y="83142"/>
                  </a:lnTo>
                  <a:lnTo>
                    <a:pt x="18612" y="83091"/>
                  </a:lnTo>
                  <a:lnTo>
                    <a:pt x="17184" y="83066"/>
                  </a:lnTo>
                  <a:lnTo>
                    <a:pt x="15731" y="83066"/>
                  </a:lnTo>
                  <a:lnTo>
                    <a:pt x="12850" y="83091"/>
                  </a:lnTo>
                  <a:lnTo>
                    <a:pt x="9969" y="83117"/>
                  </a:lnTo>
                  <a:lnTo>
                    <a:pt x="8669" y="83117"/>
                  </a:lnTo>
                  <a:lnTo>
                    <a:pt x="7955" y="83091"/>
                  </a:lnTo>
                  <a:lnTo>
                    <a:pt x="7190" y="83066"/>
                  </a:lnTo>
                  <a:lnTo>
                    <a:pt x="6400" y="83015"/>
                  </a:lnTo>
                  <a:lnTo>
                    <a:pt x="5609" y="82913"/>
                  </a:lnTo>
                  <a:lnTo>
                    <a:pt x="4819" y="82785"/>
                  </a:lnTo>
                  <a:lnTo>
                    <a:pt x="4054" y="82607"/>
                  </a:lnTo>
                  <a:lnTo>
                    <a:pt x="3672" y="82505"/>
                  </a:lnTo>
                  <a:lnTo>
                    <a:pt x="3315" y="82377"/>
                  </a:lnTo>
                  <a:lnTo>
                    <a:pt x="2983" y="82250"/>
                  </a:lnTo>
                  <a:lnTo>
                    <a:pt x="2652" y="82097"/>
                  </a:lnTo>
                  <a:lnTo>
                    <a:pt x="2346" y="81918"/>
                  </a:lnTo>
                  <a:lnTo>
                    <a:pt x="2040" y="81714"/>
                  </a:lnTo>
                  <a:lnTo>
                    <a:pt x="1785" y="81510"/>
                  </a:lnTo>
                  <a:lnTo>
                    <a:pt x="1530" y="81281"/>
                  </a:lnTo>
                  <a:lnTo>
                    <a:pt x="1300" y="81026"/>
                  </a:lnTo>
                  <a:lnTo>
                    <a:pt x="1122" y="80771"/>
                  </a:lnTo>
                  <a:lnTo>
                    <a:pt x="944" y="80465"/>
                  </a:lnTo>
                  <a:lnTo>
                    <a:pt x="791" y="80159"/>
                  </a:lnTo>
                  <a:lnTo>
                    <a:pt x="689" y="79802"/>
                  </a:lnTo>
                  <a:lnTo>
                    <a:pt x="612" y="79445"/>
                  </a:lnTo>
                  <a:lnTo>
                    <a:pt x="587" y="79037"/>
                  </a:lnTo>
                  <a:lnTo>
                    <a:pt x="587" y="78604"/>
                  </a:lnTo>
                  <a:lnTo>
                    <a:pt x="612" y="78349"/>
                  </a:lnTo>
                  <a:lnTo>
                    <a:pt x="663" y="78094"/>
                  </a:lnTo>
                  <a:lnTo>
                    <a:pt x="714" y="77864"/>
                  </a:lnTo>
                  <a:lnTo>
                    <a:pt x="816" y="77609"/>
                  </a:lnTo>
                  <a:lnTo>
                    <a:pt x="918" y="77380"/>
                  </a:lnTo>
                  <a:lnTo>
                    <a:pt x="1046" y="77176"/>
                  </a:lnTo>
                  <a:lnTo>
                    <a:pt x="1198" y="76972"/>
                  </a:lnTo>
                  <a:lnTo>
                    <a:pt x="1377" y="76794"/>
                  </a:lnTo>
                  <a:lnTo>
                    <a:pt x="1555" y="76615"/>
                  </a:lnTo>
                  <a:lnTo>
                    <a:pt x="1734" y="76488"/>
                  </a:lnTo>
                  <a:lnTo>
                    <a:pt x="1963" y="76335"/>
                  </a:lnTo>
                  <a:lnTo>
                    <a:pt x="2167" y="76233"/>
                  </a:lnTo>
                  <a:lnTo>
                    <a:pt x="2422" y="76156"/>
                  </a:lnTo>
                  <a:lnTo>
                    <a:pt x="2652" y="76080"/>
                  </a:lnTo>
                  <a:lnTo>
                    <a:pt x="2907" y="76029"/>
                  </a:lnTo>
                  <a:close/>
                  <a:moveTo>
                    <a:pt x="34496" y="81026"/>
                  </a:moveTo>
                  <a:lnTo>
                    <a:pt x="37020" y="81153"/>
                  </a:lnTo>
                  <a:lnTo>
                    <a:pt x="39570" y="81230"/>
                  </a:lnTo>
                  <a:lnTo>
                    <a:pt x="42094" y="81281"/>
                  </a:lnTo>
                  <a:lnTo>
                    <a:pt x="44643" y="81281"/>
                  </a:lnTo>
                  <a:lnTo>
                    <a:pt x="49742" y="81255"/>
                  </a:lnTo>
                  <a:lnTo>
                    <a:pt x="52266" y="81230"/>
                  </a:lnTo>
                  <a:lnTo>
                    <a:pt x="54791" y="81230"/>
                  </a:lnTo>
                  <a:lnTo>
                    <a:pt x="65014" y="81306"/>
                  </a:lnTo>
                  <a:lnTo>
                    <a:pt x="70139" y="81332"/>
                  </a:lnTo>
                  <a:lnTo>
                    <a:pt x="75238" y="81306"/>
                  </a:lnTo>
                  <a:lnTo>
                    <a:pt x="75315" y="81281"/>
                  </a:lnTo>
                  <a:lnTo>
                    <a:pt x="75391" y="81255"/>
                  </a:lnTo>
                  <a:lnTo>
                    <a:pt x="75468" y="81740"/>
                  </a:lnTo>
                  <a:lnTo>
                    <a:pt x="75570" y="82250"/>
                  </a:lnTo>
                  <a:lnTo>
                    <a:pt x="75723" y="82734"/>
                  </a:lnTo>
                  <a:lnTo>
                    <a:pt x="75901" y="83219"/>
                  </a:lnTo>
                  <a:lnTo>
                    <a:pt x="72842" y="83168"/>
                  </a:lnTo>
                  <a:lnTo>
                    <a:pt x="69782" y="83091"/>
                  </a:lnTo>
                  <a:lnTo>
                    <a:pt x="68252" y="83066"/>
                  </a:lnTo>
                  <a:lnTo>
                    <a:pt x="66723" y="83040"/>
                  </a:lnTo>
                  <a:lnTo>
                    <a:pt x="65193" y="83066"/>
                  </a:lnTo>
                  <a:lnTo>
                    <a:pt x="63663" y="83117"/>
                  </a:lnTo>
                  <a:lnTo>
                    <a:pt x="63638" y="83142"/>
                  </a:lnTo>
                  <a:lnTo>
                    <a:pt x="60145" y="83193"/>
                  </a:lnTo>
                  <a:lnTo>
                    <a:pt x="56677" y="83219"/>
                  </a:lnTo>
                  <a:lnTo>
                    <a:pt x="53210" y="83219"/>
                  </a:lnTo>
                  <a:lnTo>
                    <a:pt x="49742" y="83168"/>
                  </a:lnTo>
                  <a:lnTo>
                    <a:pt x="45842" y="83066"/>
                  </a:lnTo>
                  <a:lnTo>
                    <a:pt x="41966" y="82938"/>
                  </a:lnTo>
                  <a:lnTo>
                    <a:pt x="40003" y="82913"/>
                  </a:lnTo>
                  <a:lnTo>
                    <a:pt x="38065" y="82887"/>
                  </a:lnTo>
                  <a:lnTo>
                    <a:pt x="36128" y="82913"/>
                  </a:lnTo>
                  <a:lnTo>
                    <a:pt x="34190" y="82964"/>
                  </a:lnTo>
                  <a:lnTo>
                    <a:pt x="34292" y="82581"/>
                  </a:lnTo>
                  <a:lnTo>
                    <a:pt x="34394" y="82199"/>
                  </a:lnTo>
                  <a:lnTo>
                    <a:pt x="34445" y="81791"/>
                  </a:lnTo>
                  <a:lnTo>
                    <a:pt x="34496" y="81383"/>
                  </a:lnTo>
                  <a:lnTo>
                    <a:pt x="34496" y="81026"/>
                  </a:lnTo>
                  <a:close/>
                  <a:moveTo>
                    <a:pt x="94538" y="77558"/>
                  </a:moveTo>
                  <a:lnTo>
                    <a:pt x="94921" y="77609"/>
                  </a:lnTo>
                  <a:lnTo>
                    <a:pt x="95125" y="77660"/>
                  </a:lnTo>
                  <a:lnTo>
                    <a:pt x="95303" y="77711"/>
                  </a:lnTo>
                  <a:lnTo>
                    <a:pt x="95456" y="77788"/>
                  </a:lnTo>
                  <a:lnTo>
                    <a:pt x="95635" y="77864"/>
                  </a:lnTo>
                  <a:lnTo>
                    <a:pt x="95788" y="77992"/>
                  </a:lnTo>
                  <a:lnTo>
                    <a:pt x="95915" y="78119"/>
                  </a:lnTo>
                  <a:lnTo>
                    <a:pt x="96043" y="78247"/>
                  </a:lnTo>
                  <a:lnTo>
                    <a:pt x="96170" y="78400"/>
                  </a:lnTo>
                  <a:lnTo>
                    <a:pt x="96272" y="78578"/>
                  </a:lnTo>
                  <a:lnTo>
                    <a:pt x="96349" y="78782"/>
                  </a:lnTo>
                  <a:lnTo>
                    <a:pt x="96425" y="79012"/>
                  </a:lnTo>
                  <a:lnTo>
                    <a:pt x="96476" y="79241"/>
                  </a:lnTo>
                  <a:lnTo>
                    <a:pt x="96502" y="79496"/>
                  </a:lnTo>
                  <a:lnTo>
                    <a:pt x="96502" y="79777"/>
                  </a:lnTo>
                  <a:lnTo>
                    <a:pt x="96502" y="80159"/>
                  </a:lnTo>
                  <a:lnTo>
                    <a:pt x="96451" y="80516"/>
                  </a:lnTo>
                  <a:lnTo>
                    <a:pt x="96374" y="80847"/>
                  </a:lnTo>
                  <a:lnTo>
                    <a:pt x="96272" y="81153"/>
                  </a:lnTo>
                  <a:lnTo>
                    <a:pt x="96170" y="81434"/>
                  </a:lnTo>
                  <a:lnTo>
                    <a:pt x="96017" y="81689"/>
                  </a:lnTo>
                  <a:lnTo>
                    <a:pt x="95839" y="81893"/>
                  </a:lnTo>
                  <a:lnTo>
                    <a:pt x="95635" y="82122"/>
                  </a:lnTo>
                  <a:lnTo>
                    <a:pt x="95405" y="82301"/>
                  </a:lnTo>
                  <a:lnTo>
                    <a:pt x="95176" y="82454"/>
                  </a:lnTo>
                  <a:lnTo>
                    <a:pt x="94921" y="82607"/>
                  </a:lnTo>
                  <a:lnTo>
                    <a:pt x="94640" y="82734"/>
                  </a:lnTo>
                  <a:lnTo>
                    <a:pt x="94360" y="82836"/>
                  </a:lnTo>
                  <a:lnTo>
                    <a:pt x="94080" y="82938"/>
                  </a:lnTo>
                  <a:lnTo>
                    <a:pt x="93748" y="83015"/>
                  </a:lnTo>
                  <a:lnTo>
                    <a:pt x="93442" y="83091"/>
                  </a:lnTo>
                  <a:lnTo>
                    <a:pt x="92779" y="83193"/>
                  </a:lnTo>
                  <a:lnTo>
                    <a:pt x="92091" y="83244"/>
                  </a:lnTo>
                  <a:lnTo>
                    <a:pt x="91402" y="83270"/>
                  </a:lnTo>
                  <a:lnTo>
                    <a:pt x="90714" y="83270"/>
                  </a:lnTo>
                  <a:lnTo>
                    <a:pt x="89363" y="83219"/>
                  </a:lnTo>
                  <a:lnTo>
                    <a:pt x="88190" y="83193"/>
                  </a:lnTo>
                  <a:lnTo>
                    <a:pt x="88368" y="82658"/>
                  </a:lnTo>
                  <a:lnTo>
                    <a:pt x="88521" y="82097"/>
                  </a:lnTo>
                  <a:lnTo>
                    <a:pt x="88598" y="81536"/>
                  </a:lnTo>
                  <a:lnTo>
                    <a:pt x="88623" y="80949"/>
                  </a:lnTo>
                  <a:lnTo>
                    <a:pt x="88700" y="81000"/>
                  </a:lnTo>
                  <a:lnTo>
                    <a:pt x="88776" y="81026"/>
                  </a:lnTo>
                  <a:lnTo>
                    <a:pt x="88853" y="81026"/>
                  </a:lnTo>
                  <a:lnTo>
                    <a:pt x="88955" y="80975"/>
                  </a:lnTo>
                  <a:lnTo>
                    <a:pt x="89286" y="80720"/>
                  </a:lnTo>
                  <a:lnTo>
                    <a:pt x="89618" y="80439"/>
                  </a:lnTo>
                  <a:lnTo>
                    <a:pt x="90230" y="79828"/>
                  </a:lnTo>
                  <a:lnTo>
                    <a:pt x="90816" y="79216"/>
                  </a:lnTo>
                  <a:lnTo>
                    <a:pt x="91122" y="78910"/>
                  </a:lnTo>
                  <a:lnTo>
                    <a:pt x="91453" y="78629"/>
                  </a:lnTo>
                  <a:lnTo>
                    <a:pt x="91759" y="78400"/>
                  </a:lnTo>
                  <a:lnTo>
                    <a:pt x="92116" y="78196"/>
                  </a:lnTo>
                  <a:lnTo>
                    <a:pt x="92499" y="77992"/>
                  </a:lnTo>
                  <a:lnTo>
                    <a:pt x="92881" y="77839"/>
                  </a:lnTo>
                  <a:lnTo>
                    <a:pt x="93289" y="77711"/>
                  </a:lnTo>
                  <a:lnTo>
                    <a:pt x="93723" y="77609"/>
                  </a:lnTo>
                  <a:lnTo>
                    <a:pt x="94131" y="77558"/>
                  </a:lnTo>
                  <a:close/>
                  <a:moveTo>
                    <a:pt x="82530" y="74219"/>
                  </a:moveTo>
                  <a:lnTo>
                    <a:pt x="82861" y="74244"/>
                  </a:lnTo>
                  <a:lnTo>
                    <a:pt x="83193" y="74295"/>
                  </a:lnTo>
                  <a:lnTo>
                    <a:pt x="83524" y="74346"/>
                  </a:lnTo>
                  <a:lnTo>
                    <a:pt x="83856" y="74422"/>
                  </a:lnTo>
                  <a:lnTo>
                    <a:pt x="84162" y="74524"/>
                  </a:lnTo>
                  <a:lnTo>
                    <a:pt x="84468" y="74626"/>
                  </a:lnTo>
                  <a:lnTo>
                    <a:pt x="84774" y="74754"/>
                  </a:lnTo>
                  <a:lnTo>
                    <a:pt x="85054" y="74881"/>
                  </a:lnTo>
                  <a:lnTo>
                    <a:pt x="85334" y="75034"/>
                  </a:lnTo>
                  <a:lnTo>
                    <a:pt x="85589" y="75187"/>
                  </a:lnTo>
                  <a:lnTo>
                    <a:pt x="85844" y="75366"/>
                  </a:lnTo>
                  <a:lnTo>
                    <a:pt x="86099" y="75570"/>
                  </a:lnTo>
                  <a:lnTo>
                    <a:pt x="86329" y="75774"/>
                  </a:lnTo>
                  <a:lnTo>
                    <a:pt x="86558" y="76003"/>
                  </a:lnTo>
                  <a:lnTo>
                    <a:pt x="86762" y="76233"/>
                  </a:lnTo>
                  <a:lnTo>
                    <a:pt x="86966" y="76462"/>
                  </a:lnTo>
                  <a:lnTo>
                    <a:pt x="87170" y="76717"/>
                  </a:lnTo>
                  <a:lnTo>
                    <a:pt x="87349" y="76998"/>
                  </a:lnTo>
                  <a:lnTo>
                    <a:pt x="87502" y="77278"/>
                  </a:lnTo>
                  <a:lnTo>
                    <a:pt x="87655" y="77558"/>
                  </a:lnTo>
                  <a:lnTo>
                    <a:pt x="87808" y="77864"/>
                  </a:lnTo>
                  <a:lnTo>
                    <a:pt x="87910" y="78170"/>
                  </a:lnTo>
                  <a:lnTo>
                    <a:pt x="88037" y="78476"/>
                  </a:lnTo>
                  <a:lnTo>
                    <a:pt x="88139" y="78808"/>
                  </a:lnTo>
                  <a:lnTo>
                    <a:pt x="88215" y="79165"/>
                  </a:lnTo>
                  <a:lnTo>
                    <a:pt x="88266" y="79496"/>
                  </a:lnTo>
                  <a:lnTo>
                    <a:pt x="88317" y="79853"/>
                  </a:lnTo>
                  <a:lnTo>
                    <a:pt x="88368" y="80210"/>
                  </a:lnTo>
                  <a:lnTo>
                    <a:pt x="88368" y="80567"/>
                  </a:lnTo>
                  <a:lnTo>
                    <a:pt x="88368" y="80898"/>
                  </a:lnTo>
                  <a:lnTo>
                    <a:pt x="88343" y="81230"/>
                  </a:lnTo>
                  <a:lnTo>
                    <a:pt x="88317" y="81561"/>
                  </a:lnTo>
                  <a:lnTo>
                    <a:pt x="88266" y="81893"/>
                  </a:lnTo>
                  <a:lnTo>
                    <a:pt x="88215" y="82199"/>
                  </a:lnTo>
                  <a:lnTo>
                    <a:pt x="88113" y="82530"/>
                  </a:lnTo>
                  <a:lnTo>
                    <a:pt x="88037" y="82811"/>
                  </a:lnTo>
                  <a:lnTo>
                    <a:pt x="87910" y="83117"/>
                  </a:lnTo>
                  <a:lnTo>
                    <a:pt x="87782" y="83397"/>
                  </a:lnTo>
                  <a:lnTo>
                    <a:pt x="87655" y="83677"/>
                  </a:lnTo>
                  <a:lnTo>
                    <a:pt x="87502" y="83958"/>
                  </a:lnTo>
                  <a:lnTo>
                    <a:pt x="87323" y="84213"/>
                  </a:lnTo>
                  <a:lnTo>
                    <a:pt x="87145" y="84468"/>
                  </a:lnTo>
                  <a:lnTo>
                    <a:pt x="86966" y="84697"/>
                  </a:lnTo>
                  <a:lnTo>
                    <a:pt x="86762" y="84927"/>
                  </a:lnTo>
                  <a:lnTo>
                    <a:pt x="86533" y="85156"/>
                  </a:lnTo>
                  <a:lnTo>
                    <a:pt x="86329" y="85360"/>
                  </a:lnTo>
                  <a:lnTo>
                    <a:pt x="86074" y="85564"/>
                  </a:lnTo>
                  <a:lnTo>
                    <a:pt x="85844" y="85768"/>
                  </a:lnTo>
                  <a:lnTo>
                    <a:pt x="85564" y="85947"/>
                  </a:lnTo>
                  <a:lnTo>
                    <a:pt x="85309" y="86100"/>
                  </a:lnTo>
                  <a:lnTo>
                    <a:pt x="85029" y="86253"/>
                  </a:lnTo>
                  <a:lnTo>
                    <a:pt x="84748" y="86380"/>
                  </a:lnTo>
                  <a:lnTo>
                    <a:pt x="84442" y="86507"/>
                  </a:lnTo>
                  <a:lnTo>
                    <a:pt x="84136" y="86635"/>
                  </a:lnTo>
                  <a:lnTo>
                    <a:pt x="83830" y="86711"/>
                  </a:lnTo>
                  <a:lnTo>
                    <a:pt x="83524" y="86813"/>
                  </a:lnTo>
                  <a:lnTo>
                    <a:pt x="83193" y="86864"/>
                  </a:lnTo>
                  <a:lnTo>
                    <a:pt x="82861" y="86915"/>
                  </a:lnTo>
                  <a:lnTo>
                    <a:pt x="82530" y="86966"/>
                  </a:lnTo>
                  <a:lnTo>
                    <a:pt x="82173" y="86992"/>
                  </a:lnTo>
                  <a:lnTo>
                    <a:pt x="82122" y="86992"/>
                  </a:lnTo>
                  <a:lnTo>
                    <a:pt x="82096" y="87017"/>
                  </a:lnTo>
                  <a:lnTo>
                    <a:pt x="81663" y="86941"/>
                  </a:lnTo>
                  <a:lnTo>
                    <a:pt x="81230" y="86839"/>
                  </a:lnTo>
                  <a:lnTo>
                    <a:pt x="80796" y="86711"/>
                  </a:lnTo>
                  <a:lnTo>
                    <a:pt x="80363" y="86584"/>
                  </a:lnTo>
                  <a:lnTo>
                    <a:pt x="79955" y="86431"/>
                  </a:lnTo>
                  <a:lnTo>
                    <a:pt x="79547" y="86278"/>
                  </a:lnTo>
                  <a:lnTo>
                    <a:pt x="79164" y="86100"/>
                  </a:lnTo>
                  <a:lnTo>
                    <a:pt x="78782" y="85896"/>
                  </a:lnTo>
                  <a:lnTo>
                    <a:pt x="78425" y="85666"/>
                  </a:lnTo>
                  <a:lnTo>
                    <a:pt x="78068" y="85411"/>
                  </a:lnTo>
                  <a:lnTo>
                    <a:pt x="77762" y="85156"/>
                  </a:lnTo>
                  <a:lnTo>
                    <a:pt x="77456" y="84876"/>
                  </a:lnTo>
                  <a:lnTo>
                    <a:pt x="77150" y="84570"/>
                  </a:lnTo>
                  <a:lnTo>
                    <a:pt x="76895" y="84264"/>
                  </a:lnTo>
                  <a:lnTo>
                    <a:pt x="76640" y="83907"/>
                  </a:lnTo>
                  <a:lnTo>
                    <a:pt x="76436" y="83550"/>
                  </a:lnTo>
                  <a:lnTo>
                    <a:pt x="76462" y="83499"/>
                  </a:lnTo>
                  <a:lnTo>
                    <a:pt x="76487" y="83448"/>
                  </a:lnTo>
                  <a:lnTo>
                    <a:pt x="76487" y="83346"/>
                  </a:lnTo>
                  <a:lnTo>
                    <a:pt x="76462" y="83295"/>
                  </a:lnTo>
                  <a:lnTo>
                    <a:pt x="76411" y="83244"/>
                  </a:lnTo>
                  <a:lnTo>
                    <a:pt x="76360" y="83219"/>
                  </a:lnTo>
                  <a:lnTo>
                    <a:pt x="76283" y="83219"/>
                  </a:lnTo>
                  <a:lnTo>
                    <a:pt x="76080" y="82760"/>
                  </a:lnTo>
                  <a:lnTo>
                    <a:pt x="75927" y="82275"/>
                  </a:lnTo>
                  <a:lnTo>
                    <a:pt x="75825" y="81765"/>
                  </a:lnTo>
                  <a:lnTo>
                    <a:pt x="75748" y="81230"/>
                  </a:lnTo>
                  <a:lnTo>
                    <a:pt x="75723" y="80592"/>
                  </a:lnTo>
                  <a:lnTo>
                    <a:pt x="75774" y="79981"/>
                  </a:lnTo>
                  <a:lnTo>
                    <a:pt x="75850" y="79394"/>
                  </a:lnTo>
                  <a:lnTo>
                    <a:pt x="76003" y="78808"/>
                  </a:lnTo>
                  <a:lnTo>
                    <a:pt x="76207" y="78247"/>
                  </a:lnTo>
                  <a:lnTo>
                    <a:pt x="76436" y="77686"/>
                  </a:lnTo>
                  <a:lnTo>
                    <a:pt x="76742" y="77176"/>
                  </a:lnTo>
                  <a:lnTo>
                    <a:pt x="77074" y="76692"/>
                  </a:lnTo>
                  <a:lnTo>
                    <a:pt x="77456" y="76233"/>
                  </a:lnTo>
                  <a:lnTo>
                    <a:pt x="77864" y="75825"/>
                  </a:lnTo>
                  <a:lnTo>
                    <a:pt x="78323" y="75442"/>
                  </a:lnTo>
                  <a:lnTo>
                    <a:pt x="78833" y="75111"/>
                  </a:lnTo>
                  <a:lnTo>
                    <a:pt x="79343" y="74830"/>
                  </a:lnTo>
                  <a:lnTo>
                    <a:pt x="79904" y="74601"/>
                  </a:lnTo>
                  <a:lnTo>
                    <a:pt x="80184" y="74499"/>
                  </a:lnTo>
                  <a:lnTo>
                    <a:pt x="80490" y="74422"/>
                  </a:lnTo>
                  <a:lnTo>
                    <a:pt x="80796" y="74346"/>
                  </a:lnTo>
                  <a:lnTo>
                    <a:pt x="81102" y="74295"/>
                  </a:lnTo>
                  <a:lnTo>
                    <a:pt x="81459" y="74244"/>
                  </a:lnTo>
                  <a:lnTo>
                    <a:pt x="81816" y="74219"/>
                  </a:lnTo>
                  <a:close/>
                  <a:moveTo>
                    <a:pt x="28122" y="74499"/>
                  </a:moveTo>
                  <a:lnTo>
                    <a:pt x="28453" y="74524"/>
                  </a:lnTo>
                  <a:lnTo>
                    <a:pt x="28785" y="74575"/>
                  </a:lnTo>
                  <a:lnTo>
                    <a:pt x="29116" y="74652"/>
                  </a:lnTo>
                  <a:lnTo>
                    <a:pt x="29448" y="74728"/>
                  </a:lnTo>
                  <a:lnTo>
                    <a:pt x="29754" y="74805"/>
                  </a:lnTo>
                  <a:lnTo>
                    <a:pt x="30060" y="74932"/>
                  </a:lnTo>
                  <a:lnTo>
                    <a:pt x="30366" y="75060"/>
                  </a:lnTo>
                  <a:lnTo>
                    <a:pt x="30646" y="75187"/>
                  </a:lnTo>
                  <a:lnTo>
                    <a:pt x="30927" y="75340"/>
                  </a:lnTo>
                  <a:lnTo>
                    <a:pt x="31207" y="75519"/>
                  </a:lnTo>
                  <a:lnTo>
                    <a:pt x="31487" y="75697"/>
                  </a:lnTo>
                  <a:lnTo>
                    <a:pt x="31717" y="75901"/>
                  </a:lnTo>
                  <a:lnTo>
                    <a:pt x="31972" y="76105"/>
                  </a:lnTo>
                  <a:lnTo>
                    <a:pt x="32201" y="76335"/>
                  </a:lnTo>
                  <a:lnTo>
                    <a:pt x="32431" y="76564"/>
                  </a:lnTo>
                  <a:lnTo>
                    <a:pt x="32635" y="76794"/>
                  </a:lnTo>
                  <a:lnTo>
                    <a:pt x="32839" y="77049"/>
                  </a:lnTo>
                  <a:lnTo>
                    <a:pt x="33017" y="77304"/>
                  </a:lnTo>
                  <a:lnTo>
                    <a:pt x="33196" y="77584"/>
                  </a:lnTo>
                  <a:lnTo>
                    <a:pt x="33349" y="77864"/>
                  </a:lnTo>
                  <a:lnTo>
                    <a:pt x="33502" y="78145"/>
                  </a:lnTo>
                  <a:lnTo>
                    <a:pt x="33629" y="78451"/>
                  </a:lnTo>
                  <a:lnTo>
                    <a:pt x="33731" y="78757"/>
                  </a:lnTo>
                  <a:lnTo>
                    <a:pt x="33833" y="79063"/>
                  </a:lnTo>
                  <a:lnTo>
                    <a:pt x="33935" y="79369"/>
                  </a:lnTo>
                  <a:lnTo>
                    <a:pt x="33986" y="79700"/>
                  </a:lnTo>
                  <a:lnTo>
                    <a:pt x="34037" y="80032"/>
                  </a:lnTo>
                  <a:lnTo>
                    <a:pt x="34088" y="80363"/>
                  </a:lnTo>
                  <a:lnTo>
                    <a:pt x="34088" y="80694"/>
                  </a:lnTo>
                  <a:lnTo>
                    <a:pt x="34088" y="81051"/>
                  </a:lnTo>
                  <a:lnTo>
                    <a:pt x="34088" y="81383"/>
                  </a:lnTo>
                  <a:lnTo>
                    <a:pt x="34037" y="81816"/>
                  </a:lnTo>
                  <a:lnTo>
                    <a:pt x="33961" y="82224"/>
                  </a:lnTo>
                  <a:lnTo>
                    <a:pt x="33833" y="82632"/>
                  </a:lnTo>
                  <a:lnTo>
                    <a:pt x="33706" y="83040"/>
                  </a:lnTo>
                  <a:lnTo>
                    <a:pt x="33680" y="83091"/>
                  </a:lnTo>
                  <a:lnTo>
                    <a:pt x="33502" y="83550"/>
                  </a:lnTo>
                  <a:lnTo>
                    <a:pt x="33272" y="83958"/>
                  </a:lnTo>
                  <a:lnTo>
                    <a:pt x="32992" y="84366"/>
                  </a:lnTo>
                  <a:lnTo>
                    <a:pt x="32711" y="84748"/>
                  </a:lnTo>
                  <a:lnTo>
                    <a:pt x="32405" y="85105"/>
                  </a:lnTo>
                  <a:lnTo>
                    <a:pt x="32048" y="85437"/>
                  </a:lnTo>
                  <a:lnTo>
                    <a:pt x="31691" y="85743"/>
                  </a:lnTo>
                  <a:lnTo>
                    <a:pt x="31309" y="86023"/>
                  </a:lnTo>
                  <a:lnTo>
                    <a:pt x="30901" y="86278"/>
                  </a:lnTo>
                  <a:lnTo>
                    <a:pt x="30468" y="86507"/>
                  </a:lnTo>
                  <a:lnTo>
                    <a:pt x="30009" y="86686"/>
                  </a:lnTo>
                  <a:lnTo>
                    <a:pt x="29575" y="86839"/>
                  </a:lnTo>
                  <a:lnTo>
                    <a:pt x="29091" y="86966"/>
                  </a:lnTo>
                  <a:lnTo>
                    <a:pt x="28606" y="87043"/>
                  </a:lnTo>
                  <a:lnTo>
                    <a:pt x="28122" y="87119"/>
                  </a:lnTo>
                  <a:lnTo>
                    <a:pt x="27612" y="87119"/>
                  </a:lnTo>
                  <a:lnTo>
                    <a:pt x="27026" y="87017"/>
                  </a:lnTo>
                  <a:lnTo>
                    <a:pt x="26439" y="86890"/>
                  </a:lnTo>
                  <a:lnTo>
                    <a:pt x="25853" y="86711"/>
                  </a:lnTo>
                  <a:lnTo>
                    <a:pt x="25292" y="86482"/>
                  </a:lnTo>
                  <a:lnTo>
                    <a:pt x="24757" y="86227"/>
                  </a:lnTo>
                  <a:lnTo>
                    <a:pt x="24247" y="85947"/>
                  </a:lnTo>
                  <a:lnTo>
                    <a:pt x="23788" y="85615"/>
                  </a:lnTo>
                  <a:lnTo>
                    <a:pt x="23329" y="85258"/>
                  </a:lnTo>
                  <a:lnTo>
                    <a:pt x="22921" y="84850"/>
                  </a:lnTo>
                  <a:lnTo>
                    <a:pt x="22564" y="84417"/>
                  </a:lnTo>
                  <a:lnTo>
                    <a:pt x="22232" y="83958"/>
                  </a:lnTo>
                  <a:lnTo>
                    <a:pt x="21952" y="83448"/>
                  </a:lnTo>
                  <a:lnTo>
                    <a:pt x="21850" y="83193"/>
                  </a:lnTo>
                  <a:lnTo>
                    <a:pt x="21748" y="82913"/>
                  </a:lnTo>
                  <a:lnTo>
                    <a:pt x="21646" y="82632"/>
                  </a:lnTo>
                  <a:lnTo>
                    <a:pt x="21570" y="82326"/>
                  </a:lnTo>
                  <a:lnTo>
                    <a:pt x="21493" y="82046"/>
                  </a:lnTo>
                  <a:lnTo>
                    <a:pt x="21442" y="81714"/>
                  </a:lnTo>
                  <a:lnTo>
                    <a:pt x="21417" y="81408"/>
                  </a:lnTo>
                  <a:lnTo>
                    <a:pt x="21391" y="81077"/>
                  </a:lnTo>
                  <a:lnTo>
                    <a:pt x="21391" y="80745"/>
                  </a:lnTo>
                  <a:lnTo>
                    <a:pt x="21417" y="80414"/>
                  </a:lnTo>
                  <a:lnTo>
                    <a:pt x="21442" y="80083"/>
                  </a:lnTo>
                  <a:lnTo>
                    <a:pt x="21493" y="79751"/>
                  </a:lnTo>
                  <a:lnTo>
                    <a:pt x="21570" y="79445"/>
                  </a:lnTo>
                  <a:lnTo>
                    <a:pt x="21646" y="79139"/>
                  </a:lnTo>
                  <a:lnTo>
                    <a:pt x="21723" y="78833"/>
                  </a:lnTo>
                  <a:lnTo>
                    <a:pt x="21850" y="78527"/>
                  </a:lnTo>
                  <a:lnTo>
                    <a:pt x="21978" y="78247"/>
                  </a:lnTo>
                  <a:lnTo>
                    <a:pt x="22105" y="77966"/>
                  </a:lnTo>
                  <a:lnTo>
                    <a:pt x="22258" y="77686"/>
                  </a:lnTo>
                  <a:lnTo>
                    <a:pt x="22411" y="77405"/>
                  </a:lnTo>
                  <a:lnTo>
                    <a:pt x="22793" y="76921"/>
                  </a:lnTo>
                  <a:lnTo>
                    <a:pt x="23201" y="76437"/>
                  </a:lnTo>
                  <a:lnTo>
                    <a:pt x="23635" y="76029"/>
                  </a:lnTo>
                  <a:lnTo>
                    <a:pt x="24145" y="75646"/>
                  </a:lnTo>
                  <a:lnTo>
                    <a:pt x="24400" y="75468"/>
                  </a:lnTo>
                  <a:lnTo>
                    <a:pt x="24680" y="75315"/>
                  </a:lnTo>
                  <a:lnTo>
                    <a:pt x="24961" y="75162"/>
                  </a:lnTo>
                  <a:lnTo>
                    <a:pt x="25241" y="75034"/>
                  </a:lnTo>
                  <a:lnTo>
                    <a:pt x="25521" y="74907"/>
                  </a:lnTo>
                  <a:lnTo>
                    <a:pt x="25827" y="74805"/>
                  </a:lnTo>
                  <a:lnTo>
                    <a:pt x="26133" y="74703"/>
                  </a:lnTo>
                  <a:lnTo>
                    <a:pt x="26465" y="74652"/>
                  </a:lnTo>
                  <a:lnTo>
                    <a:pt x="26771" y="74575"/>
                  </a:lnTo>
                  <a:lnTo>
                    <a:pt x="27102" y="74550"/>
                  </a:lnTo>
                  <a:lnTo>
                    <a:pt x="27434" y="74499"/>
                  </a:lnTo>
                  <a:close/>
                  <a:moveTo>
                    <a:pt x="40105" y="0"/>
                  </a:moveTo>
                  <a:lnTo>
                    <a:pt x="39621" y="26"/>
                  </a:lnTo>
                  <a:lnTo>
                    <a:pt x="39162" y="51"/>
                  </a:lnTo>
                  <a:lnTo>
                    <a:pt x="38677" y="77"/>
                  </a:lnTo>
                  <a:lnTo>
                    <a:pt x="38218" y="153"/>
                  </a:lnTo>
                  <a:lnTo>
                    <a:pt x="37734" y="230"/>
                  </a:lnTo>
                  <a:lnTo>
                    <a:pt x="37275" y="306"/>
                  </a:lnTo>
                  <a:lnTo>
                    <a:pt x="36816" y="408"/>
                  </a:lnTo>
                  <a:lnTo>
                    <a:pt x="36383" y="536"/>
                  </a:lnTo>
                  <a:lnTo>
                    <a:pt x="35949" y="663"/>
                  </a:lnTo>
                  <a:lnTo>
                    <a:pt x="35516" y="816"/>
                  </a:lnTo>
                  <a:lnTo>
                    <a:pt x="35082" y="969"/>
                  </a:lnTo>
                  <a:lnTo>
                    <a:pt x="34674" y="1173"/>
                  </a:lnTo>
                  <a:lnTo>
                    <a:pt x="34266" y="1352"/>
                  </a:lnTo>
                  <a:lnTo>
                    <a:pt x="33859" y="1581"/>
                  </a:lnTo>
                  <a:lnTo>
                    <a:pt x="33374" y="1861"/>
                  </a:lnTo>
                  <a:lnTo>
                    <a:pt x="32890" y="2193"/>
                  </a:lnTo>
                  <a:lnTo>
                    <a:pt x="32456" y="2550"/>
                  </a:lnTo>
                  <a:lnTo>
                    <a:pt x="32023" y="2907"/>
                  </a:lnTo>
                  <a:lnTo>
                    <a:pt x="31615" y="3315"/>
                  </a:lnTo>
                  <a:lnTo>
                    <a:pt x="31232" y="3723"/>
                  </a:lnTo>
                  <a:lnTo>
                    <a:pt x="30876" y="4131"/>
                  </a:lnTo>
                  <a:lnTo>
                    <a:pt x="30544" y="4589"/>
                  </a:lnTo>
                  <a:lnTo>
                    <a:pt x="30238" y="5048"/>
                  </a:lnTo>
                  <a:lnTo>
                    <a:pt x="29958" y="5507"/>
                  </a:lnTo>
                  <a:lnTo>
                    <a:pt x="29703" y="5992"/>
                  </a:lnTo>
                  <a:lnTo>
                    <a:pt x="29448" y="6502"/>
                  </a:lnTo>
                  <a:lnTo>
                    <a:pt x="29244" y="7012"/>
                  </a:lnTo>
                  <a:lnTo>
                    <a:pt x="29065" y="7547"/>
                  </a:lnTo>
                  <a:lnTo>
                    <a:pt x="28887" y="8057"/>
                  </a:lnTo>
                  <a:lnTo>
                    <a:pt x="28759" y="8592"/>
                  </a:lnTo>
                  <a:lnTo>
                    <a:pt x="28708" y="8669"/>
                  </a:lnTo>
                  <a:lnTo>
                    <a:pt x="28708" y="8694"/>
                  </a:lnTo>
                  <a:lnTo>
                    <a:pt x="28581" y="9357"/>
                  </a:lnTo>
                  <a:lnTo>
                    <a:pt x="28479" y="10046"/>
                  </a:lnTo>
                  <a:lnTo>
                    <a:pt x="28428" y="10734"/>
                  </a:lnTo>
                  <a:lnTo>
                    <a:pt x="28377" y="11422"/>
                  </a:lnTo>
                  <a:lnTo>
                    <a:pt x="28402" y="12111"/>
                  </a:lnTo>
                  <a:lnTo>
                    <a:pt x="28428" y="12799"/>
                  </a:lnTo>
                  <a:lnTo>
                    <a:pt x="28530" y="13488"/>
                  </a:lnTo>
                  <a:lnTo>
                    <a:pt x="28632" y="14176"/>
                  </a:lnTo>
                  <a:lnTo>
                    <a:pt x="28785" y="14813"/>
                  </a:lnTo>
                  <a:lnTo>
                    <a:pt x="28938" y="15451"/>
                  </a:lnTo>
                  <a:lnTo>
                    <a:pt x="29167" y="16063"/>
                  </a:lnTo>
                  <a:lnTo>
                    <a:pt x="29397" y="16674"/>
                  </a:lnTo>
                  <a:lnTo>
                    <a:pt x="29677" y="17261"/>
                  </a:lnTo>
                  <a:lnTo>
                    <a:pt x="29958" y="17822"/>
                  </a:lnTo>
                  <a:lnTo>
                    <a:pt x="30289" y="18357"/>
                  </a:lnTo>
                  <a:lnTo>
                    <a:pt x="30646" y="18893"/>
                  </a:lnTo>
                  <a:lnTo>
                    <a:pt x="31029" y="19403"/>
                  </a:lnTo>
                  <a:lnTo>
                    <a:pt x="31436" y="19887"/>
                  </a:lnTo>
                  <a:lnTo>
                    <a:pt x="31870" y="20346"/>
                  </a:lnTo>
                  <a:lnTo>
                    <a:pt x="32303" y="20779"/>
                  </a:lnTo>
                  <a:lnTo>
                    <a:pt x="32788" y="21187"/>
                  </a:lnTo>
                  <a:lnTo>
                    <a:pt x="33298" y="21570"/>
                  </a:lnTo>
                  <a:lnTo>
                    <a:pt x="33808" y="21927"/>
                  </a:lnTo>
                  <a:lnTo>
                    <a:pt x="34343" y="22233"/>
                  </a:lnTo>
                  <a:lnTo>
                    <a:pt x="34215" y="22539"/>
                  </a:lnTo>
                  <a:lnTo>
                    <a:pt x="34088" y="22844"/>
                  </a:lnTo>
                  <a:lnTo>
                    <a:pt x="33859" y="23507"/>
                  </a:lnTo>
                  <a:lnTo>
                    <a:pt x="33706" y="24170"/>
                  </a:lnTo>
                  <a:lnTo>
                    <a:pt x="33604" y="24859"/>
                  </a:lnTo>
                  <a:lnTo>
                    <a:pt x="33553" y="25573"/>
                  </a:lnTo>
                  <a:lnTo>
                    <a:pt x="33553" y="26261"/>
                  </a:lnTo>
                  <a:lnTo>
                    <a:pt x="33604" y="26924"/>
                  </a:lnTo>
                  <a:lnTo>
                    <a:pt x="33655" y="27255"/>
                  </a:lnTo>
                  <a:lnTo>
                    <a:pt x="33731" y="27587"/>
                  </a:lnTo>
                  <a:lnTo>
                    <a:pt x="32890" y="27612"/>
                  </a:lnTo>
                  <a:lnTo>
                    <a:pt x="30621" y="27714"/>
                  </a:lnTo>
                  <a:lnTo>
                    <a:pt x="28351" y="27842"/>
                  </a:lnTo>
                  <a:lnTo>
                    <a:pt x="26108" y="27995"/>
                  </a:lnTo>
                  <a:lnTo>
                    <a:pt x="23839" y="28224"/>
                  </a:lnTo>
                  <a:lnTo>
                    <a:pt x="22717" y="28352"/>
                  </a:lnTo>
                  <a:lnTo>
                    <a:pt x="21595" y="28505"/>
                  </a:lnTo>
                  <a:lnTo>
                    <a:pt x="20473" y="28658"/>
                  </a:lnTo>
                  <a:lnTo>
                    <a:pt x="19351" y="28836"/>
                  </a:lnTo>
                  <a:lnTo>
                    <a:pt x="18230" y="29040"/>
                  </a:lnTo>
                  <a:lnTo>
                    <a:pt x="17133" y="29269"/>
                  </a:lnTo>
                  <a:lnTo>
                    <a:pt x="16012" y="29499"/>
                  </a:lnTo>
                  <a:lnTo>
                    <a:pt x="14915" y="29779"/>
                  </a:lnTo>
                  <a:lnTo>
                    <a:pt x="13207" y="30213"/>
                  </a:lnTo>
                  <a:lnTo>
                    <a:pt x="12340" y="30468"/>
                  </a:lnTo>
                  <a:lnTo>
                    <a:pt x="11473" y="30748"/>
                  </a:lnTo>
                  <a:lnTo>
                    <a:pt x="10632" y="31029"/>
                  </a:lnTo>
                  <a:lnTo>
                    <a:pt x="9816" y="31360"/>
                  </a:lnTo>
                  <a:lnTo>
                    <a:pt x="9000" y="31717"/>
                  </a:lnTo>
                  <a:lnTo>
                    <a:pt x="8210" y="32125"/>
                  </a:lnTo>
                  <a:lnTo>
                    <a:pt x="7445" y="32558"/>
                  </a:lnTo>
                  <a:lnTo>
                    <a:pt x="6706" y="33043"/>
                  </a:lnTo>
                  <a:lnTo>
                    <a:pt x="6349" y="33298"/>
                  </a:lnTo>
                  <a:lnTo>
                    <a:pt x="6017" y="33578"/>
                  </a:lnTo>
                  <a:lnTo>
                    <a:pt x="5686" y="33859"/>
                  </a:lnTo>
                  <a:lnTo>
                    <a:pt x="5380" y="34165"/>
                  </a:lnTo>
                  <a:lnTo>
                    <a:pt x="5074" y="34471"/>
                  </a:lnTo>
                  <a:lnTo>
                    <a:pt x="4768" y="34777"/>
                  </a:lnTo>
                  <a:lnTo>
                    <a:pt x="4487" y="35133"/>
                  </a:lnTo>
                  <a:lnTo>
                    <a:pt x="4232" y="35490"/>
                  </a:lnTo>
                  <a:lnTo>
                    <a:pt x="3978" y="35847"/>
                  </a:lnTo>
                  <a:lnTo>
                    <a:pt x="3723" y="36230"/>
                  </a:lnTo>
                  <a:lnTo>
                    <a:pt x="3493" y="36638"/>
                  </a:lnTo>
                  <a:lnTo>
                    <a:pt x="3289" y="37046"/>
                  </a:lnTo>
                  <a:lnTo>
                    <a:pt x="3085" y="37530"/>
                  </a:lnTo>
                  <a:lnTo>
                    <a:pt x="2881" y="38040"/>
                  </a:lnTo>
                  <a:lnTo>
                    <a:pt x="2703" y="38524"/>
                  </a:lnTo>
                  <a:lnTo>
                    <a:pt x="2550" y="39034"/>
                  </a:lnTo>
                  <a:lnTo>
                    <a:pt x="2422" y="39544"/>
                  </a:lnTo>
                  <a:lnTo>
                    <a:pt x="2295" y="40054"/>
                  </a:lnTo>
                  <a:lnTo>
                    <a:pt x="2167" y="40590"/>
                  </a:lnTo>
                  <a:lnTo>
                    <a:pt x="2091" y="41125"/>
                  </a:lnTo>
                  <a:lnTo>
                    <a:pt x="1938" y="42196"/>
                  </a:lnTo>
                  <a:lnTo>
                    <a:pt x="1836" y="43267"/>
                  </a:lnTo>
                  <a:lnTo>
                    <a:pt x="1785" y="44363"/>
                  </a:lnTo>
                  <a:lnTo>
                    <a:pt x="1759" y="45485"/>
                  </a:lnTo>
                  <a:lnTo>
                    <a:pt x="1759" y="46581"/>
                  </a:lnTo>
                  <a:lnTo>
                    <a:pt x="1810" y="47703"/>
                  </a:lnTo>
                  <a:lnTo>
                    <a:pt x="1912" y="49896"/>
                  </a:lnTo>
                  <a:lnTo>
                    <a:pt x="2065" y="52037"/>
                  </a:lnTo>
                  <a:lnTo>
                    <a:pt x="2193" y="54128"/>
                  </a:lnTo>
                  <a:lnTo>
                    <a:pt x="2473" y="59533"/>
                  </a:lnTo>
                  <a:lnTo>
                    <a:pt x="2652" y="62235"/>
                  </a:lnTo>
                  <a:lnTo>
                    <a:pt x="2830" y="64938"/>
                  </a:lnTo>
                  <a:lnTo>
                    <a:pt x="3034" y="67641"/>
                  </a:lnTo>
                  <a:lnTo>
                    <a:pt x="3264" y="70343"/>
                  </a:lnTo>
                  <a:lnTo>
                    <a:pt x="3544" y="73020"/>
                  </a:lnTo>
                  <a:lnTo>
                    <a:pt x="3825" y="75723"/>
                  </a:lnTo>
                  <a:lnTo>
                    <a:pt x="3468" y="75672"/>
                  </a:lnTo>
                  <a:lnTo>
                    <a:pt x="3111" y="75646"/>
                  </a:lnTo>
                  <a:lnTo>
                    <a:pt x="2779" y="75672"/>
                  </a:lnTo>
                  <a:lnTo>
                    <a:pt x="2448" y="75697"/>
                  </a:lnTo>
                  <a:lnTo>
                    <a:pt x="2116" y="75748"/>
                  </a:lnTo>
                  <a:lnTo>
                    <a:pt x="1810" y="75850"/>
                  </a:lnTo>
                  <a:lnTo>
                    <a:pt x="1530" y="75952"/>
                  </a:lnTo>
                  <a:lnTo>
                    <a:pt x="1249" y="76105"/>
                  </a:lnTo>
                  <a:lnTo>
                    <a:pt x="995" y="76284"/>
                  </a:lnTo>
                  <a:lnTo>
                    <a:pt x="765" y="76513"/>
                  </a:lnTo>
                  <a:lnTo>
                    <a:pt x="561" y="76768"/>
                  </a:lnTo>
                  <a:lnTo>
                    <a:pt x="383" y="77049"/>
                  </a:lnTo>
                  <a:lnTo>
                    <a:pt x="230" y="77380"/>
                  </a:lnTo>
                  <a:lnTo>
                    <a:pt x="128" y="77737"/>
                  </a:lnTo>
                  <a:lnTo>
                    <a:pt x="51" y="78170"/>
                  </a:lnTo>
                  <a:lnTo>
                    <a:pt x="0" y="78604"/>
                  </a:lnTo>
                  <a:lnTo>
                    <a:pt x="0" y="78910"/>
                  </a:lnTo>
                  <a:lnTo>
                    <a:pt x="26" y="79216"/>
                  </a:lnTo>
                  <a:lnTo>
                    <a:pt x="51" y="79496"/>
                  </a:lnTo>
                  <a:lnTo>
                    <a:pt x="102" y="79777"/>
                  </a:lnTo>
                  <a:lnTo>
                    <a:pt x="179" y="80032"/>
                  </a:lnTo>
                  <a:lnTo>
                    <a:pt x="281" y="80287"/>
                  </a:lnTo>
                  <a:lnTo>
                    <a:pt x="383" y="80541"/>
                  </a:lnTo>
                  <a:lnTo>
                    <a:pt x="510" y="80771"/>
                  </a:lnTo>
                  <a:lnTo>
                    <a:pt x="663" y="81000"/>
                  </a:lnTo>
                  <a:lnTo>
                    <a:pt x="816" y="81204"/>
                  </a:lnTo>
                  <a:lnTo>
                    <a:pt x="995" y="81408"/>
                  </a:lnTo>
                  <a:lnTo>
                    <a:pt x="1173" y="81612"/>
                  </a:lnTo>
                  <a:lnTo>
                    <a:pt x="1581" y="81969"/>
                  </a:lnTo>
                  <a:lnTo>
                    <a:pt x="2040" y="82275"/>
                  </a:lnTo>
                  <a:lnTo>
                    <a:pt x="2499" y="82556"/>
                  </a:lnTo>
                  <a:lnTo>
                    <a:pt x="3009" y="82811"/>
                  </a:lnTo>
                  <a:lnTo>
                    <a:pt x="3544" y="83040"/>
                  </a:lnTo>
                  <a:lnTo>
                    <a:pt x="4080" y="83219"/>
                  </a:lnTo>
                  <a:lnTo>
                    <a:pt x="4615" y="83372"/>
                  </a:lnTo>
                  <a:lnTo>
                    <a:pt x="5176" y="83473"/>
                  </a:lnTo>
                  <a:lnTo>
                    <a:pt x="5711" y="83550"/>
                  </a:lnTo>
                  <a:lnTo>
                    <a:pt x="6221" y="83601"/>
                  </a:lnTo>
                  <a:lnTo>
                    <a:pt x="7114" y="83652"/>
                  </a:lnTo>
                  <a:lnTo>
                    <a:pt x="8006" y="83677"/>
                  </a:lnTo>
                  <a:lnTo>
                    <a:pt x="8898" y="83703"/>
                  </a:lnTo>
                  <a:lnTo>
                    <a:pt x="9791" y="83677"/>
                  </a:lnTo>
                  <a:lnTo>
                    <a:pt x="11601" y="83652"/>
                  </a:lnTo>
                  <a:lnTo>
                    <a:pt x="13385" y="83626"/>
                  </a:lnTo>
                  <a:lnTo>
                    <a:pt x="17465" y="83626"/>
                  </a:lnTo>
                  <a:lnTo>
                    <a:pt x="19504" y="83575"/>
                  </a:lnTo>
                  <a:lnTo>
                    <a:pt x="20524" y="83550"/>
                  </a:lnTo>
                  <a:lnTo>
                    <a:pt x="21544" y="83473"/>
                  </a:lnTo>
                  <a:lnTo>
                    <a:pt x="21595" y="83473"/>
                  </a:lnTo>
                  <a:lnTo>
                    <a:pt x="21774" y="83856"/>
                  </a:lnTo>
                  <a:lnTo>
                    <a:pt x="22003" y="84238"/>
                  </a:lnTo>
                  <a:lnTo>
                    <a:pt x="22232" y="84595"/>
                  </a:lnTo>
                  <a:lnTo>
                    <a:pt x="22487" y="84952"/>
                  </a:lnTo>
                  <a:lnTo>
                    <a:pt x="22768" y="85258"/>
                  </a:lnTo>
                  <a:lnTo>
                    <a:pt x="23074" y="85590"/>
                  </a:lnTo>
                  <a:lnTo>
                    <a:pt x="23405" y="85870"/>
                  </a:lnTo>
                  <a:lnTo>
                    <a:pt x="23737" y="86151"/>
                  </a:lnTo>
                  <a:lnTo>
                    <a:pt x="24094" y="86406"/>
                  </a:lnTo>
                  <a:lnTo>
                    <a:pt x="24451" y="86609"/>
                  </a:lnTo>
                  <a:lnTo>
                    <a:pt x="24833" y="86813"/>
                  </a:lnTo>
                  <a:lnTo>
                    <a:pt x="25215" y="86992"/>
                  </a:lnTo>
                  <a:lnTo>
                    <a:pt x="25623" y="87119"/>
                  </a:lnTo>
                  <a:lnTo>
                    <a:pt x="26057" y="87247"/>
                  </a:lnTo>
                  <a:lnTo>
                    <a:pt x="26465" y="87323"/>
                  </a:lnTo>
                  <a:lnTo>
                    <a:pt x="26898" y="87374"/>
                  </a:lnTo>
                  <a:lnTo>
                    <a:pt x="26975" y="87425"/>
                  </a:lnTo>
                  <a:lnTo>
                    <a:pt x="27051" y="87451"/>
                  </a:lnTo>
                  <a:lnTo>
                    <a:pt x="27612" y="87476"/>
                  </a:lnTo>
                  <a:lnTo>
                    <a:pt x="28173" y="87451"/>
                  </a:lnTo>
                  <a:lnTo>
                    <a:pt x="28734" y="87400"/>
                  </a:lnTo>
                  <a:lnTo>
                    <a:pt x="29295" y="87298"/>
                  </a:lnTo>
                  <a:lnTo>
                    <a:pt x="29830" y="87170"/>
                  </a:lnTo>
                  <a:lnTo>
                    <a:pt x="30340" y="86966"/>
                  </a:lnTo>
                  <a:lnTo>
                    <a:pt x="30825" y="86762"/>
                  </a:lnTo>
                  <a:lnTo>
                    <a:pt x="31309" y="86507"/>
                  </a:lnTo>
                  <a:lnTo>
                    <a:pt x="31768" y="86202"/>
                  </a:lnTo>
                  <a:lnTo>
                    <a:pt x="32201" y="85870"/>
                  </a:lnTo>
                  <a:lnTo>
                    <a:pt x="32584" y="85513"/>
                  </a:lnTo>
                  <a:lnTo>
                    <a:pt x="32966" y="85131"/>
                  </a:lnTo>
                  <a:lnTo>
                    <a:pt x="33298" y="84697"/>
                  </a:lnTo>
                  <a:lnTo>
                    <a:pt x="33604" y="84264"/>
                  </a:lnTo>
                  <a:lnTo>
                    <a:pt x="33859" y="83779"/>
                  </a:lnTo>
                  <a:lnTo>
                    <a:pt x="34088" y="83270"/>
                  </a:lnTo>
                  <a:lnTo>
                    <a:pt x="36026" y="83397"/>
                  </a:lnTo>
                  <a:lnTo>
                    <a:pt x="37989" y="83473"/>
                  </a:lnTo>
                  <a:lnTo>
                    <a:pt x="39927" y="83524"/>
                  </a:lnTo>
                  <a:lnTo>
                    <a:pt x="41890" y="83550"/>
                  </a:lnTo>
                  <a:lnTo>
                    <a:pt x="45816" y="83575"/>
                  </a:lnTo>
                  <a:lnTo>
                    <a:pt x="49742" y="83575"/>
                  </a:lnTo>
                  <a:lnTo>
                    <a:pt x="53363" y="83601"/>
                  </a:lnTo>
                  <a:lnTo>
                    <a:pt x="56983" y="83601"/>
                  </a:lnTo>
                  <a:lnTo>
                    <a:pt x="58793" y="83575"/>
                  </a:lnTo>
                  <a:lnTo>
                    <a:pt x="60629" y="83524"/>
                  </a:lnTo>
                  <a:lnTo>
                    <a:pt x="62439" y="83473"/>
                  </a:lnTo>
                  <a:lnTo>
                    <a:pt x="64249" y="83372"/>
                  </a:lnTo>
                  <a:lnTo>
                    <a:pt x="65703" y="83499"/>
                  </a:lnTo>
                  <a:lnTo>
                    <a:pt x="67181" y="83575"/>
                  </a:lnTo>
                  <a:lnTo>
                    <a:pt x="68686" y="83652"/>
                  </a:lnTo>
                  <a:lnTo>
                    <a:pt x="70164" y="83677"/>
                  </a:lnTo>
                  <a:lnTo>
                    <a:pt x="71643" y="83677"/>
                  </a:lnTo>
                  <a:lnTo>
                    <a:pt x="73147" y="83652"/>
                  </a:lnTo>
                  <a:lnTo>
                    <a:pt x="76105" y="83601"/>
                  </a:lnTo>
                  <a:lnTo>
                    <a:pt x="76334" y="84009"/>
                  </a:lnTo>
                  <a:lnTo>
                    <a:pt x="76589" y="84417"/>
                  </a:lnTo>
                  <a:lnTo>
                    <a:pt x="76870" y="84799"/>
                  </a:lnTo>
                  <a:lnTo>
                    <a:pt x="77176" y="85156"/>
                  </a:lnTo>
                  <a:lnTo>
                    <a:pt x="77507" y="85488"/>
                  </a:lnTo>
                  <a:lnTo>
                    <a:pt x="77864" y="85819"/>
                  </a:lnTo>
                  <a:lnTo>
                    <a:pt x="78221" y="86100"/>
                  </a:lnTo>
                  <a:lnTo>
                    <a:pt x="78604" y="86380"/>
                  </a:lnTo>
                  <a:lnTo>
                    <a:pt x="79012" y="86609"/>
                  </a:lnTo>
                  <a:lnTo>
                    <a:pt x="79445" y="86813"/>
                  </a:lnTo>
                  <a:lnTo>
                    <a:pt x="79878" y="86992"/>
                  </a:lnTo>
                  <a:lnTo>
                    <a:pt x="80312" y="87145"/>
                  </a:lnTo>
                  <a:lnTo>
                    <a:pt x="80771" y="87247"/>
                  </a:lnTo>
                  <a:lnTo>
                    <a:pt x="81230" y="87298"/>
                  </a:lnTo>
                  <a:lnTo>
                    <a:pt x="81689" y="87323"/>
                  </a:lnTo>
                  <a:lnTo>
                    <a:pt x="82173" y="87298"/>
                  </a:lnTo>
                  <a:lnTo>
                    <a:pt x="82683" y="87298"/>
                  </a:lnTo>
                  <a:lnTo>
                    <a:pt x="83167" y="87247"/>
                  </a:lnTo>
                  <a:lnTo>
                    <a:pt x="83652" y="87170"/>
                  </a:lnTo>
                  <a:lnTo>
                    <a:pt x="84111" y="87043"/>
                  </a:lnTo>
                  <a:lnTo>
                    <a:pt x="84544" y="86890"/>
                  </a:lnTo>
                  <a:lnTo>
                    <a:pt x="84978" y="86711"/>
                  </a:lnTo>
                  <a:lnTo>
                    <a:pt x="85385" y="86507"/>
                  </a:lnTo>
                  <a:lnTo>
                    <a:pt x="85768" y="86253"/>
                  </a:lnTo>
                  <a:lnTo>
                    <a:pt x="86150" y="85972"/>
                  </a:lnTo>
                  <a:lnTo>
                    <a:pt x="86507" y="85692"/>
                  </a:lnTo>
                  <a:lnTo>
                    <a:pt x="86839" y="85360"/>
                  </a:lnTo>
                  <a:lnTo>
                    <a:pt x="87145" y="85029"/>
                  </a:lnTo>
                  <a:lnTo>
                    <a:pt x="87425" y="84646"/>
                  </a:lnTo>
                  <a:lnTo>
                    <a:pt x="87680" y="84264"/>
                  </a:lnTo>
                  <a:lnTo>
                    <a:pt x="87910" y="83856"/>
                  </a:lnTo>
                  <a:lnTo>
                    <a:pt x="88088" y="83448"/>
                  </a:lnTo>
                  <a:lnTo>
                    <a:pt x="88700" y="83524"/>
                  </a:lnTo>
                  <a:lnTo>
                    <a:pt x="89388" y="83601"/>
                  </a:lnTo>
                  <a:lnTo>
                    <a:pt x="90128" y="83652"/>
                  </a:lnTo>
                  <a:lnTo>
                    <a:pt x="90893" y="83677"/>
                  </a:lnTo>
                  <a:lnTo>
                    <a:pt x="91657" y="83677"/>
                  </a:lnTo>
                  <a:lnTo>
                    <a:pt x="92448" y="83652"/>
                  </a:lnTo>
                  <a:lnTo>
                    <a:pt x="93238" y="83550"/>
                  </a:lnTo>
                  <a:lnTo>
                    <a:pt x="93621" y="83499"/>
                  </a:lnTo>
                  <a:lnTo>
                    <a:pt x="93978" y="83423"/>
                  </a:lnTo>
                  <a:lnTo>
                    <a:pt x="94334" y="83321"/>
                  </a:lnTo>
                  <a:lnTo>
                    <a:pt x="94691" y="83193"/>
                  </a:lnTo>
                  <a:lnTo>
                    <a:pt x="94997" y="83066"/>
                  </a:lnTo>
                  <a:lnTo>
                    <a:pt x="95329" y="82913"/>
                  </a:lnTo>
                  <a:lnTo>
                    <a:pt x="95609" y="82760"/>
                  </a:lnTo>
                  <a:lnTo>
                    <a:pt x="95890" y="82556"/>
                  </a:lnTo>
                  <a:lnTo>
                    <a:pt x="96119" y="82352"/>
                  </a:lnTo>
                  <a:lnTo>
                    <a:pt x="96349" y="82122"/>
                  </a:lnTo>
                  <a:lnTo>
                    <a:pt x="96553" y="81867"/>
                  </a:lnTo>
                  <a:lnTo>
                    <a:pt x="96706" y="81587"/>
                  </a:lnTo>
                  <a:lnTo>
                    <a:pt x="96833" y="81281"/>
                  </a:lnTo>
                  <a:lnTo>
                    <a:pt x="96935" y="80924"/>
                  </a:lnTo>
                  <a:lnTo>
                    <a:pt x="97012" y="80567"/>
                  </a:lnTo>
                  <a:lnTo>
                    <a:pt x="97037" y="80185"/>
                  </a:lnTo>
                  <a:lnTo>
                    <a:pt x="97012" y="79751"/>
                  </a:lnTo>
                  <a:lnTo>
                    <a:pt x="96961" y="79292"/>
                  </a:lnTo>
                  <a:lnTo>
                    <a:pt x="96910" y="79037"/>
                  </a:lnTo>
                  <a:lnTo>
                    <a:pt x="96833" y="78808"/>
                  </a:lnTo>
                  <a:lnTo>
                    <a:pt x="96757" y="78578"/>
                  </a:lnTo>
                  <a:lnTo>
                    <a:pt x="96629" y="78374"/>
                  </a:lnTo>
                  <a:lnTo>
                    <a:pt x="96502" y="78170"/>
                  </a:lnTo>
                  <a:lnTo>
                    <a:pt x="96374" y="77992"/>
                  </a:lnTo>
                  <a:lnTo>
                    <a:pt x="96221" y="77813"/>
                  </a:lnTo>
                  <a:lnTo>
                    <a:pt x="96043" y="77660"/>
                  </a:lnTo>
                  <a:lnTo>
                    <a:pt x="95864" y="77533"/>
                  </a:lnTo>
                  <a:lnTo>
                    <a:pt x="95660" y="77405"/>
                  </a:lnTo>
                  <a:lnTo>
                    <a:pt x="95456" y="77304"/>
                  </a:lnTo>
                  <a:lnTo>
                    <a:pt x="95227" y="77202"/>
                  </a:lnTo>
                  <a:lnTo>
                    <a:pt x="94997" y="77125"/>
                  </a:lnTo>
                  <a:lnTo>
                    <a:pt x="94768" y="77074"/>
                  </a:lnTo>
                  <a:lnTo>
                    <a:pt x="94513" y="77049"/>
                  </a:lnTo>
                  <a:lnTo>
                    <a:pt x="94258" y="77023"/>
                  </a:lnTo>
                  <a:lnTo>
                    <a:pt x="94564" y="75213"/>
                  </a:lnTo>
                  <a:lnTo>
                    <a:pt x="94691" y="74295"/>
                  </a:lnTo>
                  <a:lnTo>
                    <a:pt x="94793" y="73377"/>
                  </a:lnTo>
                  <a:lnTo>
                    <a:pt x="94895" y="72434"/>
                  </a:lnTo>
                  <a:lnTo>
                    <a:pt x="94946" y="71490"/>
                  </a:lnTo>
                  <a:lnTo>
                    <a:pt x="94972" y="70573"/>
                  </a:lnTo>
                  <a:lnTo>
                    <a:pt x="94946" y="69629"/>
                  </a:lnTo>
                  <a:lnTo>
                    <a:pt x="94870" y="68711"/>
                  </a:lnTo>
                  <a:lnTo>
                    <a:pt x="94768" y="67819"/>
                  </a:lnTo>
                  <a:lnTo>
                    <a:pt x="94691" y="67360"/>
                  </a:lnTo>
                  <a:lnTo>
                    <a:pt x="94589" y="66927"/>
                  </a:lnTo>
                  <a:lnTo>
                    <a:pt x="94462" y="66468"/>
                  </a:lnTo>
                  <a:lnTo>
                    <a:pt x="94334" y="66034"/>
                  </a:lnTo>
                  <a:lnTo>
                    <a:pt x="94181" y="65601"/>
                  </a:lnTo>
                  <a:lnTo>
                    <a:pt x="94029" y="65193"/>
                  </a:lnTo>
                  <a:lnTo>
                    <a:pt x="93850" y="64760"/>
                  </a:lnTo>
                  <a:lnTo>
                    <a:pt x="93646" y="64352"/>
                  </a:lnTo>
                  <a:lnTo>
                    <a:pt x="93417" y="63944"/>
                  </a:lnTo>
                  <a:lnTo>
                    <a:pt x="93162" y="63536"/>
                  </a:lnTo>
                  <a:lnTo>
                    <a:pt x="92907" y="63153"/>
                  </a:lnTo>
                  <a:lnTo>
                    <a:pt x="92626" y="62771"/>
                  </a:lnTo>
                  <a:lnTo>
                    <a:pt x="92320" y="62439"/>
                  </a:lnTo>
                  <a:lnTo>
                    <a:pt x="92014" y="62108"/>
                  </a:lnTo>
                  <a:lnTo>
                    <a:pt x="91708" y="61828"/>
                  </a:lnTo>
                  <a:lnTo>
                    <a:pt x="91351" y="61547"/>
                  </a:lnTo>
                  <a:lnTo>
                    <a:pt x="90663" y="61037"/>
                  </a:lnTo>
                  <a:lnTo>
                    <a:pt x="89924" y="60553"/>
                  </a:lnTo>
                  <a:lnTo>
                    <a:pt x="89210" y="60043"/>
                  </a:lnTo>
                  <a:lnTo>
                    <a:pt x="88878" y="59788"/>
                  </a:lnTo>
                  <a:lnTo>
                    <a:pt x="88521" y="59533"/>
                  </a:lnTo>
                  <a:lnTo>
                    <a:pt x="88215" y="59227"/>
                  </a:lnTo>
                  <a:lnTo>
                    <a:pt x="87910" y="58921"/>
                  </a:lnTo>
                  <a:lnTo>
                    <a:pt x="87629" y="58590"/>
                  </a:lnTo>
                  <a:lnTo>
                    <a:pt x="87374" y="58233"/>
                  </a:lnTo>
                  <a:lnTo>
                    <a:pt x="87119" y="57825"/>
                  </a:lnTo>
                  <a:lnTo>
                    <a:pt x="86890" y="57391"/>
                  </a:lnTo>
                  <a:lnTo>
                    <a:pt x="86711" y="56932"/>
                  </a:lnTo>
                  <a:lnTo>
                    <a:pt x="86558" y="56473"/>
                  </a:lnTo>
                  <a:lnTo>
                    <a:pt x="86405" y="55989"/>
                  </a:lnTo>
                  <a:lnTo>
                    <a:pt x="86303" y="55530"/>
                  </a:lnTo>
                  <a:lnTo>
                    <a:pt x="86201" y="55020"/>
                  </a:lnTo>
                  <a:lnTo>
                    <a:pt x="86125" y="54536"/>
                  </a:lnTo>
                  <a:lnTo>
                    <a:pt x="86023" y="53541"/>
                  </a:lnTo>
                  <a:lnTo>
                    <a:pt x="85972" y="52547"/>
                  </a:lnTo>
                  <a:lnTo>
                    <a:pt x="85946" y="51553"/>
                  </a:lnTo>
                  <a:lnTo>
                    <a:pt x="85921" y="50584"/>
                  </a:lnTo>
                  <a:lnTo>
                    <a:pt x="85870" y="48595"/>
                  </a:lnTo>
                  <a:lnTo>
                    <a:pt x="85819" y="47601"/>
                  </a:lnTo>
                  <a:lnTo>
                    <a:pt x="85742" y="46607"/>
                  </a:lnTo>
                  <a:lnTo>
                    <a:pt x="85640" y="45638"/>
                  </a:lnTo>
                  <a:lnTo>
                    <a:pt x="85538" y="44643"/>
                  </a:lnTo>
                  <a:lnTo>
                    <a:pt x="85411" y="43649"/>
                  </a:lnTo>
                  <a:lnTo>
                    <a:pt x="85258" y="42680"/>
                  </a:lnTo>
                  <a:lnTo>
                    <a:pt x="85080" y="41762"/>
                  </a:lnTo>
                  <a:lnTo>
                    <a:pt x="84901" y="40870"/>
                  </a:lnTo>
                  <a:lnTo>
                    <a:pt x="84697" y="39952"/>
                  </a:lnTo>
                  <a:lnTo>
                    <a:pt x="84468" y="39060"/>
                  </a:lnTo>
                  <a:lnTo>
                    <a:pt x="84162" y="38193"/>
                  </a:lnTo>
                  <a:lnTo>
                    <a:pt x="83983" y="37760"/>
                  </a:lnTo>
                  <a:lnTo>
                    <a:pt x="83805" y="37352"/>
                  </a:lnTo>
                  <a:lnTo>
                    <a:pt x="83601" y="36944"/>
                  </a:lnTo>
                  <a:lnTo>
                    <a:pt x="83397" y="36536"/>
                  </a:lnTo>
                  <a:lnTo>
                    <a:pt x="83142" y="36153"/>
                  </a:lnTo>
                  <a:lnTo>
                    <a:pt x="82887" y="35771"/>
                  </a:lnTo>
                  <a:lnTo>
                    <a:pt x="82657" y="35465"/>
                  </a:lnTo>
                  <a:lnTo>
                    <a:pt x="82402" y="35184"/>
                  </a:lnTo>
                  <a:lnTo>
                    <a:pt x="82147" y="34904"/>
                  </a:lnTo>
                  <a:lnTo>
                    <a:pt x="81893" y="34649"/>
                  </a:lnTo>
                  <a:lnTo>
                    <a:pt x="81612" y="34420"/>
                  </a:lnTo>
                  <a:lnTo>
                    <a:pt x="81332" y="34190"/>
                  </a:lnTo>
                  <a:lnTo>
                    <a:pt x="80720" y="33757"/>
                  </a:lnTo>
                  <a:lnTo>
                    <a:pt x="80082" y="33400"/>
                  </a:lnTo>
                  <a:lnTo>
                    <a:pt x="79419" y="33043"/>
                  </a:lnTo>
                  <a:lnTo>
                    <a:pt x="78757" y="32762"/>
                  </a:lnTo>
                  <a:lnTo>
                    <a:pt x="78068" y="32482"/>
                  </a:lnTo>
                  <a:lnTo>
                    <a:pt x="78043" y="31003"/>
                  </a:lnTo>
                  <a:lnTo>
                    <a:pt x="78043" y="29550"/>
                  </a:lnTo>
                  <a:lnTo>
                    <a:pt x="78731" y="29473"/>
                  </a:lnTo>
                  <a:lnTo>
                    <a:pt x="79343" y="29371"/>
                  </a:lnTo>
                  <a:lnTo>
                    <a:pt x="79419" y="29346"/>
                  </a:lnTo>
                  <a:lnTo>
                    <a:pt x="79521" y="29601"/>
                  </a:lnTo>
                  <a:lnTo>
                    <a:pt x="79649" y="29830"/>
                  </a:lnTo>
                  <a:lnTo>
                    <a:pt x="79827" y="30060"/>
                  </a:lnTo>
                  <a:lnTo>
                    <a:pt x="80006" y="30289"/>
                  </a:lnTo>
                  <a:lnTo>
                    <a:pt x="80414" y="30697"/>
                  </a:lnTo>
                  <a:lnTo>
                    <a:pt x="80822" y="31054"/>
                  </a:lnTo>
                  <a:lnTo>
                    <a:pt x="81383" y="31513"/>
                  </a:lnTo>
                  <a:lnTo>
                    <a:pt x="81689" y="31717"/>
                  </a:lnTo>
                  <a:lnTo>
                    <a:pt x="81995" y="31921"/>
                  </a:lnTo>
                  <a:lnTo>
                    <a:pt x="82326" y="32125"/>
                  </a:lnTo>
                  <a:lnTo>
                    <a:pt x="82657" y="32278"/>
                  </a:lnTo>
                  <a:lnTo>
                    <a:pt x="83014" y="32405"/>
                  </a:lnTo>
                  <a:lnTo>
                    <a:pt x="83371" y="32482"/>
                  </a:lnTo>
                  <a:lnTo>
                    <a:pt x="83422" y="32482"/>
                  </a:lnTo>
                  <a:lnTo>
                    <a:pt x="83473" y="32456"/>
                  </a:lnTo>
                  <a:lnTo>
                    <a:pt x="83550" y="32405"/>
                  </a:lnTo>
                  <a:lnTo>
                    <a:pt x="83805" y="32329"/>
                  </a:lnTo>
                  <a:lnTo>
                    <a:pt x="84060" y="32201"/>
                  </a:lnTo>
                  <a:lnTo>
                    <a:pt x="84264" y="32023"/>
                  </a:lnTo>
                  <a:lnTo>
                    <a:pt x="84442" y="31819"/>
                  </a:lnTo>
                  <a:lnTo>
                    <a:pt x="84621" y="31564"/>
                  </a:lnTo>
                  <a:lnTo>
                    <a:pt x="84748" y="31284"/>
                  </a:lnTo>
                  <a:lnTo>
                    <a:pt x="84901" y="31003"/>
                  </a:lnTo>
                  <a:lnTo>
                    <a:pt x="85003" y="30672"/>
                  </a:lnTo>
                  <a:lnTo>
                    <a:pt x="85105" y="30366"/>
                  </a:lnTo>
                  <a:lnTo>
                    <a:pt x="85181" y="30034"/>
                  </a:lnTo>
                  <a:lnTo>
                    <a:pt x="85309" y="29371"/>
                  </a:lnTo>
                  <a:lnTo>
                    <a:pt x="85385" y="28785"/>
                  </a:lnTo>
                  <a:lnTo>
                    <a:pt x="85436" y="28275"/>
                  </a:lnTo>
                  <a:lnTo>
                    <a:pt x="85487" y="27536"/>
                  </a:lnTo>
                  <a:lnTo>
                    <a:pt x="85487" y="26771"/>
                  </a:lnTo>
                  <a:lnTo>
                    <a:pt x="85487" y="26388"/>
                  </a:lnTo>
                  <a:lnTo>
                    <a:pt x="85436" y="26031"/>
                  </a:lnTo>
                  <a:lnTo>
                    <a:pt x="85411" y="25649"/>
                  </a:lnTo>
                  <a:lnTo>
                    <a:pt x="85334" y="25292"/>
                  </a:lnTo>
                  <a:lnTo>
                    <a:pt x="85232" y="24935"/>
                  </a:lnTo>
                  <a:lnTo>
                    <a:pt x="85130" y="24604"/>
                  </a:lnTo>
                  <a:lnTo>
                    <a:pt x="84978" y="24272"/>
                  </a:lnTo>
                  <a:lnTo>
                    <a:pt x="84825" y="23941"/>
                  </a:lnTo>
                  <a:lnTo>
                    <a:pt x="84621" y="23635"/>
                  </a:lnTo>
                  <a:lnTo>
                    <a:pt x="84391" y="23354"/>
                  </a:lnTo>
                  <a:lnTo>
                    <a:pt x="84136" y="23074"/>
                  </a:lnTo>
                  <a:lnTo>
                    <a:pt x="83830" y="22819"/>
                  </a:lnTo>
                  <a:lnTo>
                    <a:pt x="83779" y="22793"/>
                  </a:lnTo>
                  <a:lnTo>
                    <a:pt x="83626" y="22793"/>
                  </a:lnTo>
                  <a:lnTo>
                    <a:pt x="83550" y="22768"/>
                  </a:lnTo>
                  <a:lnTo>
                    <a:pt x="83448" y="22768"/>
                  </a:lnTo>
                  <a:lnTo>
                    <a:pt x="82836" y="22921"/>
                  </a:lnTo>
                  <a:lnTo>
                    <a:pt x="82249" y="23125"/>
                  </a:lnTo>
                  <a:lnTo>
                    <a:pt x="81689" y="23380"/>
                  </a:lnTo>
                  <a:lnTo>
                    <a:pt x="81128" y="23686"/>
                  </a:lnTo>
                  <a:lnTo>
                    <a:pt x="80873" y="23864"/>
                  </a:lnTo>
                  <a:lnTo>
                    <a:pt x="80618" y="24043"/>
                  </a:lnTo>
                  <a:lnTo>
                    <a:pt x="80388" y="24247"/>
                  </a:lnTo>
                  <a:lnTo>
                    <a:pt x="80159" y="24451"/>
                  </a:lnTo>
                  <a:lnTo>
                    <a:pt x="79929" y="24680"/>
                  </a:lnTo>
                  <a:lnTo>
                    <a:pt x="79725" y="24910"/>
                  </a:lnTo>
                  <a:lnTo>
                    <a:pt x="79547" y="25165"/>
                  </a:lnTo>
                  <a:lnTo>
                    <a:pt x="79368" y="25420"/>
                  </a:lnTo>
                  <a:lnTo>
                    <a:pt x="79292" y="25343"/>
                  </a:lnTo>
                  <a:lnTo>
                    <a:pt x="79190" y="25318"/>
                  </a:lnTo>
                  <a:lnTo>
                    <a:pt x="78527" y="25267"/>
                  </a:lnTo>
                  <a:lnTo>
                    <a:pt x="77762" y="25241"/>
                  </a:lnTo>
                  <a:lnTo>
                    <a:pt x="77380" y="25267"/>
                  </a:lnTo>
                  <a:lnTo>
                    <a:pt x="76972" y="25292"/>
                  </a:lnTo>
                  <a:lnTo>
                    <a:pt x="76589" y="25343"/>
                  </a:lnTo>
                  <a:lnTo>
                    <a:pt x="76207" y="25420"/>
                  </a:lnTo>
                  <a:lnTo>
                    <a:pt x="75876" y="25522"/>
                  </a:lnTo>
                  <a:lnTo>
                    <a:pt x="75544" y="25675"/>
                  </a:lnTo>
                  <a:lnTo>
                    <a:pt x="75264" y="25853"/>
                  </a:lnTo>
                  <a:lnTo>
                    <a:pt x="75136" y="25980"/>
                  </a:lnTo>
                  <a:lnTo>
                    <a:pt x="75009" y="26082"/>
                  </a:lnTo>
                  <a:lnTo>
                    <a:pt x="74907" y="26210"/>
                  </a:lnTo>
                  <a:lnTo>
                    <a:pt x="74830" y="26363"/>
                  </a:lnTo>
                  <a:lnTo>
                    <a:pt x="74754" y="26516"/>
                  </a:lnTo>
                  <a:lnTo>
                    <a:pt x="74677" y="26694"/>
                  </a:lnTo>
                  <a:lnTo>
                    <a:pt x="74652" y="26873"/>
                  </a:lnTo>
                  <a:lnTo>
                    <a:pt x="74626" y="27077"/>
                  </a:lnTo>
                  <a:lnTo>
                    <a:pt x="74601" y="27281"/>
                  </a:lnTo>
                  <a:lnTo>
                    <a:pt x="74626" y="27510"/>
                  </a:lnTo>
                  <a:lnTo>
                    <a:pt x="74652" y="27740"/>
                  </a:lnTo>
                  <a:lnTo>
                    <a:pt x="74677" y="27944"/>
                  </a:lnTo>
                  <a:lnTo>
                    <a:pt x="74754" y="28148"/>
                  </a:lnTo>
                  <a:lnTo>
                    <a:pt x="74830" y="28326"/>
                  </a:lnTo>
                  <a:lnTo>
                    <a:pt x="74932" y="28505"/>
                  </a:lnTo>
                  <a:lnTo>
                    <a:pt x="75034" y="28658"/>
                  </a:lnTo>
                  <a:lnTo>
                    <a:pt x="75136" y="28785"/>
                  </a:lnTo>
                  <a:lnTo>
                    <a:pt x="75289" y="28912"/>
                  </a:lnTo>
                  <a:lnTo>
                    <a:pt x="75417" y="29014"/>
                  </a:lnTo>
                  <a:lnTo>
                    <a:pt x="75570" y="29116"/>
                  </a:lnTo>
                  <a:lnTo>
                    <a:pt x="75901" y="29295"/>
                  </a:lnTo>
                  <a:lnTo>
                    <a:pt x="76283" y="29422"/>
                  </a:lnTo>
                  <a:lnTo>
                    <a:pt x="76666" y="29499"/>
                  </a:lnTo>
                  <a:lnTo>
                    <a:pt x="76640" y="30060"/>
                  </a:lnTo>
                  <a:lnTo>
                    <a:pt x="76666" y="30621"/>
                  </a:lnTo>
                  <a:lnTo>
                    <a:pt x="76742" y="31768"/>
                  </a:lnTo>
                  <a:lnTo>
                    <a:pt x="76768" y="32048"/>
                  </a:lnTo>
                  <a:lnTo>
                    <a:pt x="75825" y="31768"/>
                  </a:lnTo>
                  <a:lnTo>
                    <a:pt x="74856" y="31488"/>
                  </a:lnTo>
                  <a:lnTo>
                    <a:pt x="73861" y="31258"/>
                  </a:lnTo>
                  <a:lnTo>
                    <a:pt x="72893" y="31003"/>
                  </a:lnTo>
                  <a:lnTo>
                    <a:pt x="70929" y="30570"/>
                  </a:lnTo>
                  <a:lnTo>
                    <a:pt x="68966" y="30162"/>
                  </a:lnTo>
                  <a:lnTo>
                    <a:pt x="66417" y="29677"/>
                  </a:lnTo>
                  <a:lnTo>
                    <a:pt x="63842" y="29244"/>
                  </a:lnTo>
                  <a:lnTo>
                    <a:pt x="61292" y="28861"/>
                  </a:lnTo>
                  <a:lnTo>
                    <a:pt x="58717" y="28556"/>
                  </a:lnTo>
                  <a:lnTo>
                    <a:pt x="56116" y="28275"/>
                  </a:lnTo>
                  <a:lnTo>
                    <a:pt x="53541" y="28046"/>
                  </a:lnTo>
                  <a:lnTo>
                    <a:pt x="50941" y="27842"/>
                  </a:lnTo>
                  <a:lnTo>
                    <a:pt x="48366" y="27714"/>
                  </a:lnTo>
                  <a:lnTo>
                    <a:pt x="48493" y="26873"/>
                  </a:lnTo>
                  <a:lnTo>
                    <a:pt x="48570" y="26006"/>
                  </a:lnTo>
                  <a:lnTo>
                    <a:pt x="48595" y="25598"/>
                  </a:lnTo>
                  <a:lnTo>
                    <a:pt x="48595" y="25165"/>
                  </a:lnTo>
                  <a:lnTo>
                    <a:pt x="48570" y="24731"/>
                  </a:lnTo>
                  <a:lnTo>
                    <a:pt x="48544" y="24323"/>
                  </a:lnTo>
                  <a:lnTo>
                    <a:pt x="48468" y="23915"/>
                  </a:lnTo>
                  <a:lnTo>
                    <a:pt x="48366" y="23507"/>
                  </a:lnTo>
                  <a:lnTo>
                    <a:pt x="48264" y="23099"/>
                  </a:lnTo>
                  <a:lnTo>
                    <a:pt x="48085" y="22717"/>
                  </a:lnTo>
                  <a:lnTo>
                    <a:pt x="47907" y="22360"/>
                  </a:lnTo>
                  <a:lnTo>
                    <a:pt x="47677" y="22003"/>
                  </a:lnTo>
                  <a:lnTo>
                    <a:pt x="47422" y="21672"/>
                  </a:lnTo>
                  <a:lnTo>
                    <a:pt x="47116" y="21340"/>
                  </a:lnTo>
                  <a:lnTo>
                    <a:pt x="47524" y="21111"/>
                  </a:lnTo>
                  <a:lnTo>
                    <a:pt x="47907" y="20856"/>
                  </a:lnTo>
                  <a:lnTo>
                    <a:pt x="48289" y="20601"/>
                  </a:lnTo>
                  <a:lnTo>
                    <a:pt x="48672" y="20320"/>
                  </a:lnTo>
                  <a:lnTo>
                    <a:pt x="49029" y="20014"/>
                  </a:lnTo>
                  <a:lnTo>
                    <a:pt x="49360" y="19708"/>
                  </a:lnTo>
                  <a:lnTo>
                    <a:pt x="49691" y="19377"/>
                  </a:lnTo>
                  <a:lnTo>
                    <a:pt x="50023" y="19020"/>
                  </a:lnTo>
                  <a:lnTo>
                    <a:pt x="50329" y="18663"/>
                  </a:lnTo>
                  <a:lnTo>
                    <a:pt x="50609" y="18281"/>
                  </a:lnTo>
                  <a:lnTo>
                    <a:pt x="50890" y="17898"/>
                  </a:lnTo>
                  <a:lnTo>
                    <a:pt x="51145" y="17465"/>
                  </a:lnTo>
                  <a:lnTo>
                    <a:pt x="51374" y="17031"/>
                  </a:lnTo>
                  <a:lnTo>
                    <a:pt x="51604" y="16598"/>
                  </a:lnTo>
                  <a:lnTo>
                    <a:pt x="51808" y="16114"/>
                  </a:lnTo>
                  <a:lnTo>
                    <a:pt x="51986" y="15629"/>
                  </a:lnTo>
                  <a:lnTo>
                    <a:pt x="52139" y="15170"/>
                  </a:lnTo>
                  <a:lnTo>
                    <a:pt x="52266" y="14737"/>
                  </a:lnTo>
                  <a:lnTo>
                    <a:pt x="52368" y="14278"/>
                  </a:lnTo>
                  <a:lnTo>
                    <a:pt x="52470" y="13819"/>
                  </a:lnTo>
                  <a:lnTo>
                    <a:pt x="52521" y="13386"/>
                  </a:lnTo>
                  <a:lnTo>
                    <a:pt x="52572" y="12927"/>
                  </a:lnTo>
                  <a:lnTo>
                    <a:pt x="52598" y="12468"/>
                  </a:lnTo>
                  <a:lnTo>
                    <a:pt x="52623" y="12009"/>
                  </a:lnTo>
                  <a:lnTo>
                    <a:pt x="52623" y="11550"/>
                  </a:lnTo>
                  <a:lnTo>
                    <a:pt x="52598" y="11091"/>
                  </a:lnTo>
                  <a:lnTo>
                    <a:pt x="52547" y="10632"/>
                  </a:lnTo>
                  <a:lnTo>
                    <a:pt x="52496" y="10199"/>
                  </a:lnTo>
                  <a:lnTo>
                    <a:pt x="52394" y="9740"/>
                  </a:lnTo>
                  <a:lnTo>
                    <a:pt x="52317" y="9281"/>
                  </a:lnTo>
                  <a:lnTo>
                    <a:pt x="52190" y="8847"/>
                  </a:lnTo>
                  <a:lnTo>
                    <a:pt x="52063" y="8414"/>
                  </a:lnTo>
                  <a:lnTo>
                    <a:pt x="51935" y="7980"/>
                  </a:lnTo>
                  <a:lnTo>
                    <a:pt x="51757" y="7547"/>
                  </a:lnTo>
                  <a:lnTo>
                    <a:pt x="51578" y="7139"/>
                  </a:lnTo>
                  <a:lnTo>
                    <a:pt x="51400" y="6706"/>
                  </a:lnTo>
                  <a:lnTo>
                    <a:pt x="51196" y="6298"/>
                  </a:lnTo>
                  <a:lnTo>
                    <a:pt x="50966" y="5890"/>
                  </a:lnTo>
                  <a:lnTo>
                    <a:pt x="50737" y="5507"/>
                  </a:lnTo>
                  <a:lnTo>
                    <a:pt x="50482" y="5125"/>
                  </a:lnTo>
                  <a:lnTo>
                    <a:pt x="50201" y="4742"/>
                  </a:lnTo>
                  <a:lnTo>
                    <a:pt x="49921" y="4386"/>
                  </a:lnTo>
                  <a:lnTo>
                    <a:pt x="49640" y="4029"/>
                  </a:lnTo>
                  <a:lnTo>
                    <a:pt x="49334" y="3697"/>
                  </a:lnTo>
                  <a:lnTo>
                    <a:pt x="49003" y="3366"/>
                  </a:lnTo>
                  <a:lnTo>
                    <a:pt x="48672" y="3034"/>
                  </a:lnTo>
                  <a:lnTo>
                    <a:pt x="48315" y="2728"/>
                  </a:lnTo>
                  <a:lnTo>
                    <a:pt x="47958" y="2448"/>
                  </a:lnTo>
                  <a:lnTo>
                    <a:pt x="47601" y="2193"/>
                  </a:lnTo>
                  <a:lnTo>
                    <a:pt x="47218" y="1938"/>
                  </a:lnTo>
                  <a:lnTo>
                    <a:pt x="46836" y="1708"/>
                  </a:lnTo>
                  <a:lnTo>
                    <a:pt x="46453" y="1479"/>
                  </a:lnTo>
                  <a:lnTo>
                    <a:pt x="46046" y="1275"/>
                  </a:lnTo>
                  <a:lnTo>
                    <a:pt x="45612" y="1071"/>
                  </a:lnTo>
                  <a:lnTo>
                    <a:pt x="45204" y="918"/>
                  </a:lnTo>
                  <a:lnTo>
                    <a:pt x="44745" y="740"/>
                  </a:lnTo>
                  <a:lnTo>
                    <a:pt x="44312" y="612"/>
                  </a:lnTo>
                  <a:lnTo>
                    <a:pt x="43853" y="485"/>
                  </a:lnTo>
                  <a:lnTo>
                    <a:pt x="43394" y="357"/>
                  </a:lnTo>
                  <a:lnTo>
                    <a:pt x="42935" y="281"/>
                  </a:lnTo>
                  <a:lnTo>
                    <a:pt x="42476" y="179"/>
                  </a:lnTo>
                  <a:lnTo>
                    <a:pt x="41992" y="128"/>
                  </a:lnTo>
                  <a:lnTo>
                    <a:pt x="41533" y="77"/>
                  </a:lnTo>
                  <a:lnTo>
                    <a:pt x="41048" y="26"/>
                  </a:lnTo>
                  <a:lnTo>
                    <a:pt x="40589" y="26"/>
                  </a:lnTo>
                  <a:lnTo>
                    <a:pt x="4010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2384;p101">
              <a:extLst>
                <a:ext uri="{FF2B5EF4-FFF2-40B4-BE49-F238E27FC236}">
                  <a16:creationId xmlns:a16="http://schemas.microsoft.com/office/drawing/2014/main" id="{C8F84C53-62D2-2EAC-5CA1-0B8B041E80DB}"/>
                </a:ext>
              </a:extLst>
            </p:cNvPr>
            <p:cNvSpPr/>
            <p:nvPr/>
          </p:nvSpPr>
          <p:spPr>
            <a:xfrm>
              <a:off x="8282299" y="2629651"/>
              <a:ext cx="139617" cy="95933"/>
            </a:xfrm>
            <a:custGeom>
              <a:avLst/>
              <a:gdLst/>
              <a:ahLst/>
              <a:cxnLst/>
              <a:rect l="l" t="t" r="r" b="b"/>
              <a:pathLst>
                <a:path w="8313" h="5712" extrusionOk="0">
                  <a:moveTo>
                    <a:pt x="5942" y="0"/>
                  </a:moveTo>
                  <a:lnTo>
                    <a:pt x="5534" y="51"/>
                  </a:lnTo>
                  <a:lnTo>
                    <a:pt x="5100" y="153"/>
                  </a:lnTo>
                  <a:lnTo>
                    <a:pt x="4692" y="281"/>
                  </a:lnTo>
                  <a:lnTo>
                    <a:pt x="4310" y="434"/>
                  </a:lnTo>
                  <a:lnTo>
                    <a:pt x="3927" y="638"/>
                  </a:lnTo>
                  <a:lnTo>
                    <a:pt x="3570" y="842"/>
                  </a:lnTo>
                  <a:lnTo>
                    <a:pt x="3264" y="1071"/>
                  </a:lnTo>
                  <a:lnTo>
                    <a:pt x="2933" y="1352"/>
                  </a:lnTo>
                  <a:lnTo>
                    <a:pt x="2627" y="1658"/>
                  </a:lnTo>
                  <a:lnTo>
                    <a:pt x="2041" y="2270"/>
                  </a:lnTo>
                  <a:lnTo>
                    <a:pt x="1429" y="2881"/>
                  </a:lnTo>
                  <a:lnTo>
                    <a:pt x="1097" y="3162"/>
                  </a:lnTo>
                  <a:lnTo>
                    <a:pt x="766" y="3417"/>
                  </a:lnTo>
                  <a:lnTo>
                    <a:pt x="664" y="3468"/>
                  </a:lnTo>
                  <a:lnTo>
                    <a:pt x="587" y="3468"/>
                  </a:lnTo>
                  <a:lnTo>
                    <a:pt x="511" y="3442"/>
                  </a:lnTo>
                  <a:lnTo>
                    <a:pt x="434" y="3391"/>
                  </a:lnTo>
                  <a:lnTo>
                    <a:pt x="409" y="3978"/>
                  </a:lnTo>
                  <a:lnTo>
                    <a:pt x="332" y="4539"/>
                  </a:lnTo>
                  <a:lnTo>
                    <a:pt x="179" y="5100"/>
                  </a:lnTo>
                  <a:lnTo>
                    <a:pt x="1" y="5635"/>
                  </a:lnTo>
                  <a:lnTo>
                    <a:pt x="1174" y="5661"/>
                  </a:lnTo>
                  <a:lnTo>
                    <a:pt x="2525" y="5712"/>
                  </a:lnTo>
                  <a:lnTo>
                    <a:pt x="3213" y="5712"/>
                  </a:lnTo>
                  <a:lnTo>
                    <a:pt x="3902" y="5686"/>
                  </a:lnTo>
                  <a:lnTo>
                    <a:pt x="4590" y="5635"/>
                  </a:lnTo>
                  <a:lnTo>
                    <a:pt x="5253" y="5533"/>
                  </a:lnTo>
                  <a:lnTo>
                    <a:pt x="5559" y="5457"/>
                  </a:lnTo>
                  <a:lnTo>
                    <a:pt x="5891" y="5380"/>
                  </a:lnTo>
                  <a:lnTo>
                    <a:pt x="6171" y="5278"/>
                  </a:lnTo>
                  <a:lnTo>
                    <a:pt x="6451" y="5176"/>
                  </a:lnTo>
                  <a:lnTo>
                    <a:pt x="6732" y="5049"/>
                  </a:lnTo>
                  <a:lnTo>
                    <a:pt x="6987" y="4896"/>
                  </a:lnTo>
                  <a:lnTo>
                    <a:pt x="7216" y="4743"/>
                  </a:lnTo>
                  <a:lnTo>
                    <a:pt x="7446" y="4564"/>
                  </a:lnTo>
                  <a:lnTo>
                    <a:pt x="7650" y="4335"/>
                  </a:lnTo>
                  <a:lnTo>
                    <a:pt x="7828" y="4131"/>
                  </a:lnTo>
                  <a:lnTo>
                    <a:pt x="7981" y="3876"/>
                  </a:lnTo>
                  <a:lnTo>
                    <a:pt x="8083" y="3595"/>
                  </a:lnTo>
                  <a:lnTo>
                    <a:pt x="8185" y="3289"/>
                  </a:lnTo>
                  <a:lnTo>
                    <a:pt x="8262" y="2958"/>
                  </a:lnTo>
                  <a:lnTo>
                    <a:pt x="8313" y="2601"/>
                  </a:lnTo>
                  <a:lnTo>
                    <a:pt x="8313" y="2219"/>
                  </a:lnTo>
                  <a:lnTo>
                    <a:pt x="8313" y="1938"/>
                  </a:lnTo>
                  <a:lnTo>
                    <a:pt x="8287" y="1683"/>
                  </a:lnTo>
                  <a:lnTo>
                    <a:pt x="8236" y="1454"/>
                  </a:lnTo>
                  <a:lnTo>
                    <a:pt x="8160" y="1224"/>
                  </a:lnTo>
                  <a:lnTo>
                    <a:pt x="8083" y="1020"/>
                  </a:lnTo>
                  <a:lnTo>
                    <a:pt x="7981" y="842"/>
                  </a:lnTo>
                  <a:lnTo>
                    <a:pt x="7854" y="689"/>
                  </a:lnTo>
                  <a:lnTo>
                    <a:pt x="7726" y="561"/>
                  </a:lnTo>
                  <a:lnTo>
                    <a:pt x="7599" y="434"/>
                  </a:lnTo>
                  <a:lnTo>
                    <a:pt x="7446" y="306"/>
                  </a:lnTo>
                  <a:lnTo>
                    <a:pt x="7267" y="230"/>
                  </a:lnTo>
                  <a:lnTo>
                    <a:pt x="7114" y="153"/>
                  </a:lnTo>
                  <a:lnTo>
                    <a:pt x="6936" y="102"/>
                  </a:lnTo>
                  <a:lnTo>
                    <a:pt x="6732" y="51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2385;p101">
              <a:extLst>
                <a:ext uri="{FF2B5EF4-FFF2-40B4-BE49-F238E27FC236}">
                  <a16:creationId xmlns:a16="http://schemas.microsoft.com/office/drawing/2014/main" id="{69D425E9-5BE5-D404-F425-B74C5244BB49}"/>
                </a:ext>
              </a:extLst>
            </p:cNvPr>
            <p:cNvSpPr/>
            <p:nvPr/>
          </p:nvSpPr>
          <p:spPr>
            <a:xfrm>
              <a:off x="8072921" y="2573557"/>
              <a:ext cx="212406" cy="214976"/>
            </a:xfrm>
            <a:custGeom>
              <a:avLst/>
              <a:gdLst/>
              <a:ahLst/>
              <a:cxnLst/>
              <a:rect l="l" t="t" r="r" b="b"/>
              <a:pathLst>
                <a:path w="12647" h="12800" extrusionOk="0">
                  <a:moveTo>
                    <a:pt x="6222" y="2678"/>
                  </a:moveTo>
                  <a:lnTo>
                    <a:pt x="6629" y="2703"/>
                  </a:lnTo>
                  <a:lnTo>
                    <a:pt x="7037" y="2754"/>
                  </a:lnTo>
                  <a:lnTo>
                    <a:pt x="7445" y="2831"/>
                  </a:lnTo>
                  <a:lnTo>
                    <a:pt x="7828" y="2984"/>
                  </a:lnTo>
                  <a:lnTo>
                    <a:pt x="8185" y="3137"/>
                  </a:lnTo>
                  <a:lnTo>
                    <a:pt x="8542" y="3340"/>
                  </a:lnTo>
                  <a:lnTo>
                    <a:pt x="8873" y="3570"/>
                  </a:lnTo>
                  <a:lnTo>
                    <a:pt x="9179" y="3850"/>
                  </a:lnTo>
                  <a:lnTo>
                    <a:pt x="9459" y="4131"/>
                  </a:lnTo>
                  <a:lnTo>
                    <a:pt x="9714" y="4462"/>
                  </a:lnTo>
                  <a:lnTo>
                    <a:pt x="9944" y="4794"/>
                  </a:lnTo>
                  <a:lnTo>
                    <a:pt x="10122" y="5176"/>
                  </a:lnTo>
                  <a:lnTo>
                    <a:pt x="10275" y="5559"/>
                  </a:lnTo>
                  <a:lnTo>
                    <a:pt x="10377" y="5941"/>
                  </a:lnTo>
                  <a:lnTo>
                    <a:pt x="10454" y="6349"/>
                  </a:lnTo>
                  <a:lnTo>
                    <a:pt x="10479" y="6782"/>
                  </a:lnTo>
                  <a:lnTo>
                    <a:pt x="10454" y="7216"/>
                  </a:lnTo>
                  <a:lnTo>
                    <a:pt x="10377" y="7598"/>
                  </a:lnTo>
                  <a:lnTo>
                    <a:pt x="10275" y="7981"/>
                  </a:lnTo>
                  <a:lnTo>
                    <a:pt x="10122" y="8363"/>
                  </a:lnTo>
                  <a:lnTo>
                    <a:pt x="9918" y="8695"/>
                  </a:lnTo>
                  <a:lnTo>
                    <a:pt x="9714" y="9001"/>
                  </a:lnTo>
                  <a:lnTo>
                    <a:pt x="9459" y="9306"/>
                  </a:lnTo>
                  <a:lnTo>
                    <a:pt x="9154" y="9561"/>
                  </a:lnTo>
                  <a:lnTo>
                    <a:pt x="8848" y="9791"/>
                  </a:lnTo>
                  <a:lnTo>
                    <a:pt x="8516" y="9995"/>
                  </a:lnTo>
                  <a:lnTo>
                    <a:pt x="8159" y="10173"/>
                  </a:lnTo>
                  <a:lnTo>
                    <a:pt x="7777" y="10301"/>
                  </a:lnTo>
                  <a:lnTo>
                    <a:pt x="7394" y="10403"/>
                  </a:lnTo>
                  <a:lnTo>
                    <a:pt x="6961" y="10454"/>
                  </a:lnTo>
                  <a:lnTo>
                    <a:pt x="6553" y="10454"/>
                  </a:lnTo>
                  <a:lnTo>
                    <a:pt x="6451" y="10428"/>
                  </a:lnTo>
                  <a:lnTo>
                    <a:pt x="6400" y="10403"/>
                  </a:lnTo>
                  <a:lnTo>
                    <a:pt x="6069" y="10403"/>
                  </a:lnTo>
                  <a:lnTo>
                    <a:pt x="5712" y="10377"/>
                  </a:lnTo>
                  <a:lnTo>
                    <a:pt x="5380" y="10326"/>
                  </a:lnTo>
                  <a:lnTo>
                    <a:pt x="5049" y="10199"/>
                  </a:lnTo>
                  <a:lnTo>
                    <a:pt x="4743" y="10071"/>
                  </a:lnTo>
                  <a:lnTo>
                    <a:pt x="4437" y="9893"/>
                  </a:lnTo>
                  <a:lnTo>
                    <a:pt x="4131" y="9689"/>
                  </a:lnTo>
                  <a:lnTo>
                    <a:pt x="3876" y="9459"/>
                  </a:lnTo>
                  <a:lnTo>
                    <a:pt x="3621" y="9205"/>
                  </a:lnTo>
                  <a:lnTo>
                    <a:pt x="3391" y="8950"/>
                  </a:lnTo>
                  <a:lnTo>
                    <a:pt x="3162" y="8644"/>
                  </a:lnTo>
                  <a:lnTo>
                    <a:pt x="2984" y="8363"/>
                  </a:lnTo>
                  <a:lnTo>
                    <a:pt x="2831" y="8032"/>
                  </a:lnTo>
                  <a:lnTo>
                    <a:pt x="2703" y="7726"/>
                  </a:lnTo>
                  <a:lnTo>
                    <a:pt x="2627" y="7394"/>
                  </a:lnTo>
                  <a:lnTo>
                    <a:pt x="2576" y="7063"/>
                  </a:lnTo>
                  <a:lnTo>
                    <a:pt x="2550" y="6680"/>
                  </a:lnTo>
                  <a:lnTo>
                    <a:pt x="2550" y="6298"/>
                  </a:lnTo>
                  <a:lnTo>
                    <a:pt x="2601" y="5916"/>
                  </a:lnTo>
                  <a:lnTo>
                    <a:pt x="2678" y="5559"/>
                  </a:lnTo>
                  <a:lnTo>
                    <a:pt x="2780" y="5202"/>
                  </a:lnTo>
                  <a:lnTo>
                    <a:pt x="2933" y="4845"/>
                  </a:lnTo>
                  <a:lnTo>
                    <a:pt x="3111" y="4539"/>
                  </a:lnTo>
                  <a:lnTo>
                    <a:pt x="3315" y="4233"/>
                  </a:lnTo>
                  <a:lnTo>
                    <a:pt x="3544" y="3952"/>
                  </a:lnTo>
                  <a:lnTo>
                    <a:pt x="3799" y="3672"/>
                  </a:lnTo>
                  <a:lnTo>
                    <a:pt x="4080" y="3442"/>
                  </a:lnTo>
                  <a:lnTo>
                    <a:pt x="4386" y="3238"/>
                  </a:lnTo>
                  <a:lnTo>
                    <a:pt x="4717" y="3060"/>
                  </a:lnTo>
                  <a:lnTo>
                    <a:pt x="5074" y="2907"/>
                  </a:lnTo>
                  <a:lnTo>
                    <a:pt x="5431" y="2805"/>
                  </a:lnTo>
                  <a:lnTo>
                    <a:pt x="5814" y="2729"/>
                  </a:lnTo>
                  <a:lnTo>
                    <a:pt x="6222" y="2678"/>
                  </a:lnTo>
                  <a:close/>
                  <a:moveTo>
                    <a:pt x="6094" y="1"/>
                  </a:moveTo>
                  <a:lnTo>
                    <a:pt x="5737" y="26"/>
                  </a:lnTo>
                  <a:lnTo>
                    <a:pt x="5380" y="77"/>
                  </a:lnTo>
                  <a:lnTo>
                    <a:pt x="5074" y="128"/>
                  </a:lnTo>
                  <a:lnTo>
                    <a:pt x="4768" y="204"/>
                  </a:lnTo>
                  <a:lnTo>
                    <a:pt x="4462" y="281"/>
                  </a:lnTo>
                  <a:lnTo>
                    <a:pt x="4182" y="383"/>
                  </a:lnTo>
                  <a:lnTo>
                    <a:pt x="3621" y="612"/>
                  </a:lnTo>
                  <a:lnTo>
                    <a:pt x="3111" y="893"/>
                  </a:lnTo>
                  <a:lnTo>
                    <a:pt x="2601" y="1224"/>
                  </a:lnTo>
                  <a:lnTo>
                    <a:pt x="2142" y="1607"/>
                  </a:lnTo>
                  <a:lnTo>
                    <a:pt x="1734" y="2015"/>
                  </a:lnTo>
                  <a:lnTo>
                    <a:pt x="1352" y="2474"/>
                  </a:lnTo>
                  <a:lnTo>
                    <a:pt x="1020" y="2958"/>
                  </a:lnTo>
                  <a:lnTo>
                    <a:pt x="714" y="3468"/>
                  </a:lnTo>
                  <a:lnTo>
                    <a:pt x="485" y="4029"/>
                  </a:lnTo>
                  <a:lnTo>
                    <a:pt x="281" y="4590"/>
                  </a:lnTo>
                  <a:lnTo>
                    <a:pt x="128" y="5176"/>
                  </a:lnTo>
                  <a:lnTo>
                    <a:pt x="52" y="5763"/>
                  </a:lnTo>
                  <a:lnTo>
                    <a:pt x="1" y="6374"/>
                  </a:lnTo>
                  <a:lnTo>
                    <a:pt x="26" y="7012"/>
                  </a:lnTo>
                  <a:lnTo>
                    <a:pt x="103" y="7547"/>
                  </a:lnTo>
                  <a:lnTo>
                    <a:pt x="205" y="8057"/>
                  </a:lnTo>
                  <a:lnTo>
                    <a:pt x="358" y="8542"/>
                  </a:lnTo>
                  <a:lnTo>
                    <a:pt x="561" y="9001"/>
                  </a:lnTo>
                  <a:lnTo>
                    <a:pt x="638" y="9001"/>
                  </a:lnTo>
                  <a:lnTo>
                    <a:pt x="689" y="9026"/>
                  </a:lnTo>
                  <a:lnTo>
                    <a:pt x="740" y="9077"/>
                  </a:lnTo>
                  <a:lnTo>
                    <a:pt x="765" y="9128"/>
                  </a:lnTo>
                  <a:lnTo>
                    <a:pt x="765" y="9230"/>
                  </a:lnTo>
                  <a:lnTo>
                    <a:pt x="740" y="9281"/>
                  </a:lnTo>
                  <a:lnTo>
                    <a:pt x="714" y="9332"/>
                  </a:lnTo>
                  <a:lnTo>
                    <a:pt x="918" y="9689"/>
                  </a:lnTo>
                  <a:lnTo>
                    <a:pt x="1173" y="10046"/>
                  </a:lnTo>
                  <a:lnTo>
                    <a:pt x="1428" y="10352"/>
                  </a:lnTo>
                  <a:lnTo>
                    <a:pt x="1734" y="10658"/>
                  </a:lnTo>
                  <a:lnTo>
                    <a:pt x="2040" y="10938"/>
                  </a:lnTo>
                  <a:lnTo>
                    <a:pt x="2346" y="11193"/>
                  </a:lnTo>
                  <a:lnTo>
                    <a:pt x="2703" y="11448"/>
                  </a:lnTo>
                  <a:lnTo>
                    <a:pt x="3060" y="11678"/>
                  </a:lnTo>
                  <a:lnTo>
                    <a:pt x="3442" y="11882"/>
                  </a:lnTo>
                  <a:lnTo>
                    <a:pt x="3825" y="12060"/>
                  </a:lnTo>
                  <a:lnTo>
                    <a:pt x="4233" y="12213"/>
                  </a:lnTo>
                  <a:lnTo>
                    <a:pt x="4641" y="12366"/>
                  </a:lnTo>
                  <a:lnTo>
                    <a:pt x="5074" y="12493"/>
                  </a:lnTo>
                  <a:lnTo>
                    <a:pt x="5508" y="12621"/>
                  </a:lnTo>
                  <a:lnTo>
                    <a:pt x="5941" y="12723"/>
                  </a:lnTo>
                  <a:lnTo>
                    <a:pt x="6374" y="12799"/>
                  </a:lnTo>
                  <a:lnTo>
                    <a:pt x="6400" y="12774"/>
                  </a:lnTo>
                  <a:lnTo>
                    <a:pt x="6451" y="12774"/>
                  </a:lnTo>
                  <a:lnTo>
                    <a:pt x="6808" y="12748"/>
                  </a:lnTo>
                  <a:lnTo>
                    <a:pt x="7139" y="12697"/>
                  </a:lnTo>
                  <a:lnTo>
                    <a:pt x="7471" y="12646"/>
                  </a:lnTo>
                  <a:lnTo>
                    <a:pt x="7802" y="12595"/>
                  </a:lnTo>
                  <a:lnTo>
                    <a:pt x="8108" y="12493"/>
                  </a:lnTo>
                  <a:lnTo>
                    <a:pt x="8414" y="12417"/>
                  </a:lnTo>
                  <a:lnTo>
                    <a:pt x="8720" y="12289"/>
                  </a:lnTo>
                  <a:lnTo>
                    <a:pt x="9026" y="12162"/>
                  </a:lnTo>
                  <a:lnTo>
                    <a:pt x="9307" y="12035"/>
                  </a:lnTo>
                  <a:lnTo>
                    <a:pt x="9587" y="11882"/>
                  </a:lnTo>
                  <a:lnTo>
                    <a:pt x="9842" y="11729"/>
                  </a:lnTo>
                  <a:lnTo>
                    <a:pt x="10122" y="11550"/>
                  </a:lnTo>
                  <a:lnTo>
                    <a:pt x="10352" y="11346"/>
                  </a:lnTo>
                  <a:lnTo>
                    <a:pt x="10607" y="11142"/>
                  </a:lnTo>
                  <a:lnTo>
                    <a:pt x="10811" y="10938"/>
                  </a:lnTo>
                  <a:lnTo>
                    <a:pt x="11040" y="10709"/>
                  </a:lnTo>
                  <a:lnTo>
                    <a:pt x="11244" y="10479"/>
                  </a:lnTo>
                  <a:lnTo>
                    <a:pt x="11423" y="10250"/>
                  </a:lnTo>
                  <a:lnTo>
                    <a:pt x="11601" y="9995"/>
                  </a:lnTo>
                  <a:lnTo>
                    <a:pt x="11780" y="9740"/>
                  </a:lnTo>
                  <a:lnTo>
                    <a:pt x="11933" y="9459"/>
                  </a:lnTo>
                  <a:lnTo>
                    <a:pt x="12060" y="9179"/>
                  </a:lnTo>
                  <a:lnTo>
                    <a:pt x="12188" y="8899"/>
                  </a:lnTo>
                  <a:lnTo>
                    <a:pt x="12315" y="8593"/>
                  </a:lnTo>
                  <a:lnTo>
                    <a:pt x="12391" y="8312"/>
                  </a:lnTo>
                  <a:lnTo>
                    <a:pt x="12493" y="7981"/>
                  </a:lnTo>
                  <a:lnTo>
                    <a:pt x="12544" y="7675"/>
                  </a:lnTo>
                  <a:lnTo>
                    <a:pt x="12595" y="7343"/>
                  </a:lnTo>
                  <a:lnTo>
                    <a:pt x="12621" y="7012"/>
                  </a:lnTo>
                  <a:lnTo>
                    <a:pt x="12646" y="6680"/>
                  </a:lnTo>
                  <a:lnTo>
                    <a:pt x="12646" y="6349"/>
                  </a:lnTo>
                  <a:lnTo>
                    <a:pt x="12646" y="5992"/>
                  </a:lnTo>
                  <a:lnTo>
                    <a:pt x="12595" y="5635"/>
                  </a:lnTo>
                  <a:lnTo>
                    <a:pt x="12544" y="5278"/>
                  </a:lnTo>
                  <a:lnTo>
                    <a:pt x="12493" y="4947"/>
                  </a:lnTo>
                  <a:lnTo>
                    <a:pt x="12417" y="4590"/>
                  </a:lnTo>
                  <a:lnTo>
                    <a:pt x="12315" y="4258"/>
                  </a:lnTo>
                  <a:lnTo>
                    <a:pt x="12188" y="3952"/>
                  </a:lnTo>
                  <a:lnTo>
                    <a:pt x="12086" y="3646"/>
                  </a:lnTo>
                  <a:lnTo>
                    <a:pt x="11933" y="3340"/>
                  </a:lnTo>
                  <a:lnTo>
                    <a:pt x="11780" y="3060"/>
                  </a:lnTo>
                  <a:lnTo>
                    <a:pt x="11627" y="2780"/>
                  </a:lnTo>
                  <a:lnTo>
                    <a:pt x="11448" y="2499"/>
                  </a:lnTo>
                  <a:lnTo>
                    <a:pt x="11244" y="2244"/>
                  </a:lnTo>
                  <a:lnTo>
                    <a:pt x="11040" y="2015"/>
                  </a:lnTo>
                  <a:lnTo>
                    <a:pt x="10836" y="1785"/>
                  </a:lnTo>
                  <a:lnTo>
                    <a:pt x="10607" y="1556"/>
                  </a:lnTo>
                  <a:lnTo>
                    <a:pt x="10377" y="1352"/>
                  </a:lnTo>
                  <a:lnTo>
                    <a:pt x="10122" y="1148"/>
                  </a:lnTo>
                  <a:lnTo>
                    <a:pt x="9867" y="969"/>
                  </a:lnTo>
                  <a:lnTo>
                    <a:pt x="9612" y="816"/>
                  </a:lnTo>
                  <a:lnTo>
                    <a:pt x="9332" y="663"/>
                  </a:lnTo>
                  <a:lnTo>
                    <a:pt x="9052" y="536"/>
                  </a:lnTo>
                  <a:lnTo>
                    <a:pt x="8746" y="408"/>
                  </a:lnTo>
                  <a:lnTo>
                    <a:pt x="8440" y="306"/>
                  </a:lnTo>
                  <a:lnTo>
                    <a:pt x="8134" y="204"/>
                  </a:lnTo>
                  <a:lnTo>
                    <a:pt x="7802" y="128"/>
                  </a:lnTo>
                  <a:lnTo>
                    <a:pt x="7471" y="77"/>
                  </a:lnTo>
                  <a:lnTo>
                    <a:pt x="7139" y="2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2386;p101">
              <a:extLst>
                <a:ext uri="{FF2B5EF4-FFF2-40B4-BE49-F238E27FC236}">
                  <a16:creationId xmlns:a16="http://schemas.microsoft.com/office/drawing/2014/main" id="{23E4BF10-8A9B-FDCF-453C-7C1F3EE7DC64}"/>
                </a:ext>
              </a:extLst>
            </p:cNvPr>
            <p:cNvSpPr/>
            <p:nvPr/>
          </p:nvSpPr>
          <p:spPr>
            <a:xfrm>
              <a:off x="8115747" y="2618516"/>
              <a:ext cx="133184" cy="130615"/>
            </a:xfrm>
            <a:custGeom>
              <a:avLst/>
              <a:gdLst/>
              <a:ahLst/>
              <a:cxnLst/>
              <a:rect l="l" t="t" r="r" b="b"/>
              <a:pathLst>
                <a:path w="7930" h="7777" extrusionOk="0">
                  <a:moveTo>
                    <a:pt x="3748" y="460"/>
                  </a:moveTo>
                  <a:lnTo>
                    <a:pt x="4105" y="485"/>
                  </a:lnTo>
                  <a:lnTo>
                    <a:pt x="4487" y="536"/>
                  </a:lnTo>
                  <a:lnTo>
                    <a:pt x="4844" y="612"/>
                  </a:lnTo>
                  <a:lnTo>
                    <a:pt x="5201" y="740"/>
                  </a:lnTo>
                  <a:lnTo>
                    <a:pt x="5533" y="893"/>
                  </a:lnTo>
                  <a:lnTo>
                    <a:pt x="5864" y="1071"/>
                  </a:lnTo>
                  <a:lnTo>
                    <a:pt x="6170" y="1301"/>
                  </a:lnTo>
                  <a:lnTo>
                    <a:pt x="6451" y="1530"/>
                  </a:lnTo>
                  <a:lnTo>
                    <a:pt x="6706" y="1811"/>
                  </a:lnTo>
                  <a:lnTo>
                    <a:pt x="6935" y="2117"/>
                  </a:lnTo>
                  <a:lnTo>
                    <a:pt x="7139" y="2423"/>
                  </a:lnTo>
                  <a:lnTo>
                    <a:pt x="7292" y="2780"/>
                  </a:lnTo>
                  <a:lnTo>
                    <a:pt x="7419" y="3162"/>
                  </a:lnTo>
                  <a:lnTo>
                    <a:pt x="7521" y="3570"/>
                  </a:lnTo>
                  <a:lnTo>
                    <a:pt x="7572" y="3978"/>
                  </a:lnTo>
                  <a:lnTo>
                    <a:pt x="7547" y="4386"/>
                  </a:lnTo>
                  <a:lnTo>
                    <a:pt x="7496" y="4768"/>
                  </a:lnTo>
                  <a:lnTo>
                    <a:pt x="7394" y="5125"/>
                  </a:lnTo>
                  <a:lnTo>
                    <a:pt x="7241" y="5482"/>
                  </a:lnTo>
                  <a:lnTo>
                    <a:pt x="7062" y="5788"/>
                  </a:lnTo>
                  <a:lnTo>
                    <a:pt x="6833" y="6094"/>
                  </a:lnTo>
                  <a:lnTo>
                    <a:pt x="6553" y="6375"/>
                  </a:lnTo>
                  <a:lnTo>
                    <a:pt x="6272" y="6629"/>
                  </a:lnTo>
                  <a:lnTo>
                    <a:pt x="5966" y="6833"/>
                  </a:lnTo>
                  <a:lnTo>
                    <a:pt x="5609" y="7012"/>
                  </a:lnTo>
                  <a:lnTo>
                    <a:pt x="5252" y="7165"/>
                  </a:lnTo>
                  <a:lnTo>
                    <a:pt x="4870" y="7267"/>
                  </a:lnTo>
                  <a:lnTo>
                    <a:pt x="4462" y="7343"/>
                  </a:lnTo>
                  <a:lnTo>
                    <a:pt x="4054" y="7369"/>
                  </a:lnTo>
                  <a:lnTo>
                    <a:pt x="3544" y="7267"/>
                  </a:lnTo>
                  <a:lnTo>
                    <a:pt x="3034" y="7165"/>
                  </a:lnTo>
                  <a:lnTo>
                    <a:pt x="2550" y="6986"/>
                  </a:lnTo>
                  <a:lnTo>
                    <a:pt x="2320" y="6910"/>
                  </a:lnTo>
                  <a:lnTo>
                    <a:pt x="2116" y="6782"/>
                  </a:lnTo>
                  <a:lnTo>
                    <a:pt x="1887" y="6680"/>
                  </a:lnTo>
                  <a:lnTo>
                    <a:pt x="1683" y="6528"/>
                  </a:lnTo>
                  <a:lnTo>
                    <a:pt x="1504" y="6375"/>
                  </a:lnTo>
                  <a:lnTo>
                    <a:pt x="1300" y="6196"/>
                  </a:lnTo>
                  <a:lnTo>
                    <a:pt x="1147" y="6018"/>
                  </a:lnTo>
                  <a:lnTo>
                    <a:pt x="994" y="5788"/>
                  </a:lnTo>
                  <a:lnTo>
                    <a:pt x="841" y="5559"/>
                  </a:lnTo>
                  <a:lnTo>
                    <a:pt x="714" y="5304"/>
                  </a:lnTo>
                  <a:lnTo>
                    <a:pt x="587" y="4972"/>
                  </a:lnTo>
                  <a:lnTo>
                    <a:pt x="485" y="4641"/>
                  </a:lnTo>
                  <a:lnTo>
                    <a:pt x="434" y="4284"/>
                  </a:lnTo>
                  <a:lnTo>
                    <a:pt x="408" y="3927"/>
                  </a:lnTo>
                  <a:lnTo>
                    <a:pt x="434" y="3595"/>
                  </a:lnTo>
                  <a:lnTo>
                    <a:pt x="459" y="3239"/>
                  </a:lnTo>
                  <a:lnTo>
                    <a:pt x="561" y="2907"/>
                  </a:lnTo>
                  <a:lnTo>
                    <a:pt x="663" y="2576"/>
                  </a:lnTo>
                  <a:lnTo>
                    <a:pt x="816" y="2270"/>
                  </a:lnTo>
                  <a:lnTo>
                    <a:pt x="994" y="1964"/>
                  </a:lnTo>
                  <a:lnTo>
                    <a:pt x="1198" y="1683"/>
                  </a:lnTo>
                  <a:lnTo>
                    <a:pt x="1428" y="1428"/>
                  </a:lnTo>
                  <a:lnTo>
                    <a:pt x="1683" y="1199"/>
                  </a:lnTo>
                  <a:lnTo>
                    <a:pt x="1963" y="969"/>
                  </a:lnTo>
                  <a:lnTo>
                    <a:pt x="2269" y="816"/>
                  </a:lnTo>
                  <a:lnTo>
                    <a:pt x="2601" y="663"/>
                  </a:lnTo>
                  <a:lnTo>
                    <a:pt x="2983" y="561"/>
                  </a:lnTo>
                  <a:lnTo>
                    <a:pt x="3366" y="485"/>
                  </a:lnTo>
                  <a:lnTo>
                    <a:pt x="3748" y="460"/>
                  </a:lnTo>
                  <a:close/>
                  <a:moveTo>
                    <a:pt x="3672" y="1"/>
                  </a:moveTo>
                  <a:lnTo>
                    <a:pt x="3264" y="52"/>
                  </a:lnTo>
                  <a:lnTo>
                    <a:pt x="2881" y="128"/>
                  </a:lnTo>
                  <a:lnTo>
                    <a:pt x="2524" y="230"/>
                  </a:lnTo>
                  <a:lnTo>
                    <a:pt x="2167" y="383"/>
                  </a:lnTo>
                  <a:lnTo>
                    <a:pt x="1836" y="561"/>
                  </a:lnTo>
                  <a:lnTo>
                    <a:pt x="1530" y="765"/>
                  </a:lnTo>
                  <a:lnTo>
                    <a:pt x="1249" y="995"/>
                  </a:lnTo>
                  <a:lnTo>
                    <a:pt x="994" y="1275"/>
                  </a:lnTo>
                  <a:lnTo>
                    <a:pt x="765" y="1556"/>
                  </a:lnTo>
                  <a:lnTo>
                    <a:pt x="561" y="1862"/>
                  </a:lnTo>
                  <a:lnTo>
                    <a:pt x="383" y="2168"/>
                  </a:lnTo>
                  <a:lnTo>
                    <a:pt x="230" y="2525"/>
                  </a:lnTo>
                  <a:lnTo>
                    <a:pt x="128" y="2882"/>
                  </a:lnTo>
                  <a:lnTo>
                    <a:pt x="51" y="3239"/>
                  </a:lnTo>
                  <a:lnTo>
                    <a:pt x="0" y="3621"/>
                  </a:lnTo>
                  <a:lnTo>
                    <a:pt x="0" y="4003"/>
                  </a:lnTo>
                  <a:lnTo>
                    <a:pt x="26" y="4386"/>
                  </a:lnTo>
                  <a:lnTo>
                    <a:pt x="77" y="4717"/>
                  </a:lnTo>
                  <a:lnTo>
                    <a:pt x="153" y="5049"/>
                  </a:lnTo>
                  <a:lnTo>
                    <a:pt x="281" y="5355"/>
                  </a:lnTo>
                  <a:lnTo>
                    <a:pt x="434" y="5686"/>
                  </a:lnTo>
                  <a:lnTo>
                    <a:pt x="612" y="5967"/>
                  </a:lnTo>
                  <a:lnTo>
                    <a:pt x="841" y="6273"/>
                  </a:lnTo>
                  <a:lnTo>
                    <a:pt x="1071" y="6528"/>
                  </a:lnTo>
                  <a:lnTo>
                    <a:pt x="1326" y="6782"/>
                  </a:lnTo>
                  <a:lnTo>
                    <a:pt x="1581" y="7012"/>
                  </a:lnTo>
                  <a:lnTo>
                    <a:pt x="1887" y="7216"/>
                  </a:lnTo>
                  <a:lnTo>
                    <a:pt x="2193" y="7394"/>
                  </a:lnTo>
                  <a:lnTo>
                    <a:pt x="2499" y="7522"/>
                  </a:lnTo>
                  <a:lnTo>
                    <a:pt x="2830" y="7649"/>
                  </a:lnTo>
                  <a:lnTo>
                    <a:pt x="3162" y="7700"/>
                  </a:lnTo>
                  <a:lnTo>
                    <a:pt x="3519" y="7726"/>
                  </a:lnTo>
                  <a:lnTo>
                    <a:pt x="3850" y="7726"/>
                  </a:lnTo>
                  <a:lnTo>
                    <a:pt x="3901" y="7751"/>
                  </a:lnTo>
                  <a:lnTo>
                    <a:pt x="4003" y="7777"/>
                  </a:lnTo>
                  <a:lnTo>
                    <a:pt x="4411" y="7777"/>
                  </a:lnTo>
                  <a:lnTo>
                    <a:pt x="4844" y="7726"/>
                  </a:lnTo>
                  <a:lnTo>
                    <a:pt x="5227" y="7624"/>
                  </a:lnTo>
                  <a:lnTo>
                    <a:pt x="5609" y="7496"/>
                  </a:lnTo>
                  <a:lnTo>
                    <a:pt x="5966" y="7318"/>
                  </a:lnTo>
                  <a:lnTo>
                    <a:pt x="6298" y="7114"/>
                  </a:lnTo>
                  <a:lnTo>
                    <a:pt x="6604" y="6884"/>
                  </a:lnTo>
                  <a:lnTo>
                    <a:pt x="6909" y="6629"/>
                  </a:lnTo>
                  <a:lnTo>
                    <a:pt x="7164" y="6324"/>
                  </a:lnTo>
                  <a:lnTo>
                    <a:pt x="7368" y="6018"/>
                  </a:lnTo>
                  <a:lnTo>
                    <a:pt x="7572" y="5686"/>
                  </a:lnTo>
                  <a:lnTo>
                    <a:pt x="7725" y="5304"/>
                  </a:lnTo>
                  <a:lnTo>
                    <a:pt x="7827" y="4921"/>
                  </a:lnTo>
                  <a:lnTo>
                    <a:pt x="7904" y="4539"/>
                  </a:lnTo>
                  <a:lnTo>
                    <a:pt x="7929" y="4105"/>
                  </a:lnTo>
                  <a:lnTo>
                    <a:pt x="7904" y="3672"/>
                  </a:lnTo>
                  <a:lnTo>
                    <a:pt x="7827" y="3264"/>
                  </a:lnTo>
                  <a:lnTo>
                    <a:pt x="7725" y="2882"/>
                  </a:lnTo>
                  <a:lnTo>
                    <a:pt x="7572" y="2499"/>
                  </a:lnTo>
                  <a:lnTo>
                    <a:pt x="7394" y="2117"/>
                  </a:lnTo>
                  <a:lnTo>
                    <a:pt x="7164" y="1785"/>
                  </a:lnTo>
                  <a:lnTo>
                    <a:pt x="6909" y="1454"/>
                  </a:lnTo>
                  <a:lnTo>
                    <a:pt x="6629" y="1173"/>
                  </a:lnTo>
                  <a:lnTo>
                    <a:pt x="6323" y="893"/>
                  </a:lnTo>
                  <a:lnTo>
                    <a:pt x="5992" y="663"/>
                  </a:lnTo>
                  <a:lnTo>
                    <a:pt x="5635" y="460"/>
                  </a:lnTo>
                  <a:lnTo>
                    <a:pt x="5278" y="307"/>
                  </a:lnTo>
                  <a:lnTo>
                    <a:pt x="4895" y="154"/>
                  </a:lnTo>
                  <a:lnTo>
                    <a:pt x="4487" y="77"/>
                  </a:lnTo>
                  <a:lnTo>
                    <a:pt x="4079" y="26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2387;p101">
              <a:extLst>
                <a:ext uri="{FF2B5EF4-FFF2-40B4-BE49-F238E27FC236}">
                  <a16:creationId xmlns:a16="http://schemas.microsoft.com/office/drawing/2014/main" id="{99A01F70-194F-5528-BDD9-317BE1B90C41}"/>
                </a:ext>
              </a:extLst>
            </p:cNvPr>
            <p:cNvSpPr/>
            <p:nvPr/>
          </p:nvSpPr>
          <p:spPr>
            <a:xfrm>
              <a:off x="8122600" y="2626225"/>
              <a:ext cx="120336" cy="116053"/>
            </a:xfrm>
            <a:custGeom>
              <a:avLst/>
              <a:gdLst/>
              <a:ahLst/>
              <a:cxnLst/>
              <a:rect l="l" t="t" r="r" b="b"/>
              <a:pathLst>
                <a:path w="7165" h="6910" extrusionOk="0">
                  <a:moveTo>
                    <a:pt x="3901" y="2780"/>
                  </a:moveTo>
                  <a:lnTo>
                    <a:pt x="4054" y="2831"/>
                  </a:lnTo>
                  <a:lnTo>
                    <a:pt x="4232" y="2933"/>
                  </a:lnTo>
                  <a:lnTo>
                    <a:pt x="4385" y="3085"/>
                  </a:lnTo>
                  <a:lnTo>
                    <a:pt x="4487" y="3238"/>
                  </a:lnTo>
                  <a:lnTo>
                    <a:pt x="4564" y="3442"/>
                  </a:lnTo>
                  <a:lnTo>
                    <a:pt x="4589" y="3621"/>
                  </a:lnTo>
                  <a:lnTo>
                    <a:pt x="4589" y="3825"/>
                  </a:lnTo>
                  <a:lnTo>
                    <a:pt x="4538" y="4029"/>
                  </a:lnTo>
                  <a:lnTo>
                    <a:pt x="4462" y="4207"/>
                  </a:lnTo>
                  <a:lnTo>
                    <a:pt x="4309" y="4386"/>
                  </a:lnTo>
                  <a:lnTo>
                    <a:pt x="4130" y="4513"/>
                  </a:lnTo>
                  <a:lnTo>
                    <a:pt x="3952" y="4590"/>
                  </a:lnTo>
                  <a:lnTo>
                    <a:pt x="3748" y="4641"/>
                  </a:lnTo>
                  <a:lnTo>
                    <a:pt x="3518" y="4641"/>
                  </a:lnTo>
                  <a:lnTo>
                    <a:pt x="3315" y="4615"/>
                  </a:lnTo>
                  <a:lnTo>
                    <a:pt x="3136" y="4513"/>
                  </a:lnTo>
                  <a:lnTo>
                    <a:pt x="2958" y="4386"/>
                  </a:lnTo>
                  <a:lnTo>
                    <a:pt x="2830" y="4284"/>
                  </a:lnTo>
                  <a:lnTo>
                    <a:pt x="2754" y="4131"/>
                  </a:lnTo>
                  <a:lnTo>
                    <a:pt x="2703" y="4003"/>
                  </a:lnTo>
                  <a:lnTo>
                    <a:pt x="2703" y="3850"/>
                  </a:lnTo>
                  <a:lnTo>
                    <a:pt x="2703" y="3697"/>
                  </a:lnTo>
                  <a:lnTo>
                    <a:pt x="2728" y="3570"/>
                  </a:lnTo>
                  <a:lnTo>
                    <a:pt x="2805" y="3442"/>
                  </a:lnTo>
                  <a:lnTo>
                    <a:pt x="2881" y="3340"/>
                  </a:lnTo>
                  <a:lnTo>
                    <a:pt x="2932" y="3162"/>
                  </a:lnTo>
                  <a:lnTo>
                    <a:pt x="3060" y="3035"/>
                  </a:lnTo>
                  <a:lnTo>
                    <a:pt x="3187" y="2933"/>
                  </a:lnTo>
                  <a:lnTo>
                    <a:pt x="3366" y="2856"/>
                  </a:lnTo>
                  <a:lnTo>
                    <a:pt x="3544" y="2805"/>
                  </a:lnTo>
                  <a:lnTo>
                    <a:pt x="3722" y="2780"/>
                  </a:lnTo>
                  <a:close/>
                  <a:moveTo>
                    <a:pt x="3340" y="1"/>
                  </a:moveTo>
                  <a:lnTo>
                    <a:pt x="2958" y="26"/>
                  </a:lnTo>
                  <a:lnTo>
                    <a:pt x="2575" y="102"/>
                  </a:lnTo>
                  <a:lnTo>
                    <a:pt x="2193" y="204"/>
                  </a:lnTo>
                  <a:lnTo>
                    <a:pt x="1861" y="357"/>
                  </a:lnTo>
                  <a:lnTo>
                    <a:pt x="1555" y="510"/>
                  </a:lnTo>
                  <a:lnTo>
                    <a:pt x="1275" y="740"/>
                  </a:lnTo>
                  <a:lnTo>
                    <a:pt x="1020" y="969"/>
                  </a:lnTo>
                  <a:lnTo>
                    <a:pt x="790" y="1224"/>
                  </a:lnTo>
                  <a:lnTo>
                    <a:pt x="586" y="1505"/>
                  </a:lnTo>
                  <a:lnTo>
                    <a:pt x="408" y="1811"/>
                  </a:lnTo>
                  <a:lnTo>
                    <a:pt x="255" y="2117"/>
                  </a:lnTo>
                  <a:lnTo>
                    <a:pt x="153" y="2448"/>
                  </a:lnTo>
                  <a:lnTo>
                    <a:pt x="51" y="2780"/>
                  </a:lnTo>
                  <a:lnTo>
                    <a:pt x="26" y="3136"/>
                  </a:lnTo>
                  <a:lnTo>
                    <a:pt x="0" y="3468"/>
                  </a:lnTo>
                  <a:lnTo>
                    <a:pt x="26" y="3825"/>
                  </a:lnTo>
                  <a:lnTo>
                    <a:pt x="77" y="4182"/>
                  </a:lnTo>
                  <a:lnTo>
                    <a:pt x="179" y="4513"/>
                  </a:lnTo>
                  <a:lnTo>
                    <a:pt x="306" y="4845"/>
                  </a:lnTo>
                  <a:lnTo>
                    <a:pt x="433" y="5100"/>
                  </a:lnTo>
                  <a:lnTo>
                    <a:pt x="586" y="5329"/>
                  </a:lnTo>
                  <a:lnTo>
                    <a:pt x="739" y="5559"/>
                  </a:lnTo>
                  <a:lnTo>
                    <a:pt x="892" y="5737"/>
                  </a:lnTo>
                  <a:lnTo>
                    <a:pt x="1096" y="5916"/>
                  </a:lnTo>
                  <a:lnTo>
                    <a:pt x="1275" y="6069"/>
                  </a:lnTo>
                  <a:lnTo>
                    <a:pt x="1479" y="6221"/>
                  </a:lnTo>
                  <a:lnTo>
                    <a:pt x="1708" y="6323"/>
                  </a:lnTo>
                  <a:lnTo>
                    <a:pt x="1912" y="6451"/>
                  </a:lnTo>
                  <a:lnTo>
                    <a:pt x="2142" y="6527"/>
                  </a:lnTo>
                  <a:lnTo>
                    <a:pt x="2626" y="6706"/>
                  </a:lnTo>
                  <a:lnTo>
                    <a:pt x="3136" y="6808"/>
                  </a:lnTo>
                  <a:lnTo>
                    <a:pt x="3646" y="6910"/>
                  </a:lnTo>
                  <a:lnTo>
                    <a:pt x="4054" y="6884"/>
                  </a:lnTo>
                  <a:lnTo>
                    <a:pt x="4462" y="6808"/>
                  </a:lnTo>
                  <a:lnTo>
                    <a:pt x="4844" y="6706"/>
                  </a:lnTo>
                  <a:lnTo>
                    <a:pt x="5201" y="6553"/>
                  </a:lnTo>
                  <a:lnTo>
                    <a:pt x="5558" y="6374"/>
                  </a:lnTo>
                  <a:lnTo>
                    <a:pt x="5864" y="6170"/>
                  </a:lnTo>
                  <a:lnTo>
                    <a:pt x="6145" y="5916"/>
                  </a:lnTo>
                  <a:lnTo>
                    <a:pt x="6425" y="5635"/>
                  </a:lnTo>
                  <a:lnTo>
                    <a:pt x="6654" y="5329"/>
                  </a:lnTo>
                  <a:lnTo>
                    <a:pt x="6833" y="5023"/>
                  </a:lnTo>
                  <a:lnTo>
                    <a:pt x="6986" y="4666"/>
                  </a:lnTo>
                  <a:lnTo>
                    <a:pt x="7088" y="4309"/>
                  </a:lnTo>
                  <a:lnTo>
                    <a:pt x="7139" y="3927"/>
                  </a:lnTo>
                  <a:lnTo>
                    <a:pt x="7164" y="3519"/>
                  </a:lnTo>
                  <a:lnTo>
                    <a:pt x="7113" y="3111"/>
                  </a:lnTo>
                  <a:lnTo>
                    <a:pt x="7011" y="2703"/>
                  </a:lnTo>
                  <a:lnTo>
                    <a:pt x="6884" y="2321"/>
                  </a:lnTo>
                  <a:lnTo>
                    <a:pt x="6731" y="1964"/>
                  </a:lnTo>
                  <a:lnTo>
                    <a:pt x="6527" y="1658"/>
                  </a:lnTo>
                  <a:lnTo>
                    <a:pt x="6298" y="1352"/>
                  </a:lnTo>
                  <a:lnTo>
                    <a:pt x="6043" y="1071"/>
                  </a:lnTo>
                  <a:lnTo>
                    <a:pt x="5762" y="842"/>
                  </a:lnTo>
                  <a:lnTo>
                    <a:pt x="5456" y="612"/>
                  </a:lnTo>
                  <a:lnTo>
                    <a:pt x="5125" y="434"/>
                  </a:lnTo>
                  <a:lnTo>
                    <a:pt x="4793" y="281"/>
                  </a:lnTo>
                  <a:lnTo>
                    <a:pt x="4436" y="153"/>
                  </a:lnTo>
                  <a:lnTo>
                    <a:pt x="4079" y="77"/>
                  </a:lnTo>
                  <a:lnTo>
                    <a:pt x="3697" y="2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2388;p101">
              <a:extLst>
                <a:ext uri="{FF2B5EF4-FFF2-40B4-BE49-F238E27FC236}">
                  <a16:creationId xmlns:a16="http://schemas.microsoft.com/office/drawing/2014/main" id="{B064B16C-2A94-9A63-A217-D5B498A09B5F}"/>
                </a:ext>
              </a:extLst>
            </p:cNvPr>
            <p:cNvSpPr/>
            <p:nvPr/>
          </p:nvSpPr>
          <p:spPr>
            <a:xfrm>
              <a:off x="8136724" y="1716304"/>
              <a:ext cx="92927" cy="149459"/>
            </a:xfrm>
            <a:custGeom>
              <a:avLst/>
              <a:gdLst/>
              <a:ahLst/>
              <a:cxnLst/>
              <a:rect l="l" t="t" r="r" b="b"/>
              <a:pathLst>
                <a:path w="5533" h="8899" extrusionOk="0">
                  <a:moveTo>
                    <a:pt x="4105" y="1"/>
                  </a:moveTo>
                  <a:lnTo>
                    <a:pt x="4029" y="26"/>
                  </a:lnTo>
                  <a:lnTo>
                    <a:pt x="3468" y="205"/>
                  </a:lnTo>
                  <a:lnTo>
                    <a:pt x="2932" y="409"/>
                  </a:lnTo>
                  <a:lnTo>
                    <a:pt x="2423" y="664"/>
                  </a:lnTo>
                  <a:lnTo>
                    <a:pt x="1938" y="944"/>
                  </a:lnTo>
                  <a:lnTo>
                    <a:pt x="1454" y="1276"/>
                  </a:lnTo>
                  <a:lnTo>
                    <a:pt x="995" y="1607"/>
                  </a:lnTo>
                  <a:lnTo>
                    <a:pt x="561" y="1990"/>
                  </a:lnTo>
                  <a:lnTo>
                    <a:pt x="128" y="2398"/>
                  </a:lnTo>
                  <a:lnTo>
                    <a:pt x="153" y="2500"/>
                  </a:lnTo>
                  <a:lnTo>
                    <a:pt x="77" y="2907"/>
                  </a:lnTo>
                  <a:lnTo>
                    <a:pt x="26" y="3315"/>
                  </a:lnTo>
                  <a:lnTo>
                    <a:pt x="0" y="3723"/>
                  </a:lnTo>
                  <a:lnTo>
                    <a:pt x="0" y="4131"/>
                  </a:lnTo>
                  <a:lnTo>
                    <a:pt x="26" y="4947"/>
                  </a:lnTo>
                  <a:lnTo>
                    <a:pt x="51" y="5763"/>
                  </a:lnTo>
                  <a:lnTo>
                    <a:pt x="102" y="5788"/>
                  </a:lnTo>
                  <a:lnTo>
                    <a:pt x="128" y="5839"/>
                  </a:lnTo>
                  <a:lnTo>
                    <a:pt x="255" y="6094"/>
                  </a:lnTo>
                  <a:lnTo>
                    <a:pt x="434" y="6375"/>
                  </a:lnTo>
                  <a:lnTo>
                    <a:pt x="663" y="6630"/>
                  </a:lnTo>
                  <a:lnTo>
                    <a:pt x="893" y="6885"/>
                  </a:lnTo>
                  <a:lnTo>
                    <a:pt x="1173" y="7114"/>
                  </a:lnTo>
                  <a:lnTo>
                    <a:pt x="1428" y="7344"/>
                  </a:lnTo>
                  <a:lnTo>
                    <a:pt x="1913" y="7726"/>
                  </a:lnTo>
                  <a:lnTo>
                    <a:pt x="2142" y="7905"/>
                  </a:lnTo>
                  <a:lnTo>
                    <a:pt x="2397" y="8058"/>
                  </a:lnTo>
                  <a:lnTo>
                    <a:pt x="2907" y="8338"/>
                  </a:lnTo>
                  <a:lnTo>
                    <a:pt x="3391" y="8619"/>
                  </a:lnTo>
                  <a:lnTo>
                    <a:pt x="3901" y="8899"/>
                  </a:lnTo>
                  <a:lnTo>
                    <a:pt x="4131" y="8771"/>
                  </a:lnTo>
                  <a:lnTo>
                    <a:pt x="4309" y="8593"/>
                  </a:lnTo>
                  <a:lnTo>
                    <a:pt x="4513" y="8364"/>
                  </a:lnTo>
                  <a:lnTo>
                    <a:pt x="4666" y="8083"/>
                  </a:lnTo>
                  <a:lnTo>
                    <a:pt x="4819" y="7803"/>
                  </a:lnTo>
                  <a:lnTo>
                    <a:pt x="4947" y="7471"/>
                  </a:lnTo>
                  <a:lnTo>
                    <a:pt x="5049" y="7140"/>
                  </a:lnTo>
                  <a:lnTo>
                    <a:pt x="5151" y="6808"/>
                  </a:lnTo>
                  <a:lnTo>
                    <a:pt x="5304" y="6094"/>
                  </a:lnTo>
                  <a:lnTo>
                    <a:pt x="5431" y="5406"/>
                  </a:lnTo>
                  <a:lnTo>
                    <a:pt x="5482" y="4769"/>
                  </a:lnTo>
                  <a:lnTo>
                    <a:pt x="5533" y="4259"/>
                  </a:lnTo>
                  <a:lnTo>
                    <a:pt x="5533" y="3672"/>
                  </a:lnTo>
                  <a:lnTo>
                    <a:pt x="5533" y="3060"/>
                  </a:lnTo>
                  <a:lnTo>
                    <a:pt x="5457" y="2500"/>
                  </a:lnTo>
                  <a:lnTo>
                    <a:pt x="5406" y="2219"/>
                  </a:lnTo>
                  <a:lnTo>
                    <a:pt x="5329" y="1939"/>
                  </a:lnTo>
                  <a:lnTo>
                    <a:pt x="5227" y="1658"/>
                  </a:lnTo>
                  <a:lnTo>
                    <a:pt x="5125" y="1403"/>
                  </a:lnTo>
                  <a:lnTo>
                    <a:pt x="5023" y="1148"/>
                  </a:lnTo>
                  <a:lnTo>
                    <a:pt x="4870" y="893"/>
                  </a:lnTo>
                  <a:lnTo>
                    <a:pt x="4717" y="664"/>
                  </a:lnTo>
                  <a:lnTo>
                    <a:pt x="4539" y="434"/>
                  </a:lnTo>
                  <a:lnTo>
                    <a:pt x="4335" y="205"/>
                  </a:lnTo>
                  <a:lnTo>
                    <a:pt x="4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2389;p101">
              <a:extLst>
                <a:ext uri="{FF2B5EF4-FFF2-40B4-BE49-F238E27FC236}">
                  <a16:creationId xmlns:a16="http://schemas.microsoft.com/office/drawing/2014/main" id="{710808CE-414A-90B9-D2E2-DFB6AD03F3C1}"/>
                </a:ext>
              </a:extLst>
            </p:cNvPr>
            <p:cNvSpPr/>
            <p:nvPr/>
          </p:nvSpPr>
          <p:spPr>
            <a:xfrm>
              <a:off x="7900357" y="1849906"/>
              <a:ext cx="330156" cy="536987"/>
            </a:xfrm>
            <a:custGeom>
              <a:avLst/>
              <a:gdLst/>
              <a:ahLst/>
              <a:cxnLst/>
              <a:rect l="l" t="t" r="r" b="b"/>
              <a:pathLst>
                <a:path w="19658" h="31973" extrusionOk="0">
                  <a:moveTo>
                    <a:pt x="2066" y="434"/>
                  </a:moveTo>
                  <a:lnTo>
                    <a:pt x="3035" y="664"/>
                  </a:lnTo>
                  <a:lnTo>
                    <a:pt x="4029" y="893"/>
                  </a:lnTo>
                  <a:lnTo>
                    <a:pt x="6094" y="1326"/>
                  </a:lnTo>
                  <a:lnTo>
                    <a:pt x="7165" y="1556"/>
                  </a:lnTo>
                  <a:lnTo>
                    <a:pt x="8210" y="1811"/>
                  </a:lnTo>
                  <a:lnTo>
                    <a:pt x="9256" y="2091"/>
                  </a:lnTo>
                  <a:lnTo>
                    <a:pt x="10276" y="2397"/>
                  </a:lnTo>
                  <a:lnTo>
                    <a:pt x="11270" y="2754"/>
                  </a:lnTo>
                  <a:lnTo>
                    <a:pt x="11754" y="2958"/>
                  </a:lnTo>
                  <a:lnTo>
                    <a:pt x="12239" y="3162"/>
                  </a:lnTo>
                  <a:lnTo>
                    <a:pt x="12698" y="3392"/>
                  </a:lnTo>
                  <a:lnTo>
                    <a:pt x="13131" y="3647"/>
                  </a:lnTo>
                  <a:lnTo>
                    <a:pt x="13590" y="3901"/>
                  </a:lnTo>
                  <a:lnTo>
                    <a:pt x="13998" y="4182"/>
                  </a:lnTo>
                  <a:lnTo>
                    <a:pt x="14406" y="4488"/>
                  </a:lnTo>
                  <a:lnTo>
                    <a:pt x="14788" y="4794"/>
                  </a:lnTo>
                  <a:lnTo>
                    <a:pt x="15171" y="5151"/>
                  </a:lnTo>
                  <a:lnTo>
                    <a:pt x="15528" y="5508"/>
                  </a:lnTo>
                  <a:lnTo>
                    <a:pt x="15834" y="5916"/>
                  </a:lnTo>
                  <a:lnTo>
                    <a:pt x="16165" y="6324"/>
                  </a:lnTo>
                  <a:lnTo>
                    <a:pt x="16446" y="6782"/>
                  </a:lnTo>
                  <a:lnTo>
                    <a:pt x="16700" y="7241"/>
                  </a:lnTo>
                  <a:lnTo>
                    <a:pt x="16955" y="7751"/>
                  </a:lnTo>
                  <a:lnTo>
                    <a:pt x="17159" y="8287"/>
                  </a:lnTo>
                  <a:lnTo>
                    <a:pt x="17363" y="8822"/>
                  </a:lnTo>
                  <a:lnTo>
                    <a:pt x="17542" y="9358"/>
                  </a:lnTo>
                  <a:lnTo>
                    <a:pt x="17720" y="9893"/>
                  </a:lnTo>
                  <a:lnTo>
                    <a:pt x="17848" y="10454"/>
                  </a:lnTo>
                  <a:lnTo>
                    <a:pt x="18103" y="11601"/>
                  </a:lnTo>
                  <a:lnTo>
                    <a:pt x="18281" y="12723"/>
                  </a:lnTo>
                  <a:lnTo>
                    <a:pt x="18434" y="13870"/>
                  </a:lnTo>
                  <a:lnTo>
                    <a:pt x="18689" y="16139"/>
                  </a:lnTo>
                  <a:lnTo>
                    <a:pt x="18817" y="17312"/>
                  </a:lnTo>
                  <a:lnTo>
                    <a:pt x="18893" y="18511"/>
                  </a:lnTo>
                  <a:lnTo>
                    <a:pt x="18970" y="19683"/>
                  </a:lnTo>
                  <a:lnTo>
                    <a:pt x="19046" y="20882"/>
                  </a:lnTo>
                  <a:lnTo>
                    <a:pt x="19097" y="21902"/>
                  </a:lnTo>
                  <a:lnTo>
                    <a:pt x="19123" y="22437"/>
                  </a:lnTo>
                  <a:lnTo>
                    <a:pt x="19123" y="22692"/>
                  </a:lnTo>
                  <a:lnTo>
                    <a:pt x="19097" y="22921"/>
                  </a:lnTo>
                  <a:lnTo>
                    <a:pt x="18995" y="23355"/>
                  </a:lnTo>
                  <a:lnTo>
                    <a:pt x="18893" y="23763"/>
                  </a:lnTo>
                  <a:lnTo>
                    <a:pt x="18715" y="24120"/>
                  </a:lnTo>
                  <a:lnTo>
                    <a:pt x="18511" y="24426"/>
                  </a:lnTo>
                  <a:lnTo>
                    <a:pt x="18256" y="24706"/>
                  </a:lnTo>
                  <a:lnTo>
                    <a:pt x="17975" y="24961"/>
                  </a:lnTo>
                  <a:lnTo>
                    <a:pt x="17669" y="25139"/>
                  </a:lnTo>
                  <a:lnTo>
                    <a:pt x="17338" y="25318"/>
                  </a:lnTo>
                  <a:lnTo>
                    <a:pt x="17312" y="24757"/>
                  </a:lnTo>
                  <a:lnTo>
                    <a:pt x="17287" y="24222"/>
                  </a:lnTo>
                  <a:lnTo>
                    <a:pt x="17236" y="23967"/>
                  </a:lnTo>
                  <a:lnTo>
                    <a:pt x="17185" y="23712"/>
                  </a:lnTo>
                  <a:lnTo>
                    <a:pt x="17108" y="23482"/>
                  </a:lnTo>
                  <a:lnTo>
                    <a:pt x="17006" y="23278"/>
                  </a:lnTo>
                  <a:lnTo>
                    <a:pt x="16879" y="23074"/>
                  </a:lnTo>
                  <a:lnTo>
                    <a:pt x="16726" y="22896"/>
                  </a:lnTo>
                  <a:lnTo>
                    <a:pt x="16548" y="22743"/>
                  </a:lnTo>
                  <a:lnTo>
                    <a:pt x="16344" y="22615"/>
                  </a:lnTo>
                  <a:lnTo>
                    <a:pt x="16114" y="22513"/>
                  </a:lnTo>
                  <a:lnTo>
                    <a:pt x="15834" y="22437"/>
                  </a:lnTo>
                  <a:lnTo>
                    <a:pt x="15528" y="22386"/>
                  </a:lnTo>
                  <a:lnTo>
                    <a:pt x="15171" y="22360"/>
                  </a:lnTo>
                  <a:lnTo>
                    <a:pt x="14737" y="22386"/>
                  </a:lnTo>
                  <a:lnTo>
                    <a:pt x="14533" y="22411"/>
                  </a:lnTo>
                  <a:lnTo>
                    <a:pt x="14329" y="22437"/>
                  </a:lnTo>
                  <a:lnTo>
                    <a:pt x="14125" y="22513"/>
                  </a:lnTo>
                  <a:lnTo>
                    <a:pt x="13947" y="22615"/>
                  </a:lnTo>
                  <a:lnTo>
                    <a:pt x="13794" y="22743"/>
                  </a:lnTo>
                  <a:lnTo>
                    <a:pt x="13666" y="22921"/>
                  </a:lnTo>
                  <a:lnTo>
                    <a:pt x="13616" y="23100"/>
                  </a:lnTo>
                  <a:lnTo>
                    <a:pt x="13565" y="23253"/>
                  </a:lnTo>
                  <a:lnTo>
                    <a:pt x="13539" y="23457"/>
                  </a:lnTo>
                  <a:lnTo>
                    <a:pt x="13539" y="23635"/>
                  </a:lnTo>
                  <a:lnTo>
                    <a:pt x="13539" y="24375"/>
                  </a:lnTo>
                  <a:lnTo>
                    <a:pt x="13514" y="25624"/>
                  </a:lnTo>
                  <a:lnTo>
                    <a:pt x="11882" y="25598"/>
                  </a:lnTo>
                  <a:lnTo>
                    <a:pt x="10276" y="25522"/>
                  </a:lnTo>
                  <a:lnTo>
                    <a:pt x="8644" y="25420"/>
                  </a:lnTo>
                  <a:lnTo>
                    <a:pt x="7012" y="25292"/>
                  </a:lnTo>
                  <a:lnTo>
                    <a:pt x="4972" y="25088"/>
                  </a:lnTo>
                  <a:lnTo>
                    <a:pt x="4666" y="25063"/>
                  </a:lnTo>
                  <a:lnTo>
                    <a:pt x="4259" y="25063"/>
                  </a:lnTo>
                  <a:lnTo>
                    <a:pt x="3341" y="25012"/>
                  </a:lnTo>
                  <a:lnTo>
                    <a:pt x="2882" y="24986"/>
                  </a:lnTo>
                  <a:lnTo>
                    <a:pt x="2448" y="24936"/>
                  </a:lnTo>
                  <a:lnTo>
                    <a:pt x="2091" y="24859"/>
                  </a:lnTo>
                  <a:lnTo>
                    <a:pt x="1938" y="24783"/>
                  </a:lnTo>
                  <a:lnTo>
                    <a:pt x="1811" y="24732"/>
                  </a:lnTo>
                  <a:lnTo>
                    <a:pt x="1556" y="24528"/>
                  </a:lnTo>
                  <a:lnTo>
                    <a:pt x="1352" y="24273"/>
                  </a:lnTo>
                  <a:lnTo>
                    <a:pt x="1174" y="24018"/>
                  </a:lnTo>
                  <a:lnTo>
                    <a:pt x="1021" y="23737"/>
                  </a:lnTo>
                  <a:lnTo>
                    <a:pt x="893" y="23406"/>
                  </a:lnTo>
                  <a:lnTo>
                    <a:pt x="817" y="23074"/>
                  </a:lnTo>
                  <a:lnTo>
                    <a:pt x="740" y="22743"/>
                  </a:lnTo>
                  <a:lnTo>
                    <a:pt x="689" y="22386"/>
                  </a:lnTo>
                  <a:lnTo>
                    <a:pt x="664" y="21647"/>
                  </a:lnTo>
                  <a:lnTo>
                    <a:pt x="638" y="20933"/>
                  </a:lnTo>
                  <a:lnTo>
                    <a:pt x="664" y="20244"/>
                  </a:lnTo>
                  <a:lnTo>
                    <a:pt x="638" y="19632"/>
                  </a:lnTo>
                  <a:lnTo>
                    <a:pt x="562" y="17312"/>
                  </a:lnTo>
                  <a:lnTo>
                    <a:pt x="485" y="14967"/>
                  </a:lnTo>
                  <a:lnTo>
                    <a:pt x="460" y="12647"/>
                  </a:lnTo>
                  <a:lnTo>
                    <a:pt x="434" y="10326"/>
                  </a:lnTo>
                  <a:lnTo>
                    <a:pt x="485" y="7904"/>
                  </a:lnTo>
                  <a:lnTo>
                    <a:pt x="536" y="5482"/>
                  </a:lnTo>
                  <a:lnTo>
                    <a:pt x="536" y="4947"/>
                  </a:lnTo>
                  <a:lnTo>
                    <a:pt x="511" y="4233"/>
                  </a:lnTo>
                  <a:lnTo>
                    <a:pt x="511" y="3392"/>
                  </a:lnTo>
                  <a:lnTo>
                    <a:pt x="536" y="2958"/>
                  </a:lnTo>
                  <a:lnTo>
                    <a:pt x="562" y="2525"/>
                  </a:lnTo>
                  <a:lnTo>
                    <a:pt x="613" y="2091"/>
                  </a:lnTo>
                  <a:lnTo>
                    <a:pt x="689" y="1709"/>
                  </a:lnTo>
                  <a:lnTo>
                    <a:pt x="791" y="1352"/>
                  </a:lnTo>
                  <a:lnTo>
                    <a:pt x="944" y="1046"/>
                  </a:lnTo>
                  <a:lnTo>
                    <a:pt x="1021" y="918"/>
                  </a:lnTo>
                  <a:lnTo>
                    <a:pt x="1123" y="791"/>
                  </a:lnTo>
                  <a:lnTo>
                    <a:pt x="1199" y="689"/>
                  </a:lnTo>
                  <a:lnTo>
                    <a:pt x="1327" y="613"/>
                  </a:lnTo>
                  <a:lnTo>
                    <a:pt x="1429" y="562"/>
                  </a:lnTo>
                  <a:lnTo>
                    <a:pt x="1582" y="511"/>
                  </a:lnTo>
                  <a:lnTo>
                    <a:pt x="1938" y="511"/>
                  </a:lnTo>
                  <a:lnTo>
                    <a:pt x="1989" y="485"/>
                  </a:lnTo>
                  <a:lnTo>
                    <a:pt x="2066" y="434"/>
                  </a:lnTo>
                  <a:close/>
                  <a:moveTo>
                    <a:pt x="1683" y="1"/>
                  </a:moveTo>
                  <a:lnTo>
                    <a:pt x="1505" y="26"/>
                  </a:lnTo>
                  <a:lnTo>
                    <a:pt x="1352" y="52"/>
                  </a:lnTo>
                  <a:lnTo>
                    <a:pt x="1199" y="77"/>
                  </a:lnTo>
                  <a:lnTo>
                    <a:pt x="1072" y="128"/>
                  </a:lnTo>
                  <a:lnTo>
                    <a:pt x="944" y="205"/>
                  </a:lnTo>
                  <a:lnTo>
                    <a:pt x="842" y="281"/>
                  </a:lnTo>
                  <a:lnTo>
                    <a:pt x="740" y="383"/>
                  </a:lnTo>
                  <a:lnTo>
                    <a:pt x="562" y="613"/>
                  </a:lnTo>
                  <a:lnTo>
                    <a:pt x="409" y="867"/>
                  </a:lnTo>
                  <a:lnTo>
                    <a:pt x="307" y="1173"/>
                  </a:lnTo>
                  <a:lnTo>
                    <a:pt x="230" y="1505"/>
                  </a:lnTo>
                  <a:lnTo>
                    <a:pt x="179" y="1836"/>
                  </a:lnTo>
                  <a:lnTo>
                    <a:pt x="154" y="2193"/>
                  </a:lnTo>
                  <a:lnTo>
                    <a:pt x="128" y="2907"/>
                  </a:lnTo>
                  <a:lnTo>
                    <a:pt x="128" y="3545"/>
                  </a:lnTo>
                  <a:lnTo>
                    <a:pt x="128" y="4105"/>
                  </a:lnTo>
                  <a:lnTo>
                    <a:pt x="52" y="6604"/>
                  </a:lnTo>
                  <a:lnTo>
                    <a:pt x="1" y="9103"/>
                  </a:lnTo>
                  <a:lnTo>
                    <a:pt x="1" y="11601"/>
                  </a:lnTo>
                  <a:lnTo>
                    <a:pt x="26" y="14100"/>
                  </a:lnTo>
                  <a:lnTo>
                    <a:pt x="77" y="16700"/>
                  </a:lnTo>
                  <a:lnTo>
                    <a:pt x="154" y="19275"/>
                  </a:lnTo>
                  <a:lnTo>
                    <a:pt x="179" y="20423"/>
                  </a:lnTo>
                  <a:lnTo>
                    <a:pt x="179" y="21570"/>
                  </a:lnTo>
                  <a:lnTo>
                    <a:pt x="205" y="22156"/>
                  </a:lnTo>
                  <a:lnTo>
                    <a:pt x="230" y="22717"/>
                  </a:lnTo>
                  <a:lnTo>
                    <a:pt x="307" y="23278"/>
                  </a:lnTo>
                  <a:lnTo>
                    <a:pt x="409" y="23839"/>
                  </a:lnTo>
                  <a:lnTo>
                    <a:pt x="434" y="24018"/>
                  </a:lnTo>
                  <a:lnTo>
                    <a:pt x="485" y="24171"/>
                  </a:lnTo>
                  <a:lnTo>
                    <a:pt x="562" y="24324"/>
                  </a:lnTo>
                  <a:lnTo>
                    <a:pt x="638" y="24451"/>
                  </a:lnTo>
                  <a:lnTo>
                    <a:pt x="842" y="24706"/>
                  </a:lnTo>
                  <a:lnTo>
                    <a:pt x="1072" y="24885"/>
                  </a:lnTo>
                  <a:lnTo>
                    <a:pt x="1327" y="25063"/>
                  </a:lnTo>
                  <a:lnTo>
                    <a:pt x="1633" y="25190"/>
                  </a:lnTo>
                  <a:lnTo>
                    <a:pt x="1938" y="25292"/>
                  </a:lnTo>
                  <a:lnTo>
                    <a:pt x="2270" y="25369"/>
                  </a:lnTo>
                  <a:lnTo>
                    <a:pt x="2627" y="25420"/>
                  </a:lnTo>
                  <a:lnTo>
                    <a:pt x="2984" y="25471"/>
                  </a:lnTo>
                  <a:lnTo>
                    <a:pt x="3698" y="25522"/>
                  </a:lnTo>
                  <a:lnTo>
                    <a:pt x="4361" y="25547"/>
                  </a:lnTo>
                  <a:lnTo>
                    <a:pt x="4972" y="25573"/>
                  </a:lnTo>
                  <a:lnTo>
                    <a:pt x="7114" y="25777"/>
                  </a:lnTo>
                  <a:lnTo>
                    <a:pt x="9230" y="25955"/>
                  </a:lnTo>
                  <a:lnTo>
                    <a:pt x="10301" y="26006"/>
                  </a:lnTo>
                  <a:lnTo>
                    <a:pt x="11372" y="26057"/>
                  </a:lnTo>
                  <a:lnTo>
                    <a:pt x="12443" y="26108"/>
                  </a:lnTo>
                  <a:lnTo>
                    <a:pt x="13514" y="26108"/>
                  </a:lnTo>
                  <a:lnTo>
                    <a:pt x="13514" y="26542"/>
                  </a:lnTo>
                  <a:lnTo>
                    <a:pt x="13539" y="26593"/>
                  </a:lnTo>
                  <a:lnTo>
                    <a:pt x="13539" y="26644"/>
                  </a:lnTo>
                  <a:lnTo>
                    <a:pt x="13539" y="27154"/>
                  </a:lnTo>
                  <a:lnTo>
                    <a:pt x="13539" y="27715"/>
                  </a:lnTo>
                  <a:lnTo>
                    <a:pt x="13590" y="27995"/>
                  </a:lnTo>
                  <a:lnTo>
                    <a:pt x="13641" y="28250"/>
                  </a:lnTo>
                  <a:lnTo>
                    <a:pt x="13717" y="28479"/>
                  </a:lnTo>
                  <a:lnTo>
                    <a:pt x="13870" y="28709"/>
                  </a:lnTo>
                  <a:lnTo>
                    <a:pt x="14049" y="28887"/>
                  </a:lnTo>
                  <a:lnTo>
                    <a:pt x="14151" y="28989"/>
                  </a:lnTo>
                  <a:lnTo>
                    <a:pt x="14278" y="29066"/>
                  </a:lnTo>
                  <a:lnTo>
                    <a:pt x="14482" y="29142"/>
                  </a:lnTo>
                  <a:lnTo>
                    <a:pt x="14686" y="29219"/>
                  </a:lnTo>
                  <a:lnTo>
                    <a:pt x="14916" y="29244"/>
                  </a:lnTo>
                  <a:lnTo>
                    <a:pt x="15145" y="29270"/>
                  </a:lnTo>
                  <a:lnTo>
                    <a:pt x="15120" y="29729"/>
                  </a:lnTo>
                  <a:lnTo>
                    <a:pt x="15069" y="30315"/>
                  </a:lnTo>
                  <a:lnTo>
                    <a:pt x="15018" y="30647"/>
                  </a:lnTo>
                  <a:lnTo>
                    <a:pt x="14967" y="30749"/>
                  </a:lnTo>
                  <a:lnTo>
                    <a:pt x="14890" y="30825"/>
                  </a:lnTo>
                  <a:lnTo>
                    <a:pt x="14814" y="30851"/>
                  </a:lnTo>
                  <a:lnTo>
                    <a:pt x="14712" y="30851"/>
                  </a:lnTo>
                  <a:lnTo>
                    <a:pt x="14431" y="30825"/>
                  </a:lnTo>
                  <a:lnTo>
                    <a:pt x="13972" y="30749"/>
                  </a:lnTo>
                  <a:lnTo>
                    <a:pt x="13335" y="30723"/>
                  </a:lnTo>
                  <a:lnTo>
                    <a:pt x="13259" y="30545"/>
                  </a:lnTo>
                  <a:lnTo>
                    <a:pt x="13182" y="30366"/>
                  </a:lnTo>
                  <a:lnTo>
                    <a:pt x="13055" y="30239"/>
                  </a:lnTo>
                  <a:lnTo>
                    <a:pt x="12927" y="30137"/>
                  </a:lnTo>
                  <a:lnTo>
                    <a:pt x="12749" y="30060"/>
                  </a:lnTo>
                  <a:lnTo>
                    <a:pt x="12545" y="30060"/>
                  </a:lnTo>
                  <a:lnTo>
                    <a:pt x="12341" y="30086"/>
                  </a:lnTo>
                  <a:lnTo>
                    <a:pt x="12162" y="30137"/>
                  </a:lnTo>
                  <a:lnTo>
                    <a:pt x="11984" y="30264"/>
                  </a:lnTo>
                  <a:lnTo>
                    <a:pt x="11856" y="30392"/>
                  </a:lnTo>
                  <a:lnTo>
                    <a:pt x="11729" y="30570"/>
                  </a:lnTo>
                  <a:lnTo>
                    <a:pt x="11678" y="30749"/>
                  </a:lnTo>
                  <a:lnTo>
                    <a:pt x="11652" y="30978"/>
                  </a:lnTo>
                  <a:lnTo>
                    <a:pt x="11678" y="31182"/>
                  </a:lnTo>
                  <a:lnTo>
                    <a:pt x="11729" y="31360"/>
                  </a:lnTo>
                  <a:lnTo>
                    <a:pt x="11831" y="31539"/>
                  </a:lnTo>
                  <a:lnTo>
                    <a:pt x="11958" y="31717"/>
                  </a:lnTo>
                  <a:lnTo>
                    <a:pt x="12111" y="31845"/>
                  </a:lnTo>
                  <a:lnTo>
                    <a:pt x="12315" y="31921"/>
                  </a:lnTo>
                  <a:lnTo>
                    <a:pt x="12519" y="31972"/>
                  </a:lnTo>
                  <a:lnTo>
                    <a:pt x="12723" y="31972"/>
                  </a:lnTo>
                  <a:lnTo>
                    <a:pt x="12902" y="31921"/>
                  </a:lnTo>
                  <a:lnTo>
                    <a:pt x="13080" y="31819"/>
                  </a:lnTo>
                  <a:lnTo>
                    <a:pt x="13131" y="31743"/>
                  </a:lnTo>
                  <a:lnTo>
                    <a:pt x="13208" y="31666"/>
                  </a:lnTo>
                  <a:lnTo>
                    <a:pt x="13259" y="31513"/>
                  </a:lnTo>
                  <a:lnTo>
                    <a:pt x="13565" y="31539"/>
                  </a:lnTo>
                  <a:lnTo>
                    <a:pt x="13972" y="31590"/>
                  </a:lnTo>
                  <a:lnTo>
                    <a:pt x="14431" y="31666"/>
                  </a:lnTo>
                  <a:lnTo>
                    <a:pt x="14661" y="31692"/>
                  </a:lnTo>
                  <a:lnTo>
                    <a:pt x="14890" y="31692"/>
                  </a:lnTo>
                  <a:lnTo>
                    <a:pt x="15120" y="31666"/>
                  </a:lnTo>
                  <a:lnTo>
                    <a:pt x="15298" y="31590"/>
                  </a:lnTo>
                  <a:lnTo>
                    <a:pt x="15451" y="31513"/>
                  </a:lnTo>
                  <a:lnTo>
                    <a:pt x="15553" y="31386"/>
                  </a:lnTo>
                  <a:lnTo>
                    <a:pt x="15655" y="31258"/>
                  </a:lnTo>
                  <a:lnTo>
                    <a:pt x="15706" y="31105"/>
                  </a:lnTo>
                  <a:lnTo>
                    <a:pt x="15757" y="30953"/>
                  </a:lnTo>
                  <a:lnTo>
                    <a:pt x="15808" y="30774"/>
                  </a:lnTo>
                  <a:lnTo>
                    <a:pt x="15859" y="30443"/>
                  </a:lnTo>
                  <a:lnTo>
                    <a:pt x="15910" y="30137"/>
                  </a:lnTo>
                  <a:lnTo>
                    <a:pt x="15910" y="29831"/>
                  </a:lnTo>
                  <a:lnTo>
                    <a:pt x="15910" y="29525"/>
                  </a:lnTo>
                  <a:lnTo>
                    <a:pt x="15859" y="29219"/>
                  </a:lnTo>
                  <a:lnTo>
                    <a:pt x="16089" y="29168"/>
                  </a:lnTo>
                  <a:lnTo>
                    <a:pt x="16293" y="29117"/>
                  </a:lnTo>
                  <a:lnTo>
                    <a:pt x="16497" y="29040"/>
                  </a:lnTo>
                  <a:lnTo>
                    <a:pt x="16649" y="28964"/>
                  </a:lnTo>
                  <a:lnTo>
                    <a:pt x="16777" y="28862"/>
                  </a:lnTo>
                  <a:lnTo>
                    <a:pt x="16904" y="28760"/>
                  </a:lnTo>
                  <a:lnTo>
                    <a:pt x="16981" y="28632"/>
                  </a:lnTo>
                  <a:lnTo>
                    <a:pt x="17083" y="28505"/>
                  </a:lnTo>
                  <a:lnTo>
                    <a:pt x="17134" y="28352"/>
                  </a:lnTo>
                  <a:lnTo>
                    <a:pt x="17185" y="28199"/>
                  </a:lnTo>
                  <a:lnTo>
                    <a:pt x="17261" y="27893"/>
                  </a:lnTo>
                  <a:lnTo>
                    <a:pt x="17287" y="27562"/>
                  </a:lnTo>
                  <a:lnTo>
                    <a:pt x="17287" y="27230"/>
                  </a:lnTo>
                  <a:lnTo>
                    <a:pt x="17287" y="26593"/>
                  </a:lnTo>
                  <a:lnTo>
                    <a:pt x="17312" y="25955"/>
                  </a:lnTo>
                  <a:lnTo>
                    <a:pt x="17720" y="25904"/>
                  </a:lnTo>
                  <a:lnTo>
                    <a:pt x="18103" y="25802"/>
                  </a:lnTo>
                  <a:lnTo>
                    <a:pt x="18460" y="25649"/>
                  </a:lnTo>
                  <a:lnTo>
                    <a:pt x="18613" y="25547"/>
                  </a:lnTo>
                  <a:lnTo>
                    <a:pt x="18766" y="25445"/>
                  </a:lnTo>
                  <a:lnTo>
                    <a:pt x="18919" y="25343"/>
                  </a:lnTo>
                  <a:lnTo>
                    <a:pt x="19046" y="25216"/>
                  </a:lnTo>
                  <a:lnTo>
                    <a:pt x="19174" y="25063"/>
                  </a:lnTo>
                  <a:lnTo>
                    <a:pt x="19276" y="24910"/>
                  </a:lnTo>
                  <a:lnTo>
                    <a:pt x="19378" y="24732"/>
                  </a:lnTo>
                  <a:lnTo>
                    <a:pt x="19454" y="24528"/>
                  </a:lnTo>
                  <a:lnTo>
                    <a:pt x="19505" y="24324"/>
                  </a:lnTo>
                  <a:lnTo>
                    <a:pt x="19531" y="24094"/>
                  </a:lnTo>
                  <a:lnTo>
                    <a:pt x="19607" y="23533"/>
                  </a:lnTo>
                  <a:lnTo>
                    <a:pt x="19633" y="22947"/>
                  </a:lnTo>
                  <a:lnTo>
                    <a:pt x="19658" y="22386"/>
                  </a:lnTo>
                  <a:lnTo>
                    <a:pt x="19658" y="21800"/>
                  </a:lnTo>
                  <a:lnTo>
                    <a:pt x="19607" y="20601"/>
                  </a:lnTo>
                  <a:lnTo>
                    <a:pt x="19531" y="19403"/>
                  </a:lnTo>
                  <a:lnTo>
                    <a:pt x="19403" y="18205"/>
                  </a:lnTo>
                  <a:lnTo>
                    <a:pt x="19250" y="17032"/>
                  </a:lnTo>
                  <a:lnTo>
                    <a:pt x="18944" y="14737"/>
                  </a:lnTo>
                  <a:lnTo>
                    <a:pt x="18689" y="12850"/>
                  </a:lnTo>
                  <a:lnTo>
                    <a:pt x="18511" y="11882"/>
                  </a:lnTo>
                  <a:lnTo>
                    <a:pt x="18332" y="10938"/>
                  </a:lnTo>
                  <a:lnTo>
                    <a:pt x="18128" y="9995"/>
                  </a:lnTo>
                  <a:lnTo>
                    <a:pt x="17848" y="9077"/>
                  </a:lnTo>
                  <a:lnTo>
                    <a:pt x="17695" y="8618"/>
                  </a:lnTo>
                  <a:lnTo>
                    <a:pt x="17516" y="8185"/>
                  </a:lnTo>
                  <a:lnTo>
                    <a:pt x="17338" y="7726"/>
                  </a:lnTo>
                  <a:lnTo>
                    <a:pt x="17134" y="7292"/>
                  </a:lnTo>
                  <a:lnTo>
                    <a:pt x="16930" y="6884"/>
                  </a:lnTo>
                  <a:lnTo>
                    <a:pt x="16700" y="6477"/>
                  </a:lnTo>
                  <a:lnTo>
                    <a:pt x="16446" y="6120"/>
                  </a:lnTo>
                  <a:lnTo>
                    <a:pt x="16191" y="5763"/>
                  </a:lnTo>
                  <a:lnTo>
                    <a:pt x="15910" y="5406"/>
                  </a:lnTo>
                  <a:lnTo>
                    <a:pt x="15604" y="5074"/>
                  </a:lnTo>
                  <a:lnTo>
                    <a:pt x="15298" y="4768"/>
                  </a:lnTo>
                  <a:lnTo>
                    <a:pt x="14967" y="4488"/>
                  </a:lnTo>
                  <a:lnTo>
                    <a:pt x="14635" y="4207"/>
                  </a:lnTo>
                  <a:lnTo>
                    <a:pt x="14278" y="3927"/>
                  </a:lnTo>
                  <a:lnTo>
                    <a:pt x="13921" y="3698"/>
                  </a:lnTo>
                  <a:lnTo>
                    <a:pt x="13539" y="3443"/>
                  </a:lnTo>
                  <a:lnTo>
                    <a:pt x="13131" y="3239"/>
                  </a:lnTo>
                  <a:lnTo>
                    <a:pt x="12749" y="3035"/>
                  </a:lnTo>
                  <a:lnTo>
                    <a:pt x="12315" y="2831"/>
                  </a:lnTo>
                  <a:lnTo>
                    <a:pt x="11907" y="2652"/>
                  </a:lnTo>
                  <a:lnTo>
                    <a:pt x="10862" y="2270"/>
                  </a:lnTo>
                  <a:lnTo>
                    <a:pt x="9817" y="1938"/>
                  </a:lnTo>
                  <a:lnTo>
                    <a:pt x="8746" y="1607"/>
                  </a:lnTo>
                  <a:lnTo>
                    <a:pt x="7649" y="1326"/>
                  </a:lnTo>
                  <a:lnTo>
                    <a:pt x="6553" y="1071"/>
                  </a:lnTo>
                  <a:lnTo>
                    <a:pt x="5457" y="816"/>
                  </a:lnTo>
                  <a:lnTo>
                    <a:pt x="3264" y="358"/>
                  </a:lnTo>
                  <a:lnTo>
                    <a:pt x="3239" y="358"/>
                  </a:lnTo>
                  <a:lnTo>
                    <a:pt x="3111" y="256"/>
                  </a:lnTo>
                  <a:lnTo>
                    <a:pt x="2958" y="205"/>
                  </a:lnTo>
                  <a:lnTo>
                    <a:pt x="2652" y="103"/>
                  </a:lnTo>
                  <a:lnTo>
                    <a:pt x="2321" y="77"/>
                  </a:lnTo>
                  <a:lnTo>
                    <a:pt x="1989" y="77"/>
                  </a:lnTo>
                  <a:lnTo>
                    <a:pt x="1938" y="26"/>
                  </a:lnTo>
                  <a:lnTo>
                    <a:pt x="1862" y="26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2390;p101">
              <a:extLst>
                <a:ext uri="{FF2B5EF4-FFF2-40B4-BE49-F238E27FC236}">
                  <a16:creationId xmlns:a16="http://schemas.microsoft.com/office/drawing/2014/main" id="{5F0F2E44-180D-B656-D08F-31C4A0327208}"/>
                </a:ext>
              </a:extLst>
            </p:cNvPr>
            <p:cNvSpPr/>
            <p:nvPr/>
          </p:nvSpPr>
          <p:spPr>
            <a:xfrm>
              <a:off x="7907646" y="1857195"/>
              <a:ext cx="313882" cy="423066"/>
            </a:xfrm>
            <a:custGeom>
              <a:avLst/>
              <a:gdLst/>
              <a:ahLst/>
              <a:cxnLst/>
              <a:rect l="l" t="t" r="r" b="b"/>
              <a:pathLst>
                <a:path w="18689" h="25190" extrusionOk="0">
                  <a:moveTo>
                    <a:pt x="1632" y="0"/>
                  </a:moveTo>
                  <a:lnTo>
                    <a:pt x="1555" y="51"/>
                  </a:lnTo>
                  <a:lnTo>
                    <a:pt x="1504" y="77"/>
                  </a:lnTo>
                  <a:lnTo>
                    <a:pt x="1148" y="77"/>
                  </a:lnTo>
                  <a:lnTo>
                    <a:pt x="995" y="128"/>
                  </a:lnTo>
                  <a:lnTo>
                    <a:pt x="893" y="179"/>
                  </a:lnTo>
                  <a:lnTo>
                    <a:pt x="765" y="255"/>
                  </a:lnTo>
                  <a:lnTo>
                    <a:pt x="689" y="357"/>
                  </a:lnTo>
                  <a:lnTo>
                    <a:pt x="587" y="484"/>
                  </a:lnTo>
                  <a:lnTo>
                    <a:pt x="510" y="612"/>
                  </a:lnTo>
                  <a:lnTo>
                    <a:pt x="357" y="918"/>
                  </a:lnTo>
                  <a:lnTo>
                    <a:pt x="255" y="1275"/>
                  </a:lnTo>
                  <a:lnTo>
                    <a:pt x="179" y="1657"/>
                  </a:lnTo>
                  <a:lnTo>
                    <a:pt x="128" y="2091"/>
                  </a:lnTo>
                  <a:lnTo>
                    <a:pt x="102" y="2524"/>
                  </a:lnTo>
                  <a:lnTo>
                    <a:pt x="77" y="2958"/>
                  </a:lnTo>
                  <a:lnTo>
                    <a:pt x="77" y="3799"/>
                  </a:lnTo>
                  <a:lnTo>
                    <a:pt x="102" y="4513"/>
                  </a:lnTo>
                  <a:lnTo>
                    <a:pt x="102" y="5048"/>
                  </a:lnTo>
                  <a:lnTo>
                    <a:pt x="51" y="7470"/>
                  </a:lnTo>
                  <a:lnTo>
                    <a:pt x="0" y="9892"/>
                  </a:lnTo>
                  <a:lnTo>
                    <a:pt x="26" y="12213"/>
                  </a:lnTo>
                  <a:lnTo>
                    <a:pt x="51" y="14533"/>
                  </a:lnTo>
                  <a:lnTo>
                    <a:pt x="128" y="16878"/>
                  </a:lnTo>
                  <a:lnTo>
                    <a:pt x="204" y="19198"/>
                  </a:lnTo>
                  <a:lnTo>
                    <a:pt x="230" y="19810"/>
                  </a:lnTo>
                  <a:lnTo>
                    <a:pt x="204" y="20499"/>
                  </a:lnTo>
                  <a:lnTo>
                    <a:pt x="230" y="21213"/>
                  </a:lnTo>
                  <a:lnTo>
                    <a:pt x="255" y="21952"/>
                  </a:lnTo>
                  <a:lnTo>
                    <a:pt x="306" y="22309"/>
                  </a:lnTo>
                  <a:lnTo>
                    <a:pt x="383" y="22640"/>
                  </a:lnTo>
                  <a:lnTo>
                    <a:pt x="459" y="22972"/>
                  </a:lnTo>
                  <a:lnTo>
                    <a:pt x="587" y="23303"/>
                  </a:lnTo>
                  <a:lnTo>
                    <a:pt x="740" y="23584"/>
                  </a:lnTo>
                  <a:lnTo>
                    <a:pt x="918" y="23839"/>
                  </a:lnTo>
                  <a:lnTo>
                    <a:pt x="1122" y="24094"/>
                  </a:lnTo>
                  <a:lnTo>
                    <a:pt x="1377" y="24298"/>
                  </a:lnTo>
                  <a:lnTo>
                    <a:pt x="1504" y="24349"/>
                  </a:lnTo>
                  <a:lnTo>
                    <a:pt x="1657" y="24425"/>
                  </a:lnTo>
                  <a:lnTo>
                    <a:pt x="2014" y="24502"/>
                  </a:lnTo>
                  <a:lnTo>
                    <a:pt x="2448" y="24552"/>
                  </a:lnTo>
                  <a:lnTo>
                    <a:pt x="2907" y="24578"/>
                  </a:lnTo>
                  <a:lnTo>
                    <a:pt x="3825" y="24629"/>
                  </a:lnTo>
                  <a:lnTo>
                    <a:pt x="4232" y="24629"/>
                  </a:lnTo>
                  <a:lnTo>
                    <a:pt x="4538" y="24654"/>
                  </a:lnTo>
                  <a:lnTo>
                    <a:pt x="6578" y="24858"/>
                  </a:lnTo>
                  <a:lnTo>
                    <a:pt x="8210" y="24986"/>
                  </a:lnTo>
                  <a:lnTo>
                    <a:pt x="9842" y="25088"/>
                  </a:lnTo>
                  <a:lnTo>
                    <a:pt x="11448" y="25164"/>
                  </a:lnTo>
                  <a:lnTo>
                    <a:pt x="13080" y="25190"/>
                  </a:lnTo>
                  <a:lnTo>
                    <a:pt x="13105" y="23941"/>
                  </a:lnTo>
                  <a:lnTo>
                    <a:pt x="13105" y="23201"/>
                  </a:lnTo>
                  <a:lnTo>
                    <a:pt x="13105" y="23023"/>
                  </a:lnTo>
                  <a:lnTo>
                    <a:pt x="13131" y="22819"/>
                  </a:lnTo>
                  <a:lnTo>
                    <a:pt x="13182" y="22666"/>
                  </a:lnTo>
                  <a:lnTo>
                    <a:pt x="13232" y="22487"/>
                  </a:lnTo>
                  <a:lnTo>
                    <a:pt x="13360" y="22309"/>
                  </a:lnTo>
                  <a:lnTo>
                    <a:pt x="13513" y="22181"/>
                  </a:lnTo>
                  <a:lnTo>
                    <a:pt x="13691" y="22079"/>
                  </a:lnTo>
                  <a:lnTo>
                    <a:pt x="13895" y="22003"/>
                  </a:lnTo>
                  <a:lnTo>
                    <a:pt x="14099" y="21977"/>
                  </a:lnTo>
                  <a:lnTo>
                    <a:pt x="14303" y="21952"/>
                  </a:lnTo>
                  <a:lnTo>
                    <a:pt x="14737" y="21926"/>
                  </a:lnTo>
                  <a:lnTo>
                    <a:pt x="15094" y="21952"/>
                  </a:lnTo>
                  <a:lnTo>
                    <a:pt x="15400" y="22003"/>
                  </a:lnTo>
                  <a:lnTo>
                    <a:pt x="15680" y="22079"/>
                  </a:lnTo>
                  <a:lnTo>
                    <a:pt x="15910" y="22181"/>
                  </a:lnTo>
                  <a:lnTo>
                    <a:pt x="16114" y="22309"/>
                  </a:lnTo>
                  <a:lnTo>
                    <a:pt x="16292" y="22462"/>
                  </a:lnTo>
                  <a:lnTo>
                    <a:pt x="16445" y="22640"/>
                  </a:lnTo>
                  <a:lnTo>
                    <a:pt x="16572" y="22844"/>
                  </a:lnTo>
                  <a:lnTo>
                    <a:pt x="16674" y="23048"/>
                  </a:lnTo>
                  <a:lnTo>
                    <a:pt x="16751" y="23278"/>
                  </a:lnTo>
                  <a:lnTo>
                    <a:pt x="16802" y="23533"/>
                  </a:lnTo>
                  <a:lnTo>
                    <a:pt x="16853" y="23788"/>
                  </a:lnTo>
                  <a:lnTo>
                    <a:pt x="16878" y="24323"/>
                  </a:lnTo>
                  <a:lnTo>
                    <a:pt x="16904" y="24884"/>
                  </a:lnTo>
                  <a:lnTo>
                    <a:pt x="17235" y="24705"/>
                  </a:lnTo>
                  <a:lnTo>
                    <a:pt x="17541" y="24527"/>
                  </a:lnTo>
                  <a:lnTo>
                    <a:pt x="17822" y="24272"/>
                  </a:lnTo>
                  <a:lnTo>
                    <a:pt x="18077" y="23992"/>
                  </a:lnTo>
                  <a:lnTo>
                    <a:pt x="18281" y="23686"/>
                  </a:lnTo>
                  <a:lnTo>
                    <a:pt x="18459" y="23329"/>
                  </a:lnTo>
                  <a:lnTo>
                    <a:pt x="18561" y="22921"/>
                  </a:lnTo>
                  <a:lnTo>
                    <a:pt x="18663" y="22487"/>
                  </a:lnTo>
                  <a:lnTo>
                    <a:pt x="18689" y="22258"/>
                  </a:lnTo>
                  <a:lnTo>
                    <a:pt x="18689" y="22003"/>
                  </a:lnTo>
                  <a:lnTo>
                    <a:pt x="18663" y="21468"/>
                  </a:lnTo>
                  <a:lnTo>
                    <a:pt x="18612" y="20448"/>
                  </a:lnTo>
                  <a:lnTo>
                    <a:pt x="18536" y="19249"/>
                  </a:lnTo>
                  <a:lnTo>
                    <a:pt x="18459" y="18077"/>
                  </a:lnTo>
                  <a:lnTo>
                    <a:pt x="18383" y="16878"/>
                  </a:lnTo>
                  <a:lnTo>
                    <a:pt x="18255" y="15705"/>
                  </a:lnTo>
                  <a:lnTo>
                    <a:pt x="18000" y="13436"/>
                  </a:lnTo>
                  <a:lnTo>
                    <a:pt x="17847" y="12289"/>
                  </a:lnTo>
                  <a:lnTo>
                    <a:pt x="17669" y="11167"/>
                  </a:lnTo>
                  <a:lnTo>
                    <a:pt x="17414" y="10020"/>
                  </a:lnTo>
                  <a:lnTo>
                    <a:pt x="17286" y="9459"/>
                  </a:lnTo>
                  <a:lnTo>
                    <a:pt x="17108" y="8924"/>
                  </a:lnTo>
                  <a:lnTo>
                    <a:pt x="16929" y="8388"/>
                  </a:lnTo>
                  <a:lnTo>
                    <a:pt x="16725" y="7853"/>
                  </a:lnTo>
                  <a:lnTo>
                    <a:pt x="16521" y="7317"/>
                  </a:lnTo>
                  <a:lnTo>
                    <a:pt x="16266" y="6807"/>
                  </a:lnTo>
                  <a:lnTo>
                    <a:pt x="16012" y="6348"/>
                  </a:lnTo>
                  <a:lnTo>
                    <a:pt x="15731" y="5890"/>
                  </a:lnTo>
                  <a:lnTo>
                    <a:pt x="15400" y="5482"/>
                  </a:lnTo>
                  <a:lnTo>
                    <a:pt x="15094" y="5074"/>
                  </a:lnTo>
                  <a:lnTo>
                    <a:pt x="14737" y="4717"/>
                  </a:lnTo>
                  <a:lnTo>
                    <a:pt x="14354" y="4360"/>
                  </a:lnTo>
                  <a:lnTo>
                    <a:pt x="13972" y="4054"/>
                  </a:lnTo>
                  <a:lnTo>
                    <a:pt x="13564" y="3748"/>
                  </a:lnTo>
                  <a:lnTo>
                    <a:pt x="13156" y="3467"/>
                  </a:lnTo>
                  <a:lnTo>
                    <a:pt x="12697" y="3213"/>
                  </a:lnTo>
                  <a:lnTo>
                    <a:pt x="12264" y="2958"/>
                  </a:lnTo>
                  <a:lnTo>
                    <a:pt x="11805" y="2728"/>
                  </a:lnTo>
                  <a:lnTo>
                    <a:pt x="11320" y="2524"/>
                  </a:lnTo>
                  <a:lnTo>
                    <a:pt x="10836" y="2320"/>
                  </a:lnTo>
                  <a:lnTo>
                    <a:pt x="9842" y="1963"/>
                  </a:lnTo>
                  <a:lnTo>
                    <a:pt x="8822" y="1657"/>
                  </a:lnTo>
                  <a:lnTo>
                    <a:pt x="7776" y="1377"/>
                  </a:lnTo>
                  <a:lnTo>
                    <a:pt x="6731" y="1122"/>
                  </a:lnTo>
                  <a:lnTo>
                    <a:pt x="5660" y="892"/>
                  </a:lnTo>
                  <a:lnTo>
                    <a:pt x="3595" y="459"/>
                  </a:lnTo>
                  <a:lnTo>
                    <a:pt x="2601" y="230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2391;p101">
              <a:extLst>
                <a:ext uri="{FF2B5EF4-FFF2-40B4-BE49-F238E27FC236}">
                  <a16:creationId xmlns:a16="http://schemas.microsoft.com/office/drawing/2014/main" id="{878EC833-AD93-A5B8-6653-1D5151D0F030}"/>
                </a:ext>
              </a:extLst>
            </p:cNvPr>
            <p:cNvSpPr/>
            <p:nvPr/>
          </p:nvSpPr>
          <p:spPr>
            <a:xfrm>
              <a:off x="8167978" y="2672897"/>
              <a:ext cx="31709" cy="31272"/>
            </a:xfrm>
            <a:custGeom>
              <a:avLst/>
              <a:gdLst/>
              <a:ahLst/>
              <a:cxnLst/>
              <a:rect l="l" t="t" r="r" b="b"/>
              <a:pathLst>
                <a:path w="1888" h="1862" extrusionOk="0">
                  <a:moveTo>
                    <a:pt x="1071" y="408"/>
                  </a:moveTo>
                  <a:lnTo>
                    <a:pt x="1173" y="434"/>
                  </a:lnTo>
                  <a:lnTo>
                    <a:pt x="1250" y="485"/>
                  </a:lnTo>
                  <a:lnTo>
                    <a:pt x="1326" y="561"/>
                  </a:lnTo>
                  <a:lnTo>
                    <a:pt x="1377" y="663"/>
                  </a:lnTo>
                  <a:lnTo>
                    <a:pt x="1428" y="740"/>
                  </a:lnTo>
                  <a:lnTo>
                    <a:pt x="1454" y="842"/>
                  </a:lnTo>
                  <a:lnTo>
                    <a:pt x="1454" y="944"/>
                  </a:lnTo>
                  <a:lnTo>
                    <a:pt x="1428" y="1046"/>
                  </a:lnTo>
                  <a:lnTo>
                    <a:pt x="1377" y="1148"/>
                  </a:lnTo>
                  <a:lnTo>
                    <a:pt x="1326" y="1224"/>
                  </a:lnTo>
                  <a:lnTo>
                    <a:pt x="1224" y="1301"/>
                  </a:lnTo>
                  <a:lnTo>
                    <a:pt x="1148" y="1352"/>
                  </a:lnTo>
                  <a:lnTo>
                    <a:pt x="1046" y="1377"/>
                  </a:lnTo>
                  <a:lnTo>
                    <a:pt x="944" y="1403"/>
                  </a:lnTo>
                  <a:lnTo>
                    <a:pt x="842" y="1403"/>
                  </a:lnTo>
                  <a:lnTo>
                    <a:pt x="740" y="1377"/>
                  </a:lnTo>
                  <a:lnTo>
                    <a:pt x="587" y="1301"/>
                  </a:lnTo>
                  <a:lnTo>
                    <a:pt x="485" y="1173"/>
                  </a:lnTo>
                  <a:lnTo>
                    <a:pt x="409" y="1020"/>
                  </a:lnTo>
                  <a:lnTo>
                    <a:pt x="383" y="867"/>
                  </a:lnTo>
                  <a:lnTo>
                    <a:pt x="434" y="867"/>
                  </a:lnTo>
                  <a:lnTo>
                    <a:pt x="485" y="816"/>
                  </a:lnTo>
                  <a:lnTo>
                    <a:pt x="587" y="663"/>
                  </a:lnTo>
                  <a:lnTo>
                    <a:pt x="714" y="536"/>
                  </a:lnTo>
                  <a:lnTo>
                    <a:pt x="791" y="459"/>
                  </a:lnTo>
                  <a:lnTo>
                    <a:pt x="867" y="434"/>
                  </a:lnTo>
                  <a:lnTo>
                    <a:pt x="969" y="408"/>
                  </a:lnTo>
                  <a:close/>
                  <a:moveTo>
                    <a:pt x="1020" y="1"/>
                  </a:moveTo>
                  <a:lnTo>
                    <a:pt x="842" y="26"/>
                  </a:lnTo>
                  <a:lnTo>
                    <a:pt x="664" y="77"/>
                  </a:lnTo>
                  <a:lnTo>
                    <a:pt x="485" y="154"/>
                  </a:lnTo>
                  <a:lnTo>
                    <a:pt x="358" y="256"/>
                  </a:lnTo>
                  <a:lnTo>
                    <a:pt x="230" y="383"/>
                  </a:lnTo>
                  <a:lnTo>
                    <a:pt x="179" y="561"/>
                  </a:lnTo>
                  <a:lnTo>
                    <a:pt x="103" y="663"/>
                  </a:lnTo>
                  <a:lnTo>
                    <a:pt x="26" y="791"/>
                  </a:lnTo>
                  <a:lnTo>
                    <a:pt x="1" y="918"/>
                  </a:lnTo>
                  <a:lnTo>
                    <a:pt x="1" y="1071"/>
                  </a:lnTo>
                  <a:lnTo>
                    <a:pt x="1" y="1224"/>
                  </a:lnTo>
                  <a:lnTo>
                    <a:pt x="52" y="1352"/>
                  </a:lnTo>
                  <a:lnTo>
                    <a:pt x="128" y="1505"/>
                  </a:lnTo>
                  <a:lnTo>
                    <a:pt x="256" y="1607"/>
                  </a:lnTo>
                  <a:lnTo>
                    <a:pt x="434" y="1734"/>
                  </a:lnTo>
                  <a:lnTo>
                    <a:pt x="613" y="1836"/>
                  </a:lnTo>
                  <a:lnTo>
                    <a:pt x="816" y="1862"/>
                  </a:lnTo>
                  <a:lnTo>
                    <a:pt x="1046" y="1862"/>
                  </a:lnTo>
                  <a:lnTo>
                    <a:pt x="1250" y="1811"/>
                  </a:lnTo>
                  <a:lnTo>
                    <a:pt x="1428" y="1734"/>
                  </a:lnTo>
                  <a:lnTo>
                    <a:pt x="1607" y="1607"/>
                  </a:lnTo>
                  <a:lnTo>
                    <a:pt x="1760" y="1428"/>
                  </a:lnTo>
                  <a:lnTo>
                    <a:pt x="1836" y="1250"/>
                  </a:lnTo>
                  <a:lnTo>
                    <a:pt x="1887" y="1046"/>
                  </a:lnTo>
                  <a:lnTo>
                    <a:pt x="1887" y="842"/>
                  </a:lnTo>
                  <a:lnTo>
                    <a:pt x="1862" y="663"/>
                  </a:lnTo>
                  <a:lnTo>
                    <a:pt x="1785" y="459"/>
                  </a:lnTo>
                  <a:lnTo>
                    <a:pt x="1683" y="306"/>
                  </a:lnTo>
                  <a:lnTo>
                    <a:pt x="1530" y="154"/>
                  </a:lnTo>
                  <a:lnTo>
                    <a:pt x="1352" y="52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2392;p101">
              <a:extLst>
                <a:ext uri="{FF2B5EF4-FFF2-40B4-BE49-F238E27FC236}">
                  <a16:creationId xmlns:a16="http://schemas.microsoft.com/office/drawing/2014/main" id="{C95F146A-4AFD-D83C-F67E-D433B43D7B1D}"/>
                </a:ext>
              </a:extLst>
            </p:cNvPr>
            <p:cNvSpPr/>
            <p:nvPr/>
          </p:nvSpPr>
          <p:spPr>
            <a:xfrm>
              <a:off x="8174411" y="2679749"/>
              <a:ext cx="17987" cy="16711"/>
            </a:xfrm>
            <a:custGeom>
              <a:avLst/>
              <a:gdLst/>
              <a:ahLst/>
              <a:cxnLst/>
              <a:rect l="l" t="t" r="r" b="b"/>
              <a:pathLst>
                <a:path w="1071" h="995" extrusionOk="0">
                  <a:moveTo>
                    <a:pt x="586" y="0"/>
                  </a:moveTo>
                  <a:lnTo>
                    <a:pt x="484" y="26"/>
                  </a:lnTo>
                  <a:lnTo>
                    <a:pt x="408" y="51"/>
                  </a:lnTo>
                  <a:lnTo>
                    <a:pt x="331" y="128"/>
                  </a:lnTo>
                  <a:lnTo>
                    <a:pt x="204" y="255"/>
                  </a:lnTo>
                  <a:lnTo>
                    <a:pt x="102" y="408"/>
                  </a:lnTo>
                  <a:lnTo>
                    <a:pt x="51" y="459"/>
                  </a:lnTo>
                  <a:lnTo>
                    <a:pt x="0" y="459"/>
                  </a:lnTo>
                  <a:lnTo>
                    <a:pt x="26" y="612"/>
                  </a:lnTo>
                  <a:lnTo>
                    <a:pt x="102" y="765"/>
                  </a:lnTo>
                  <a:lnTo>
                    <a:pt x="204" y="893"/>
                  </a:lnTo>
                  <a:lnTo>
                    <a:pt x="357" y="969"/>
                  </a:lnTo>
                  <a:lnTo>
                    <a:pt x="459" y="995"/>
                  </a:lnTo>
                  <a:lnTo>
                    <a:pt x="561" y="995"/>
                  </a:lnTo>
                  <a:lnTo>
                    <a:pt x="663" y="969"/>
                  </a:lnTo>
                  <a:lnTo>
                    <a:pt x="765" y="944"/>
                  </a:lnTo>
                  <a:lnTo>
                    <a:pt x="841" y="893"/>
                  </a:lnTo>
                  <a:lnTo>
                    <a:pt x="943" y="816"/>
                  </a:lnTo>
                  <a:lnTo>
                    <a:pt x="994" y="740"/>
                  </a:lnTo>
                  <a:lnTo>
                    <a:pt x="1045" y="638"/>
                  </a:lnTo>
                  <a:lnTo>
                    <a:pt x="1071" y="536"/>
                  </a:lnTo>
                  <a:lnTo>
                    <a:pt x="1071" y="434"/>
                  </a:lnTo>
                  <a:lnTo>
                    <a:pt x="1045" y="332"/>
                  </a:lnTo>
                  <a:lnTo>
                    <a:pt x="994" y="255"/>
                  </a:lnTo>
                  <a:lnTo>
                    <a:pt x="943" y="153"/>
                  </a:lnTo>
                  <a:lnTo>
                    <a:pt x="867" y="77"/>
                  </a:lnTo>
                  <a:lnTo>
                    <a:pt x="790" y="26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2393;p101">
              <a:extLst>
                <a:ext uri="{FF2B5EF4-FFF2-40B4-BE49-F238E27FC236}">
                  <a16:creationId xmlns:a16="http://schemas.microsoft.com/office/drawing/2014/main" id="{709E6EA2-CE38-8425-B85C-6BB2869A9651}"/>
                </a:ext>
              </a:extLst>
            </p:cNvPr>
            <p:cNvSpPr/>
            <p:nvPr/>
          </p:nvSpPr>
          <p:spPr>
            <a:xfrm>
              <a:off x="8117024" y="1759987"/>
              <a:ext cx="15435" cy="53962"/>
            </a:xfrm>
            <a:custGeom>
              <a:avLst/>
              <a:gdLst/>
              <a:ahLst/>
              <a:cxnLst/>
              <a:rect l="l" t="t" r="r" b="b"/>
              <a:pathLst>
                <a:path w="919" h="3213" extrusionOk="0">
                  <a:moveTo>
                    <a:pt x="307" y="0"/>
                  </a:moveTo>
                  <a:lnTo>
                    <a:pt x="128" y="765"/>
                  </a:lnTo>
                  <a:lnTo>
                    <a:pt x="52" y="1173"/>
                  </a:lnTo>
                  <a:lnTo>
                    <a:pt x="1" y="1581"/>
                  </a:lnTo>
                  <a:lnTo>
                    <a:pt x="1" y="1989"/>
                  </a:lnTo>
                  <a:lnTo>
                    <a:pt x="26" y="2397"/>
                  </a:lnTo>
                  <a:lnTo>
                    <a:pt x="77" y="2805"/>
                  </a:lnTo>
                  <a:lnTo>
                    <a:pt x="154" y="3213"/>
                  </a:lnTo>
                  <a:lnTo>
                    <a:pt x="536" y="3187"/>
                  </a:lnTo>
                  <a:lnTo>
                    <a:pt x="893" y="3213"/>
                  </a:lnTo>
                  <a:lnTo>
                    <a:pt x="816" y="2805"/>
                  </a:lnTo>
                  <a:lnTo>
                    <a:pt x="740" y="2423"/>
                  </a:lnTo>
                  <a:lnTo>
                    <a:pt x="715" y="2015"/>
                  </a:lnTo>
                  <a:lnTo>
                    <a:pt x="715" y="1607"/>
                  </a:lnTo>
                  <a:lnTo>
                    <a:pt x="740" y="1199"/>
                  </a:lnTo>
                  <a:lnTo>
                    <a:pt x="791" y="791"/>
                  </a:lnTo>
                  <a:lnTo>
                    <a:pt x="842" y="408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842" y="26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EE7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2394;p101">
              <a:extLst>
                <a:ext uri="{FF2B5EF4-FFF2-40B4-BE49-F238E27FC236}">
                  <a16:creationId xmlns:a16="http://schemas.microsoft.com/office/drawing/2014/main" id="{B017AE80-2763-8FB3-17ED-66C1FFA4A400}"/>
                </a:ext>
              </a:extLst>
            </p:cNvPr>
            <p:cNvSpPr/>
            <p:nvPr/>
          </p:nvSpPr>
          <p:spPr>
            <a:xfrm>
              <a:off x="8063500" y="1759987"/>
              <a:ext cx="51409" cy="54399"/>
            </a:xfrm>
            <a:custGeom>
              <a:avLst/>
              <a:gdLst/>
              <a:ahLst/>
              <a:cxnLst/>
              <a:rect l="l" t="t" r="r" b="b"/>
              <a:pathLst>
                <a:path w="3061" h="3239" extrusionOk="0">
                  <a:moveTo>
                    <a:pt x="2525" y="0"/>
                  </a:moveTo>
                  <a:lnTo>
                    <a:pt x="1938" y="26"/>
                  </a:lnTo>
                  <a:lnTo>
                    <a:pt x="1658" y="77"/>
                  </a:lnTo>
                  <a:lnTo>
                    <a:pt x="1377" y="128"/>
                  </a:lnTo>
                  <a:lnTo>
                    <a:pt x="1122" y="179"/>
                  </a:lnTo>
                  <a:lnTo>
                    <a:pt x="893" y="281"/>
                  </a:lnTo>
                  <a:lnTo>
                    <a:pt x="664" y="383"/>
                  </a:lnTo>
                  <a:lnTo>
                    <a:pt x="460" y="510"/>
                  </a:lnTo>
                  <a:lnTo>
                    <a:pt x="307" y="663"/>
                  </a:lnTo>
                  <a:lnTo>
                    <a:pt x="154" y="842"/>
                  </a:lnTo>
                  <a:lnTo>
                    <a:pt x="52" y="1046"/>
                  </a:lnTo>
                  <a:lnTo>
                    <a:pt x="1" y="1275"/>
                  </a:lnTo>
                  <a:lnTo>
                    <a:pt x="1" y="1556"/>
                  </a:lnTo>
                  <a:lnTo>
                    <a:pt x="26" y="1862"/>
                  </a:lnTo>
                  <a:lnTo>
                    <a:pt x="103" y="2117"/>
                  </a:lnTo>
                  <a:lnTo>
                    <a:pt x="179" y="2321"/>
                  </a:lnTo>
                  <a:lnTo>
                    <a:pt x="307" y="2525"/>
                  </a:lnTo>
                  <a:lnTo>
                    <a:pt x="434" y="2678"/>
                  </a:lnTo>
                  <a:lnTo>
                    <a:pt x="587" y="2831"/>
                  </a:lnTo>
                  <a:lnTo>
                    <a:pt x="766" y="2933"/>
                  </a:lnTo>
                  <a:lnTo>
                    <a:pt x="944" y="3034"/>
                  </a:lnTo>
                  <a:lnTo>
                    <a:pt x="1148" y="3085"/>
                  </a:lnTo>
                  <a:lnTo>
                    <a:pt x="1352" y="3162"/>
                  </a:lnTo>
                  <a:lnTo>
                    <a:pt x="1581" y="3187"/>
                  </a:lnTo>
                  <a:lnTo>
                    <a:pt x="2040" y="3238"/>
                  </a:lnTo>
                  <a:lnTo>
                    <a:pt x="2525" y="3238"/>
                  </a:lnTo>
                  <a:lnTo>
                    <a:pt x="3009" y="3213"/>
                  </a:lnTo>
                  <a:lnTo>
                    <a:pt x="2882" y="2831"/>
                  </a:lnTo>
                  <a:lnTo>
                    <a:pt x="2805" y="2448"/>
                  </a:lnTo>
                  <a:lnTo>
                    <a:pt x="2754" y="2015"/>
                  </a:lnTo>
                  <a:lnTo>
                    <a:pt x="2754" y="1607"/>
                  </a:lnTo>
                  <a:lnTo>
                    <a:pt x="2780" y="1173"/>
                  </a:lnTo>
                  <a:lnTo>
                    <a:pt x="2831" y="765"/>
                  </a:lnTo>
                  <a:lnTo>
                    <a:pt x="2933" y="357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2395;p101">
              <a:extLst>
                <a:ext uri="{FF2B5EF4-FFF2-40B4-BE49-F238E27FC236}">
                  <a16:creationId xmlns:a16="http://schemas.microsoft.com/office/drawing/2014/main" id="{766DB882-CA7C-FD5B-215C-B0369195361D}"/>
                </a:ext>
              </a:extLst>
            </p:cNvPr>
            <p:cNvSpPr/>
            <p:nvPr/>
          </p:nvSpPr>
          <p:spPr>
            <a:xfrm>
              <a:off x="8093478" y="1822934"/>
              <a:ext cx="13722" cy="47967"/>
            </a:xfrm>
            <a:custGeom>
              <a:avLst/>
              <a:gdLst/>
              <a:ahLst/>
              <a:cxnLst/>
              <a:rect l="l" t="t" r="r" b="b"/>
              <a:pathLst>
                <a:path w="817" h="2856" extrusionOk="0">
                  <a:moveTo>
                    <a:pt x="0" y="0"/>
                  </a:moveTo>
                  <a:lnTo>
                    <a:pt x="51" y="332"/>
                  </a:lnTo>
                  <a:lnTo>
                    <a:pt x="77" y="663"/>
                  </a:lnTo>
                  <a:lnTo>
                    <a:pt x="128" y="1301"/>
                  </a:lnTo>
                  <a:lnTo>
                    <a:pt x="179" y="2117"/>
                  </a:lnTo>
                  <a:lnTo>
                    <a:pt x="153" y="2346"/>
                  </a:lnTo>
                  <a:lnTo>
                    <a:pt x="153" y="2499"/>
                  </a:lnTo>
                  <a:lnTo>
                    <a:pt x="179" y="2652"/>
                  </a:lnTo>
                  <a:lnTo>
                    <a:pt x="561" y="2754"/>
                  </a:lnTo>
                  <a:lnTo>
                    <a:pt x="816" y="2856"/>
                  </a:lnTo>
                  <a:lnTo>
                    <a:pt x="816" y="2856"/>
                  </a:lnTo>
                  <a:lnTo>
                    <a:pt x="714" y="2142"/>
                  </a:lnTo>
                  <a:lnTo>
                    <a:pt x="663" y="1454"/>
                  </a:lnTo>
                  <a:lnTo>
                    <a:pt x="638" y="740"/>
                  </a:lnTo>
                  <a:lnTo>
                    <a:pt x="689" y="51"/>
                  </a:lnTo>
                  <a:lnTo>
                    <a:pt x="33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2396;p101">
              <a:extLst>
                <a:ext uri="{FF2B5EF4-FFF2-40B4-BE49-F238E27FC236}">
                  <a16:creationId xmlns:a16="http://schemas.microsoft.com/office/drawing/2014/main" id="{C994FD31-D538-4378-8B0C-14EC56A75198}"/>
                </a:ext>
              </a:extLst>
            </p:cNvPr>
            <p:cNvSpPr/>
            <p:nvPr/>
          </p:nvSpPr>
          <p:spPr>
            <a:xfrm>
              <a:off x="7375394" y="2687878"/>
              <a:ext cx="700570" cy="36848"/>
            </a:xfrm>
            <a:custGeom>
              <a:avLst/>
              <a:gdLst/>
              <a:ahLst/>
              <a:cxnLst/>
              <a:rect l="l" t="t" r="r" b="b"/>
              <a:pathLst>
                <a:path w="41713" h="2194" extrusionOk="0">
                  <a:moveTo>
                    <a:pt x="307" y="1"/>
                  </a:moveTo>
                  <a:lnTo>
                    <a:pt x="307" y="358"/>
                  </a:lnTo>
                  <a:lnTo>
                    <a:pt x="256" y="766"/>
                  </a:lnTo>
                  <a:lnTo>
                    <a:pt x="205" y="1174"/>
                  </a:lnTo>
                  <a:lnTo>
                    <a:pt x="103" y="1556"/>
                  </a:lnTo>
                  <a:lnTo>
                    <a:pt x="1" y="1939"/>
                  </a:lnTo>
                  <a:lnTo>
                    <a:pt x="1939" y="1888"/>
                  </a:lnTo>
                  <a:lnTo>
                    <a:pt x="3876" y="1862"/>
                  </a:lnTo>
                  <a:lnTo>
                    <a:pt x="5814" y="1888"/>
                  </a:lnTo>
                  <a:lnTo>
                    <a:pt x="7777" y="1913"/>
                  </a:lnTo>
                  <a:lnTo>
                    <a:pt x="11653" y="2041"/>
                  </a:lnTo>
                  <a:lnTo>
                    <a:pt x="15553" y="2143"/>
                  </a:lnTo>
                  <a:lnTo>
                    <a:pt x="19021" y="2194"/>
                  </a:lnTo>
                  <a:lnTo>
                    <a:pt x="22488" y="2194"/>
                  </a:lnTo>
                  <a:lnTo>
                    <a:pt x="25956" y="2168"/>
                  </a:lnTo>
                  <a:lnTo>
                    <a:pt x="29449" y="2117"/>
                  </a:lnTo>
                  <a:lnTo>
                    <a:pt x="29474" y="2092"/>
                  </a:lnTo>
                  <a:lnTo>
                    <a:pt x="31004" y="2041"/>
                  </a:lnTo>
                  <a:lnTo>
                    <a:pt x="32534" y="2015"/>
                  </a:lnTo>
                  <a:lnTo>
                    <a:pt x="34063" y="2041"/>
                  </a:lnTo>
                  <a:lnTo>
                    <a:pt x="35593" y="2066"/>
                  </a:lnTo>
                  <a:lnTo>
                    <a:pt x="38653" y="2143"/>
                  </a:lnTo>
                  <a:lnTo>
                    <a:pt x="41712" y="2194"/>
                  </a:lnTo>
                  <a:lnTo>
                    <a:pt x="41534" y="1709"/>
                  </a:lnTo>
                  <a:lnTo>
                    <a:pt x="41381" y="1225"/>
                  </a:lnTo>
                  <a:lnTo>
                    <a:pt x="41279" y="715"/>
                  </a:lnTo>
                  <a:lnTo>
                    <a:pt x="41202" y="230"/>
                  </a:lnTo>
                  <a:lnTo>
                    <a:pt x="41126" y="256"/>
                  </a:lnTo>
                  <a:lnTo>
                    <a:pt x="41049" y="281"/>
                  </a:lnTo>
                  <a:lnTo>
                    <a:pt x="35950" y="307"/>
                  </a:lnTo>
                  <a:lnTo>
                    <a:pt x="30825" y="281"/>
                  </a:lnTo>
                  <a:lnTo>
                    <a:pt x="20602" y="205"/>
                  </a:lnTo>
                  <a:lnTo>
                    <a:pt x="18077" y="205"/>
                  </a:lnTo>
                  <a:lnTo>
                    <a:pt x="15553" y="230"/>
                  </a:lnTo>
                  <a:lnTo>
                    <a:pt x="10454" y="256"/>
                  </a:lnTo>
                  <a:lnTo>
                    <a:pt x="7905" y="256"/>
                  </a:lnTo>
                  <a:lnTo>
                    <a:pt x="5381" y="205"/>
                  </a:lnTo>
                  <a:lnTo>
                    <a:pt x="2831" y="128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2397;p101">
              <a:extLst>
                <a:ext uri="{FF2B5EF4-FFF2-40B4-BE49-F238E27FC236}">
                  <a16:creationId xmlns:a16="http://schemas.microsoft.com/office/drawing/2014/main" id="{A66EBA41-4011-B6E3-2626-7311608AD29A}"/>
                </a:ext>
              </a:extLst>
            </p:cNvPr>
            <p:cNvSpPr/>
            <p:nvPr/>
          </p:nvSpPr>
          <p:spPr>
            <a:xfrm>
              <a:off x="7947886" y="2312785"/>
              <a:ext cx="76249" cy="33422"/>
            </a:xfrm>
            <a:custGeom>
              <a:avLst/>
              <a:gdLst/>
              <a:ahLst/>
              <a:cxnLst/>
              <a:rect l="l" t="t" r="r" b="b"/>
              <a:pathLst>
                <a:path w="4540" h="1990" extrusionOk="0">
                  <a:moveTo>
                    <a:pt x="205" y="1"/>
                  </a:moveTo>
                  <a:lnTo>
                    <a:pt x="154" y="26"/>
                  </a:lnTo>
                  <a:lnTo>
                    <a:pt x="103" y="77"/>
                  </a:lnTo>
                  <a:lnTo>
                    <a:pt x="77" y="154"/>
                  </a:lnTo>
                  <a:lnTo>
                    <a:pt x="26" y="485"/>
                  </a:lnTo>
                  <a:lnTo>
                    <a:pt x="1" y="867"/>
                  </a:lnTo>
                  <a:lnTo>
                    <a:pt x="1" y="1046"/>
                  </a:lnTo>
                  <a:lnTo>
                    <a:pt x="26" y="1224"/>
                  </a:lnTo>
                  <a:lnTo>
                    <a:pt x="77" y="1403"/>
                  </a:lnTo>
                  <a:lnTo>
                    <a:pt x="154" y="1530"/>
                  </a:lnTo>
                  <a:lnTo>
                    <a:pt x="230" y="1607"/>
                  </a:lnTo>
                  <a:lnTo>
                    <a:pt x="332" y="1658"/>
                  </a:lnTo>
                  <a:lnTo>
                    <a:pt x="536" y="1760"/>
                  </a:lnTo>
                  <a:lnTo>
                    <a:pt x="766" y="1811"/>
                  </a:lnTo>
                  <a:lnTo>
                    <a:pt x="1021" y="1836"/>
                  </a:lnTo>
                  <a:lnTo>
                    <a:pt x="1964" y="1836"/>
                  </a:lnTo>
                  <a:lnTo>
                    <a:pt x="3239" y="1938"/>
                  </a:lnTo>
                  <a:lnTo>
                    <a:pt x="3723" y="1989"/>
                  </a:lnTo>
                  <a:lnTo>
                    <a:pt x="3978" y="1989"/>
                  </a:lnTo>
                  <a:lnTo>
                    <a:pt x="4106" y="1964"/>
                  </a:lnTo>
                  <a:lnTo>
                    <a:pt x="4208" y="1913"/>
                  </a:lnTo>
                  <a:lnTo>
                    <a:pt x="4310" y="1811"/>
                  </a:lnTo>
                  <a:lnTo>
                    <a:pt x="4412" y="1709"/>
                  </a:lnTo>
                  <a:lnTo>
                    <a:pt x="4463" y="1556"/>
                  </a:lnTo>
                  <a:lnTo>
                    <a:pt x="4514" y="1403"/>
                  </a:lnTo>
                  <a:lnTo>
                    <a:pt x="4539" y="1071"/>
                  </a:lnTo>
                  <a:lnTo>
                    <a:pt x="4539" y="765"/>
                  </a:lnTo>
                  <a:lnTo>
                    <a:pt x="4539" y="663"/>
                  </a:lnTo>
                  <a:lnTo>
                    <a:pt x="4488" y="587"/>
                  </a:lnTo>
                  <a:lnTo>
                    <a:pt x="4412" y="536"/>
                  </a:lnTo>
                  <a:lnTo>
                    <a:pt x="4335" y="510"/>
                  </a:lnTo>
                  <a:lnTo>
                    <a:pt x="4233" y="510"/>
                  </a:lnTo>
                  <a:lnTo>
                    <a:pt x="4157" y="561"/>
                  </a:lnTo>
                  <a:lnTo>
                    <a:pt x="4080" y="612"/>
                  </a:lnTo>
                  <a:lnTo>
                    <a:pt x="4029" y="689"/>
                  </a:lnTo>
                  <a:lnTo>
                    <a:pt x="3978" y="969"/>
                  </a:lnTo>
                  <a:lnTo>
                    <a:pt x="3927" y="1173"/>
                  </a:lnTo>
                  <a:lnTo>
                    <a:pt x="3876" y="1250"/>
                  </a:lnTo>
                  <a:lnTo>
                    <a:pt x="3800" y="1301"/>
                  </a:lnTo>
                  <a:lnTo>
                    <a:pt x="3698" y="1326"/>
                  </a:lnTo>
                  <a:lnTo>
                    <a:pt x="3545" y="1352"/>
                  </a:lnTo>
                  <a:lnTo>
                    <a:pt x="3188" y="1326"/>
                  </a:lnTo>
                  <a:lnTo>
                    <a:pt x="2831" y="1301"/>
                  </a:lnTo>
                  <a:lnTo>
                    <a:pt x="2117" y="1250"/>
                  </a:lnTo>
                  <a:lnTo>
                    <a:pt x="1454" y="1224"/>
                  </a:lnTo>
                  <a:lnTo>
                    <a:pt x="1097" y="1199"/>
                  </a:lnTo>
                  <a:lnTo>
                    <a:pt x="944" y="1173"/>
                  </a:lnTo>
                  <a:lnTo>
                    <a:pt x="791" y="1122"/>
                  </a:lnTo>
                  <a:lnTo>
                    <a:pt x="664" y="1046"/>
                  </a:lnTo>
                  <a:lnTo>
                    <a:pt x="613" y="995"/>
                  </a:lnTo>
                  <a:lnTo>
                    <a:pt x="587" y="944"/>
                  </a:lnTo>
                  <a:lnTo>
                    <a:pt x="587" y="816"/>
                  </a:lnTo>
                  <a:lnTo>
                    <a:pt x="562" y="638"/>
                  </a:lnTo>
                  <a:lnTo>
                    <a:pt x="485" y="154"/>
                  </a:lnTo>
                  <a:lnTo>
                    <a:pt x="460" y="77"/>
                  </a:lnTo>
                  <a:lnTo>
                    <a:pt x="409" y="5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2398;p101">
              <a:extLst>
                <a:ext uri="{FF2B5EF4-FFF2-40B4-BE49-F238E27FC236}">
                  <a16:creationId xmlns:a16="http://schemas.microsoft.com/office/drawing/2014/main" id="{6732068D-4402-3EBD-7CFF-85FABC80675D}"/>
                </a:ext>
              </a:extLst>
            </p:cNvPr>
            <p:cNvSpPr/>
            <p:nvPr/>
          </p:nvSpPr>
          <p:spPr>
            <a:xfrm>
              <a:off x="7908066" y="2287946"/>
              <a:ext cx="12865" cy="377266"/>
            </a:xfrm>
            <a:custGeom>
              <a:avLst/>
              <a:gdLst/>
              <a:ahLst/>
              <a:cxnLst/>
              <a:rect l="l" t="t" r="r" b="b"/>
              <a:pathLst>
                <a:path w="766" h="22463" extrusionOk="0">
                  <a:moveTo>
                    <a:pt x="409" y="1"/>
                  </a:moveTo>
                  <a:lnTo>
                    <a:pt x="332" y="26"/>
                  </a:lnTo>
                  <a:lnTo>
                    <a:pt x="281" y="52"/>
                  </a:lnTo>
                  <a:lnTo>
                    <a:pt x="230" y="103"/>
                  </a:lnTo>
                  <a:lnTo>
                    <a:pt x="230" y="179"/>
                  </a:lnTo>
                  <a:lnTo>
                    <a:pt x="179" y="1556"/>
                  </a:lnTo>
                  <a:lnTo>
                    <a:pt x="154" y="2933"/>
                  </a:lnTo>
                  <a:lnTo>
                    <a:pt x="154" y="4310"/>
                  </a:lnTo>
                  <a:lnTo>
                    <a:pt x="179" y="5686"/>
                  </a:lnTo>
                  <a:lnTo>
                    <a:pt x="230" y="8440"/>
                  </a:lnTo>
                  <a:lnTo>
                    <a:pt x="230" y="9817"/>
                  </a:lnTo>
                  <a:lnTo>
                    <a:pt x="230" y="11193"/>
                  </a:lnTo>
                  <a:lnTo>
                    <a:pt x="205" y="13947"/>
                  </a:lnTo>
                  <a:lnTo>
                    <a:pt x="128" y="16701"/>
                  </a:lnTo>
                  <a:lnTo>
                    <a:pt x="1" y="22208"/>
                  </a:lnTo>
                  <a:lnTo>
                    <a:pt x="26" y="22310"/>
                  </a:lnTo>
                  <a:lnTo>
                    <a:pt x="77" y="22386"/>
                  </a:lnTo>
                  <a:lnTo>
                    <a:pt x="154" y="22437"/>
                  </a:lnTo>
                  <a:lnTo>
                    <a:pt x="230" y="22463"/>
                  </a:lnTo>
                  <a:lnTo>
                    <a:pt x="332" y="22437"/>
                  </a:lnTo>
                  <a:lnTo>
                    <a:pt x="409" y="22386"/>
                  </a:lnTo>
                  <a:lnTo>
                    <a:pt x="460" y="22310"/>
                  </a:lnTo>
                  <a:lnTo>
                    <a:pt x="485" y="22208"/>
                  </a:lnTo>
                  <a:lnTo>
                    <a:pt x="587" y="19454"/>
                  </a:lnTo>
                  <a:lnTo>
                    <a:pt x="638" y="16701"/>
                  </a:lnTo>
                  <a:lnTo>
                    <a:pt x="664" y="13947"/>
                  </a:lnTo>
                  <a:lnTo>
                    <a:pt x="689" y="11193"/>
                  </a:lnTo>
                  <a:lnTo>
                    <a:pt x="740" y="8465"/>
                  </a:lnTo>
                  <a:lnTo>
                    <a:pt x="766" y="5686"/>
                  </a:lnTo>
                  <a:lnTo>
                    <a:pt x="740" y="4310"/>
                  </a:lnTo>
                  <a:lnTo>
                    <a:pt x="715" y="2933"/>
                  </a:lnTo>
                  <a:lnTo>
                    <a:pt x="664" y="1556"/>
                  </a:lnTo>
                  <a:lnTo>
                    <a:pt x="587" y="179"/>
                  </a:lnTo>
                  <a:lnTo>
                    <a:pt x="562" y="103"/>
                  </a:lnTo>
                  <a:lnTo>
                    <a:pt x="511" y="52"/>
                  </a:lnTo>
                  <a:lnTo>
                    <a:pt x="460" y="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2399;p101">
              <a:extLst>
                <a:ext uri="{FF2B5EF4-FFF2-40B4-BE49-F238E27FC236}">
                  <a16:creationId xmlns:a16="http://schemas.microsoft.com/office/drawing/2014/main" id="{B1D270D7-997D-F9BE-D524-70133687CE79}"/>
                </a:ext>
              </a:extLst>
            </p:cNvPr>
            <p:cNvSpPr/>
            <p:nvPr/>
          </p:nvSpPr>
          <p:spPr>
            <a:xfrm>
              <a:off x="7437920" y="2493479"/>
              <a:ext cx="414937" cy="191429"/>
            </a:xfrm>
            <a:custGeom>
              <a:avLst/>
              <a:gdLst/>
              <a:ahLst/>
              <a:cxnLst/>
              <a:rect l="l" t="t" r="r" b="b"/>
              <a:pathLst>
                <a:path w="24706" h="11398" extrusionOk="0">
                  <a:moveTo>
                    <a:pt x="8235" y="1480"/>
                  </a:moveTo>
                  <a:lnTo>
                    <a:pt x="8465" y="1582"/>
                  </a:lnTo>
                  <a:lnTo>
                    <a:pt x="8694" y="1709"/>
                  </a:lnTo>
                  <a:lnTo>
                    <a:pt x="8873" y="1887"/>
                  </a:lnTo>
                  <a:lnTo>
                    <a:pt x="9026" y="2066"/>
                  </a:lnTo>
                  <a:lnTo>
                    <a:pt x="9179" y="2295"/>
                  </a:lnTo>
                  <a:lnTo>
                    <a:pt x="9281" y="2525"/>
                  </a:lnTo>
                  <a:lnTo>
                    <a:pt x="9357" y="2754"/>
                  </a:lnTo>
                  <a:lnTo>
                    <a:pt x="9408" y="3009"/>
                  </a:lnTo>
                  <a:lnTo>
                    <a:pt x="9383" y="3060"/>
                  </a:lnTo>
                  <a:lnTo>
                    <a:pt x="9357" y="3111"/>
                  </a:lnTo>
                  <a:lnTo>
                    <a:pt x="9281" y="3137"/>
                  </a:lnTo>
                  <a:lnTo>
                    <a:pt x="9230" y="3137"/>
                  </a:lnTo>
                  <a:lnTo>
                    <a:pt x="9000" y="3035"/>
                  </a:lnTo>
                  <a:lnTo>
                    <a:pt x="8771" y="2933"/>
                  </a:lnTo>
                  <a:lnTo>
                    <a:pt x="8592" y="2780"/>
                  </a:lnTo>
                  <a:lnTo>
                    <a:pt x="8439" y="2601"/>
                  </a:lnTo>
                  <a:lnTo>
                    <a:pt x="8286" y="2397"/>
                  </a:lnTo>
                  <a:lnTo>
                    <a:pt x="8185" y="2168"/>
                  </a:lnTo>
                  <a:lnTo>
                    <a:pt x="8134" y="1938"/>
                  </a:lnTo>
                  <a:lnTo>
                    <a:pt x="8108" y="1684"/>
                  </a:lnTo>
                  <a:lnTo>
                    <a:pt x="8083" y="1607"/>
                  </a:lnTo>
                  <a:lnTo>
                    <a:pt x="8083" y="1531"/>
                  </a:lnTo>
                  <a:lnTo>
                    <a:pt x="8159" y="1480"/>
                  </a:lnTo>
                  <a:close/>
                  <a:moveTo>
                    <a:pt x="7547" y="2040"/>
                  </a:moveTo>
                  <a:lnTo>
                    <a:pt x="7624" y="2066"/>
                  </a:lnTo>
                  <a:lnTo>
                    <a:pt x="7700" y="2117"/>
                  </a:lnTo>
                  <a:lnTo>
                    <a:pt x="7700" y="2142"/>
                  </a:lnTo>
                  <a:lnTo>
                    <a:pt x="7700" y="2193"/>
                  </a:lnTo>
                  <a:lnTo>
                    <a:pt x="7675" y="2397"/>
                  </a:lnTo>
                  <a:lnTo>
                    <a:pt x="7598" y="2601"/>
                  </a:lnTo>
                  <a:lnTo>
                    <a:pt x="7522" y="2805"/>
                  </a:lnTo>
                  <a:lnTo>
                    <a:pt x="7394" y="2984"/>
                  </a:lnTo>
                  <a:lnTo>
                    <a:pt x="7267" y="3111"/>
                  </a:lnTo>
                  <a:lnTo>
                    <a:pt x="7088" y="3213"/>
                  </a:lnTo>
                  <a:lnTo>
                    <a:pt x="6986" y="3264"/>
                  </a:lnTo>
                  <a:lnTo>
                    <a:pt x="6808" y="3264"/>
                  </a:lnTo>
                  <a:lnTo>
                    <a:pt x="6731" y="3239"/>
                  </a:lnTo>
                  <a:lnTo>
                    <a:pt x="6629" y="3188"/>
                  </a:lnTo>
                  <a:lnTo>
                    <a:pt x="6578" y="3111"/>
                  </a:lnTo>
                  <a:lnTo>
                    <a:pt x="6553" y="3009"/>
                  </a:lnTo>
                  <a:lnTo>
                    <a:pt x="6553" y="2907"/>
                  </a:lnTo>
                  <a:lnTo>
                    <a:pt x="6578" y="2805"/>
                  </a:lnTo>
                  <a:lnTo>
                    <a:pt x="6604" y="2703"/>
                  </a:lnTo>
                  <a:lnTo>
                    <a:pt x="6706" y="2525"/>
                  </a:lnTo>
                  <a:lnTo>
                    <a:pt x="6833" y="2372"/>
                  </a:lnTo>
                  <a:lnTo>
                    <a:pt x="6986" y="2219"/>
                  </a:lnTo>
                  <a:lnTo>
                    <a:pt x="7165" y="2117"/>
                  </a:lnTo>
                  <a:lnTo>
                    <a:pt x="7369" y="2040"/>
                  </a:lnTo>
                  <a:lnTo>
                    <a:pt x="7420" y="2040"/>
                  </a:lnTo>
                  <a:lnTo>
                    <a:pt x="7471" y="2066"/>
                  </a:lnTo>
                  <a:lnTo>
                    <a:pt x="7547" y="2040"/>
                  </a:lnTo>
                  <a:close/>
                  <a:moveTo>
                    <a:pt x="8083" y="3468"/>
                  </a:moveTo>
                  <a:lnTo>
                    <a:pt x="8185" y="3494"/>
                  </a:lnTo>
                  <a:lnTo>
                    <a:pt x="8312" y="3570"/>
                  </a:lnTo>
                  <a:lnTo>
                    <a:pt x="8439" y="3672"/>
                  </a:lnTo>
                  <a:lnTo>
                    <a:pt x="8541" y="3774"/>
                  </a:lnTo>
                  <a:lnTo>
                    <a:pt x="8643" y="3876"/>
                  </a:lnTo>
                  <a:lnTo>
                    <a:pt x="8720" y="4004"/>
                  </a:lnTo>
                  <a:lnTo>
                    <a:pt x="8796" y="4131"/>
                  </a:lnTo>
                  <a:lnTo>
                    <a:pt x="8847" y="4259"/>
                  </a:lnTo>
                  <a:lnTo>
                    <a:pt x="8873" y="4412"/>
                  </a:lnTo>
                  <a:lnTo>
                    <a:pt x="8898" y="4641"/>
                  </a:lnTo>
                  <a:lnTo>
                    <a:pt x="8898" y="4743"/>
                  </a:lnTo>
                  <a:lnTo>
                    <a:pt x="8873" y="4845"/>
                  </a:lnTo>
                  <a:lnTo>
                    <a:pt x="8822" y="4947"/>
                  </a:lnTo>
                  <a:lnTo>
                    <a:pt x="8771" y="5049"/>
                  </a:lnTo>
                  <a:lnTo>
                    <a:pt x="8694" y="5100"/>
                  </a:lnTo>
                  <a:lnTo>
                    <a:pt x="8592" y="5151"/>
                  </a:lnTo>
                  <a:lnTo>
                    <a:pt x="8465" y="5176"/>
                  </a:lnTo>
                  <a:lnTo>
                    <a:pt x="8363" y="5151"/>
                  </a:lnTo>
                  <a:lnTo>
                    <a:pt x="8235" y="5100"/>
                  </a:lnTo>
                  <a:lnTo>
                    <a:pt x="8159" y="5023"/>
                  </a:lnTo>
                  <a:lnTo>
                    <a:pt x="8057" y="4921"/>
                  </a:lnTo>
                  <a:lnTo>
                    <a:pt x="7981" y="4820"/>
                  </a:lnTo>
                  <a:lnTo>
                    <a:pt x="7879" y="4590"/>
                  </a:lnTo>
                  <a:lnTo>
                    <a:pt x="7828" y="4463"/>
                  </a:lnTo>
                  <a:lnTo>
                    <a:pt x="7802" y="4335"/>
                  </a:lnTo>
                  <a:lnTo>
                    <a:pt x="7777" y="4055"/>
                  </a:lnTo>
                  <a:lnTo>
                    <a:pt x="7802" y="3927"/>
                  </a:lnTo>
                  <a:lnTo>
                    <a:pt x="7828" y="3800"/>
                  </a:lnTo>
                  <a:lnTo>
                    <a:pt x="7879" y="3672"/>
                  </a:lnTo>
                  <a:lnTo>
                    <a:pt x="7955" y="3545"/>
                  </a:lnTo>
                  <a:lnTo>
                    <a:pt x="7981" y="3519"/>
                  </a:lnTo>
                  <a:lnTo>
                    <a:pt x="8006" y="3519"/>
                  </a:lnTo>
                  <a:lnTo>
                    <a:pt x="8083" y="3468"/>
                  </a:lnTo>
                  <a:close/>
                  <a:moveTo>
                    <a:pt x="16318" y="4361"/>
                  </a:moveTo>
                  <a:lnTo>
                    <a:pt x="16573" y="4386"/>
                  </a:lnTo>
                  <a:lnTo>
                    <a:pt x="16828" y="4463"/>
                  </a:lnTo>
                  <a:lnTo>
                    <a:pt x="17006" y="4539"/>
                  </a:lnTo>
                  <a:lnTo>
                    <a:pt x="17185" y="4667"/>
                  </a:lnTo>
                  <a:lnTo>
                    <a:pt x="17261" y="4743"/>
                  </a:lnTo>
                  <a:lnTo>
                    <a:pt x="17312" y="4820"/>
                  </a:lnTo>
                  <a:lnTo>
                    <a:pt x="17363" y="4921"/>
                  </a:lnTo>
                  <a:lnTo>
                    <a:pt x="17363" y="4998"/>
                  </a:lnTo>
                  <a:lnTo>
                    <a:pt x="17312" y="5100"/>
                  </a:lnTo>
                  <a:lnTo>
                    <a:pt x="17261" y="5151"/>
                  </a:lnTo>
                  <a:lnTo>
                    <a:pt x="17185" y="5202"/>
                  </a:lnTo>
                  <a:lnTo>
                    <a:pt x="17108" y="5227"/>
                  </a:lnTo>
                  <a:lnTo>
                    <a:pt x="16930" y="5227"/>
                  </a:lnTo>
                  <a:lnTo>
                    <a:pt x="16751" y="5202"/>
                  </a:lnTo>
                  <a:lnTo>
                    <a:pt x="16496" y="5125"/>
                  </a:lnTo>
                  <a:lnTo>
                    <a:pt x="16267" y="5023"/>
                  </a:lnTo>
                  <a:lnTo>
                    <a:pt x="16063" y="4871"/>
                  </a:lnTo>
                  <a:lnTo>
                    <a:pt x="15884" y="4692"/>
                  </a:lnTo>
                  <a:lnTo>
                    <a:pt x="15782" y="4692"/>
                  </a:lnTo>
                  <a:lnTo>
                    <a:pt x="15731" y="4641"/>
                  </a:lnTo>
                  <a:lnTo>
                    <a:pt x="15731" y="4616"/>
                  </a:lnTo>
                  <a:lnTo>
                    <a:pt x="15731" y="4565"/>
                  </a:lnTo>
                  <a:lnTo>
                    <a:pt x="15731" y="4514"/>
                  </a:lnTo>
                  <a:lnTo>
                    <a:pt x="15757" y="4463"/>
                  </a:lnTo>
                  <a:lnTo>
                    <a:pt x="15808" y="4437"/>
                  </a:lnTo>
                  <a:lnTo>
                    <a:pt x="16063" y="4361"/>
                  </a:lnTo>
                  <a:close/>
                  <a:moveTo>
                    <a:pt x="15604" y="5227"/>
                  </a:moveTo>
                  <a:lnTo>
                    <a:pt x="15655" y="5253"/>
                  </a:lnTo>
                  <a:lnTo>
                    <a:pt x="15680" y="5278"/>
                  </a:lnTo>
                  <a:lnTo>
                    <a:pt x="15884" y="5559"/>
                  </a:lnTo>
                  <a:lnTo>
                    <a:pt x="16088" y="5890"/>
                  </a:lnTo>
                  <a:lnTo>
                    <a:pt x="16165" y="6069"/>
                  </a:lnTo>
                  <a:lnTo>
                    <a:pt x="16241" y="6247"/>
                  </a:lnTo>
                  <a:lnTo>
                    <a:pt x="16292" y="6400"/>
                  </a:lnTo>
                  <a:lnTo>
                    <a:pt x="16318" y="6579"/>
                  </a:lnTo>
                  <a:lnTo>
                    <a:pt x="16318" y="6655"/>
                  </a:lnTo>
                  <a:lnTo>
                    <a:pt x="16292" y="6757"/>
                  </a:lnTo>
                  <a:lnTo>
                    <a:pt x="16267" y="6834"/>
                  </a:lnTo>
                  <a:lnTo>
                    <a:pt x="16216" y="6910"/>
                  </a:lnTo>
                  <a:lnTo>
                    <a:pt x="16165" y="6961"/>
                  </a:lnTo>
                  <a:lnTo>
                    <a:pt x="16088" y="7012"/>
                  </a:lnTo>
                  <a:lnTo>
                    <a:pt x="16012" y="7038"/>
                  </a:lnTo>
                  <a:lnTo>
                    <a:pt x="15910" y="7012"/>
                  </a:lnTo>
                  <a:lnTo>
                    <a:pt x="15833" y="6987"/>
                  </a:lnTo>
                  <a:lnTo>
                    <a:pt x="15731" y="6936"/>
                  </a:lnTo>
                  <a:lnTo>
                    <a:pt x="15655" y="6859"/>
                  </a:lnTo>
                  <a:lnTo>
                    <a:pt x="15578" y="6757"/>
                  </a:lnTo>
                  <a:lnTo>
                    <a:pt x="15476" y="6553"/>
                  </a:lnTo>
                  <a:lnTo>
                    <a:pt x="15400" y="6349"/>
                  </a:lnTo>
                  <a:lnTo>
                    <a:pt x="15374" y="6120"/>
                  </a:lnTo>
                  <a:lnTo>
                    <a:pt x="15374" y="5890"/>
                  </a:lnTo>
                  <a:lnTo>
                    <a:pt x="15425" y="5661"/>
                  </a:lnTo>
                  <a:lnTo>
                    <a:pt x="15502" y="5457"/>
                  </a:lnTo>
                  <a:lnTo>
                    <a:pt x="15476" y="5406"/>
                  </a:lnTo>
                  <a:lnTo>
                    <a:pt x="15451" y="5355"/>
                  </a:lnTo>
                  <a:lnTo>
                    <a:pt x="15451" y="5304"/>
                  </a:lnTo>
                  <a:lnTo>
                    <a:pt x="15476" y="5278"/>
                  </a:lnTo>
                  <a:lnTo>
                    <a:pt x="15527" y="5253"/>
                  </a:lnTo>
                  <a:lnTo>
                    <a:pt x="15553" y="5227"/>
                  </a:lnTo>
                  <a:close/>
                  <a:moveTo>
                    <a:pt x="21646" y="7548"/>
                  </a:moveTo>
                  <a:lnTo>
                    <a:pt x="21748" y="7599"/>
                  </a:lnTo>
                  <a:lnTo>
                    <a:pt x="21850" y="7675"/>
                  </a:lnTo>
                  <a:lnTo>
                    <a:pt x="21978" y="7803"/>
                  </a:lnTo>
                  <a:lnTo>
                    <a:pt x="22080" y="7981"/>
                  </a:lnTo>
                  <a:lnTo>
                    <a:pt x="22156" y="8159"/>
                  </a:lnTo>
                  <a:lnTo>
                    <a:pt x="22182" y="8338"/>
                  </a:lnTo>
                  <a:lnTo>
                    <a:pt x="22182" y="8542"/>
                  </a:lnTo>
                  <a:lnTo>
                    <a:pt x="22284" y="8542"/>
                  </a:lnTo>
                  <a:lnTo>
                    <a:pt x="22309" y="8567"/>
                  </a:lnTo>
                  <a:lnTo>
                    <a:pt x="22309" y="8618"/>
                  </a:lnTo>
                  <a:lnTo>
                    <a:pt x="22284" y="8669"/>
                  </a:lnTo>
                  <a:lnTo>
                    <a:pt x="22156" y="8695"/>
                  </a:lnTo>
                  <a:lnTo>
                    <a:pt x="22156" y="8720"/>
                  </a:lnTo>
                  <a:lnTo>
                    <a:pt x="22105" y="8771"/>
                  </a:lnTo>
                  <a:lnTo>
                    <a:pt x="22003" y="8771"/>
                  </a:lnTo>
                  <a:lnTo>
                    <a:pt x="21952" y="8720"/>
                  </a:lnTo>
                  <a:lnTo>
                    <a:pt x="21825" y="8669"/>
                  </a:lnTo>
                  <a:lnTo>
                    <a:pt x="21723" y="8618"/>
                  </a:lnTo>
                  <a:lnTo>
                    <a:pt x="21595" y="8542"/>
                  </a:lnTo>
                  <a:lnTo>
                    <a:pt x="21519" y="8440"/>
                  </a:lnTo>
                  <a:lnTo>
                    <a:pt x="21391" y="8261"/>
                  </a:lnTo>
                  <a:lnTo>
                    <a:pt x="21289" y="8083"/>
                  </a:lnTo>
                  <a:lnTo>
                    <a:pt x="21264" y="7981"/>
                  </a:lnTo>
                  <a:lnTo>
                    <a:pt x="21264" y="7854"/>
                  </a:lnTo>
                  <a:lnTo>
                    <a:pt x="21264" y="7752"/>
                  </a:lnTo>
                  <a:lnTo>
                    <a:pt x="21315" y="7675"/>
                  </a:lnTo>
                  <a:lnTo>
                    <a:pt x="21391" y="7573"/>
                  </a:lnTo>
                  <a:lnTo>
                    <a:pt x="21468" y="7548"/>
                  </a:lnTo>
                  <a:close/>
                  <a:moveTo>
                    <a:pt x="1454" y="7854"/>
                  </a:moveTo>
                  <a:lnTo>
                    <a:pt x="1505" y="7905"/>
                  </a:lnTo>
                  <a:lnTo>
                    <a:pt x="1505" y="7955"/>
                  </a:lnTo>
                  <a:lnTo>
                    <a:pt x="1505" y="7981"/>
                  </a:lnTo>
                  <a:lnTo>
                    <a:pt x="1479" y="8006"/>
                  </a:lnTo>
                  <a:lnTo>
                    <a:pt x="1454" y="8057"/>
                  </a:lnTo>
                  <a:lnTo>
                    <a:pt x="1479" y="8057"/>
                  </a:lnTo>
                  <a:lnTo>
                    <a:pt x="1479" y="8083"/>
                  </a:lnTo>
                  <a:lnTo>
                    <a:pt x="1505" y="8338"/>
                  </a:lnTo>
                  <a:lnTo>
                    <a:pt x="1530" y="8593"/>
                  </a:lnTo>
                  <a:lnTo>
                    <a:pt x="1530" y="8848"/>
                  </a:lnTo>
                  <a:lnTo>
                    <a:pt x="1505" y="8975"/>
                  </a:lnTo>
                  <a:lnTo>
                    <a:pt x="1454" y="9103"/>
                  </a:lnTo>
                  <a:lnTo>
                    <a:pt x="1428" y="9179"/>
                  </a:lnTo>
                  <a:lnTo>
                    <a:pt x="1352" y="9256"/>
                  </a:lnTo>
                  <a:lnTo>
                    <a:pt x="1224" y="9358"/>
                  </a:lnTo>
                  <a:lnTo>
                    <a:pt x="1148" y="9383"/>
                  </a:lnTo>
                  <a:lnTo>
                    <a:pt x="969" y="9383"/>
                  </a:lnTo>
                  <a:lnTo>
                    <a:pt x="893" y="9358"/>
                  </a:lnTo>
                  <a:lnTo>
                    <a:pt x="791" y="9307"/>
                  </a:lnTo>
                  <a:lnTo>
                    <a:pt x="714" y="9230"/>
                  </a:lnTo>
                  <a:lnTo>
                    <a:pt x="689" y="9154"/>
                  </a:lnTo>
                  <a:lnTo>
                    <a:pt x="663" y="9052"/>
                  </a:lnTo>
                  <a:lnTo>
                    <a:pt x="663" y="8950"/>
                  </a:lnTo>
                  <a:lnTo>
                    <a:pt x="689" y="8848"/>
                  </a:lnTo>
                  <a:lnTo>
                    <a:pt x="740" y="8644"/>
                  </a:lnTo>
                  <a:lnTo>
                    <a:pt x="867" y="8414"/>
                  </a:lnTo>
                  <a:lnTo>
                    <a:pt x="995" y="8210"/>
                  </a:lnTo>
                  <a:lnTo>
                    <a:pt x="1173" y="8032"/>
                  </a:lnTo>
                  <a:lnTo>
                    <a:pt x="1377" y="7879"/>
                  </a:lnTo>
                  <a:lnTo>
                    <a:pt x="1403" y="7854"/>
                  </a:lnTo>
                  <a:close/>
                  <a:moveTo>
                    <a:pt x="21825" y="9358"/>
                  </a:moveTo>
                  <a:lnTo>
                    <a:pt x="22029" y="9434"/>
                  </a:lnTo>
                  <a:lnTo>
                    <a:pt x="22233" y="9536"/>
                  </a:lnTo>
                  <a:lnTo>
                    <a:pt x="22386" y="9689"/>
                  </a:lnTo>
                  <a:lnTo>
                    <a:pt x="22539" y="9868"/>
                  </a:lnTo>
                  <a:lnTo>
                    <a:pt x="22615" y="9970"/>
                  </a:lnTo>
                  <a:lnTo>
                    <a:pt x="22666" y="10072"/>
                  </a:lnTo>
                  <a:lnTo>
                    <a:pt x="22692" y="10174"/>
                  </a:lnTo>
                  <a:lnTo>
                    <a:pt x="22692" y="10276"/>
                  </a:lnTo>
                  <a:lnTo>
                    <a:pt x="22666" y="10301"/>
                  </a:lnTo>
                  <a:lnTo>
                    <a:pt x="22692" y="10301"/>
                  </a:lnTo>
                  <a:lnTo>
                    <a:pt x="22743" y="10327"/>
                  </a:lnTo>
                  <a:lnTo>
                    <a:pt x="22743" y="10378"/>
                  </a:lnTo>
                  <a:lnTo>
                    <a:pt x="22743" y="10429"/>
                  </a:lnTo>
                  <a:lnTo>
                    <a:pt x="22692" y="10454"/>
                  </a:lnTo>
                  <a:lnTo>
                    <a:pt x="22411" y="10403"/>
                  </a:lnTo>
                  <a:lnTo>
                    <a:pt x="22131" y="10352"/>
                  </a:lnTo>
                  <a:lnTo>
                    <a:pt x="21876" y="10225"/>
                  </a:lnTo>
                  <a:lnTo>
                    <a:pt x="21646" y="10072"/>
                  </a:lnTo>
                  <a:lnTo>
                    <a:pt x="21493" y="9970"/>
                  </a:lnTo>
                  <a:lnTo>
                    <a:pt x="21366" y="9791"/>
                  </a:lnTo>
                  <a:lnTo>
                    <a:pt x="21340" y="9715"/>
                  </a:lnTo>
                  <a:lnTo>
                    <a:pt x="21315" y="9613"/>
                  </a:lnTo>
                  <a:lnTo>
                    <a:pt x="21340" y="9536"/>
                  </a:lnTo>
                  <a:lnTo>
                    <a:pt x="21391" y="9434"/>
                  </a:lnTo>
                  <a:lnTo>
                    <a:pt x="21493" y="9383"/>
                  </a:lnTo>
                  <a:lnTo>
                    <a:pt x="21595" y="9358"/>
                  </a:lnTo>
                  <a:close/>
                  <a:moveTo>
                    <a:pt x="1199" y="9664"/>
                  </a:moveTo>
                  <a:lnTo>
                    <a:pt x="1326" y="9689"/>
                  </a:lnTo>
                  <a:lnTo>
                    <a:pt x="1530" y="9766"/>
                  </a:lnTo>
                  <a:lnTo>
                    <a:pt x="1734" y="9842"/>
                  </a:lnTo>
                  <a:lnTo>
                    <a:pt x="1887" y="9944"/>
                  </a:lnTo>
                  <a:lnTo>
                    <a:pt x="2015" y="10097"/>
                  </a:lnTo>
                  <a:lnTo>
                    <a:pt x="2040" y="10174"/>
                  </a:lnTo>
                  <a:lnTo>
                    <a:pt x="2066" y="10250"/>
                  </a:lnTo>
                  <a:lnTo>
                    <a:pt x="2066" y="10327"/>
                  </a:lnTo>
                  <a:lnTo>
                    <a:pt x="2015" y="10429"/>
                  </a:lnTo>
                  <a:lnTo>
                    <a:pt x="1964" y="10480"/>
                  </a:lnTo>
                  <a:lnTo>
                    <a:pt x="1887" y="10531"/>
                  </a:lnTo>
                  <a:lnTo>
                    <a:pt x="1811" y="10556"/>
                  </a:lnTo>
                  <a:lnTo>
                    <a:pt x="1530" y="10556"/>
                  </a:lnTo>
                  <a:lnTo>
                    <a:pt x="1377" y="10505"/>
                  </a:lnTo>
                  <a:lnTo>
                    <a:pt x="1224" y="10403"/>
                  </a:lnTo>
                  <a:lnTo>
                    <a:pt x="1071" y="10276"/>
                  </a:lnTo>
                  <a:lnTo>
                    <a:pt x="969" y="10123"/>
                  </a:lnTo>
                  <a:lnTo>
                    <a:pt x="893" y="9944"/>
                  </a:lnTo>
                  <a:lnTo>
                    <a:pt x="842" y="9893"/>
                  </a:lnTo>
                  <a:lnTo>
                    <a:pt x="816" y="9842"/>
                  </a:lnTo>
                  <a:lnTo>
                    <a:pt x="842" y="9766"/>
                  </a:lnTo>
                  <a:lnTo>
                    <a:pt x="867" y="9740"/>
                  </a:lnTo>
                  <a:lnTo>
                    <a:pt x="969" y="9689"/>
                  </a:lnTo>
                  <a:lnTo>
                    <a:pt x="1097" y="9664"/>
                  </a:lnTo>
                  <a:close/>
                  <a:moveTo>
                    <a:pt x="6578" y="9766"/>
                  </a:moveTo>
                  <a:lnTo>
                    <a:pt x="6859" y="9817"/>
                  </a:lnTo>
                  <a:lnTo>
                    <a:pt x="7165" y="9893"/>
                  </a:lnTo>
                  <a:lnTo>
                    <a:pt x="7420" y="9995"/>
                  </a:lnTo>
                  <a:lnTo>
                    <a:pt x="7649" y="10097"/>
                  </a:lnTo>
                  <a:lnTo>
                    <a:pt x="7802" y="10199"/>
                  </a:lnTo>
                  <a:lnTo>
                    <a:pt x="7828" y="10250"/>
                  </a:lnTo>
                  <a:lnTo>
                    <a:pt x="7828" y="10301"/>
                  </a:lnTo>
                  <a:lnTo>
                    <a:pt x="7802" y="10352"/>
                  </a:lnTo>
                  <a:lnTo>
                    <a:pt x="7751" y="10378"/>
                  </a:lnTo>
                  <a:lnTo>
                    <a:pt x="7726" y="10352"/>
                  </a:lnTo>
                  <a:lnTo>
                    <a:pt x="7700" y="10378"/>
                  </a:lnTo>
                  <a:lnTo>
                    <a:pt x="7496" y="10556"/>
                  </a:lnTo>
                  <a:lnTo>
                    <a:pt x="7267" y="10658"/>
                  </a:lnTo>
                  <a:lnTo>
                    <a:pt x="7139" y="10684"/>
                  </a:lnTo>
                  <a:lnTo>
                    <a:pt x="6757" y="10684"/>
                  </a:lnTo>
                  <a:lnTo>
                    <a:pt x="6527" y="10607"/>
                  </a:lnTo>
                  <a:lnTo>
                    <a:pt x="6425" y="10556"/>
                  </a:lnTo>
                  <a:lnTo>
                    <a:pt x="6323" y="10505"/>
                  </a:lnTo>
                  <a:lnTo>
                    <a:pt x="6247" y="10429"/>
                  </a:lnTo>
                  <a:lnTo>
                    <a:pt x="6196" y="10327"/>
                  </a:lnTo>
                  <a:lnTo>
                    <a:pt x="6145" y="10225"/>
                  </a:lnTo>
                  <a:lnTo>
                    <a:pt x="6119" y="10123"/>
                  </a:lnTo>
                  <a:lnTo>
                    <a:pt x="6145" y="9995"/>
                  </a:lnTo>
                  <a:lnTo>
                    <a:pt x="6196" y="9919"/>
                  </a:lnTo>
                  <a:lnTo>
                    <a:pt x="6247" y="9842"/>
                  </a:lnTo>
                  <a:lnTo>
                    <a:pt x="6349" y="9791"/>
                  </a:lnTo>
                  <a:lnTo>
                    <a:pt x="6451" y="9766"/>
                  </a:lnTo>
                  <a:close/>
                  <a:moveTo>
                    <a:pt x="20473" y="10250"/>
                  </a:moveTo>
                  <a:lnTo>
                    <a:pt x="20575" y="10301"/>
                  </a:lnTo>
                  <a:lnTo>
                    <a:pt x="20677" y="10327"/>
                  </a:lnTo>
                  <a:lnTo>
                    <a:pt x="20779" y="10403"/>
                  </a:lnTo>
                  <a:lnTo>
                    <a:pt x="20856" y="10480"/>
                  </a:lnTo>
                  <a:lnTo>
                    <a:pt x="20932" y="10582"/>
                  </a:lnTo>
                  <a:lnTo>
                    <a:pt x="20958" y="10607"/>
                  </a:lnTo>
                  <a:lnTo>
                    <a:pt x="20958" y="10658"/>
                  </a:lnTo>
                  <a:lnTo>
                    <a:pt x="20907" y="10735"/>
                  </a:lnTo>
                  <a:lnTo>
                    <a:pt x="20830" y="10786"/>
                  </a:lnTo>
                  <a:lnTo>
                    <a:pt x="20779" y="10786"/>
                  </a:lnTo>
                  <a:lnTo>
                    <a:pt x="20754" y="10760"/>
                  </a:lnTo>
                  <a:lnTo>
                    <a:pt x="20703" y="10786"/>
                  </a:lnTo>
                  <a:lnTo>
                    <a:pt x="20575" y="10888"/>
                  </a:lnTo>
                  <a:lnTo>
                    <a:pt x="20422" y="10939"/>
                  </a:lnTo>
                  <a:lnTo>
                    <a:pt x="20269" y="10989"/>
                  </a:lnTo>
                  <a:lnTo>
                    <a:pt x="20117" y="11015"/>
                  </a:lnTo>
                  <a:lnTo>
                    <a:pt x="19938" y="11040"/>
                  </a:lnTo>
                  <a:lnTo>
                    <a:pt x="19785" y="11040"/>
                  </a:lnTo>
                  <a:lnTo>
                    <a:pt x="19632" y="11015"/>
                  </a:lnTo>
                  <a:lnTo>
                    <a:pt x="19454" y="10964"/>
                  </a:lnTo>
                  <a:lnTo>
                    <a:pt x="19403" y="10939"/>
                  </a:lnTo>
                  <a:lnTo>
                    <a:pt x="19352" y="10888"/>
                  </a:lnTo>
                  <a:lnTo>
                    <a:pt x="19352" y="10811"/>
                  </a:lnTo>
                  <a:lnTo>
                    <a:pt x="19377" y="10760"/>
                  </a:lnTo>
                  <a:lnTo>
                    <a:pt x="19428" y="10658"/>
                  </a:lnTo>
                  <a:lnTo>
                    <a:pt x="19505" y="10582"/>
                  </a:lnTo>
                  <a:lnTo>
                    <a:pt x="19683" y="10429"/>
                  </a:lnTo>
                  <a:lnTo>
                    <a:pt x="19887" y="10327"/>
                  </a:lnTo>
                  <a:lnTo>
                    <a:pt x="20117" y="10250"/>
                  </a:lnTo>
                  <a:close/>
                  <a:moveTo>
                    <a:pt x="11805" y="1"/>
                  </a:moveTo>
                  <a:lnTo>
                    <a:pt x="10938" y="26"/>
                  </a:lnTo>
                  <a:lnTo>
                    <a:pt x="10071" y="103"/>
                  </a:lnTo>
                  <a:lnTo>
                    <a:pt x="9204" y="230"/>
                  </a:lnTo>
                  <a:lnTo>
                    <a:pt x="8363" y="409"/>
                  </a:lnTo>
                  <a:lnTo>
                    <a:pt x="7547" y="664"/>
                  </a:lnTo>
                  <a:lnTo>
                    <a:pt x="6731" y="944"/>
                  </a:lnTo>
                  <a:lnTo>
                    <a:pt x="5966" y="1301"/>
                  </a:lnTo>
                  <a:lnTo>
                    <a:pt x="5915" y="1352"/>
                  </a:lnTo>
                  <a:lnTo>
                    <a:pt x="5686" y="1531"/>
                  </a:lnTo>
                  <a:lnTo>
                    <a:pt x="5507" y="1735"/>
                  </a:lnTo>
                  <a:lnTo>
                    <a:pt x="5329" y="1913"/>
                  </a:lnTo>
                  <a:lnTo>
                    <a:pt x="5151" y="2142"/>
                  </a:lnTo>
                  <a:lnTo>
                    <a:pt x="4845" y="2576"/>
                  </a:lnTo>
                  <a:lnTo>
                    <a:pt x="4539" y="3035"/>
                  </a:lnTo>
                  <a:lnTo>
                    <a:pt x="4233" y="3468"/>
                  </a:lnTo>
                  <a:lnTo>
                    <a:pt x="3927" y="3927"/>
                  </a:lnTo>
                  <a:lnTo>
                    <a:pt x="3595" y="4335"/>
                  </a:lnTo>
                  <a:lnTo>
                    <a:pt x="3391" y="4539"/>
                  </a:lnTo>
                  <a:lnTo>
                    <a:pt x="3187" y="4718"/>
                  </a:lnTo>
                  <a:lnTo>
                    <a:pt x="2397" y="5380"/>
                  </a:lnTo>
                  <a:lnTo>
                    <a:pt x="1683" y="6018"/>
                  </a:lnTo>
                  <a:lnTo>
                    <a:pt x="1326" y="6349"/>
                  </a:lnTo>
                  <a:lnTo>
                    <a:pt x="1020" y="6706"/>
                  </a:lnTo>
                  <a:lnTo>
                    <a:pt x="714" y="7063"/>
                  </a:lnTo>
                  <a:lnTo>
                    <a:pt x="408" y="7471"/>
                  </a:lnTo>
                  <a:lnTo>
                    <a:pt x="306" y="7879"/>
                  </a:lnTo>
                  <a:lnTo>
                    <a:pt x="204" y="8312"/>
                  </a:lnTo>
                  <a:lnTo>
                    <a:pt x="128" y="8746"/>
                  </a:lnTo>
                  <a:lnTo>
                    <a:pt x="77" y="9179"/>
                  </a:lnTo>
                  <a:lnTo>
                    <a:pt x="51" y="9638"/>
                  </a:lnTo>
                  <a:lnTo>
                    <a:pt x="26" y="10097"/>
                  </a:lnTo>
                  <a:lnTo>
                    <a:pt x="26" y="10556"/>
                  </a:lnTo>
                  <a:lnTo>
                    <a:pt x="51" y="11040"/>
                  </a:lnTo>
                  <a:lnTo>
                    <a:pt x="51" y="11117"/>
                  </a:lnTo>
                  <a:lnTo>
                    <a:pt x="0" y="11168"/>
                  </a:lnTo>
                  <a:lnTo>
                    <a:pt x="2117" y="11168"/>
                  </a:lnTo>
                  <a:lnTo>
                    <a:pt x="4258" y="11193"/>
                  </a:lnTo>
                  <a:lnTo>
                    <a:pt x="8490" y="11244"/>
                  </a:lnTo>
                  <a:lnTo>
                    <a:pt x="8465" y="10888"/>
                  </a:lnTo>
                  <a:lnTo>
                    <a:pt x="8490" y="10556"/>
                  </a:lnTo>
                  <a:lnTo>
                    <a:pt x="8567" y="10225"/>
                  </a:lnTo>
                  <a:lnTo>
                    <a:pt x="8669" y="9944"/>
                  </a:lnTo>
                  <a:lnTo>
                    <a:pt x="8822" y="9664"/>
                  </a:lnTo>
                  <a:lnTo>
                    <a:pt x="9026" y="9383"/>
                  </a:lnTo>
                  <a:lnTo>
                    <a:pt x="9255" y="9154"/>
                  </a:lnTo>
                  <a:lnTo>
                    <a:pt x="9510" y="8924"/>
                  </a:lnTo>
                  <a:lnTo>
                    <a:pt x="9816" y="8746"/>
                  </a:lnTo>
                  <a:lnTo>
                    <a:pt x="10122" y="8567"/>
                  </a:lnTo>
                  <a:lnTo>
                    <a:pt x="10454" y="8414"/>
                  </a:lnTo>
                  <a:lnTo>
                    <a:pt x="10811" y="8287"/>
                  </a:lnTo>
                  <a:lnTo>
                    <a:pt x="11193" y="8185"/>
                  </a:lnTo>
                  <a:lnTo>
                    <a:pt x="11575" y="8108"/>
                  </a:lnTo>
                  <a:lnTo>
                    <a:pt x="11958" y="8032"/>
                  </a:lnTo>
                  <a:lnTo>
                    <a:pt x="12340" y="8006"/>
                  </a:lnTo>
                  <a:lnTo>
                    <a:pt x="12748" y="8006"/>
                  </a:lnTo>
                  <a:lnTo>
                    <a:pt x="13131" y="8032"/>
                  </a:lnTo>
                  <a:lnTo>
                    <a:pt x="13539" y="8083"/>
                  </a:lnTo>
                  <a:lnTo>
                    <a:pt x="13896" y="8159"/>
                  </a:lnTo>
                  <a:lnTo>
                    <a:pt x="14278" y="8261"/>
                  </a:lnTo>
                  <a:lnTo>
                    <a:pt x="14609" y="8389"/>
                  </a:lnTo>
                  <a:lnTo>
                    <a:pt x="14941" y="8567"/>
                  </a:lnTo>
                  <a:lnTo>
                    <a:pt x="15272" y="8746"/>
                  </a:lnTo>
                  <a:lnTo>
                    <a:pt x="15553" y="8975"/>
                  </a:lnTo>
                  <a:lnTo>
                    <a:pt x="15808" y="9230"/>
                  </a:lnTo>
                  <a:lnTo>
                    <a:pt x="16012" y="9511"/>
                  </a:lnTo>
                  <a:lnTo>
                    <a:pt x="16190" y="9817"/>
                  </a:lnTo>
                  <a:lnTo>
                    <a:pt x="16343" y="10174"/>
                  </a:lnTo>
                  <a:lnTo>
                    <a:pt x="16445" y="10531"/>
                  </a:lnTo>
                  <a:lnTo>
                    <a:pt x="16496" y="10964"/>
                  </a:lnTo>
                  <a:lnTo>
                    <a:pt x="16496" y="11397"/>
                  </a:lnTo>
                  <a:lnTo>
                    <a:pt x="24706" y="11397"/>
                  </a:lnTo>
                  <a:lnTo>
                    <a:pt x="24629" y="10888"/>
                  </a:lnTo>
                  <a:lnTo>
                    <a:pt x="24527" y="10403"/>
                  </a:lnTo>
                  <a:lnTo>
                    <a:pt x="24476" y="10403"/>
                  </a:lnTo>
                  <a:lnTo>
                    <a:pt x="24425" y="10378"/>
                  </a:lnTo>
                  <a:lnTo>
                    <a:pt x="24221" y="10148"/>
                  </a:lnTo>
                  <a:lnTo>
                    <a:pt x="24043" y="9919"/>
                  </a:lnTo>
                  <a:lnTo>
                    <a:pt x="23864" y="9664"/>
                  </a:lnTo>
                  <a:lnTo>
                    <a:pt x="23711" y="9409"/>
                  </a:lnTo>
                  <a:lnTo>
                    <a:pt x="23584" y="9154"/>
                  </a:lnTo>
                  <a:lnTo>
                    <a:pt x="23482" y="8899"/>
                  </a:lnTo>
                  <a:lnTo>
                    <a:pt x="23303" y="8338"/>
                  </a:lnTo>
                  <a:lnTo>
                    <a:pt x="23151" y="7752"/>
                  </a:lnTo>
                  <a:lnTo>
                    <a:pt x="22998" y="7191"/>
                  </a:lnTo>
                  <a:lnTo>
                    <a:pt x="22870" y="6604"/>
                  </a:lnTo>
                  <a:lnTo>
                    <a:pt x="22717" y="6018"/>
                  </a:lnTo>
                  <a:lnTo>
                    <a:pt x="22462" y="5635"/>
                  </a:lnTo>
                  <a:lnTo>
                    <a:pt x="22182" y="5278"/>
                  </a:lnTo>
                  <a:lnTo>
                    <a:pt x="21901" y="4896"/>
                  </a:lnTo>
                  <a:lnTo>
                    <a:pt x="21621" y="4539"/>
                  </a:lnTo>
                  <a:lnTo>
                    <a:pt x="21315" y="4208"/>
                  </a:lnTo>
                  <a:lnTo>
                    <a:pt x="20983" y="3876"/>
                  </a:lnTo>
                  <a:lnTo>
                    <a:pt x="20677" y="3545"/>
                  </a:lnTo>
                  <a:lnTo>
                    <a:pt x="20320" y="3239"/>
                  </a:lnTo>
                  <a:lnTo>
                    <a:pt x="19938" y="3111"/>
                  </a:lnTo>
                  <a:lnTo>
                    <a:pt x="19530" y="3009"/>
                  </a:lnTo>
                  <a:lnTo>
                    <a:pt x="18689" y="2831"/>
                  </a:lnTo>
                  <a:lnTo>
                    <a:pt x="18281" y="2729"/>
                  </a:lnTo>
                  <a:lnTo>
                    <a:pt x="17873" y="2627"/>
                  </a:lnTo>
                  <a:lnTo>
                    <a:pt x="17490" y="2474"/>
                  </a:lnTo>
                  <a:lnTo>
                    <a:pt x="17108" y="2295"/>
                  </a:lnTo>
                  <a:lnTo>
                    <a:pt x="16777" y="2117"/>
                  </a:lnTo>
                  <a:lnTo>
                    <a:pt x="16496" y="1887"/>
                  </a:lnTo>
                  <a:lnTo>
                    <a:pt x="16216" y="1633"/>
                  </a:lnTo>
                  <a:lnTo>
                    <a:pt x="15961" y="1378"/>
                  </a:lnTo>
                  <a:lnTo>
                    <a:pt x="15451" y="842"/>
                  </a:lnTo>
                  <a:lnTo>
                    <a:pt x="15170" y="613"/>
                  </a:lnTo>
                  <a:lnTo>
                    <a:pt x="14890" y="383"/>
                  </a:lnTo>
                  <a:lnTo>
                    <a:pt x="14354" y="256"/>
                  </a:lnTo>
                  <a:lnTo>
                    <a:pt x="13819" y="154"/>
                  </a:lnTo>
                  <a:lnTo>
                    <a:pt x="13258" y="77"/>
                  </a:lnTo>
                  <a:lnTo>
                    <a:pt x="12697" y="26"/>
                  </a:lnTo>
                  <a:lnTo>
                    <a:pt x="11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2400;p101">
              <a:extLst>
                <a:ext uri="{FF2B5EF4-FFF2-40B4-BE49-F238E27FC236}">
                  <a16:creationId xmlns:a16="http://schemas.microsoft.com/office/drawing/2014/main" id="{9AB43986-0B65-01BC-4D7D-0B8789E83456}"/>
                </a:ext>
              </a:extLst>
            </p:cNvPr>
            <p:cNvSpPr/>
            <p:nvPr/>
          </p:nvSpPr>
          <p:spPr>
            <a:xfrm>
              <a:off x="6884691" y="2403141"/>
              <a:ext cx="948481" cy="21850"/>
            </a:xfrm>
            <a:custGeom>
              <a:avLst/>
              <a:gdLst/>
              <a:ahLst/>
              <a:cxnLst/>
              <a:rect l="l" t="t" r="r" b="b"/>
              <a:pathLst>
                <a:path w="56474" h="1301" extrusionOk="0">
                  <a:moveTo>
                    <a:pt x="56448" y="0"/>
                  </a:moveTo>
                  <a:lnTo>
                    <a:pt x="56423" y="26"/>
                  </a:lnTo>
                  <a:lnTo>
                    <a:pt x="49386" y="51"/>
                  </a:lnTo>
                  <a:lnTo>
                    <a:pt x="42349" y="128"/>
                  </a:lnTo>
                  <a:lnTo>
                    <a:pt x="28276" y="255"/>
                  </a:lnTo>
                  <a:lnTo>
                    <a:pt x="21239" y="281"/>
                  </a:lnTo>
                  <a:lnTo>
                    <a:pt x="14227" y="281"/>
                  </a:lnTo>
                  <a:lnTo>
                    <a:pt x="10709" y="255"/>
                  </a:lnTo>
                  <a:lnTo>
                    <a:pt x="7191" y="230"/>
                  </a:lnTo>
                  <a:lnTo>
                    <a:pt x="3672" y="179"/>
                  </a:lnTo>
                  <a:lnTo>
                    <a:pt x="154" y="102"/>
                  </a:lnTo>
                  <a:lnTo>
                    <a:pt x="77" y="128"/>
                  </a:lnTo>
                  <a:lnTo>
                    <a:pt x="1" y="153"/>
                  </a:lnTo>
                  <a:lnTo>
                    <a:pt x="77" y="638"/>
                  </a:lnTo>
                  <a:lnTo>
                    <a:pt x="128" y="969"/>
                  </a:lnTo>
                  <a:lnTo>
                    <a:pt x="128" y="1122"/>
                  </a:lnTo>
                  <a:lnTo>
                    <a:pt x="103" y="1300"/>
                  </a:lnTo>
                  <a:lnTo>
                    <a:pt x="1837" y="1224"/>
                  </a:lnTo>
                  <a:lnTo>
                    <a:pt x="3596" y="1147"/>
                  </a:lnTo>
                  <a:lnTo>
                    <a:pt x="7089" y="1071"/>
                  </a:lnTo>
                  <a:lnTo>
                    <a:pt x="10607" y="1046"/>
                  </a:lnTo>
                  <a:lnTo>
                    <a:pt x="14100" y="1020"/>
                  </a:lnTo>
                  <a:lnTo>
                    <a:pt x="21111" y="1071"/>
                  </a:lnTo>
                  <a:lnTo>
                    <a:pt x="38397" y="1071"/>
                  </a:lnTo>
                  <a:lnTo>
                    <a:pt x="38550" y="995"/>
                  </a:lnTo>
                  <a:lnTo>
                    <a:pt x="38627" y="995"/>
                  </a:lnTo>
                  <a:lnTo>
                    <a:pt x="38703" y="1071"/>
                  </a:lnTo>
                  <a:lnTo>
                    <a:pt x="47474" y="1097"/>
                  </a:lnTo>
                  <a:lnTo>
                    <a:pt x="56244" y="1147"/>
                  </a:lnTo>
                  <a:lnTo>
                    <a:pt x="56321" y="1147"/>
                  </a:lnTo>
                  <a:lnTo>
                    <a:pt x="56397" y="842"/>
                  </a:lnTo>
                  <a:lnTo>
                    <a:pt x="56448" y="536"/>
                  </a:lnTo>
                  <a:lnTo>
                    <a:pt x="56474" y="281"/>
                  </a:lnTo>
                  <a:lnTo>
                    <a:pt x="5644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2401;p101">
              <a:extLst>
                <a:ext uri="{FF2B5EF4-FFF2-40B4-BE49-F238E27FC236}">
                  <a16:creationId xmlns:a16="http://schemas.microsoft.com/office/drawing/2014/main" id="{57BC29D2-2173-881D-E4EC-860617F60D05}"/>
                </a:ext>
              </a:extLst>
            </p:cNvPr>
            <p:cNvSpPr/>
            <p:nvPr/>
          </p:nvSpPr>
          <p:spPr>
            <a:xfrm>
              <a:off x="6890687" y="2308502"/>
              <a:ext cx="940772" cy="89937"/>
            </a:xfrm>
            <a:custGeom>
              <a:avLst/>
              <a:gdLst/>
              <a:ahLst/>
              <a:cxnLst/>
              <a:rect l="l" t="t" r="r" b="b"/>
              <a:pathLst>
                <a:path w="56015" h="5355" extrusionOk="0">
                  <a:moveTo>
                    <a:pt x="52853" y="1"/>
                  </a:moveTo>
                  <a:lnTo>
                    <a:pt x="40080" y="205"/>
                  </a:lnTo>
                  <a:lnTo>
                    <a:pt x="33681" y="281"/>
                  </a:lnTo>
                  <a:lnTo>
                    <a:pt x="27307" y="358"/>
                  </a:lnTo>
                  <a:lnTo>
                    <a:pt x="20907" y="383"/>
                  </a:lnTo>
                  <a:lnTo>
                    <a:pt x="14508" y="383"/>
                  </a:lnTo>
                  <a:lnTo>
                    <a:pt x="8108" y="358"/>
                  </a:lnTo>
                  <a:lnTo>
                    <a:pt x="1735" y="281"/>
                  </a:lnTo>
                  <a:lnTo>
                    <a:pt x="1709" y="281"/>
                  </a:lnTo>
                  <a:lnTo>
                    <a:pt x="1582" y="944"/>
                  </a:lnTo>
                  <a:lnTo>
                    <a:pt x="1429" y="1607"/>
                  </a:lnTo>
                  <a:lnTo>
                    <a:pt x="1250" y="2244"/>
                  </a:lnTo>
                  <a:lnTo>
                    <a:pt x="1021" y="2882"/>
                  </a:lnTo>
                  <a:lnTo>
                    <a:pt x="791" y="3519"/>
                  </a:lnTo>
                  <a:lnTo>
                    <a:pt x="536" y="4131"/>
                  </a:lnTo>
                  <a:lnTo>
                    <a:pt x="1" y="5355"/>
                  </a:lnTo>
                  <a:lnTo>
                    <a:pt x="3494" y="5278"/>
                  </a:lnTo>
                  <a:lnTo>
                    <a:pt x="6987" y="5202"/>
                  </a:lnTo>
                  <a:lnTo>
                    <a:pt x="10480" y="5151"/>
                  </a:lnTo>
                  <a:lnTo>
                    <a:pt x="13998" y="5125"/>
                  </a:lnTo>
                  <a:lnTo>
                    <a:pt x="20984" y="5074"/>
                  </a:lnTo>
                  <a:lnTo>
                    <a:pt x="27995" y="5074"/>
                  </a:lnTo>
                  <a:lnTo>
                    <a:pt x="42018" y="5125"/>
                  </a:lnTo>
                  <a:lnTo>
                    <a:pt x="49004" y="5151"/>
                  </a:lnTo>
                  <a:lnTo>
                    <a:pt x="56015" y="5176"/>
                  </a:lnTo>
                  <a:lnTo>
                    <a:pt x="55531" y="4590"/>
                  </a:lnTo>
                  <a:lnTo>
                    <a:pt x="55072" y="3978"/>
                  </a:lnTo>
                  <a:lnTo>
                    <a:pt x="54638" y="3366"/>
                  </a:lnTo>
                  <a:lnTo>
                    <a:pt x="54230" y="2703"/>
                  </a:lnTo>
                  <a:lnTo>
                    <a:pt x="53822" y="2040"/>
                  </a:lnTo>
                  <a:lnTo>
                    <a:pt x="53465" y="1377"/>
                  </a:lnTo>
                  <a:lnTo>
                    <a:pt x="53159" y="689"/>
                  </a:lnTo>
                  <a:lnTo>
                    <a:pt x="5285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2402;p101">
              <a:extLst>
                <a:ext uri="{FF2B5EF4-FFF2-40B4-BE49-F238E27FC236}">
                  <a16:creationId xmlns:a16="http://schemas.microsoft.com/office/drawing/2014/main" id="{34E8BA6C-72CD-783A-460C-3E7A16C8FB84}"/>
                </a:ext>
              </a:extLst>
            </p:cNvPr>
            <p:cNvSpPr/>
            <p:nvPr/>
          </p:nvSpPr>
          <p:spPr>
            <a:xfrm>
              <a:off x="7795879" y="2650627"/>
              <a:ext cx="24000" cy="18441"/>
            </a:xfrm>
            <a:custGeom>
              <a:avLst/>
              <a:gdLst/>
              <a:ahLst/>
              <a:cxnLst/>
              <a:rect l="l" t="t" r="r" b="b"/>
              <a:pathLst>
                <a:path w="1429" h="1098" extrusionOk="0">
                  <a:moveTo>
                    <a:pt x="485" y="205"/>
                  </a:moveTo>
                  <a:lnTo>
                    <a:pt x="664" y="281"/>
                  </a:lnTo>
                  <a:lnTo>
                    <a:pt x="817" y="383"/>
                  </a:lnTo>
                  <a:lnTo>
                    <a:pt x="944" y="485"/>
                  </a:lnTo>
                  <a:lnTo>
                    <a:pt x="1021" y="587"/>
                  </a:lnTo>
                  <a:lnTo>
                    <a:pt x="1072" y="664"/>
                  </a:lnTo>
                  <a:lnTo>
                    <a:pt x="1174" y="893"/>
                  </a:lnTo>
                  <a:lnTo>
                    <a:pt x="970" y="817"/>
                  </a:lnTo>
                  <a:lnTo>
                    <a:pt x="766" y="715"/>
                  </a:lnTo>
                  <a:lnTo>
                    <a:pt x="638" y="638"/>
                  </a:lnTo>
                  <a:lnTo>
                    <a:pt x="434" y="511"/>
                  </a:lnTo>
                  <a:lnTo>
                    <a:pt x="358" y="434"/>
                  </a:lnTo>
                  <a:lnTo>
                    <a:pt x="307" y="358"/>
                  </a:lnTo>
                  <a:lnTo>
                    <a:pt x="307" y="281"/>
                  </a:lnTo>
                  <a:lnTo>
                    <a:pt x="358" y="230"/>
                  </a:lnTo>
                  <a:lnTo>
                    <a:pt x="409" y="205"/>
                  </a:lnTo>
                  <a:close/>
                  <a:moveTo>
                    <a:pt x="281" y="1"/>
                  </a:moveTo>
                  <a:lnTo>
                    <a:pt x="179" y="26"/>
                  </a:lnTo>
                  <a:lnTo>
                    <a:pt x="77" y="77"/>
                  </a:lnTo>
                  <a:lnTo>
                    <a:pt x="26" y="179"/>
                  </a:lnTo>
                  <a:lnTo>
                    <a:pt x="1" y="256"/>
                  </a:lnTo>
                  <a:lnTo>
                    <a:pt x="26" y="358"/>
                  </a:lnTo>
                  <a:lnTo>
                    <a:pt x="52" y="434"/>
                  </a:lnTo>
                  <a:lnTo>
                    <a:pt x="179" y="613"/>
                  </a:lnTo>
                  <a:lnTo>
                    <a:pt x="332" y="715"/>
                  </a:lnTo>
                  <a:lnTo>
                    <a:pt x="562" y="868"/>
                  </a:lnTo>
                  <a:lnTo>
                    <a:pt x="817" y="995"/>
                  </a:lnTo>
                  <a:lnTo>
                    <a:pt x="1097" y="1046"/>
                  </a:lnTo>
                  <a:lnTo>
                    <a:pt x="1378" y="1097"/>
                  </a:lnTo>
                  <a:lnTo>
                    <a:pt x="1429" y="1072"/>
                  </a:lnTo>
                  <a:lnTo>
                    <a:pt x="1429" y="1021"/>
                  </a:lnTo>
                  <a:lnTo>
                    <a:pt x="1429" y="970"/>
                  </a:lnTo>
                  <a:lnTo>
                    <a:pt x="1378" y="944"/>
                  </a:lnTo>
                  <a:lnTo>
                    <a:pt x="1352" y="944"/>
                  </a:lnTo>
                  <a:lnTo>
                    <a:pt x="1378" y="919"/>
                  </a:lnTo>
                  <a:lnTo>
                    <a:pt x="1378" y="817"/>
                  </a:lnTo>
                  <a:lnTo>
                    <a:pt x="1352" y="715"/>
                  </a:lnTo>
                  <a:lnTo>
                    <a:pt x="1301" y="613"/>
                  </a:lnTo>
                  <a:lnTo>
                    <a:pt x="1225" y="511"/>
                  </a:lnTo>
                  <a:lnTo>
                    <a:pt x="1072" y="332"/>
                  </a:lnTo>
                  <a:lnTo>
                    <a:pt x="919" y="179"/>
                  </a:lnTo>
                  <a:lnTo>
                    <a:pt x="715" y="77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2403;p101">
              <a:extLst>
                <a:ext uri="{FF2B5EF4-FFF2-40B4-BE49-F238E27FC236}">
                  <a16:creationId xmlns:a16="http://schemas.microsoft.com/office/drawing/2014/main" id="{4911CC4A-943E-5114-E3FA-A13B425ED8B3}"/>
                </a:ext>
              </a:extLst>
            </p:cNvPr>
            <p:cNvSpPr/>
            <p:nvPr/>
          </p:nvSpPr>
          <p:spPr>
            <a:xfrm>
              <a:off x="7795022" y="2620229"/>
              <a:ext cx="17584" cy="20574"/>
            </a:xfrm>
            <a:custGeom>
              <a:avLst/>
              <a:gdLst/>
              <a:ahLst/>
              <a:cxnLst/>
              <a:rect l="l" t="t" r="r" b="b"/>
              <a:pathLst>
                <a:path w="1047" h="1225" extrusionOk="0">
                  <a:moveTo>
                    <a:pt x="332" y="205"/>
                  </a:moveTo>
                  <a:lnTo>
                    <a:pt x="434" y="256"/>
                  </a:lnTo>
                  <a:lnTo>
                    <a:pt x="511" y="307"/>
                  </a:lnTo>
                  <a:lnTo>
                    <a:pt x="587" y="408"/>
                  </a:lnTo>
                  <a:lnTo>
                    <a:pt x="638" y="510"/>
                  </a:lnTo>
                  <a:lnTo>
                    <a:pt x="689" y="638"/>
                  </a:lnTo>
                  <a:lnTo>
                    <a:pt x="715" y="740"/>
                  </a:lnTo>
                  <a:lnTo>
                    <a:pt x="740" y="867"/>
                  </a:lnTo>
                  <a:lnTo>
                    <a:pt x="715" y="995"/>
                  </a:lnTo>
                  <a:lnTo>
                    <a:pt x="562" y="918"/>
                  </a:lnTo>
                  <a:lnTo>
                    <a:pt x="460" y="816"/>
                  </a:lnTo>
                  <a:lnTo>
                    <a:pt x="358" y="714"/>
                  </a:lnTo>
                  <a:lnTo>
                    <a:pt x="281" y="587"/>
                  </a:lnTo>
                  <a:lnTo>
                    <a:pt x="230" y="434"/>
                  </a:lnTo>
                  <a:lnTo>
                    <a:pt x="230" y="307"/>
                  </a:lnTo>
                  <a:lnTo>
                    <a:pt x="256" y="256"/>
                  </a:lnTo>
                  <a:lnTo>
                    <a:pt x="281" y="230"/>
                  </a:lnTo>
                  <a:lnTo>
                    <a:pt x="307" y="205"/>
                  </a:lnTo>
                  <a:close/>
                  <a:moveTo>
                    <a:pt x="205" y="1"/>
                  </a:moveTo>
                  <a:lnTo>
                    <a:pt x="128" y="26"/>
                  </a:lnTo>
                  <a:lnTo>
                    <a:pt x="52" y="128"/>
                  </a:lnTo>
                  <a:lnTo>
                    <a:pt x="1" y="205"/>
                  </a:lnTo>
                  <a:lnTo>
                    <a:pt x="1" y="307"/>
                  </a:lnTo>
                  <a:lnTo>
                    <a:pt x="1" y="434"/>
                  </a:lnTo>
                  <a:lnTo>
                    <a:pt x="26" y="536"/>
                  </a:lnTo>
                  <a:lnTo>
                    <a:pt x="128" y="714"/>
                  </a:lnTo>
                  <a:lnTo>
                    <a:pt x="256" y="893"/>
                  </a:lnTo>
                  <a:lnTo>
                    <a:pt x="332" y="995"/>
                  </a:lnTo>
                  <a:lnTo>
                    <a:pt x="460" y="1071"/>
                  </a:lnTo>
                  <a:lnTo>
                    <a:pt x="562" y="1122"/>
                  </a:lnTo>
                  <a:lnTo>
                    <a:pt x="689" y="1173"/>
                  </a:lnTo>
                  <a:lnTo>
                    <a:pt x="740" y="1224"/>
                  </a:lnTo>
                  <a:lnTo>
                    <a:pt x="842" y="1224"/>
                  </a:lnTo>
                  <a:lnTo>
                    <a:pt x="893" y="1173"/>
                  </a:lnTo>
                  <a:lnTo>
                    <a:pt x="893" y="1148"/>
                  </a:lnTo>
                  <a:lnTo>
                    <a:pt x="1021" y="1122"/>
                  </a:lnTo>
                  <a:lnTo>
                    <a:pt x="1046" y="1071"/>
                  </a:lnTo>
                  <a:lnTo>
                    <a:pt x="1046" y="1020"/>
                  </a:lnTo>
                  <a:lnTo>
                    <a:pt x="1021" y="995"/>
                  </a:lnTo>
                  <a:lnTo>
                    <a:pt x="919" y="995"/>
                  </a:lnTo>
                  <a:lnTo>
                    <a:pt x="919" y="791"/>
                  </a:lnTo>
                  <a:lnTo>
                    <a:pt x="893" y="612"/>
                  </a:lnTo>
                  <a:lnTo>
                    <a:pt x="817" y="434"/>
                  </a:lnTo>
                  <a:lnTo>
                    <a:pt x="715" y="256"/>
                  </a:lnTo>
                  <a:lnTo>
                    <a:pt x="587" y="128"/>
                  </a:lnTo>
                  <a:lnTo>
                    <a:pt x="485" y="52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2404;p101">
              <a:extLst>
                <a:ext uri="{FF2B5EF4-FFF2-40B4-BE49-F238E27FC236}">
                  <a16:creationId xmlns:a16="http://schemas.microsoft.com/office/drawing/2014/main" id="{7329D2C4-E290-B24D-59B5-B2DB49AF4BD8}"/>
                </a:ext>
              </a:extLst>
            </p:cNvPr>
            <p:cNvSpPr/>
            <p:nvPr/>
          </p:nvSpPr>
          <p:spPr>
            <a:xfrm>
              <a:off x="7801018" y="2654054"/>
              <a:ext cx="14578" cy="11589"/>
            </a:xfrm>
            <a:custGeom>
              <a:avLst/>
              <a:gdLst/>
              <a:ahLst/>
              <a:cxnLst/>
              <a:rect l="l" t="t" r="r" b="b"/>
              <a:pathLst>
                <a:path w="868" h="690" extrusionOk="0">
                  <a:moveTo>
                    <a:pt x="103" y="1"/>
                  </a:moveTo>
                  <a:lnTo>
                    <a:pt x="52" y="26"/>
                  </a:lnTo>
                  <a:lnTo>
                    <a:pt x="1" y="77"/>
                  </a:lnTo>
                  <a:lnTo>
                    <a:pt x="1" y="154"/>
                  </a:lnTo>
                  <a:lnTo>
                    <a:pt x="52" y="230"/>
                  </a:lnTo>
                  <a:lnTo>
                    <a:pt x="128" y="307"/>
                  </a:lnTo>
                  <a:lnTo>
                    <a:pt x="332" y="434"/>
                  </a:lnTo>
                  <a:lnTo>
                    <a:pt x="460" y="511"/>
                  </a:lnTo>
                  <a:lnTo>
                    <a:pt x="664" y="613"/>
                  </a:lnTo>
                  <a:lnTo>
                    <a:pt x="868" y="689"/>
                  </a:lnTo>
                  <a:lnTo>
                    <a:pt x="766" y="460"/>
                  </a:lnTo>
                  <a:lnTo>
                    <a:pt x="715" y="383"/>
                  </a:lnTo>
                  <a:lnTo>
                    <a:pt x="638" y="281"/>
                  </a:lnTo>
                  <a:lnTo>
                    <a:pt x="511" y="179"/>
                  </a:lnTo>
                  <a:lnTo>
                    <a:pt x="358" y="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2405;p101">
              <a:extLst>
                <a:ext uri="{FF2B5EF4-FFF2-40B4-BE49-F238E27FC236}">
                  <a16:creationId xmlns:a16="http://schemas.microsoft.com/office/drawing/2014/main" id="{8FD59C7B-9218-4788-FBAE-1047E86E2F38}"/>
                </a:ext>
              </a:extLst>
            </p:cNvPr>
            <p:cNvSpPr/>
            <p:nvPr/>
          </p:nvSpPr>
          <p:spPr>
            <a:xfrm>
              <a:off x="7798885" y="2623655"/>
              <a:ext cx="8582" cy="13285"/>
            </a:xfrm>
            <a:custGeom>
              <a:avLst/>
              <a:gdLst/>
              <a:ahLst/>
              <a:cxnLst/>
              <a:rect l="l" t="t" r="r" b="b"/>
              <a:pathLst>
                <a:path w="511" h="791" extrusionOk="0">
                  <a:moveTo>
                    <a:pt x="77" y="1"/>
                  </a:moveTo>
                  <a:lnTo>
                    <a:pt x="51" y="26"/>
                  </a:lnTo>
                  <a:lnTo>
                    <a:pt x="26" y="52"/>
                  </a:lnTo>
                  <a:lnTo>
                    <a:pt x="0" y="103"/>
                  </a:lnTo>
                  <a:lnTo>
                    <a:pt x="0" y="230"/>
                  </a:lnTo>
                  <a:lnTo>
                    <a:pt x="51" y="383"/>
                  </a:lnTo>
                  <a:lnTo>
                    <a:pt x="128" y="510"/>
                  </a:lnTo>
                  <a:lnTo>
                    <a:pt x="230" y="612"/>
                  </a:lnTo>
                  <a:lnTo>
                    <a:pt x="332" y="714"/>
                  </a:lnTo>
                  <a:lnTo>
                    <a:pt x="485" y="791"/>
                  </a:lnTo>
                  <a:lnTo>
                    <a:pt x="510" y="663"/>
                  </a:lnTo>
                  <a:lnTo>
                    <a:pt x="485" y="536"/>
                  </a:lnTo>
                  <a:lnTo>
                    <a:pt x="459" y="434"/>
                  </a:lnTo>
                  <a:lnTo>
                    <a:pt x="408" y="306"/>
                  </a:lnTo>
                  <a:lnTo>
                    <a:pt x="357" y="204"/>
                  </a:lnTo>
                  <a:lnTo>
                    <a:pt x="281" y="103"/>
                  </a:lnTo>
                  <a:lnTo>
                    <a:pt x="204" y="5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CE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2406;p101">
              <a:extLst>
                <a:ext uri="{FF2B5EF4-FFF2-40B4-BE49-F238E27FC236}">
                  <a16:creationId xmlns:a16="http://schemas.microsoft.com/office/drawing/2014/main" id="{EA7277DD-1327-829C-ABC4-F35E1D66B60B}"/>
                </a:ext>
              </a:extLst>
            </p:cNvPr>
            <p:cNvSpPr/>
            <p:nvPr/>
          </p:nvSpPr>
          <p:spPr>
            <a:xfrm>
              <a:off x="7762911" y="2665625"/>
              <a:ext cx="26990" cy="13285"/>
            </a:xfrm>
            <a:custGeom>
              <a:avLst/>
              <a:gdLst/>
              <a:ahLst/>
              <a:cxnLst/>
              <a:rect l="l" t="t" r="r" b="b"/>
              <a:pathLst>
                <a:path w="1607" h="791" extrusionOk="0">
                  <a:moveTo>
                    <a:pt x="944" y="306"/>
                  </a:moveTo>
                  <a:lnTo>
                    <a:pt x="1071" y="332"/>
                  </a:lnTo>
                  <a:lnTo>
                    <a:pt x="1173" y="357"/>
                  </a:lnTo>
                  <a:lnTo>
                    <a:pt x="1275" y="434"/>
                  </a:lnTo>
                  <a:lnTo>
                    <a:pt x="1046" y="485"/>
                  </a:lnTo>
                  <a:lnTo>
                    <a:pt x="842" y="510"/>
                  </a:lnTo>
                  <a:lnTo>
                    <a:pt x="638" y="510"/>
                  </a:lnTo>
                  <a:lnTo>
                    <a:pt x="434" y="485"/>
                  </a:lnTo>
                  <a:lnTo>
                    <a:pt x="511" y="408"/>
                  </a:lnTo>
                  <a:lnTo>
                    <a:pt x="613" y="357"/>
                  </a:lnTo>
                  <a:lnTo>
                    <a:pt x="715" y="332"/>
                  </a:lnTo>
                  <a:lnTo>
                    <a:pt x="817" y="306"/>
                  </a:lnTo>
                  <a:close/>
                  <a:moveTo>
                    <a:pt x="766" y="0"/>
                  </a:moveTo>
                  <a:lnTo>
                    <a:pt x="536" y="77"/>
                  </a:lnTo>
                  <a:lnTo>
                    <a:pt x="332" y="179"/>
                  </a:lnTo>
                  <a:lnTo>
                    <a:pt x="154" y="332"/>
                  </a:lnTo>
                  <a:lnTo>
                    <a:pt x="77" y="408"/>
                  </a:lnTo>
                  <a:lnTo>
                    <a:pt x="26" y="510"/>
                  </a:lnTo>
                  <a:lnTo>
                    <a:pt x="1" y="561"/>
                  </a:lnTo>
                  <a:lnTo>
                    <a:pt x="1" y="638"/>
                  </a:lnTo>
                  <a:lnTo>
                    <a:pt x="52" y="689"/>
                  </a:lnTo>
                  <a:lnTo>
                    <a:pt x="103" y="714"/>
                  </a:lnTo>
                  <a:lnTo>
                    <a:pt x="281" y="765"/>
                  </a:lnTo>
                  <a:lnTo>
                    <a:pt x="434" y="790"/>
                  </a:lnTo>
                  <a:lnTo>
                    <a:pt x="587" y="790"/>
                  </a:lnTo>
                  <a:lnTo>
                    <a:pt x="766" y="765"/>
                  </a:lnTo>
                  <a:lnTo>
                    <a:pt x="918" y="739"/>
                  </a:lnTo>
                  <a:lnTo>
                    <a:pt x="1071" y="689"/>
                  </a:lnTo>
                  <a:lnTo>
                    <a:pt x="1224" y="638"/>
                  </a:lnTo>
                  <a:lnTo>
                    <a:pt x="1352" y="536"/>
                  </a:lnTo>
                  <a:lnTo>
                    <a:pt x="1403" y="510"/>
                  </a:lnTo>
                  <a:lnTo>
                    <a:pt x="1428" y="536"/>
                  </a:lnTo>
                  <a:lnTo>
                    <a:pt x="1479" y="536"/>
                  </a:lnTo>
                  <a:lnTo>
                    <a:pt x="1556" y="485"/>
                  </a:lnTo>
                  <a:lnTo>
                    <a:pt x="1607" y="408"/>
                  </a:lnTo>
                  <a:lnTo>
                    <a:pt x="1607" y="357"/>
                  </a:lnTo>
                  <a:lnTo>
                    <a:pt x="1581" y="332"/>
                  </a:lnTo>
                  <a:lnTo>
                    <a:pt x="1505" y="230"/>
                  </a:lnTo>
                  <a:lnTo>
                    <a:pt x="1428" y="153"/>
                  </a:lnTo>
                  <a:lnTo>
                    <a:pt x="1326" y="77"/>
                  </a:lnTo>
                  <a:lnTo>
                    <a:pt x="1224" y="51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2407;p101">
              <a:extLst>
                <a:ext uri="{FF2B5EF4-FFF2-40B4-BE49-F238E27FC236}">
                  <a16:creationId xmlns:a16="http://schemas.microsoft.com/office/drawing/2014/main" id="{032698B2-8D11-1EDA-0F48-C16D4A797F0A}"/>
                </a:ext>
              </a:extLst>
            </p:cNvPr>
            <p:cNvSpPr/>
            <p:nvPr/>
          </p:nvSpPr>
          <p:spPr>
            <a:xfrm>
              <a:off x="7770200" y="2670764"/>
              <a:ext cx="14141" cy="3443"/>
            </a:xfrm>
            <a:custGeom>
              <a:avLst/>
              <a:gdLst/>
              <a:ahLst/>
              <a:cxnLst/>
              <a:rect l="l" t="t" r="r" b="b"/>
              <a:pathLst>
                <a:path w="842" h="205" extrusionOk="0">
                  <a:moveTo>
                    <a:pt x="383" y="0"/>
                  </a:moveTo>
                  <a:lnTo>
                    <a:pt x="281" y="26"/>
                  </a:lnTo>
                  <a:lnTo>
                    <a:pt x="179" y="51"/>
                  </a:lnTo>
                  <a:lnTo>
                    <a:pt x="77" y="102"/>
                  </a:lnTo>
                  <a:lnTo>
                    <a:pt x="0" y="179"/>
                  </a:lnTo>
                  <a:lnTo>
                    <a:pt x="204" y="204"/>
                  </a:lnTo>
                  <a:lnTo>
                    <a:pt x="408" y="204"/>
                  </a:lnTo>
                  <a:lnTo>
                    <a:pt x="612" y="179"/>
                  </a:lnTo>
                  <a:lnTo>
                    <a:pt x="841" y="128"/>
                  </a:lnTo>
                  <a:lnTo>
                    <a:pt x="739" y="51"/>
                  </a:lnTo>
                  <a:lnTo>
                    <a:pt x="637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CE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2408;p101">
              <a:extLst>
                <a:ext uri="{FF2B5EF4-FFF2-40B4-BE49-F238E27FC236}">
                  <a16:creationId xmlns:a16="http://schemas.microsoft.com/office/drawing/2014/main" id="{29539B2B-4C13-BD60-DDB4-F7ADA02AB9AE}"/>
                </a:ext>
              </a:extLst>
            </p:cNvPr>
            <p:cNvSpPr/>
            <p:nvPr/>
          </p:nvSpPr>
          <p:spPr>
            <a:xfrm>
              <a:off x="7701258" y="2503758"/>
              <a:ext cx="66811" cy="35135"/>
            </a:xfrm>
            <a:custGeom>
              <a:avLst/>
              <a:gdLst/>
              <a:ahLst/>
              <a:cxnLst/>
              <a:rect l="l" t="t" r="r" b="b"/>
              <a:pathLst>
                <a:path w="3978" h="2092" extrusionOk="0">
                  <a:moveTo>
                    <a:pt x="0" y="1"/>
                  </a:moveTo>
                  <a:lnTo>
                    <a:pt x="383" y="383"/>
                  </a:lnTo>
                  <a:lnTo>
                    <a:pt x="791" y="766"/>
                  </a:lnTo>
                  <a:lnTo>
                    <a:pt x="969" y="919"/>
                  </a:lnTo>
                  <a:lnTo>
                    <a:pt x="1148" y="1046"/>
                  </a:lnTo>
                  <a:lnTo>
                    <a:pt x="1530" y="1275"/>
                  </a:lnTo>
                  <a:lnTo>
                    <a:pt x="1912" y="1454"/>
                  </a:lnTo>
                  <a:lnTo>
                    <a:pt x="2320" y="1607"/>
                  </a:lnTo>
                  <a:lnTo>
                    <a:pt x="2728" y="1734"/>
                  </a:lnTo>
                  <a:lnTo>
                    <a:pt x="3162" y="1836"/>
                  </a:lnTo>
                  <a:lnTo>
                    <a:pt x="3570" y="1964"/>
                  </a:lnTo>
                  <a:lnTo>
                    <a:pt x="3978" y="2091"/>
                  </a:lnTo>
                  <a:lnTo>
                    <a:pt x="3544" y="1760"/>
                  </a:lnTo>
                  <a:lnTo>
                    <a:pt x="3060" y="1428"/>
                  </a:lnTo>
                  <a:lnTo>
                    <a:pt x="2601" y="1148"/>
                  </a:lnTo>
                  <a:lnTo>
                    <a:pt x="2091" y="868"/>
                  </a:lnTo>
                  <a:lnTo>
                    <a:pt x="1606" y="613"/>
                  </a:lnTo>
                  <a:lnTo>
                    <a:pt x="1071" y="383"/>
                  </a:lnTo>
                  <a:lnTo>
                    <a:pt x="536" y="1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2409;p101">
              <a:extLst>
                <a:ext uri="{FF2B5EF4-FFF2-40B4-BE49-F238E27FC236}">
                  <a16:creationId xmlns:a16="http://schemas.microsoft.com/office/drawing/2014/main" id="{BD13A760-9A88-D249-647E-F9550351FCF5}"/>
                </a:ext>
              </a:extLst>
            </p:cNvPr>
            <p:cNvSpPr/>
            <p:nvPr/>
          </p:nvSpPr>
          <p:spPr>
            <a:xfrm>
              <a:off x="7702115" y="2566704"/>
              <a:ext cx="27409" cy="14578"/>
            </a:xfrm>
            <a:custGeom>
              <a:avLst/>
              <a:gdLst/>
              <a:ahLst/>
              <a:cxnLst/>
              <a:rect l="l" t="t" r="r" b="b"/>
              <a:pathLst>
                <a:path w="1632" h="868" extrusionOk="0">
                  <a:moveTo>
                    <a:pt x="740" y="256"/>
                  </a:moveTo>
                  <a:lnTo>
                    <a:pt x="867" y="281"/>
                  </a:lnTo>
                  <a:lnTo>
                    <a:pt x="1046" y="358"/>
                  </a:lnTo>
                  <a:lnTo>
                    <a:pt x="1224" y="434"/>
                  </a:lnTo>
                  <a:lnTo>
                    <a:pt x="1275" y="485"/>
                  </a:lnTo>
                  <a:lnTo>
                    <a:pt x="1326" y="536"/>
                  </a:lnTo>
                  <a:lnTo>
                    <a:pt x="1326" y="587"/>
                  </a:lnTo>
                  <a:lnTo>
                    <a:pt x="1275" y="612"/>
                  </a:lnTo>
                  <a:lnTo>
                    <a:pt x="1224" y="638"/>
                  </a:lnTo>
                  <a:lnTo>
                    <a:pt x="1122" y="638"/>
                  </a:lnTo>
                  <a:lnTo>
                    <a:pt x="944" y="612"/>
                  </a:lnTo>
                  <a:lnTo>
                    <a:pt x="842" y="587"/>
                  </a:lnTo>
                  <a:lnTo>
                    <a:pt x="689" y="536"/>
                  </a:lnTo>
                  <a:lnTo>
                    <a:pt x="536" y="485"/>
                  </a:lnTo>
                  <a:lnTo>
                    <a:pt x="408" y="383"/>
                  </a:lnTo>
                  <a:lnTo>
                    <a:pt x="281" y="281"/>
                  </a:lnTo>
                  <a:lnTo>
                    <a:pt x="510" y="256"/>
                  </a:lnTo>
                  <a:close/>
                  <a:moveTo>
                    <a:pt x="332" y="1"/>
                  </a:moveTo>
                  <a:lnTo>
                    <a:pt x="77" y="77"/>
                  </a:lnTo>
                  <a:lnTo>
                    <a:pt x="26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0" y="256"/>
                  </a:lnTo>
                  <a:lnTo>
                    <a:pt x="0" y="281"/>
                  </a:lnTo>
                  <a:lnTo>
                    <a:pt x="51" y="332"/>
                  </a:lnTo>
                  <a:lnTo>
                    <a:pt x="153" y="332"/>
                  </a:lnTo>
                  <a:lnTo>
                    <a:pt x="332" y="511"/>
                  </a:lnTo>
                  <a:lnTo>
                    <a:pt x="536" y="663"/>
                  </a:lnTo>
                  <a:lnTo>
                    <a:pt x="765" y="765"/>
                  </a:lnTo>
                  <a:lnTo>
                    <a:pt x="1020" y="842"/>
                  </a:lnTo>
                  <a:lnTo>
                    <a:pt x="1199" y="867"/>
                  </a:lnTo>
                  <a:lnTo>
                    <a:pt x="1377" y="867"/>
                  </a:lnTo>
                  <a:lnTo>
                    <a:pt x="1454" y="842"/>
                  </a:lnTo>
                  <a:lnTo>
                    <a:pt x="1530" y="791"/>
                  </a:lnTo>
                  <a:lnTo>
                    <a:pt x="1581" y="740"/>
                  </a:lnTo>
                  <a:lnTo>
                    <a:pt x="1632" y="638"/>
                  </a:lnTo>
                  <a:lnTo>
                    <a:pt x="1632" y="561"/>
                  </a:lnTo>
                  <a:lnTo>
                    <a:pt x="1581" y="460"/>
                  </a:lnTo>
                  <a:lnTo>
                    <a:pt x="1530" y="383"/>
                  </a:lnTo>
                  <a:lnTo>
                    <a:pt x="1454" y="307"/>
                  </a:lnTo>
                  <a:lnTo>
                    <a:pt x="1275" y="179"/>
                  </a:lnTo>
                  <a:lnTo>
                    <a:pt x="1097" y="103"/>
                  </a:lnTo>
                  <a:lnTo>
                    <a:pt x="842" y="2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2410;p101">
              <a:extLst>
                <a:ext uri="{FF2B5EF4-FFF2-40B4-BE49-F238E27FC236}">
                  <a16:creationId xmlns:a16="http://schemas.microsoft.com/office/drawing/2014/main" id="{631AFAA0-9F7E-3309-0EAA-73BD38DB4B44}"/>
                </a:ext>
              </a:extLst>
            </p:cNvPr>
            <p:cNvSpPr/>
            <p:nvPr/>
          </p:nvSpPr>
          <p:spPr>
            <a:xfrm>
              <a:off x="7706817" y="2570987"/>
              <a:ext cx="17584" cy="6432"/>
            </a:xfrm>
            <a:custGeom>
              <a:avLst/>
              <a:gdLst/>
              <a:ahLst/>
              <a:cxnLst/>
              <a:rect l="l" t="t" r="r" b="b"/>
              <a:pathLst>
                <a:path w="1047" h="383" extrusionOk="0">
                  <a:moveTo>
                    <a:pt x="230" y="1"/>
                  </a:moveTo>
                  <a:lnTo>
                    <a:pt x="1" y="26"/>
                  </a:lnTo>
                  <a:lnTo>
                    <a:pt x="128" y="128"/>
                  </a:lnTo>
                  <a:lnTo>
                    <a:pt x="256" y="230"/>
                  </a:lnTo>
                  <a:lnTo>
                    <a:pt x="409" y="281"/>
                  </a:lnTo>
                  <a:lnTo>
                    <a:pt x="562" y="332"/>
                  </a:lnTo>
                  <a:lnTo>
                    <a:pt x="664" y="357"/>
                  </a:lnTo>
                  <a:lnTo>
                    <a:pt x="842" y="383"/>
                  </a:lnTo>
                  <a:lnTo>
                    <a:pt x="944" y="383"/>
                  </a:lnTo>
                  <a:lnTo>
                    <a:pt x="995" y="357"/>
                  </a:lnTo>
                  <a:lnTo>
                    <a:pt x="1046" y="332"/>
                  </a:lnTo>
                  <a:lnTo>
                    <a:pt x="1046" y="281"/>
                  </a:lnTo>
                  <a:lnTo>
                    <a:pt x="995" y="230"/>
                  </a:lnTo>
                  <a:lnTo>
                    <a:pt x="944" y="179"/>
                  </a:lnTo>
                  <a:lnTo>
                    <a:pt x="766" y="103"/>
                  </a:lnTo>
                  <a:lnTo>
                    <a:pt x="587" y="2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2411;p101">
              <a:extLst>
                <a:ext uri="{FF2B5EF4-FFF2-40B4-BE49-F238E27FC236}">
                  <a16:creationId xmlns:a16="http://schemas.microsoft.com/office/drawing/2014/main" id="{751CB422-992E-C168-D999-00178E6033AF}"/>
                </a:ext>
              </a:extLst>
            </p:cNvPr>
            <p:cNvSpPr/>
            <p:nvPr/>
          </p:nvSpPr>
          <p:spPr>
            <a:xfrm>
              <a:off x="7696119" y="2581265"/>
              <a:ext cx="15854" cy="30416"/>
            </a:xfrm>
            <a:custGeom>
              <a:avLst/>
              <a:gdLst/>
              <a:ahLst/>
              <a:cxnLst/>
              <a:rect l="l" t="t" r="r" b="b"/>
              <a:pathLst>
                <a:path w="944" h="1811" extrusionOk="0">
                  <a:moveTo>
                    <a:pt x="230" y="383"/>
                  </a:moveTo>
                  <a:lnTo>
                    <a:pt x="459" y="765"/>
                  </a:lnTo>
                  <a:lnTo>
                    <a:pt x="638" y="1148"/>
                  </a:lnTo>
                  <a:lnTo>
                    <a:pt x="689" y="1326"/>
                  </a:lnTo>
                  <a:lnTo>
                    <a:pt x="612" y="1428"/>
                  </a:lnTo>
                  <a:lnTo>
                    <a:pt x="561" y="1479"/>
                  </a:lnTo>
                  <a:lnTo>
                    <a:pt x="510" y="1479"/>
                  </a:lnTo>
                  <a:lnTo>
                    <a:pt x="459" y="1428"/>
                  </a:lnTo>
                  <a:lnTo>
                    <a:pt x="357" y="1326"/>
                  </a:lnTo>
                  <a:lnTo>
                    <a:pt x="306" y="1224"/>
                  </a:lnTo>
                  <a:lnTo>
                    <a:pt x="255" y="1097"/>
                  </a:lnTo>
                  <a:lnTo>
                    <a:pt x="230" y="969"/>
                  </a:lnTo>
                  <a:lnTo>
                    <a:pt x="204" y="663"/>
                  </a:lnTo>
                  <a:lnTo>
                    <a:pt x="230" y="383"/>
                  </a:lnTo>
                  <a:close/>
                  <a:moveTo>
                    <a:pt x="179" y="0"/>
                  </a:moveTo>
                  <a:lnTo>
                    <a:pt x="153" y="26"/>
                  </a:lnTo>
                  <a:lnTo>
                    <a:pt x="102" y="51"/>
                  </a:lnTo>
                  <a:lnTo>
                    <a:pt x="77" y="77"/>
                  </a:lnTo>
                  <a:lnTo>
                    <a:pt x="77" y="128"/>
                  </a:lnTo>
                  <a:lnTo>
                    <a:pt x="102" y="179"/>
                  </a:lnTo>
                  <a:lnTo>
                    <a:pt x="128" y="230"/>
                  </a:lnTo>
                  <a:lnTo>
                    <a:pt x="51" y="434"/>
                  </a:lnTo>
                  <a:lnTo>
                    <a:pt x="0" y="663"/>
                  </a:lnTo>
                  <a:lnTo>
                    <a:pt x="0" y="893"/>
                  </a:lnTo>
                  <a:lnTo>
                    <a:pt x="26" y="1122"/>
                  </a:lnTo>
                  <a:lnTo>
                    <a:pt x="102" y="1326"/>
                  </a:lnTo>
                  <a:lnTo>
                    <a:pt x="204" y="1530"/>
                  </a:lnTo>
                  <a:lnTo>
                    <a:pt x="281" y="1632"/>
                  </a:lnTo>
                  <a:lnTo>
                    <a:pt x="357" y="1709"/>
                  </a:lnTo>
                  <a:lnTo>
                    <a:pt x="459" y="1760"/>
                  </a:lnTo>
                  <a:lnTo>
                    <a:pt x="536" y="1785"/>
                  </a:lnTo>
                  <a:lnTo>
                    <a:pt x="638" y="1811"/>
                  </a:lnTo>
                  <a:lnTo>
                    <a:pt x="714" y="1785"/>
                  </a:lnTo>
                  <a:lnTo>
                    <a:pt x="791" y="1734"/>
                  </a:lnTo>
                  <a:lnTo>
                    <a:pt x="842" y="1683"/>
                  </a:lnTo>
                  <a:lnTo>
                    <a:pt x="893" y="1607"/>
                  </a:lnTo>
                  <a:lnTo>
                    <a:pt x="918" y="1530"/>
                  </a:lnTo>
                  <a:lnTo>
                    <a:pt x="944" y="1428"/>
                  </a:lnTo>
                  <a:lnTo>
                    <a:pt x="944" y="1352"/>
                  </a:lnTo>
                  <a:lnTo>
                    <a:pt x="918" y="1173"/>
                  </a:lnTo>
                  <a:lnTo>
                    <a:pt x="867" y="1020"/>
                  </a:lnTo>
                  <a:lnTo>
                    <a:pt x="791" y="842"/>
                  </a:lnTo>
                  <a:lnTo>
                    <a:pt x="714" y="663"/>
                  </a:lnTo>
                  <a:lnTo>
                    <a:pt x="510" y="332"/>
                  </a:lnTo>
                  <a:lnTo>
                    <a:pt x="306" y="51"/>
                  </a:lnTo>
                  <a:lnTo>
                    <a:pt x="281" y="2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2412;p101">
              <a:extLst>
                <a:ext uri="{FF2B5EF4-FFF2-40B4-BE49-F238E27FC236}">
                  <a16:creationId xmlns:a16="http://schemas.microsoft.com/office/drawing/2014/main" id="{BB61EE07-7083-1235-3B6E-68BB4095F505}"/>
                </a:ext>
              </a:extLst>
            </p:cNvPr>
            <p:cNvSpPr/>
            <p:nvPr/>
          </p:nvSpPr>
          <p:spPr>
            <a:xfrm>
              <a:off x="7699545" y="2587681"/>
              <a:ext cx="8146" cy="18441"/>
            </a:xfrm>
            <a:custGeom>
              <a:avLst/>
              <a:gdLst/>
              <a:ahLst/>
              <a:cxnLst/>
              <a:rect l="l" t="t" r="r" b="b"/>
              <a:pathLst>
                <a:path w="485" h="1098" extrusionOk="0">
                  <a:moveTo>
                    <a:pt x="26" y="1"/>
                  </a:moveTo>
                  <a:lnTo>
                    <a:pt x="0" y="281"/>
                  </a:lnTo>
                  <a:lnTo>
                    <a:pt x="26" y="587"/>
                  </a:lnTo>
                  <a:lnTo>
                    <a:pt x="51" y="715"/>
                  </a:lnTo>
                  <a:lnTo>
                    <a:pt x="102" y="842"/>
                  </a:lnTo>
                  <a:lnTo>
                    <a:pt x="153" y="944"/>
                  </a:lnTo>
                  <a:lnTo>
                    <a:pt x="255" y="1046"/>
                  </a:lnTo>
                  <a:lnTo>
                    <a:pt x="306" y="1097"/>
                  </a:lnTo>
                  <a:lnTo>
                    <a:pt x="357" y="1097"/>
                  </a:lnTo>
                  <a:lnTo>
                    <a:pt x="408" y="1046"/>
                  </a:lnTo>
                  <a:lnTo>
                    <a:pt x="485" y="944"/>
                  </a:lnTo>
                  <a:lnTo>
                    <a:pt x="434" y="766"/>
                  </a:lnTo>
                  <a:lnTo>
                    <a:pt x="255" y="38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CE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2413;p101">
              <a:extLst>
                <a:ext uri="{FF2B5EF4-FFF2-40B4-BE49-F238E27FC236}">
                  <a16:creationId xmlns:a16="http://schemas.microsoft.com/office/drawing/2014/main" id="{BFFFB1C6-8727-3C0A-2844-6F0DDA113B3D}"/>
                </a:ext>
              </a:extLst>
            </p:cNvPr>
            <p:cNvSpPr/>
            <p:nvPr/>
          </p:nvSpPr>
          <p:spPr>
            <a:xfrm>
              <a:off x="7672137" y="1505212"/>
              <a:ext cx="5576" cy="44120"/>
            </a:xfrm>
            <a:custGeom>
              <a:avLst/>
              <a:gdLst/>
              <a:ahLst/>
              <a:cxnLst/>
              <a:rect l="l" t="t" r="r" b="b"/>
              <a:pathLst>
                <a:path w="332" h="2627" extrusionOk="0">
                  <a:moveTo>
                    <a:pt x="255" y="0"/>
                  </a:moveTo>
                  <a:lnTo>
                    <a:pt x="179" y="128"/>
                  </a:lnTo>
                  <a:lnTo>
                    <a:pt x="128" y="306"/>
                  </a:lnTo>
                  <a:lnTo>
                    <a:pt x="26" y="612"/>
                  </a:lnTo>
                  <a:lnTo>
                    <a:pt x="1" y="944"/>
                  </a:lnTo>
                  <a:lnTo>
                    <a:pt x="1" y="1275"/>
                  </a:lnTo>
                  <a:lnTo>
                    <a:pt x="52" y="1607"/>
                  </a:lnTo>
                  <a:lnTo>
                    <a:pt x="103" y="1938"/>
                  </a:lnTo>
                  <a:lnTo>
                    <a:pt x="255" y="2627"/>
                  </a:lnTo>
                  <a:lnTo>
                    <a:pt x="306" y="2117"/>
                  </a:lnTo>
                  <a:lnTo>
                    <a:pt x="332" y="1632"/>
                  </a:lnTo>
                  <a:lnTo>
                    <a:pt x="332" y="1199"/>
                  </a:lnTo>
                  <a:lnTo>
                    <a:pt x="332" y="79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ECCA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2414;p101">
              <a:extLst>
                <a:ext uri="{FF2B5EF4-FFF2-40B4-BE49-F238E27FC236}">
                  <a16:creationId xmlns:a16="http://schemas.microsoft.com/office/drawing/2014/main" id="{1402A205-754E-A014-4F05-5244CDA8DB35}"/>
                </a:ext>
              </a:extLst>
            </p:cNvPr>
            <p:cNvSpPr/>
            <p:nvPr/>
          </p:nvSpPr>
          <p:spPr>
            <a:xfrm>
              <a:off x="7283343" y="1337365"/>
              <a:ext cx="392247" cy="354996"/>
            </a:xfrm>
            <a:custGeom>
              <a:avLst/>
              <a:gdLst/>
              <a:ahLst/>
              <a:cxnLst/>
              <a:rect l="l" t="t" r="r" b="b"/>
              <a:pathLst>
                <a:path w="23355" h="21137" extrusionOk="0">
                  <a:moveTo>
                    <a:pt x="15502" y="2014"/>
                  </a:moveTo>
                  <a:lnTo>
                    <a:pt x="15578" y="2040"/>
                  </a:lnTo>
                  <a:lnTo>
                    <a:pt x="15629" y="2065"/>
                  </a:lnTo>
                  <a:lnTo>
                    <a:pt x="15655" y="2142"/>
                  </a:lnTo>
                  <a:lnTo>
                    <a:pt x="15629" y="2397"/>
                  </a:lnTo>
                  <a:lnTo>
                    <a:pt x="15578" y="2626"/>
                  </a:lnTo>
                  <a:lnTo>
                    <a:pt x="15553" y="2754"/>
                  </a:lnTo>
                  <a:lnTo>
                    <a:pt x="15502" y="2856"/>
                  </a:lnTo>
                  <a:lnTo>
                    <a:pt x="15425" y="2958"/>
                  </a:lnTo>
                  <a:lnTo>
                    <a:pt x="15323" y="3034"/>
                  </a:lnTo>
                  <a:lnTo>
                    <a:pt x="15247" y="3085"/>
                  </a:lnTo>
                  <a:lnTo>
                    <a:pt x="15145" y="3136"/>
                  </a:lnTo>
                  <a:lnTo>
                    <a:pt x="15043" y="3162"/>
                  </a:lnTo>
                  <a:lnTo>
                    <a:pt x="14966" y="3162"/>
                  </a:lnTo>
                  <a:lnTo>
                    <a:pt x="14864" y="3136"/>
                  </a:lnTo>
                  <a:lnTo>
                    <a:pt x="14788" y="3111"/>
                  </a:lnTo>
                  <a:lnTo>
                    <a:pt x="14686" y="3060"/>
                  </a:lnTo>
                  <a:lnTo>
                    <a:pt x="14635" y="2983"/>
                  </a:lnTo>
                  <a:lnTo>
                    <a:pt x="14584" y="2907"/>
                  </a:lnTo>
                  <a:lnTo>
                    <a:pt x="14533" y="2830"/>
                  </a:lnTo>
                  <a:lnTo>
                    <a:pt x="14533" y="2728"/>
                  </a:lnTo>
                  <a:lnTo>
                    <a:pt x="14533" y="2626"/>
                  </a:lnTo>
                  <a:lnTo>
                    <a:pt x="14533" y="2524"/>
                  </a:lnTo>
                  <a:lnTo>
                    <a:pt x="14584" y="2448"/>
                  </a:lnTo>
                  <a:lnTo>
                    <a:pt x="14635" y="2371"/>
                  </a:lnTo>
                  <a:lnTo>
                    <a:pt x="14686" y="2295"/>
                  </a:lnTo>
                  <a:lnTo>
                    <a:pt x="14762" y="2218"/>
                  </a:lnTo>
                  <a:lnTo>
                    <a:pt x="14839" y="2167"/>
                  </a:lnTo>
                  <a:lnTo>
                    <a:pt x="15043" y="2091"/>
                  </a:lnTo>
                  <a:lnTo>
                    <a:pt x="15247" y="2065"/>
                  </a:lnTo>
                  <a:lnTo>
                    <a:pt x="15451" y="2040"/>
                  </a:lnTo>
                  <a:lnTo>
                    <a:pt x="15502" y="2014"/>
                  </a:lnTo>
                  <a:close/>
                  <a:moveTo>
                    <a:pt x="5762" y="2371"/>
                  </a:moveTo>
                  <a:lnTo>
                    <a:pt x="5788" y="2397"/>
                  </a:lnTo>
                  <a:lnTo>
                    <a:pt x="5915" y="2422"/>
                  </a:lnTo>
                  <a:lnTo>
                    <a:pt x="6043" y="2448"/>
                  </a:lnTo>
                  <a:lnTo>
                    <a:pt x="6298" y="2473"/>
                  </a:lnTo>
                  <a:lnTo>
                    <a:pt x="6553" y="2473"/>
                  </a:lnTo>
                  <a:lnTo>
                    <a:pt x="6680" y="2499"/>
                  </a:lnTo>
                  <a:lnTo>
                    <a:pt x="6808" y="2550"/>
                  </a:lnTo>
                  <a:lnTo>
                    <a:pt x="6935" y="2652"/>
                  </a:lnTo>
                  <a:lnTo>
                    <a:pt x="7037" y="2779"/>
                  </a:lnTo>
                  <a:lnTo>
                    <a:pt x="7063" y="2856"/>
                  </a:lnTo>
                  <a:lnTo>
                    <a:pt x="7063" y="2932"/>
                  </a:lnTo>
                  <a:lnTo>
                    <a:pt x="7063" y="3009"/>
                  </a:lnTo>
                  <a:lnTo>
                    <a:pt x="7037" y="3085"/>
                  </a:lnTo>
                  <a:lnTo>
                    <a:pt x="7012" y="3187"/>
                  </a:lnTo>
                  <a:lnTo>
                    <a:pt x="6935" y="3238"/>
                  </a:lnTo>
                  <a:lnTo>
                    <a:pt x="6859" y="3264"/>
                  </a:lnTo>
                  <a:lnTo>
                    <a:pt x="6782" y="3289"/>
                  </a:lnTo>
                  <a:lnTo>
                    <a:pt x="6629" y="3289"/>
                  </a:lnTo>
                  <a:lnTo>
                    <a:pt x="6451" y="3238"/>
                  </a:lnTo>
                  <a:lnTo>
                    <a:pt x="6247" y="3136"/>
                  </a:lnTo>
                  <a:lnTo>
                    <a:pt x="6068" y="2983"/>
                  </a:lnTo>
                  <a:lnTo>
                    <a:pt x="5915" y="2830"/>
                  </a:lnTo>
                  <a:lnTo>
                    <a:pt x="5788" y="2626"/>
                  </a:lnTo>
                  <a:lnTo>
                    <a:pt x="5788" y="2601"/>
                  </a:lnTo>
                  <a:lnTo>
                    <a:pt x="5686" y="2575"/>
                  </a:lnTo>
                  <a:lnTo>
                    <a:pt x="5660" y="2524"/>
                  </a:lnTo>
                  <a:lnTo>
                    <a:pt x="5635" y="2499"/>
                  </a:lnTo>
                  <a:lnTo>
                    <a:pt x="5660" y="2422"/>
                  </a:lnTo>
                  <a:lnTo>
                    <a:pt x="5711" y="2371"/>
                  </a:lnTo>
                  <a:close/>
                  <a:moveTo>
                    <a:pt x="5202" y="2754"/>
                  </a:moveTo>
                  <a:lnTo>
                    <a:pt x="5253" y="2779"/>
                  </a:lnTo>
                  <a:lnTo>
                    <a:pt x="5278" y="2830"/>
                  </a:lnTo>
                  <a:lnTo>
                    <a:pt x="5355" y="2779"/>
                  </a:lnTo>
                  <a:lnTo>
                    <a:pt x="5380" y="2805"/>
                  </a:lnTo>
                  <a:lnTo>
                    <a:pt x="5431" y="2830"/>
                  </a:lnTo>
                  <a:lnTo>
                    <a:pt x="5558" y="3060"/>
                  </a:lnTo>
                  <a:lnTo>
                    <a:pt x="5660" y="3289"/>
                  </a:lnTo>
                  <a:lnTo>
                    <a:pt x="5711" y="3570"/>
                  </a:lnTo>
                  <a:lnTo>
                    <a:pt x="5711" y="3850"/>
                  </a:lnTo>
                  <a:lnTo>
                    <a:pt x="5711" y="4028"/>
                  </a:lnTo>
                  <a:lnTo>
                    <a:pt x="5660" y="4207"/>
                  </a:lnTo>
                  <a:lnTo>
                    <a:pt x="5609" y="4258"/>
                  </a:lnTo>
                  <a:lnTo>
                    <a:pt x="5558" y="4334"/>
                  </a:lnTo>
                  <a:lnTo>
                    <a:pt x="5482" y="4385"/>
                  </a:lnTo>
                  <a:lnTo>
                    <a:pt x="5380" y="4411"/>
                  </a:lnTo>
                  <a:lnTo>
                    <a:pt x="5278" y="4411"/>
                  </a:lnTo>
                  <a:lnTo>
                    <a:pt x="5176" y="4385"/>
                  </a:lnTo>
                  <a:lnTo>
                    <a:pt x="5100" y="4334"/>
                  </a:lnTo>
                  <a:lnTo>
                    <a:pt x="5023" y="4283"/>
                  </a:lnTo>
                  <a:lnTo>
                    <a:pt x="4972" y="4207"/>
                  </a:lnTo>
                  <a:lnTo>
                    <a:pt x="4921" y="4105"/>
                  </a:lnTo>
                  <a:lnTo>
                    <a:pt x="4870" y="3926"/>
                  </a:lnTo>
                  <a:lnTo>
                    <a:pt x="4870" y="3774"/>
                  </a:lnTo>
                  <a:lnTo>
                    <a:pt x="4870" y="3621"/>
                  </a:lnTo>
                  <a:lnTo>
                    <a:pt x="4921" y="3340"/>
                  </a:lnTo>
                  <a:lnTo>
                    <a:pt x="4998" y="3060"/>
                  </a:lnTo>
                  <a:lnTo>
                    <a:pt x="5125" y="2779"/>
                  </a:lnTo>
                  <a:lnTo>
                    <a:pt x="5151" y="2754"/>
                  </a:lnTo>
                  <a:close/>
                  <a:moveTo>
                    <a:pt x="6476" y="4003"/>
                  </a:moveTo>
                  <a:lnTo>
                    <a:pt x="6527" y="4028"/>
                  </a:lnTo>
                  <a:lnTo>
                    <a:pt x="6578" y="4079"/>
                  </a:lnTo>
                  <a:lnTo>
                    <a:pt x="6731" y="4258"/>
                  </a:lnTo>
                  <a:lnTo>
                    <a:pt x="6884" y="4436"/>
                  </a:lnTo>
                  <a:lnTo>
                    <a:pt x="7037" y="4640"/>
                  </a:lnTo>
                  <a:lnTo>
                    <a:pt x="7088" y="4742"/>
                  </a:lnTo>
                  <a:lnTo>
                    <a:pt x="7114" y="4870"/>
                  </a:lnTo>
                  <a:lnTo>
                    <a:pt x="7114" y="5023"/>
                  </a:lnTo>
                  <a:lnTo>
                    <a:pt x="7063" y="5201"/>
                  </a:lnTo>
                  <a:lnTo>
                    <a:pt x="7012" y="5278"/>
                  </a:lnTo>
                  <a:lnTo>
                    <a:pt x="6961" y="5354"/>
                  </a:lnTo>
                  <a:lnTo>
                    <a:pt x="6884" y="5405"/>
                  </a:lnTo>
                  <a:lnTo>
                    <a:pt x="6808" y="5431"/>
                  </a:lnTo>
                  <a:lnTo>
                    <a:pt x="6604" y="5431"/>
                  </a:lnTo>
                  <a:lnTo>
                    <a:pt x="6527" y="5380"/>
                  </a:lnTo>
                  <a:lnTo>
                    <a:pt x="6476" y="5329"/>
                  </a:lnTo>
                  <a:lnTo>
                    <a:pt x="6349" y="5176"/>
                  </a:lnTo>
                  <a:lnTo>
                    <a:pt x="6272" y="4997"/>
                  </a:lnTo>
                  <a:lnTo>
                    <a:pt x="6247" y="4793"/>
                  </a:lnTo>
                  <a:lnTo>
                    <a:pt x="6247" y="4615"/>
                  </a:lnTo>
                  <a:lnTo>
                    <a:pt x="6272" y="4411"/>
                  </a:lnTo>
                  <a:lnTo>
                    <a:pt x="6323" y="4232"/>
                  </a:lnTo>
                  <a:lnTo>
                    <a:pt x="6323" y="4207"/>
                  </a:lnTo>
                  <a:lnTo>
                    <a:pt x="6298" y="4156"/>
                  </a:lnTo>
                  <a:lnTo>
                    <a:pt x="6323" y="4105"/>
                  </a:lnTo>
                  <a:lnTo>
                    <a:pt x="6349" y="4054"/>
                  </a:lnTo>
                  <a:lnTo>
                    <a:pt x="6374" y="4028"/>
                  </a:lnTo>
                  <a:lnTo>
                    <a:pt x="6425" y="4003"/>
                  </a:lnTo>
                  <a:close/>
                  <a:moveTo>
                    <a:pt x="15757" y="5533"/>
                  </a:moveTo>
                  <a:lnTo>
                    <a:pt x="16037" y="5584"/>
                  </a:lnTo>
                  <a:lnTo>
                    <a:pt x="16165" y="5609"/>
                  </a:lnTo>
                  <a:lnTo>
                    <a:pt x="16267" y="5686"/>
                  </a:lnTo>
                  <a:lnTo>
                    <a:pt x="16394" y="5737"/>
                  </a:lnTo>
                  <a:lnTo>
                    <a:pt x="16471" y="5839"/>
                  </a:lnTo>
                  <a:lnTo>
                    <a:pt x="16522" y="5915"/>
                  </a:lnTo>
                  <a:lnTo>
                    <a:pt x="16573" y="5992"/>
                  </a:lnTo>
                  <a:lnTo>
                    <a:pt x="16598" y="6196"/>
                  </a:lnTo>
                  <a:lnTo>
                    <a:pt x="16598" y="6374"/>
                  </a:lnTo>
                  <a:lnTo>
                    <a:pt x="16522" y="6553"/>
                  </a:lnTo>
                  <a:lnTo>
                    <a:pt x="16445" y="6629"/>
                  </a:lnTo>
                  <a:lnTo>
                    <a:pt x="16369" y="6680"/>
                  </a:lnTo>
                  <a:lnTo>
                    <a:pt x="16267" y="6731"/>
                  </a:lnTo>
                  <a:lnTo>
                    <a:pt x="16088" y="6731"/>
                  </a:lnTo>
                  <a:lnTo>
                    <a:pt x="16012" y="6706"/>
                  </a:lnTo>
                  <a:lnTo>
                    <a:pt x="15910" y="6655"/>
                  </a:lnTo>
                  <a:lnTo>
                    <a:pt x="15833" y="6578"/>
                  </a:lnTo>
                  <a:lnTo>
                    <a:pt x="15655" y="6400"/>
                  </a:lnTo>
                  <a:lnTo>
                    <a:pt x="15553" y="6196"/>
                  </a:lnTo>
                  <a:lnTo>
                    <a:pt x="15451" y="5966"/>
                  </a:lnTo>
                  <a:lnTo>
                    <a:pt x="15400" y="5737"/>
                  </a:lnTo>
                  <a:lnTo>
                    <a:pt x="15374" y="5686"/>
                  </a:lnTo>
                  <a:lnTo>
                    <a:pt x="15374" y="5609"/>
                  </a:lnTo>
                  <a:lnTo>
                    <a:pt x="15425" y="5558"/>
                  </a:lnTo>
                  <a:lnTo>
                    <a:pt x="15502" y="5533"/>
                  </a:lnTo>
                  <a:close/>
                  <a:moveTo>
                    <a:pt x="15094" y="5992"/>
                  </a:moveTo>
                  <a:lnTo>
                    <a:pt x="15170" y="6017"/>
                  </a:lnTo>
                  <a:lnTo>
                    <a:pt x="15272" y="6043"/>
                  </a:lnTo>
                  <a:lnTo>
                    <a:pt x="15349" y="6094"/>
                  </a:lnTo>
                  <a:lnTo>
                    <a:pt x="15476" y="6221"/>
                  </a:lnTo>
                  <a:lnTo>
                    <a:pt x="15553" y="6374"/>
                  </a:lnTo>
                  <a:lnTo>
                    <a:pt x="15578" y="6502"/>
                  </a:lnTo>
                  <a:lnTo>
                    <a:pt x="15578" y="6629"/>
                  </a:lnTo>
                  <a:lnTo>
                    <a:pt x="15553" y="6731"/>
                  </a:lnTo>
                  <a:lnTo>
                    <a:pt x="15527" y="6859"/>
                  </a:lnTo>
                  <a:lnTo>
                    <a:pt x="15425" y="7062"/>
                  </a:lnTo>
                  <a:lnTo>
                    <a:pt x="15323" y="7292"/>
                  </a:lnTo>
                  <a:lnTo>
                    <a:pt x="15298" y="7317"/>
                  </a:lnTo>
                  <a:lnTo>
                    <a:pt x="15247" y="7343"/>
                  </a:lnTo>
                  <a:lnTo>
                    <a:pt x="15170" y="7317"/>
                  </a:lnTo>
                  <a:lnTo>
                    <a:pt x="15119" y="7266"/>
                  </a:lnTo>
                  <a:lnTo>
                    <a:pt x="15094" y="7241"/>
                  </a:lnTo>
                  <a:lnTo>
                    <a:pt x="15094" y="7190"/>
                  </a:lnTo>
                  <a:lnTo>
                    <a:pt x="15068" y="7190"/>
                  </a:lnTo>
                  <a:lnTo>
                    <a:pt x="14915" y="7037"/>
                  </a:lnTo>
                  <a:lnTo>
                    <a:pt x="14762" y="6884"/>
                  </a:lnTo>
                  <a:lnTo>
                    <a:pt x="14686" y="6782"/>
                  </a:lnTo>
                  <a:lnTo>
                    <a:pt x="14635" y="6680"/>
                  </a:lnTo>
                  <a:lnTo>
                    <a:pt x="14609" y="6578"/>
                  </a:lnTo>
                  <a:lnTo>
                    <a:pt x="14609" y="6476"/>
                  </a:lnTo>
                  <a:lnTo>
                    <a:pt x="14635" y="6298"/>
                  </a:lnTo>
                  <a:lnTo>
                    <a:pt x="14711" y="6170"/>
                  </a:lnTo>
                  <a:lnTo>
                    <a:pt x="14762" y="6094"/>
                  </a:lnTo>
                  <a:lnTo>
                    <a:pt x="14839" y="6043"/>
                  </a:lnTo>
                  <a:lnTo>
                    <a:pt x="14915" y="6017"/>
                  </a:lnTo>
                  <a:lnTo>
                    <a:pt x="14992" y="5992"/>
                  </a:lnTo>
                  <a:close/>
                  <a:moveTo>
                    <a:pt x="969" y="10938"/>
                  </a:moveTo>
                  <a:lnTo>
                    <a:pt x="1071" y="10989"/>
                  </a:lnTo>
                  <a:lnTo>
                    <a:pt x="1122" y="11040"/>
                  </a:lnTo>
                  <a:lnTo>
                    <a:pt x="1173" y="11142"/>
                  </a:lnTo>
                  <a:lnTo>
                    <a:pt x="1173" y="11244"/>
                  </a:lnTo>
                  <a:lnTo>
                    <a:pt x="1173" y="11346"/>
                  </a:lnTo>
                  <a:lnTo>
                    <a:pt x="1122" y="11601"/>
                  </a:lnTo>
                  <a:lnTo>
                    <a:pt x="1020" y="11881"/>
                  </a:lnTo>
                  <a:lnTo>
                    <a:pt x="918" y="12136"/>
                  </a:lnTo>
                  <a:lnTo>
                    <a:pt x="765" y="12468"/>
                  </a:lnTo>
                  <a:lnTo>
                    <a:pt x="714" y="12519"/>
                  </a:lnTo>
                  <a:lnTo>
                    <a:pt x="689" y="12519"/>
                  </a:lnTo>
                  <a:lnTo>
                    <a:pt x="638" y="12544"/>
                  </a:lnTo>
                  <a:lnTo>
                    <a:pt x="612" y="12519"/>
                  </a:lnTo>
                  <a:lnTo>
                    <a:pt x="536" y="12468"/>
                  </a:lnTo>
                  <a:lnTo>
                    <a:pt x="510" y="12417"/>
                  </a:lnTo>
                  <a:lnTo>
                    <a:pt x="510" y="12366"/>
                  </a:lnTo>
                  <a:lnTo>
                    <a:pt x="408" y="12162"/>
                  </a:lnTo>
                  <a:lnTo>
                    <a:pt x="332" y="11958"/>
                  </a:lnTo>
                  <a:lnTo>
                    <a:pt x="306" y="11754"/>
                  </a:lnTo>
                  <a:lnTo>
                    <a:pt x="332" y="11524"/>
                  </a:lnTo>
                  <a:lnTo>
                    <a:pt x="408" y="11320"/>
                  </a:lnTo>
                  <a:lnTo>
                    <a:pt x="510" y="11142"/>
                  </a:lnTo>
                  <a:lnTo>
                    <a:pt x="587" y="11065"/>
                  </a:lnTo>
                  <a:lnTo>
                    <a:pt x="663" y="10989"/>
                  </a:lnTo>
                  <a:lnTo>
                    <a:pt x="765" y="10938"/>
                  </a:lnTo>
                  <a:close/>
                  <a:moveTo>
                    <a:pt x="21544" y="11422"/>
                  </a:moveTo>
                  <a:lnTo>
                    <a:pt x="21621" y="11448"/>
                  </a:lnTo>
                  <a:lnTo>
                    <a:pt x="21723" y="11473"/>
                  </a:lnTo>
                  <a:lnTo>
                    <a:pt x="21799" y="11524"/>
                  </a:lnTo>
                  <a:lnTo>
                    <a:pt x="21901" y="11575"/>
                  </a:lnTo>
                  <a:lnTo>
                    <a:pt x="22029" y="11728"/>
                  </a:lnTo>
                  <a:lnTo>
                    <a:pt x="22105" y="11856"/>
                  </a:lnTo>
                  <a:lnTo>
                    <a:pt x="22131" y="12009"/>
                  </a:lnTo>
                  <a:lnTo>
                    <a:pt x="22156" y="12187"/>
                  </a:lnTo>
                  <a:lnTo>
                    <a:pt x="22156" y="12340"/>
                  </a:lnTo>
                  <a:lnTo>
                    <a:pt x="22156" y="12672"/>
                  </a:lnTo>
                  <a:lnTo>
                    <a:pt x="22182" y="12850"/>
                  </a:lnTo>
                  <a:lnTo>
                    <a:pt x="22233" y="13003"/>
                  </a:lnTo>
                  <a:lnTo>
                    <a:pt x="22233" y="13028"/>
                  </a:lnTo>
                  <a:lnTo>
                    <a:pt x="22207" y="13079"/>
                  </a:lnTo>
                  <a:lnTo>
                    <a:pt x="22156" y="13105"/>
                  </a:lnTo>
                  <a:lnTo>
                    <a:pt x="22054" y="13105"/>
                  </a:lnTo>
                  <a:lnTo>
                    <a:pt x="22054" y="13079"/>
                  </a:lnTo>
                  <a:lnTo>
                    <a:pt x="22003" y="12977"/>
                  </a:lnTo>
                  <a:lnTo>
                    <a:pt x="21774" y="12850"/>
                  </a:lnTo>
                  <a:lnTo>
                    <a:pt x="21544" y="12672"/>
                  </a:lnTo>
                  <a:lnTo>
                    <a:pt x="21366" y="12468"/>
                  </a:lnTo>
                  <a:lnTo>
                    <a:pt x="21289" y="12340"/>
                  </a:lnTo>
                  <a:lnTo>
                    <a:pt x="21238" y="12213"/>
                  </a:lnTo>
                  <a:lnTo>
                    <a:pt x="21187" y="12034"/>
                  </a:lnTo>
                  <a:lnTo>
                    <a:pt x="21162" y="11830"/>
                  </a:lnTo>
                  <a:lnTo>
                    <a:pt x="21187" y="11728"/>
                  </a:lnTo>
                  <a:lnTo>
                    <a:pt x="21213" y="11652"/>
                  </a:lnTo>
                  <a:lnTo>
                    <a:pt x="21264" y="11575"/>
                  </a:lnTo>
                  <a:lnTo>
                    <a:pt x="21340" y="11499"/>
                  </a:lnTo>
                  <a:lnTo>
                    <a:pt x="21442" y="11448"/>
                  </a:lnTo>
                  <a:lnTo>
                    <a:pt x="21544" y="11422"/>
                  </a:lnTo>
                  <a:close/>
                  <a:moveTo>
                    <a:pt x="2193" y="12442"/>
                  </a:moveTo>
                  <a:lnTo>
                    <a:pt x="2346" y="12468"/>
                  </a:lnTo>
                  <a:lnTo>
                    <a:pt x="2499" y="12519"/>
                  </a:lnTo>
                  <a:lnTo>
                    <a:pt x="2626" y="12595"/>
                  </a:lnTo>
                  <a:lnTo>
                    <a:pt x="2779" y="12697"/>
                  </a:lnTo>
                  <a:lnTo>
                    <a:pt x="2805" y="12774"/>
                  </a:lnTo>
                  <a:lnTo>
                    <a:pt x="2856" y="12850"/>
                  </a:lnTo>
                  <a:lnTo>
                    <a:pt x="2856" y="12927"/>
                  </a:lnTo>
                  <a:lnTo>
                    <a:pt x="2856" y="13003"/>
                  </a:lnTo>
                  <a:lnTo>
                    <a:pt x="2805" y="13105"/>
                  </a:lnTo>
                  <a:lnTo>
                    <a:pt x="2728" y="13181"/>
                  </a:lnTo>
                  <a:lnTo>
                    <a:pt x="2652" y="13232"/>
                  </a:lnTo>
                  <a:lnTo>
                    <a:pt x="2550" y="13258"/>
                  </a:lnTo>
                  <a:lnTo>
                    <a:pt x="2321" y="13309"/>
                  </a:lnTo>
                  <a:lnTo>
                    <a:pt x="2117" y="13283"/>
                  </a:lnTo>
                  <a:lnTo>
                    <a:pt x="1887" y="13258"/>
                  </a:lnTo>
                  <a:lnTo>
                    <a:pt x="1658" y="13156"/>
                  </a:lnTo>
                  <a:lnTo>
                    <a:pt x="1454" y="13003"/>
                  </a:lnTo>
                  <a:lnTo>
                    <a:pt x="1275" y="12825"/>
                  </a:lnTo>
                  <a:lnTo>
                    <a:pt x="1250" y="12748"/>
                  </a:lnTo>
                  <a:lnTo>
                    <a:pt x="1199" y="12723"/>
                  </a:lnTo>
                  <a:lnTo>
                    <a:pt x="1173" y="12672"/>
                  </a:lnTo>
                  <a:lnTo>
                    <a:pt x="1199" y="12621"/>
                  </a:lnTo>
                  <a:lnTo>
                    <a:pt x="1250" y="12595"/>
                  </a:lnTo>
                  <a:lnTo>
                    <a:pt x="1530" y="12493"/>
                  </a:lnTo>
                  <a:lnTo>
                    <a:pt x="1862" y="12442"/>
                  </a:lnTo>
                  <a:close/>
                  <a:moveTo>
                    <a:pt x="11830" y="7827"/>
                  </a:moveTo>
                  <a:lnTo>
                    <a:pt x="12213" y="7853"/>
                  </a:lnTo>
                  <a:lnTo>
                    <a:pt x="12570" y="7904"/>
                  </a:lnTo>
                  <a:lnTo>
                    <a:pt x="12927" y="7980"/>
                  </a:lnTo>
                  <a:lnTo>
                    <a:pt x="13284" y="8108"/>
                  </a:lnTo>
                  <a:lnTo>
                    <a:pt x="13590" y="8261"/>
                  </a:lnTo>
                  <a:lnTo>
                    <a:pt x="13921" y="8439"/>
                  </a:lnTo>
                  <a:lnTo>
                    <a:pt x="14202" y="8669"/>
                  </a:lnTo>
                  <a:lnTo>
                    <a:pt x="14482" y="8924"/>
                  </a:lnTo>
                  <a:lnTo>
                    <a:pt x="14660" y="9153"/>
                  </a:lnTo>
                  <a:lnTo>
                    <a:pt x="14813" y="9408"/>
                  </a:lnTo>
                  <a:lnTo>
                    <a:pt x="14941" y="9638"/>
                  </a:lnTo>
                  <a:lnTo>
                    <a:pt x="15017" y="9893"/>
                  </a:lnTo>
                  <a:lnTo>
                    <a:pt x="15068" y="10147"/>
                  </a:lnTo>
                  <a:lnTo>
                    <a:pt x="15068" y="10402"/>
                  </a:lnTo>
                  <a:lnTo>
                    <a:pt x="15068" y="10683"/>
                  </a:lnTo>
                  <a:lnTo>
                    <a:pt x="15017" y="10938"/>
                  </a:lnTo>
                  <a:lnTo>
                    <a:pt x="14941" y="11167"/>
                  </a:lnTo>
                  <a:lnTo>
                    <a:pt x="14839" y="11422"/>
                  </a:lnTo>
                  <a:lnTo>
                    <a:pt x="14711" y="11652"/>
                  </a:lnTo>
                  <a:lnTo>
                    <a:pt x="14558" y="11881"/>
                  </a:lnTo>
                  <a:lnTo>
                    <a:pt x="14380" y="12085"/>
                  </a:lnTo>
                  <a:lnTo>
                    <a:pt x="14176" y="12289"/>
                  </a:lnTo>
                  <a:lnTo>
                    <a:pt x="13972" y="12468"/>
                  </a:lnTo>
                  <a:lnTo>
                    <a:pt x="13717" y="12621"/>
                  </a:lnTo>
                  <a:lnTo>
                    <a:pt x="13411" y="12799"/>
                  </a:lnTo>
                  <a:lnTo>
                    <a:pt x="13105" y="12952"/>
                  </a:lnTo>
                  <a:lnTo>
                    <a:pt x="12774" y="13079"/>
                  </a:lnTo>
                  <a:lnTo>
                    <a:pt x="12417" y="13156"/>
                  </a:lnTo>
                  <a:lnTo>
                    <a:pt x="12060" y="13232"/>
                  </a:lnTo>
                  <a:lnTo>
                    <a:pt x="11703" y="13283"/>
                  </a:lnTo>
                  <a:lnTo>
                    <a:pt x="11321" y="13309"/>
                  </a:lnTo>
                  <a:lnTo>
                    <a:pt x="10964" y="13283"/>
                  </a:lnTo>
                  <a:lnTo>
                    <a:pt x="10607" y="13258"/>
                  </a:lnTo>
                  <a:lnTo>
                    <a:pt x="10250" y="13181"/>
                  </a:lnTo>
                  <a:lnTo>
                    <a:pt x="9918" y="13079"/>
                  </a:lnTo>
                  <a:lnTo>
                    <a:pt x="9587" y="12927"/>
                  </a:lnTo>
                  <a:lnTo>
                    <a:pt x="9281" y="12774"/>
                  </a:lnTo>
                  <a:lnTo>
                    <a:pt x="9000" y="12570"/>
                  </a:lnTo>
                  <a:lnTo>
                    <a:pt x="8720" y="12340"/>
                  </a:lnTo>
                  <a:lnTo>
                    <a:pt x="8465" y="12060"/>
                  </a:lnTo>
                  <a:lnTo>
                    <a:pt x="8312" y="11856"/>
                  </a:lnTo>
                  <a:lnTo>
                    <a:pt x="8185" y="11626"/>
                  </a:lnTo>
                  <a:lnTo>
                    <a:pt x="8083" y="11397"/>
                  </a:lnTo>
                  <a:lnTo>
                    <a:pt x="8006" y="11142"/>
                  </a:lnTo>
                  <a:lnTo>
                    <a:pt x="7930" y="10912"/>
                  </a:lnTo>
                  <a:lnTo>
                    <a:pt x="7904" y="10657"/>
                  </a:lnTo>
                  <a:lnTo>
                    <a:pt x="7879" y="10428"/>
                  </a:lnTo>
                  <a:lnTo>
                    <a:pt x="7904" y="10173"/>
                  </a:lnTo>
                  <a:lnTo>
                    <a:pt x="7930" y="9943"/>
                  </a:lnTo>
                  <a:lnTo>
                    <a:pt x="8006" y="9714"/>
                  </a:lnTo>
                  <a:lnTo>
                    <a:pt x="8083" y="9485"/>
                  </a:lnTo>
                  <a:lnTo>
                    <a:pt x="8210" y="9255"/>
                  </a:lnTo>
                  <a:lnTo>
                    <a:pt x="8338" y="9051"/>
                  </a:lnTo>
                  <a:lnTo>
                    <a:pt x="8516" y="8873"/>
                  </a:lnTo>
                  <a:lnTo>
                    <a:pt x="8694" y="8720"/>
                  </a:lnTo>
                  <a:lnTo>
                    <a:pt x="8924" y="8567"/>
                  </a:lnTo>
                  <a:lnTo>
                    <a:pt x="8949" y="8516"/>
                  </a:lnTo>
                  <a:lnTo>
                    <a:pt x="9000" y="8490"/>
                  </a:lnTo>
                  <a:lnTo>
                    <a:pt x="9306" y="8337"/>
                  </a:lnTo>
                  <a:lnTo>
                    <a:pt x="9638" y="8184"/>
                  </a:lnTo>
                  <a:lnTo>
                    <a:pt x="9995" y="8082"/>
                  </a:lnTo>
                  <a:lnTo>
                    <a:pt x="10352" y="7980"/>
                  </a:lnTo>
                  <a:lnTo>
                    <a:pt x="10709" y="7904"/>
                  </a:lnTo>
                  <a:lnTo>
                    <a:pt x="11091" y="7853"/>
                  </a:lnTo>
                  <a:lnTo>
                    <a:pt x="11448" y="7827"/>
                  </a:lnTo>
                  <a:close/>
                  <a:moveTo>
                    <a:pt x="21162" y="13207"/>
                  </a:moveTo>
                  <a:lnTo>
                    <a:pt x="21315" y="13232"/>
                  </a:lnTo>
                  <a:lnTo>
                    <a:pt x="21442" y="13283"/>
                  </a:lnTo>
                  <a:lnTo>
                    <a:pt x="21723" y="13436"/>
                  </a:lnTo>
                  <a:lnTo>
                    <a:pt x="21978" y="13615"/>
                  </a:lnTo>
                  <a:lnTo>
                    <a:pt x="22207" y="13768"/>
                  </a:lnTo>
                  <a:lnTo>
                    <a:pt x="22258" y="13819"/>
                  </a:lnTo>
                  <a:lnTo>
                    <a:pt x="22284" y="13844"/>
                  </a:lnTo>
                  <a:lnTo>
                    <a:pt x="22258" y="13921"/>
                  </a:lnTo>
                  <a:lnTo>
                    <a:pt x="22207" y="13972"/>
                  </a:lnTo>
                  <a:lnTo>
                    <a:pt x="22131" y="13997"/>
                  </a:lnTo>
                  <a:lnTo>
                    <a:pt x="22131" y="14048"/>
                  </a:lnTo>
                  <a:lnTo>
                    <a:pt x="22080" y="14074"/>
                  </a:lnTo>
                  <a:lnTo>
                    <a:pt x="21774" y="14176"/>
                  </a:lnTo>
                  <a:lnTo>
                    <a:pt x="21442" y="14252"/>
                  </a:lnTo>
                  <a:lnTo>
                    <a:pt x="21289" y="14303"/>
                  </a:lnTo>
                  <a:lnTo>
                    <a:pt x="20983" y="14303"/>
                  </a:lnTo>
                  <a:lnTo>
                    <a:pt x="20805" y="14252"/>
                  </a:lnTo>
                  <a:lnTo>
                    <a:pt x="20703" y="14201"/>
                  </a:lnTo>
                  <a:lnTo>
                    <a:pt x="20626" y="14150"/>
                  </a:lnTo>
                  <a:lnTo>
                    <a:pt x="20550" y="14074"/>
                  </a:lnTo>
                  <a:lnTo>
                    <a:pt x="20473" y="13997"/>
                  </a:lnTo>
                  <a:lnTo>
                    <a:pt x="20448" y="13895"/>
                  </a:lnTo>
                  <a:lnTo>
                    <a:pt x="20422" y="13793"/>
                  </a:lnTo>
                  <a:lnTo>
                    <a:pt x="20422" y="13691"/>
                  </a:lnTo>
                  <a:lnTo>
                    <a:pt x="20448" y="13589"/>
                  </a:lnTo>
                  <a:lnTo>
                    <a:pt x="20499" y="13487"/>
                  </a:lnTo>
                  <a:lnTo>
                    <a:pt x="20550" y="13385"/>
                  </a:lnTo>
                  <a:lnTo>
                    <a:pt x="20652" y="13334"/>
                  </a:lnTo>
                  <a:lnTo>
                    <a:pt x="20728" y="13283"/>
                  </a:lnTo>
                  <a:lnTo>
                    <a:pt x="20830" y="13232"/>
                  </a:lnTo>
                  <a:lnTo>
                    <a:pt x="20958" y="13207"/>
                  </a:lnTo>
                  <a:close/>
                  <a:moveTo>
                    <a:pt x="12417" y="14023"/>
                  </a:moveTo>
                  <a:lnTo>
                    <a:pt x="12672" y="14048"/>
                  </a:lnTo>
                  <a:lnTo>
                    <a:pt x="12952" y="14099"/>
                  </a:lnTo>
                  <a:lnTo>
                    <a:pt x="13207" y="14227"/>
                  </a:lnTo>
                  <a:lnTo>
                    <a:pt x="13309" y="14303"/>
                  </a:lnTo>
                  <a:lnTo>
                    <a:pt x="13411" y="14380"/>
                  </a:lnTo>
                  <a:lnTo>
                    <a:pt x="13539" y="14533"/>
                  </a:lnTo>
                  <a:lnTo>
                    <a:pt x="13641" y="14711"/>
                  </a:lnTo>
                  <a:lnTo>
                    <a:pt x="13641" y="14813"/>
                  </a:lnTo>
                  <a:lnTo>
                    <a:pt x="13641" y="14915"/>
                  </a:lnTo>
                  <a:lnTo>
                    <a:pt x="13641" y="15017"/>
                  </a:lnTo>
                  <a:lnTo>
                    <a:pt x="13590" y="15094"/>
                  </a:lnTo>
                  <a:lnTo>
                    <a:pt x="13513" y="15196"/>
                  </a:lnTo>
                  <a:lnTo>
                    <a:pt x="13411" y="15221"/>
                  </a:lnTo>
                  <a:lnTo>
                    <a:pt x="13284" y="15247"/>
                  </a:lnTo>
                  <a:lnTo>
                    <a:pt x="13182" y="15247"/>
                  </a:lnTo>
                  <a:lnTo>
                    <a:pt x="13054" y="15196"/>
                  </a:lnTo>
                  <a:lnTo>
                    <a:pt x="12952" y="15145"/>
                  </a:lnTo>
                  <a:lnTo>
                    <a:pt x="12748" y="15017"/>
                  </a:lnTo>
                  <a:lnTo>
                    <a:pt x="12595" y="14864"/>
                  </a:lnTo>
                  <a:lnTo>
                    <a:pt x="12493" y="14686"/>
                  </a:lnTo>
                  <a:lnTo>
                    <a:pt x="12417" y="14482"/>
                  </a:lnTo>
                  <a:lnTo>
                    <a:pt x="12391" y="14278"/>
                  </a:lnTo>
                  <a:lnTo>
                    <a:pt x="12366" y="14252"/>
                  </a:lnTo>
                  <a:lnTo>
                    <a:pt x="12315" y="14227"/>
                  </a:lnTo>
                  <a:lnTo>
                    <a:pt x="12289" y="14150"/>
                  </a:lnTo>
                  <a:lnTo>
                    <a:pt x="12289" y="14099"/>
                  </a:lnTo>
                  <a:lnTo>
                    <a:pt x="12315" y="14074"/>
                  </a:lnTo>
                  <a:lnTo>
                    <a:pt x="12366" y="14048"/>
                  </a:lnTo>
                  <a:lnTo>
                    <a:pt x="12417" y="14023"/>
                  </a:lnTo>
                  <a:close/>
                  <a:moveTo>
                    <a:pt x="11499" y="13589"/>
                  </a:moveTo>
                  <a:lnTo>
                    <a:pt x="11550" y="13615"/>
                  </a:lnTo>
                  <a:lnTo>
                    <a:pt x="11601" y="13640"/>
                  </a:lnTo>
                  <a:lnTo>
                    <a:pt x="11626" y="13691"/>
                  </a:lnTo>
                  <a:lnTo>
                    <a:pt x="11677" y="13717"/>
                  </a:lnTo>
                  <a:lnTo>
                    <a:pt x="11703" y="13793"/>
                  </a:lnTo>
                  <a:lnTo>
                    <a:pt x="11703" y="14023"/>
                  </a:lnTo>
                  <a:lnTo>
                    <a:pt x="11703" y="14278"/>
                  </a:lnTo>
                  <a:lnTo>
                    <a:pt x="11677" y="14584"/>
                  </a:lnTo>
                  <a:lnTo>
                    <a:pt x="11626" y="14864"/>
                  </a:lnTo>
                  <a:lnTo>
                    <a:pt x="11575" y="14992"/>
                  </a:lnTo>
                  <a:lnTo>
                    <a:pt x="11524" y="15119"/>
                  </a:lnTo>
                  <a:lnTo>
                    <a:pt x="11448" y="15221"/>
                  </a:lnTo>
                  <a:lnTo>
                    <a:pt x="11372" y="15298"/>
                  </a:lnTo>
                  <a:lnTo>
                    <a:pt x="11270" y="15349"/>
                  </a:lnTo>
                  <a:lnTo>
                    <a:pt x="11142" y="15374"/>
                  </a:lnTo>
                  <a:lnTo>
                    <a:pt x="11015" y="15374"/>
                  </a:lnTo>
                  <a:lnTo>
                    <a:pt x="10862" y="15349"/>
                  </a:lnTo>
                  <a:lnTo>
                    <a:pt x="10734" y="15272"/>
                  </a:lnTo>
                  <a:lnTo>
                    <a:pt x="10632" y="15196"/>
                  </a:lnTo>
                  <a:lnTo>
                    <a:pt x="10581" y="15094"/>
                  </a:lnTo>
                  <a:lnTo>
                    <a:pt x="10556" y="14992"/>
                  </a:lnTo>
                  <a:lnTo>
                    <a:pt x="10556" y="14864"/>
                  </a:lnTo>
                  <a:lnTo>
                    <a:pt x="10581" y="14737"/>
                  </a:lnTo>
                  <a:lnTo>
                    <a:pt x="10632" y="14609"/>
                  </a:lnTo>
                  <a:lnTo>
                    <a:pt x="10709" y="14482"/>
                  </a:lnTo>
                  <a:lnTo>
                    <a:pt x="10887" y="14227"/>
                  </a:lnTo>
                  <a:lnTo>
                    <a:pt x="11091" y="13997"/>
                  </a:lnTo>
                  <a:lnTo>
                    <a:pt x="11448" y="13640"/>
                  </a:lnTo>
                  <a:lnTo>
                    <a:pt x="11499" y="13589"/>
                  </a:lnTo>
                  <a:close/>
                  <a:moveTo>
                    <a:pt x="16853" y="16419"/>
                  </a:moveTo>
                  <a:lnTo>
                    <a:pt x="16981" y="16445"/>
                  </a:lnTo>
                  <a:lnTo>
                    <a:pt x="17083" y="16496"/>
                  </a:lnTo>
                  <a:lnTo>
                    <a:pt x="17159" y="16547"/>
                  </a:lnTo>
                  <a:lnTo>
                    <a:pt x="17312" y="16700"/>
                  </a:lnTo>
                  <a:lnTo>
                    <a:pt x="17414" y="16878"/>
                  </a:lnTo>
                  <a:lnTo>
                    <a:pt x="17465" y="17082"/>
                  </a:lnTo>
                  <a:lnTo>
                    <a:pt x="17465" y="17184"/>
                  </a:lnTo>
                  <a:lnTo>
                    <a:pt x="17465" y="17286"/>
                  </a:lnTo>
                  <a:lnTo>
                    <a:pt x="17439" y="17414"/>
                  </a:lnTo>
                  <a:lnTo>
                    <a:pt x="17389" y="17490"/>
                  </a:lnTo>
                  <a:lnTo>
                    <a:pt x="17338" y="17592"/>
                  </a:lnTo>
                  <a:lnTo>
                    <a:pt x="17261" y="17669"/>
                  </a:lnTo>
                  <a:lnTo>
                    <a:pt x="17159" y="17745"/>
                  </a:lnTo>
                  <a:lnTo>
                    <a:pt x="17083" y="17796"/>
                  </a:lnTo>
                  <a:lnTo>
                    <a:pt x="16879" y="17873"/>
                  </a:lnTo>
                  <a:lnTo>
                    <a:pt x="16675" y="17873"/>
                  </a:lnTo>
                  <a:lnTo>
                    <a:pt x="16471" y="17847"/>
                  </a:lnTo>
                  <a:lnTo>
                    <a:pt x="16292" y="17745"/>
                  </a:lnTo>
                  <a:lnTo>
                    <a:pt x="16165" y="17618"/>
                  </a:lnTo>
                  <a:lnTo>
                    <a:pt x="16088" y="17516"/>
                  </a:lnTo>
                  <a:lnTo>
                    <a:pt x="16063" y="17439"/>
                  </a:lnTo>
                  <a:lnTo>
                    <a:pt x="16012" y="17312"/>
                  </a:lnTo>
                  <a:lnTo>
                    <a:pt x="16012" y="17210"/>
                  </a:lnTo>
                  <a:lnTo>
                    <a:pt x="16012" y="17031"/>
                  </a:lnTo>
                  <a:lnTo>
                    <a:pt x="16063" y="16853"/>
                  </a:lnTo>
                  <a:lnTo>
                    <a:pt x="16139" y="16725"/>
                  </a:lnTo>
                  <a:lnTo>
                    <a:pt x="16267" y="16598"/>
                  </a:lnTo>
                  <a:lnTo>
                    <a:pt x="16369" y="16547"/>
                  </a:lnTo>
                  <a:lnTo>
                    <a:pt x="16445" y="16496"/>
                  </a:lnTo>
                  <a:lnTo>
                    <a:pt x="16547" y="16445"/>
                  </a:lnTo>
                  <a:lnTo>
                    <a:pt x="16649" y="16419"/>
                  </a:lnTo>
                  <a:close/>
                  <a:moveTo>
                    <a:pt x="5966" y="16904"/>
                  </a:moveTo>
                  <a:lnTo>
                    <a:pt x="6119" y="16955"/>
                  </a:lnTo>
                  <a:lnTo>
                    <a:pt x="6247" y="17057"/>
                  </a:lnTo>
                  <a:lnTo>
                    <a:pt x="6349" y="17159"/>
                  </a:lnTo>
                  <a:lnTo>
                    <a:pt x="6425" y="17312"/>
                  </a:lnTo>
                  <a:lnTo>
                    <a:pt x="6476" y="17439"/>
                  </a:lnTo>
                  <a:lnTo>
                    <a:pt x="6476" y="17618"/>
                  </a:lnTo>
                  <a:lnTo>
                    <a:pt x="6451" y="17771"/>
                  </a:lnTo>
                  <a:lnTo>
                    <a:pt x="6400" y="17898"/>
                  </a:lnTo>
                  <a:lnTo>
                    <a:pt x="6298" y="18026"/>
                  </a:lnTo>
                  <a:lnTo>
                    <a:pt x="6170" y="18128"/>
                  </a:lnTo>
                  <a:lnTo>
                    <a:pt x="6017" y="18179"/>
                  </a:lnTo>
                  <a:lnTo>
                    <a:pt x="5864" y="18204"/>
                  </a:lnTo>
                  <a:lnTo>
                    <a:pt x="5711" y="18204"/>
                  </a:lnTo>
                  <a:lnTo>
                    <a:pt x="5558" y="18179"/>
                  </a:lnTo>
                  <a:lnTo>
                    <a:pt x="5431" y="18102"/>
                  </a:lnTo>
                  <a:lnTo>
                    <a:pt x="5304" y="18000"/>
                  </a:lnTo>
                  <a:lnTo>
                    <a:pt x="5253" y="17898"/>
                  </a:lnTo>
                  <a:lnTo>
                    <a:pt x="5202" y="17822"/>
                  </a:lnTo>
                  <a:lnTo>
                    <a:pt x="5176" y="17720"/>
                  </a:lnTo>
                  <a:lnTo>
                    <a:pt x="5151" y="17618"/>
                  </a:lnTo>
                  <a:lnTo>
                    <a:pt x="5151" y="17516"/>
                  </a:lnTo>
                  <a:lnTo>
                    <a:pt x="5176" y="17439"/>
                  </a:lnTo>
                  <a:lnTo>
                    <a:pt x="5253" y="17261"/>
                  </a:lnTo>
                  <a:lnTo>
                    <a:pt x="5329" y="17159"/>
                  </a:lnTo>
                  <a:lnTo>
                    <a:pt x="5380" y="17082"/>
                  </a:lnTo>
                  <a:lnTo>
                    <a:pt x="5558" y="16980"/>
                  </a:lnTo>
                  <a:lnTo>
                    <a:pt x="5660" y="16929"/>
                  </a:lnTo>
                  <a:lnTo>
                    <a:pt x="5762" y="16904"/>
                  </a:lnTo>
                  <a:close/>
                  <a:moveTo>
                    <a:pt x="13284" y="17286"/>
                  </a:moveTo>
                  <a:lnTo>
                    <a:pt x="13335" y="17312"/>
                  </a:lnTo>
                  <a:lnTo>
                    <a:pt x="13411" y="17388"/>
                  </a:lnTo>
                  <a:lnTo>
                    <a:pt x="13437" y="17465"/>
                  </a:lnTo>
                  <a:lnTo>
                    <a:pt x="13437" y="17567"/>
                  </a:lnTo>
                  <a:lnTo>
                    <a:pt x="13411" y="17745"/>
                  </a:lnTo>
                  <a:lnTo>
                    <a:pt x="13360" y="17924"/>
                  </a:lnTo>
                  <a:lnTo>
                    <a:pt x="13284" y="18102"/>
                  </a:lnTo>
                  <a:lnTo>
                    <a:pt x="13207" y="18255"/>
                  </a:lnTo>
                  <a:lnTo>
                    <a:pt x="13131" y="18383"/>
                  </a:lnTo>
                  <a:lnTo>
                    <a:pt x="13029" y="18536"/>
                  </a:lnTo>
                  <a:lnTo>
                    <a:pt x="12799" y="18765"/>
                  </a:lnTo>
                  <a:lnTo>
                    <a:pt x="12544" y="18944"/>
                  </a:lnTo>
                  <a:lnTo>
                    <a:pt x="12264" y="19096"/>
                  </a:lnTo>
                  <a:lnTo>
                    <a:pt x="11958" y="19173"/>
                  </a:lnTo>
                  <a:lnTo>
                    <a:pt x="11652" y="19224"/>
                  </a:lnTo>
                  <a:lnTo>
                    <a:pt x="11321" y="19224"/>
                  </a:lnTo>
                  <a:lnTo>
                    <a:pt x="11015" y="19173"/>
                  </a:lnTo>
                  <a:lnTo>
                    <a:pt x="10709" y="19096"/>
                  </a:lnTo>
                  <a:lnTo>
                    <a:pt x="10428" y="18944"/>
                  </a:lnTo>
                  <a:lnTo>
                    <a:pt x="10173" y="18765"/>
                  </a:lnTo>
                  <a:lnTo>
                    <a:pt x="9918" y="18536"/>
                  </a:lnTo>
                  <a:lnTo>
                    <a:pt x="9816" y="18383"/>
                  </a:lnTo>
                  <a:lnTo>
                    <a:pt x="9740" y="18230"/>
                  </a:lnTo>
                  <a:lnTo>
                    <a:pt x="9663" y="18077"/>
                  </a:lnTo>
                  <a:lnTo>
                    <a:pt x="9587" y="17898"/>
                  </a:lnTo>
                  <a:lnTo>
                    <a:pt x="9587" y="17873"/>
                  </a:lnTo>
                  <a:lnTo>
                    <a:pt x="9587" y="17822"/>
                  </a:lnTo>
                  <a:lnTo>
                    <a:pt x="9638" y="17771"/>
                  </a:lnTo>
                  <a:lnTo>
                    <a:pt x="9714" y="17771"/>
                  </a:lnTo>
                  <a:lnTo>
                    <a:pt x="9765" y="17796"/>
                  </a:lnTo>
                  <a:lnTo>
                    <a:pt x="9791" y="17822"/>
                  </a:lnTo>
                  <a:lnTo>
                    <a:pt x="9969" y="18051"/>
                  </a:lnTo>
                  <a:lnTo>
                    <a:pt x="10173" y="18255"/>
                  </a:lnTo>
                  <a:lnTo>
                    <a:pt x="10377" y="18408"/>
                  </a:lnTo>
                  <a:lnTo>
                    <a:pt x="10607" y="18536"/>
                  </a:lnTo>
                  <a:lnTo>
                    <a:pt x="10836" y="18638"/>
                  </a:lnTo>
                  <a:lnTo>
                    <a:pt x="11066" y="18689"/>
                  </a:lnTo>
                  <a:lnTo>
                    <a:pt x="11295" y="18714"/>
                  </a:lnTo>
                  <a:lnTo>
                    <a:pt x="11524" y="18689"/>
                  </a:lnTo>
                  <a:lnTo>
                    <a:pt x="11779" y="18663"/>
                  </a:lnTo>
                  <a:lnTo>
                    <a:pt x="12009" y="18561"/>
                  </a:lnTo>
                  <a:lnTo>
                    <a:pt x="12213" y="18459"/>
                  </a:lnTo>
                  <a:lnTo>
                    <a:pt x="12417" y="18306"/>
                  </a:lnTo>
                  <a:lnTo>
                    <a:pt x="12595" y="18153"/>
                  </a:lnTo>
                  <a:lnTo>
                    <a:pt x="12748" y="17949"/>
                  </a:lnTo>
                  <a:lnTo>
                    <a:pt x="12901" y="17694"/>
                  </a:lnTo>
                  <a:lnTo>
                    <a:pt x="13003" y="17439"/>
                  </a:lnTo>
                  <a:lnTo>
                    <a:pt x="13054" y="17363"/>
                  </a:lnTo>
                  <a:lnTo>
                    <a:pt x="13131" y="17312"/>
                  </a:lnTo>
                  <a:lnTo>
                    <a:pt x="13207" y="17286"/>
                  </a:lnTo>
                  <a:close/>
                  <a:moveTo>
                    <a:pt x="11295" y="0"/>
                  </a:moveTo>
                  <a:lnTo>
                    <a:pt x="10173" y="51"/>
                  </a:lnTo>
                  <a:lnTo>
                    <a:pt x="9867" y="204"/>
                  </a:lnTo>
                  <a:lnTo>
                    <a:pt x="9587" y="383"/>
                  </a:lnTo>
                  <a:lnTo>
                    <a:pt x="9026" y="714"/>
                  </a:lnTo>
                  <a:lnTo>
                    <a:pt x="8745" y="892"/>
                  </a:lnTo>
                  <a:lnTo>
                    <a:pt x="8465" y="1045"/>
                  </a:lnTo>
                  <a:lnTo>
                    <a:pt x="8159" y="1198"/>
                  </a:lnTo>
                  <a:lnTo>
                    <a:pt x="7853" y="1300"/>
                  </a:lnTo>
                  <a:lnTo>
                    <a:pt x="7420" y="1402"/>
                  </a:lnTo>
                  <a:lnTo>
                    <a:pt x="7012" y="1479"/>
                  </a:lnTo>
                  <a:lnTo>
                    <a:pt x="6196" y="1530"/>
                  </a:lnTo>
                  <a:lnTo>
                    <a:pt x="5788" y="1581"/>
                  </a:lnTo>
                  <a:lnTo>
                    <a:pt x="5405" y="1632"/>
                  </a:lnTo>
                  <a:lnTo>
                    <a:pt x="5023" y="1759"/>
                  </a:lnTo>
                  <a:lnTo>
                    <a:pt x="4819" y="1836"/>
                  </a:lnTo>
                  <a:lnTo>
                    <a:pt x="4641" y="1938"/>
                  </a:lnTo>
                  <a:lnTo>
                    <a:pt x="4666" y="1989"/>
                  </a:lnTo>
                  <a:lnTo>
                    <a:pt x="4615" y="2065"/>
                  </a:lnTo>
                  <a:lnTo>
                    <a:pt x="4462" y="2218"/>
                  </a:lnTo>
                  <a:lnTo>
                    <a:pt x="4335" y="2397"/>
                  </a:lnTo>
                  <a:lnTo>
                    <a:pt x="4207" y="2575"/>
                  </a:lnTo>
                  <a:lnTo>
                    <a:pt x="4105" y="2779"/>
                  </a:lnTo>
                  <a:lnTo>
                    <a:pt x="3927" y="3162"/>
                  </a:lnTo>
                  <a:lnTo>
                    <a:pt x="3774" y="3595"/>
                  </a:lnTo>
                  <a:lnTo>
                    <a:pt x="3621" y="4003"/>
                  </a:lnTo>
                  <a:lnTo>
                    <a:pt x="3468" y="4411"/>
                  </a:lnTo>
                  <a:lnTo>
                    <a:pt x="3289" y="4819"/>
                  </a:lnTo>
                  <a:lnTo>
                    <a:pt x="3162" y="4997"/>
                  </a:lnTo>
                  <a:lnTo>
                    <a:pt x="3009" y="5201"/>
                  </a:lnTo>
                  <a:lnTo>
                    <a:pt x="2703" y="5533"/>
                  </a:lnTo>
                  <a:lnTo>
                    <a:pt x="2397" y="5839"/>
                  </a:lnTo>
                  <a:lnTo>
                    <a:pt x="1709" y="6425"/>
                  </a:lnTo>
                  <a:lnTo>
                    <a:pt x="1377" y="6706"/>
                  </a:lnTo>
                  <a:lnTo>
                    <a:pt x="1046" y="7011"/>
                  </a:lnTo>
                  <a:lnTo>
                    <a:pt x="740" y="7317"/>
                  </a:lnTo>
                  <a:lnTo>
                    <a:pt x="459" y="7674"/>
                  </a:lnTo>
                  <a:lnTo>
                    <a:pt x="357" y="8082"/>
                  </a:lnTo>
                  <a:lnTo>
                    <a:pt x="255" y="8516"/>
                  </a:lnTo>
                  <a:lnTo>
                    <a:pt x="179" y="8949"/>
                  </a:lnTo>
                  <a:lnTo>
                    <a:pt x="102" y="9357"/>
                  </a:lnTo>
                  <a:lnTo>
                    <a:pt x="51" y="9791"/>
                  </a:lnTo>
                  <a:lnTo>
                    <a:pt x="26" y="10224"/>
                  </a:lnTo>
                  <a:lnTo>
                    <a:pt x="0" y="10657"/>
                  </a:lnTo>
                  <a:lnTo>
                    <a:pt x="0" y="11091"/>
                  </a:lnTo>
                  <a:lnTo>
                    <a:pt x="26" y="11652"/>
                  </a:lnTo>
                  <a:lnTo>
                    <a:pt x="77" y="12213"/>
                  </a:lnTo>
                  <a:lnTo>
                    <a:pt x="128" y="12774"/>
                  </a:lnTo>
                  <a:lnTo>
                    <a:pt x="230" y="13309"/>
                  </a:lnTo>
                  <a:lnTo>
                    <a:pt x="485" y="13640"/>
                  </a:lnTo>
                  <a:lnTo>
                    <a:pt x="740" y="13972"/>
                  </a:lnTo>
                  <a:lnTo>
                    <a:pt x="995" y="14303"/>
                  </a:lnTo>
                  <a:lnTo>
                    <a:pt x="1224" y="14660"/>
                  </a:lnTo>
                  <a:lnTo>
                    <a:pt x="1632" y="15374"/>
                  </a:lnTo>
                  <a:lnTo>
                    <a:pt x="2015" y="16113"/>
                  </a:lnTo>
                  <a:lnTo>
                    <a:pt x="2295" y="16751"/>
                  </a:lnTo>
                  <a:lnTo>
                    <a:pt x="2550" y="17363"/>
                  </a:lnTo>
                  <a:lnTo>
                    <a:pt x="2805" y="17949"/>
                  </a:lnTo>
                  <a:lnTo>
                    <a:pt x="2958" y="18204"/>
                  </a:lnTo>
                  <a:lnTo>
                    <a:pt x="3111" y="18459"/>
                  </a:lnTo>
                  <a:lnTo>
                    <a:pt x="3289" y="18714"/>
                  </a:lnTo>
                  <a:lnTo>
                    <a:pt x="3493" y="18944"/>
                  </a:lnTo>
                  <a:lnTo>
                    <a:pt x="3697" y="19147"/>
                  </a:lnTo>
                  <a:lnTo>
                    <a:pt x="3952" y="19300"/>
                  </a:lnTo>
                  <a:lnTo>
                    <a:pt x="4233" y="19453"/>
                  </a:lnTo>
                  <a:lnTo>
                    <a:pt x="4539" y="19581"/>
                  </a:lnTo>
                  <a:lnTo>
                    <a:pt x="4896" y="19683"/>
                  </a:lnTo>
                  <a:lnTo>
                    <a:pt x="5304" y="19734"/>
                  </a:lnTo>
                  <a:lnTo>
                    <a:pt x="5864" y="19759"/>
                  </a:lnTo>
                  <a:lnTo>
                    <a:pt x="6425" y="19785"/>
                  </a:lnTo>
                  <a:lnTo>
                    <a:pt x="7496" y="19810"/>
                  </a:lnTo>
                  <a:lnTo>
                    <a:pt x="8032" y="19836"/>
                  </a:lnTo>
                  <a:lnTo>
                    <a:pt x="8567" y="19887"/>
                  </a:lnTo>
                  <a:lnTo>
                    <a:pt x="9077" y="20014"/>
                  </a:lnTo>
                  <a:lnTo>
                    <a:pt x="9332" y="20091"/>
                  </a:lnTo>
                  <a:lnTo>
                    <a:pt x="9561" y="20167"/>
                  </a:lnTo>
                  <a:lnTo>
                    <a:pt x="9587" y="20142"/>
                  </a:lnTo>
                  <a:lnTo>
                    <a:pt x="9638" y="20091"/>
                  </a:lnTo>
                  <a:lnTo>
                    <a:pt x="9689" y="20091"/>
                  </a:lnTo>
                  <a:lnTo>
                    <a:pt x="9740" y="20116"/>
                  </a:lnTo>
                  <a:lnTo>
                    <a:pt x="10250" y="20422"/>
                  </a:lnTo>
                  <a:lnTo>
                    <a:pt x="10760" y="20677"/>
                  </a:lnTo>
                  <a:lnTo>
                    <a:pt x="11295" y="20856"/>
                  </a:lnTo>
                  <a:lnTo>
                    <a:pt x="11805" y="21009"/>
                  </a:lnTo>
                  <a:lnTo>
                    <a:pt x="12315" y="21085"/>
                  </a:lnTo>
                  <a:lnTo>
                    <a:pt x="12825" y="21136"/>
                  </a:lnTo>
                  <a:lnTo>
                    <a:pt x="13335" y="21111"/>
                  </a:lnTo>
                  <a:lnTo>
                    <a:pt x="13845" y="21034"/>
                  </a:lnTo>
                  <a:lnTo>
                    <a:pt x="14355" y="20932"/>
                  </a:lnTo>
                  <a:lnTo>
                    <a:pt x="14839" y="20779"/>
                  </a:lnTo>
                  <a:lnTo>
                    <a:pt x="15323" y="20575"/>
                  </a:lnTo>
                  <a:lnTo>
                    <a:pt x="15782" y="20320"/>
                  </a:lnTo>
                  <a:lnTo>
                    <a:pt x="16241" y="20040"/>
                  </a:lnTo>
                  <a:lnTo>
                    <a:pt x="16700" y="19708"/>
                  </a:lnTo>
                  <a:lnTo>
                    <a:pt x="17134" y="19351"/>
                  </a:lnTo>
                  <a:lnTo>
                    <a:pt x="17541" y="18944"/>
                  </a:lnTo>
                  <a:lnTo>
                    <a:pt x="18051" y="18408"/>
                  </a:lnTo>
                  <a:lnTo>
                    <a:pt x="18561" y="17924"/>
                  </a:lnTo>
                  <a:lnTo>
                    <a:pt x="18842" y="17694"/>
                  </a:lnTo>
                  <a:lnTo>
                    <a:pt x="19122" y="17490"/>
                  </a:lnTo>
                  <a:lnTo>
                    <a:pt x="19428" y="17286"/>
                  </a:lnTo>
                  <a:lnTo>
                    <a:pt x="19734" y="17108"/>
                  </a:lnTo>
                  <a:lnTo>
                    <a:pt x="20117" y="16955"/>
                  </a:lnTo>
                  <a:lnTo>
                    <a:pt x="20473" y="16802"/>
                  </a:lnTo>
                  <a:lnTo>
                    <a:pt x="21187" y="16547"/>
                  </a:lnTo>
                  <a:lnTo>
                    <a:pt x="21519" y="16394"/>
                  </a:lnTo>
                  <a:lnTo>
                    <a:pt x="21850" y="16215"/>
                  </a:lnTo>
                  <a:lnTo>
                    <a:pt x="22182" y="15986"/>
                  </a:lnTo>
                  <a:lnTo>
                    <a:pt x="22309" y="15859"/>
                  </a:lnTo>
                  <a:lnTo>
                    <a:pt x="22462" y="15706"/>
                  </a:lnTo>
                  <a:lnTo>
                    <a:pt x="22539" y="15655"/>
                  </a:lnTo>
                  <a:lnTo>
                    <a:pt x="22794" y="15043"/>
                  </a:lnTo>
                  <a:lnTo>
                    <a:pt x="22998" y="14431"/>
                  </a:lnTo>
                  <a:lnTo>
                    <a:pt x="23176" y="13793"/>
                  </a:lnTo>
                  <a:lnTo>
                    <a:pt x="23304" y="13156"/>
                  </a:lnTo>
                  <a:lnTo>
                    <a:pt x="23074" y="12264"/>
                  </a:lnTo>
                  <a:lnTo>
                    <a:pt x="22947" y="11779"/>
                  </a:lnTo>
                  <a:lnTo>
                    <a:pt x="22870" y="11295"/>
                  </a:lnTo>
                  <a:lnTo>
                    <a:pt x="22845" y="11065"/>
                  </a:lnTo>
                  <a:lnTo>
                    <a:pt x="22845" y="10810"/>
                  </a:lnTo>
                  <a:lnTo>
                    <a:pt x="22870" y="10581"/>
                  </a:lnTo>
                  <a:lnTo>
                    <a:pt x="22896" y="10377"/>
                  </a:lnTo>
                  <a:lnTo>
                    <a:pt x="22972" y="10147"/>
                  </a:lnTo>
                  <a:lnTo>
                    <a:pt x="23074" y="9943"/>
                  </a:lnTo>
                  <a:lnTo>
                    <a:pt x="23202" y="9765"/>
                  </a:lnTo>
                  <a:lnTo>
                    <a:pt x="23355" y="9587"/>
                  </a:lnTo>
                  <a:lnTo>
                    <a:pt x="23278" y="9128"/>
                  </a:lnTo>
                  <a:lnTo>
                    <a:pt x="23202" y="8694"/>
                  </a:lnTo>
                  <a:lnTo>
                    <a:pt x="23074" y="8261"/>
                  </a:lnTo>
                  <a:lnTo>
                    <a:pt x="22947" y="7827"/>
                  </a:lnTo>
                  <a:lnTo>
                    <a:pt x="22794" y="7394"/>
                  </a:lnTo>
                  <a:lnTo>
                    <a:pt x="22641" y="6986"/>
                  </a:lnTo>
                  <a:lnTo>
                    <a:pt x="22462" y="6578"/>
                  </a:lnTo>
                  <a:lnTo>
                    <a:pt x="22258" y="6196"/>
                  </a:lnTo>
                  <a:lnTo>
                    <a:pt x="22054" y="5941"/>
                  </a:lnTo>
                  <a:lnTo>
                    <a:pt x="21825" y="5711"/>
                  </a:lnTo>
                  <a:lnTo>
                    <a:pt x="21570" y="5533"/>
                  </a:lnTo>
                  <a:lnTo>
                    <a:pt x="21315" y="5354"/>
                  </a:lnTo>
                  <a:lnTo>
                    <a:pt x="21034" y="5201"/>
                  </a:lnTo>
                  <a:lnTo>
                    <a:pt x="20754" y="5074"/>
                  </a:lnTo>
                  <a:lnTo>
                    <a:pt x="20193" y="4819"/>
                  </a:lnTo>
                  <a:lnTo>
                    <a:pt x="19607" y="4615"/>
                  </a:lnTo>
                  <a:lnTo>
                    <a:pt x="19020" y="4360"/>
                  </a:lnTo>
                  <a:lnTo>
                    <a:pt x="18740" y="4232"/>
                  </a:lnTo>
                  <a:lnTo>
                    <a:pt x="18459" y="4079"/>
                  </a:lnTo>
                  <a:lnTo>
                    <a:pt x="18179" y="3901"/>
                  </a:lnTo>
                  <a:lnTo>
                    <a:pt x="17924" y="3697"/>
                  </a:lnTo>
                  <a:lnTo>
                    <a:pt x="17745" y="3544"/>
                  </a:lnTo>
                  <a:lnTo>
                    <a:pt x="17592" y="3366"/>
                  </a:lnTo>
                  <a:lnTo>
                    <a:pt x="17287" y="3009"/>
                  </a:lnTo>
                  <a:lnTo>
                    <a:pt x="17032" y="2601"/>
                  </a:lnTo>
                  <a:lnTo>
                    <a:pt x="16802" y="2193"/>
                  </a:lnTo>
                  <a:lnTo>
                    <a:pt x="16573" y="1759"/>
                  </a:lnTo>
                  <a:lnTo>
                    <a:pt x="16343" y="1351"/>
                  </a:lnTo>
                  <a:lnTo>
                    <a:pt x="16063" y="969"/>
                  </a:lnTo>
                  <a:lnTo>
                    <a:pt x="15782" y="612"/>
                  </a:lnTo>
                  <a:lnTo>
                    <a:pt x="15374" y="485"/>
                  </a:lnTo>
                  <a:lnTo>
                    <a:pt x="14966" y="357"/>
                  </a:lnTo>
                  <a:lnTo>
                    <a:pt x="14558" y="255"/>
                  </a:lnTo>
                  <a:lnTo>
                    <a:pt x="14125" y="179"/>
                  </a:lnTo>
                  <a:lnTo>
                    <a:pt x="13717" y="102"/>
                  </a:lnTo>
                  <a:lnTo>
                    <a:pt x="13284" y="51"/>
                  </a:lnTo>
                  <a:lnTo>
                    <a:pt x="12850" y="26"/>
                  </a:lnTo>
                  <a:lnTo>
                    <a:pt x="12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2415;p101">
              <a:extLst>
                <a:ext uri="{FF2B5EF4-FFF2-40B4-BE49-F238E27FC236}">
                  <a16:creationId xmlns:a16="http://schemas.microsoft.com/office/drawing/2014/main" id="{7B98DB77-645D-96EB-83C6-9DA5F71D29E0}"/>
                </a:ext>
              </a:extLst>
            </p:cNvPr>
            <p:cNvSpPr/>
            <p:nvPr/>
          </p:nvSpPr>
          <p:spPr>
            <a:xfrm>
              <a:off x="7626321" y="1559156"/>
              <a:ext cx="31272" cy="18441"/>
            </a:xfrm>
            <a:custGeom>
              <a:avLst/>
              <a:gdLst/>
              <a:ahLst/>
              <a:cxnLst/>
              <a:rect l="l" t="t" r="r" b="b"/>
              <a:pathLst>
                <a:path w="1862" h="1098" extrusionOk="0">
                  <a:moveTo>
                    <a:pt x="765" y="256"/>
                  </a:moveTo>
                  <a:lnTo>
                    <a:pt x="918" y="307"/>
                  </a:lnTo>
                  <a:lnTo>
                    <a:pt x="1071" y="383"/>
                  </a:lnTo>
                  <a:lnTo>
                    <a:pt x="1224" y="485"/>
                  </a:lnTo>
                  <a:lnTo>
                    <a:pt x="1505" y="689"/>
                  </a:lnTo>
                  <a:lnTo>
                    <a:pt x="1224" y="715"/>
                  </a:lnTo>
                  <a:lnTo>
                    <a:pt x="944" y="791"/>
                  </a:lnTo>
                  <a:lnTo>
                    <a:pt x="740" y="817"/>
                  </a:lnTo>
                  <a:lnTo>
                    <a:pt x="612" y="791"/>
                  </a:lnTo>
                  <a:lnTo>
                    <a:pt x="510" y="766"/>
                  </a:lnTo>
                  <a:lnTo>
                    <a:pt x="383" y="715"/>
                  </a:lnTo>
                  <a:lnTo>
                    <a:pt x="306" y="613"/>
                  </a:lnTo>
                  <a:lnTo>
                    <a:pt x="281" y="562"/>
                  </a:lnTo>
                  <a:lnTo>
                    <a:pt x="281" y="485"/>
                  </a:lnTo>
                  <a:lnTo>
                    <a:pt x="306" y="434"/>
                  </a:lnTo>
                  <a:lnTo>
                    <a:pt x="357" y="358"/>
                  </a:lnTo>
                  <a:lnTo>
                    <a:pt x="408" y="307"/>
                  </a:lnTo>
                  <a:lnTo>
                    <a:pt x="485" y="281"/>
                  </a:lnTo>
                  <a:lnTo>
                    <a:pt x="612" y="256"/>
                  </a:lnTo>
                  <a:close/>
                  <a:moveTo>
                    <a:pt x="536" y="1"/>
                  </a:moveTo>
                  <a:lnTo>
                    <a:pt x="408" y="26"/>
                  </a:lnTo>
                  <a:lnTo>
                    <a:pt x="306" y="77"/>
                  </a:lnTo>
                  <a:lnTo>
                    <a:pt x="230" y="128"/>
                  </a:lnTo>
                  <a:lnTo>
                    <a:pt x="128" y="179"/>
                  </a:lnTo>
                  <a:lnTo>
                    <a:pt x="77" y="281"/>
                  </a:lnTo>
                  <a:lnTo>
                    <a:pt x="26" y="383"/>
                  </a:lnTo>
                  <a:lnTo>
                    <a:pt x="0" y="485"/>
                  </a:lnTo>
                  <a:lnTo>
                    <a:pt x="0" y="587"/>
                  </a:lnTo>
                  <a:lnTo>
                    <a:pt x="26" y="689"/>
                  </a:lnTo>
                  <a:lnTo>
                    <a:pt x="51" y="791"/>
                  </a:lnTo>
                  <a:lnTo>
                    <a:pt x="128" y="868"/>
                  </a:lnTo>
                  <a:lnTo>
                    <a:pt x="204" y="944"/>
                  </a:lnTo>
                  <a:lnTo>
                    <a:pt x="281" y="995"/>
                  </a:lnTo>
                  <a:lnTo>
                    <a:pt x="383" y="1046"/>
                  </a:lnTo>
                  <a:lnTo>
                    <a:pt x="561" y="1097"/>
                  </a:lnTo>
                  <a:lnTo>
                    <a:pt x="867" y="1097"/>
                  </a:lnTo>
                  <a:lnTo>
                    <a:pt x="1020" y="1046"/>
                  </a:lnTo>
                  <a:lnTo>
                    <a:pt x="1352" y="970"/>
                  </a:lnTo>
                  <a:lnTo>
                    <a:pt x="1658" y="868"/>
                  </a:lnTo>
                  <a:lnTo>
                    <a:pt x="1709" y="842"/>
                  </a:lnTo>
                  <a:lnTo>
                    <a:pt x="1709" y="791"/>
                  </a:lnTo>
                  <a:lnTo>
                    <a:pt x="1785" y="766"/>
                  </a:lnTo>
                  <a:lnTo>
                    <a:pt x="1836" y="715"/>
                  </a:lnTo>
                  <a:lnTo>
                    <a:pt x="1862" y="638"/>
                  </a:lnTo>
                  <a:lnTo>
                    <a:pt x="1836" y="613"/>
                  </a:lnTo>
                  <a:lnTo>
                    <a:pt x="1785" y="562"/>
                  </a:lnTo>
                  <a:lnTo>
                    <a:pt x="1556" y="409"/>
                  </a:lnTo>
                  <a:lnTo>
                    <a:pt x="1301" y="230"/>
                  </a:lnTo>
                  <a:lnTo>
                    <a:pt x="1020" y="77"/>
                  </a:lnTo>
                  <a:lnTo>
                    <a:pt x="893" y="26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2416;p101">
              <a:extLst>
                <a:ext uri="{FF2B5EF4-FFF2-40B4-BE49-F238E27FC236}">
                  <a16:creationId xmlns:a16="http://schemas.microsoft.com/office/drawing/2014/main" id="{FF9CCD5B-82B2-3198-05A9-0A1917256B5F}"/>
                </a:ext>
              </a:extLst>
            </p:cNvPr>
            <p:cNvSpPr/>
            <p:nvPr/>
          </p:nvSpPr>
          <p:spPr>
            <a:xfrm>
              <a:off x="7638732" y="1529195"/>
              <a:ext cx="18004" cy="28266"/>
            </a:xfrm>
            <a:custGeom>
              <a:avLst/>
              <a:gdLst/>
              <a:ahLst/>
              <a:cxnLst/>
              <a:rect l="l" t="t" r="r" b="b"/>
              <a:pathLst>
                <a:path w="1072" h="1683" extrusionOk="0">
                  <a:moveTo>
                    <a:pt x="383" y="204"/>
                  </a:moveTo>
                  <a:lnTo>
                    <a:pt x="536" y="255"/>
                  </a:lnTo>
                  <a:lnTo>
                    <a:pt x="638" y="306"/>
                  </a:lnTo>
                  <a:lnTo>
                    <a:pt x="689" y="383"/>
                  </a:lnTo>
                  <a:lnTo>
                    <a:pt x="740" y="485"/>
                  </a:lnTo>
                  <a:lnTo>
                    <a:pt x="791" y="587"/>
                  </a:lnTo>
                  <a:lnTo>
                    <a:pt x="791" y="816"/>
                  </a:lnTo>
                  <a:lnTo>
                    <a:pt x="791" y="1020"/>
                  </a:lnTo>
                  <a:lnTo>
                    <a:pt x="791" y="1224"/>
                  </a:lnTo>
                  <a:lnTo>
                    <a:pt x="817" y="1377"/>
                  </a:lnTo>
                  <a:lnTo>
                    <a:pt x="689" y="1301"/>
                  </a:lnTo>
                  <a:lnTo>
                    <a:pt x="562" y="1173"/>
                  </a:lnTo>
                  <a:lnTo>
                    <a:pt x="460" y="1046"/>
                  </a:lnTo>
                  <a:lnTo>
                    <a:pt x="358" y="918"/>
                  </a:lnTo>
                  <a:lnTo>
                    <a:pt x="256" y="689"/>
                  </a:lnTo>
                  <a:lnTo>
                    <a:pt x="230" y="561"/>
                  </a:lnTo>
                  <a:lnTo>
                    <a:pt x="205" y="434"/>
                  </a:lnTo>
                  <a:lnTo>
                    <a:pt x="230" y="306"/>
                  </a:lnTo>
                  <a:lnTo>
                    <a:pt x="256" y="281"/>
                  </a:lnTo>
                  <a:lnTo>
                    <a:pt x="281" y="230"/>
                  </a:lnTo>
                  <a:lnTo>
                    <a:pt x="332" y="230"/>
                  </a:lnTo>
                  <a:lnTo>
                    <a:pt x="383" y="204"/>
                  </a:lnTo>
                  <a:close/>
                  <a:moveTo>
                    <a:pt x="383" y="0"/>
                  </a:moveTo>
                  <a:lnTo>
                    <a:pt x="281" y="26"/>
                  </a:lnTo>
                  <a:lnTo>
                    <a:pt x="179" y="77"/>
                  </a:lnTo>
                  <a:lnTo>
                    <a:pt x="103" y="153"/>
                  </a:lnTo>
                  <a:lnTo>
                    <a:pt x="52" y="230"/>
                  </a:lnTo>
                  <a:lnTo>
                    <a:pt x="26" y="306"/>
                  </a:lnTo>
                  <a:lnTo>
                    <a:pt x="1" y="408"/>
                  </a:lnTo>
                  <a:lnTo>
                    <a:pt x="26" y="612"/>
                  </a:lnTo>
                  <a:lnTo>
                    <a:pt x="77" y="791"/>
                  </a:lnTo>
                  <a:lnTo>
                    <a:pt x="128" y="918"/>
                  </a:lnTo>
                  <a:lnTo>
                    <a:pt x="205" y="1046"/>
                  </a:lnTo>
                  <a:lnTo>
                    <a:pt x="383" y="1250"/>
                  </a:lnTo>
                  <a:lnTo>
                    <a:pt x="613" y="1428"/>
                  </a:lnTo>
                  <a:lnTo>
                    <a:pt x="842" y="1555"/>
                  </a:lnTo>
                  <a:lnTo>
                    <a:pt x="893" y="1657"/>
                  </a:lnTo>
                  <a:lnTo>
                    <a:pt x="893" y="1683"/>
                  </a:lnTo>
                  <a:lnTo>
                    <a:pt x="995" y="1683"/>
                  </a:lnTo>
                  <a:lnTo>
                    <a:pt x="1046" y="1657"/>
                  </a:lnTo>
                  <a:lnTo>
                    <a:pt x="1072" y="1606"/>
                  </a:lnTo>
                  <a:lnTo>
                    <a:pt x="1072" y="1581"/>
                  </a:lnTo>
                  <a:lnTo>
                    <a:pt x="1021" y="1428"/>
                  </a:lnTo>
                  <a:lnTo>
                    <a:pt x="995" y="1250"/>
                  </a:lnTo>
                  <a:lnTo>
                    <a:pt x="995" y="918"/>
                  </a:lnTo>
                  <a:lnTo>
                    <a:pt x="995" y="765"/>
                  </a:lnTo>
                  <a:lnTo>
                    <a:pt x="970" y="587"/>
                  </a:lnTo>
                  <a:lnTo>
                    <a:pt x="944" y="434"/>
                  </a:lnTo>
                  <a:lnTo>
                    <a:pt x="868" y="306"/>
                  </a:lnTo>
                  <a:lnTo>
                    <a:pt x="740" y="153"/>
                  </a:lnTo>
                  <a:lnTo>
                    <a:pt x="638" y="102"/>
                  </a:lnTo>
                  <a:lnTo>
                    <a:pt x="562" y="51"/>
                  </a:lnTo>
                  <a:lnTo>
                    <a:pt x="460" y="26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2417;p101">
              <a:extLst>
                <a:ext uri="{FF2B5EF4-FFF2-40B4-BE49-F238E27FC236}">
                  <a16:creationId xmlns:a16="http://schemas.microsoft.com/office/drawing/2014/main" id="{329B0522-F7E3-D1DD-B30F-7CBB64C2A9E3}"/>
                </a:ext>
              </a:extLst>
            </p:cNvPr>
            <p:cNvSpPr/>
            <p:nvPr/>
          </p:nvSpPr>
          <p:spPr>
            <a:xfrm>
              <a:off x="7642158" y="1532621"/>
              <a:ext cx="10295" cy="19717"/>
            </a:xfrm>
            <a:custGeom>
              <a:avLst/>
              <a:gdLst/>
              <a:ahLst/>
              <a:cxnLst/>
              <a:rect l="l" t="t" r="r" b="b"/>
              <a:pathLst>
                <a:path w="613" h="1174" extrusionOk="0">
                  <a:moveTo>
                    <a:pt x="179" y="0"/>
                  </a:moveTo>
                  <a:lnTo>
                    <a:pt x="128" y="26"/>
                  </a:lnTo>
                  <a:lnTo>
                    <a:pt x="77" y="26"/>
                  </a:lnTo>
                  <a:lnTo>
                    <a:pt x="52" y="77"/>
                  </a:lnTo>
                  <a:lnTo>
                    <a:pt x="26" y="102"/>
                  </a:lnTo>
                  <a:lnTo>
                    <a:pt x="1" y="230"/>
                  </a:lnTo>
                  <a:lnTo>
                    <a:pt x="26" y="357"/>
                  </a:lnTo>
                  <a:lnTo>
                    <a:pt x="52" y="485"/>
                  </a:lnTo>
                  <a:lnTo>
                    <a:pt x="154" y="714"/>
                  </a:lnTo>
                  <a:lnTo>
                    <a:pt x="256" y="842"/>
                  </a:lnTo>
                  <a:lnTo>
                    <a:pt x="358" y="969"/>
                  </a:lnTo>
                  <a:lnTo>
                    <a:pt x="485" y="1097"/>
                  </a:lnTo>
                  <a:lnTo>
                    <a:pt x="613" y="1173"/>
                  </a:lnTo>
                  <a:lnTo>
                    <a:pt x="587" y="1020"/>
                  </a:lnTo>
                  <a:lnTo>
                    <a:pt x="587" y="816"/>
                  </a:lnTo>
                  <a:lnTo>
                    <a:pt x="587" y="612"/>
                  </a:lnTo>
                  <a:lnTo>
                    <a:pt x="587" y="383"/>
                  </a:lnTo>
                  <a:lnTo>
                    <a:pt x="536" y="281"/>
                  </a:lnTo>
                  <a:lnTo>
                    <a:pt x="485" y="179"/>
                  </a:lnTo>
                  <a:lnTo>
                    <a:pt x="434" y="102"/>
                  </a:lnTo>
                  <a:lnTo>
                    <a:pt x="332" y="5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2418;p101">
              <a:extLst>
                <a:ext uri="{FF2B5EF4-FFF2-40B4-BE49-F238E27FC236}">
                  <a16:creationId xmlns:a16="http://schemas.microsoft.com/office/drawing/2014/main" id="{6FB3392F-E58F-2501-2DB9-F6376A42F805}"/>
                </a:ext>
              </a:extLst>
            </p:cNvPr>
            <p:cNvSpPr/>
            <p:nvPr/>
          </p:nvSpPr>
          <p:spPr>
            <a:xfrm>
              <a:off x="7297904" y="2428400"/>
              <a:ext cx="350277" cy="253940"/>
            </a:xfrm>
            <a:custGeom>
              <a:avLst/>
              <a:gdLst/>
              <a:ahLst/>
              <a:cxnLst/>
              <a:rect l="l" t="t" r="r" b="b"/>
              <a:pathLst>
                <a:path w="20856" h="15120" extrusionOk="0">
                  <a:moveTo>
                    <a:pt x="14992" y="765"/>
                  </a:moveTo>
                  <a:lnTo>
                    <a:pt x="15068" y="842"/>
                  </a:lnTo>
                  <a:lnTo>
                    <a:pt x="15094" y="867"/>
                  </a:lnTo>
                  <a:lnTo>
                    <a:pt x="15119" y="893"/>
                  </a:lnTo>
                  <a:lnTo>
                    <a:pt x="15196" y="1046"/>
                  </a:lnTo>
                  <a:lnTo>
                    <a:pt x="15272" y="1250"/>
                  </a:lnTo>
                  <a:lnTo>
                    <a:pt x="15349" y="1454"/>
                  </a:lnTo>
                  <a:lnTo>
                    <a:pt x="15400" y="1658"/>
                  </a:lnTo>
                  <a:lnTo>
                    <a:pt x="15400" y="1887"/>
                  </a:lnTo>
                  <a:lnTo>
                    <a:pt x="15374" y="2066"/>
                  </a:lnTo>
                  <a:lnTo>
                    <a:pt x="15323" y="2168"/>
                  </a:lnTo>
                  <a:lnTo>
                    <a:pt x="15272" y="2244"/>
                  </a:lnTo>
                  <a:lnTo>
                    <a:pt x="15221" y="2295"/>
                  </a:lnTo>
                  <a:lnTo>
                    <a:pt x="15145" y="2372"/>
                  </a:lnTo>
                  <a:lnTo>
                    <a:pt x="15017" y="2423"/>
                  </a:lnTo>
                  <a:lnTo>
                    <a:pt x="14915" y="2423"/>
                  </a:lnTo>
                  <a:lnTo>
                    <a:pt x="14813" y="2397"/>
                  </a:lnTo>
                  <a:lnTo>
                    <a:pt x="14762" y="2346"/>
                  </a:lnTo>
                  <a:lnTo>
                    <a:pt x="14686" y="2295"/>
                  </a:lnTo>
                  <a:lnTo>
                    <a:pt x="14635" y="2193"/>
                  </a:lnTo>
                  <a:lnTo>
                    <a:pt x="14584" y="1989"/>
                  </a:lnTo>
                  <a:lnTo>
                    <a:pt x="14482" y="2040"/>
                  </a:lnTo>
                  <a:lnTo>
                    <a:pt x="14405" y="2091"/>
                  </a:lnTo>
                  <a:lnTo>
                    <a:pt x="14303" y="2117"/>
                  </a:lnTo>
                  <a:lnTo>
                    <a:pt x="14176" y="2142"/>
                  </a:lnTo>
                  <a:lnTo>
                    <a:pt x="14023" y="2117"/>
                  </a:lnTo>
                  <a:lnTo>
                    <a:pt x="13895" y="2040"/>
                  </a:lnTo>
                  <a:lnTo>
                    <a:pt x="13819" y="1913"/>
                  </a:lnTo>
                  <a:lnTo>
                    <a:pt x="13793" y="1836"/>
                  </a:lnTo>
                  <a:lnTo>
                    <a:pt x="13768" y="1760"/>
                  </a:lnTo>
                  <a:lnTo>
                    <a:pt x="13768" y="1658"/>
                  </a:lnTo>
                  <a:lnTo>
                    <a:pt x="13793" y="1556"/>
                  </a:lnTo>
                  <a:lnTo>
                    <a:pt x="13844" y="1454"/>
                  </a:lnTo>
                  <a:lnTo>
                    <a:pt x="13921" y="1377"/>
                  </a:lnTo>
                  <a:lnTo>
                    <a:pt x="14048" y="1199"/>
                  </a:lnTo>
                  <a:lnTo>
                    <a:pt x="14227" y="1071"/>
                  </a:lnTo>
                  <a:lnTo>
                    <a:pt x="14354" y="995"/>
                  </a:lnTo>
                  <a:lnTo>
                    <a:pt x="14507" y="944"/>
                  </a:lnTo>
                  <a:lnTo>
                    <a:pt x="14660" y="893"/>
                  </a:lnTo>
                  <a:lnTo>
                    <a:pt x="14813" y="867"/>
                  </a:lnTo>
                  <a:lnTo>
                    <a:pt x="14839" y="791"/>
                  </a:lnTo>
                  <a:lnTo>
                    <a:pt x="14915" y="765"/>
                  </a:lnTo>
                  <a:close/>
                  <a:moveTo>
                    <a:pt x="17184" y="1352"/>
                  </a:moveTo>
                  <a:lnTo>
                    <a:pt x="17286" y="1377"/>
                  </a:lnTo>
                  <a:lnTo>
                    <a:pt x="17363" y="1428"/>
                  </a:lnTo>
                  <a:lnTo>
                    <a:pt x="17439" y="1479"/>
                  </a:lnTo>
                  <a:lnTo>
                    <a:pt x="17490" y="1556"/>
                  </a:lnTo>
                  <a:lnTo>
                    <a:pt x="17567" y="1734"/>
                  </a:lnTo>
                  <a:lnTo>
                    <a:pt x="17592" y="1913"/>
                  </a:lnTo>
                  <a:lnTo>
                    <a:pt x="17643" y="2321"/>
                  </a:lnTo>
                  <a:lnTo>
                    <a:pt x="17694" y="2499"/>
                  </a:lnTo>
                  <a:lnTo>
                    <a:pt x="17720" y="2576"/>
                  </a:lnTo>
                  <a:lnTo>
                    <a:pt x="17771" y="2652"/>
                  </a:lnTo>
                  <a:lnTo>
                    <a:pt x="17771" y="2678"/>
                  </a:lnTo>
                  <a:lnTo>
                    <a:pt x="17847" y="2703"/>
                  </a:lnTo>
                  <a:lnTo>
                    <a:pt x="17847" y="2754"/>
                  </a:lnTo>
                  <a:lnTo>
                    <a:pt x="17847" y="2805"/>
                  </a:lnTo>
                  <a:lnTo>
                    <a:pt x="17796" y="2856"/>
                  </a:lnTo>
                  <a:lnTo>
                    <a:pt x="17414" y="2932"/>
                  </a:lnTo>
                  <a:lnTo>
                    <a:pt x="17184" y="2958"/>
                  </a:lnTo>
                  <a:lnTo>
                    <a:pt x="16955" y="2983"/>
                  </a:lnTo>
                  <a:lnTo>
                    <a:pt x="16725" y="2983"/>
                  </a:lnTo>
                  <a:lnTo>
                    <a:pt x="16522" y="2932"/>
                  </a:lnTo>
                  <a:lnTo>
                    <a:pt x="16420" y="2907"/>
                  </a:lnTo>
                  <a:lnTo>
                    <a:pt x="16318" y="2856"/>
                  </a:lnTo>
                  <a:lnTo>
                    <a:pt x="16241" y="2805"/>
                  </a:lnTo>
                  <a:lnTo>
                    <a:pt x="16190" y="2728"/>
                  </a:lnTo>
                  <a:lnTo>
                    <a:pt x="16139" y="2576"/>
                  </a:lnTo>
                  <a:lnTo>
                    <a:pt x="16114" y="2448"/>
                  </a:lnTo>
                  <a:lnTo>
                    <a:pt x="16165" y="2321"/>
                  </a:lnTo>
                  <a:lnTo>
                    <a:pt x="16267" y="2193"/>
                  </a:lnTo>
                  <a:lnTo>
                    <a:pt x="16369" y="2117"/>
                  </a:lnTo>
                  <a:lnTo>
                    <a:pt x="16496" y="2091"/>
                  </a:lnTo>
                  <a:lnTo>
                    <a:pt x="16623" y="2066"/>
                  </a:lnTo>
                  <a:lnTo>
                    <a:pt x="16751" y="2091"/>
                  </a:lnTo>
                  <a:lnTo>
                    <a:pt x="16725" y="1989"/>
                  </a:lnTo>
                  <a:lnTo>
                    <a:pt x="16700" y="1862"/>
                  </a:lnTo>
                  <a:lnTo>
                    <a:pt x="16700" y="1734"/>
                  </a:lnTo>
                  <a:lnTo>
                    <a:pt x="16725" y="1632"/>
                  </a:lnTo>
                  <a:lnTo>
                    <a:pt x="16802" y="1505"/>
                  </a:lnTo>
                  <a:lnTo>
                    <a:pt x="16904" y="1403"/>
                  </a:lnTo>
                  <a:lnTo>
                    <a:pt x="17031" y="1352"/>
                  </a:lnTo>
                  <a:close/>
                  <a:moveTo>
                    <a:pt x="7929" y="1505"/>
                  </a:moveTo>
                  <a:lnTo>
                    <a:pt x="8184" y="1556"/>
                  </a:lnTo>
                  <a:lnTo>
                    <a:pt x="8286" y="1607"/>
                  </a:lnTo>
                  <a:lnTo>
                    <a:pt x="8388" y="1683"/>
                  </a:lnTo>
                  <a:lnTo>
                    <a:pt x="8465" y="1760"/>
                  </a:lnTo>
                  <a:lnTo>
                    <a:pt x="8541" y="1836"/>
                  </a:lnTo>
                  <a:lnTo>
                    <a:pt x="8592" y="1938"/>
                  </a:lnTo>
                  <a:lnTo>
                    <a:pt x="8618" y="2015"/>
                  </a:lnTo>
                  <a:lnTo>
                    <a:pt x="8618" y="2117"/>
                  </a:lnTo>
                  <a:lnTo>
                    <a:pt x="8618" y="2219"/>
                  </a:lnTo>
                  <a:lnTo>
                    <a:pt x="8567" y="2295"/>
                  </a:lnTo>
                  <a:lnTo>
                    <a:pt x="8541" y="2372"/>
                  </a:lnTo>
                  <a:lnTo>
                    <a:pt x="8414" y="2525"/>
                  </a:lnTo>
                  <a:lnTo>
                    <a:pt x="8261" y="2601"/>
                  </a:lnTo>
                  <a:lnTo>
                    <a:pt x="8133" y="2652"/>
                  </a:lnTo>
                  <a:lnTo>
                    <a:pt x="7980" y="2678"/>
                  </a:lnTo>
                  <a:lnTo>
                    <a:pt x="7827" y="2652"/>
                  </a:lnTo>
                  <a:lnTo>
                    <a:pt x="7827" y="2652"/>
                  </a:lnTo>
                  <a:lnTo>
                    <a:pt x="7878" y="2805"/>
                  </a:lnTo>
                  <a:lnTo>
                    <a:pt x="7904" y="2932"/>
                  </a:lnTo>
                  <a:lnTo>
                    <a:pt x="7878" y="3060"/>
                  </a:lnTo>
                  <a:lnTo>
                    <a:pt x="7802" y="3187"/>
                  </a:lnTo>
                  <a:lnTo>
                    <a:pt x="7700" y="3315"/>
                  </a:lnTo>
                  <a:lnTo>
                    <a:pt x="7572" y="3391"/>
                  </a:lnTo>
                  <a:lnTo>
                    <a:pt x="7420" y="3417"/>
                  </a:lnTo>
                  <a:lnTo>
                    <a:pt x="7241" y="3417"/>
                  </a:lnTo>
                  <a:lnTo>
                    <a:pt x="7114" y="3391"/>
                  </a:lnTo>
                  <a:lnTo>
                    <a:pt x="7012" y="3340"/>
                  </a:lnTo>
                  <a:lnTo>
                    <a:pt x="6910" y="3289"/>
                  </a:lnTo>
                  <a:lnTo>
                    <a:pt x="6833" y="3238"/>
                  </a:lnTo>
                  <a:lnTo>
                    <a:pt x="6782" y="3136"/>
                  </a:lnTo>
                  <a:lnTo>
                    <a:pt x="6731" y="3060"/>
                  </a:lnTo>
                  <a:lnTo>
                    <a:pt x="6655" y="2856"/>
                  </a:lnTo>
                  <a:lnTo>
                    <a:pt x="6629" y="2652"/>
                  </a:lnTo>
                  <a:lnTo>
                    <a:pt x="6629" y="2423"/>
                  </a:lnTo>
                  <a:lnTo>
                    <a:pt x="6655" y="2193"/>
                  </a:lnTo>
                  <a:lnTo>
                    <a:pt x="6706" y="1964"/>
                  </a:lnTo>
                  <a:lnTo>
                    <a:pt x="6655" y="1913"/>
                  </a:lnTo>
                  <a:lnTo>
                    <a:pt x="6655" y="1836"/>
                  </a:lnTo>
                  <a:lnTo>
                    <a:pt x="6655" y="1760"/>
                  </a:lnTo>
                  <a:lnTo>
                    <a:pt x="6706" y="1709"/>
                  </a:lnTo>
                  <a:lnTo>
                    <a:pt x="6910" y="1632"/>
                  </a:lnTo>
                  <a:lnTo>
                    <a:pt x="7165" y="1581"/>
                  </a:lnTo>
                  <a:lnTo>
                    <a:pt x="7420" y="1530"/>
                  </a:lnTo>
                  <a:lnTo>
                    <a:pt x="7674" y="1505"/>
                  </a:lnTo>
                  <a:close/>
                  <a:moveTo>
                    <a:pt x="5099" y="1607"/>
                  </a:moveTo>
                  <a:lnTo>
                    <a:pt x="5176" y="1632"/>
                  </a:lnTo>
                  <a:lnTo>
                    <a:pt x="5278" y="1658"/>
                  </a:lnTo>
                  <a:lnTo>
                    <a:pt x="5354" y="1683"/>
                  </a:lnTo>
                  <a:lnTo>
                    <a:pt x="5405" y="1734"/>
                  </a:lnTo>
                  <a:lnTo>
                    <a:pt x="5456" y="1811"/>
                  </a:lnTo>
                  <a:lnTo>
                    <a:pt x="5507" y="1887"/>
                  </a:lnTo>
                  <a:lnTo>
                    <a:pt x="5533" y="2015"/>
                  </a:lnTo>
                  <a:lnTo>
                    <a:pt x="5558" y="2117"/>
                  </a:lnTo>
                  <a:lnTo>
                    <a:pt x="5558" y="2372"/>
                  </a:lnTo>
                  <a:lnTo>
                    <a:pt x="5507" y="2627"/>
                  </a:lnTo>
                  <a:lnTo>
                    <a:pt x="5456" y="2856"/>
                  </a:lnTo>
                  <a:lnTo>
                    <a:pt x="5405" y="3034"/>
                  </a:lnTo>
                  <a:lnTo>
                    <a:pt x="5354" y="3238"/>
                  </a:lnTo>
                  <a:lnTo>
                    <a:pt x="5329" y="3315"/>
                  </a:lnTo>
                  <a:lnTo>
                    <a:pt x="5278" y="3391"/>
                  </a:lnTo>
                  <a:lnTo>
                    <a:pt x="5201" y="3468"/>
                  </a:lnTo>
                  <a:lnTo>
                    <a:pt x="5099" y="3493"/>
                  </a:lnTo>
                  <a:lnTo>
                    <a:pt x="4972" y="3493"/>
                  </a:lnTo>
                  <a:lnTo>
                    <a:pt x="4844" y="3468"/>
                  </a:lnTo>
                  <a:lnTo>
                    <a:pt x="4589" y="3366"/>
                  </a:lnTo>
                  <a:lnTo>
                    <a:pt x="4309" y="3264"/>
                  </a:lnTo>
                  <a:lnTo>
                    <a:pt x="4003" y="3162"/>
                  </a:lnTo>
                  <a:lnTo>
                    <a:pt x="3850" y="3060"/>
                  </a:lnTo>
                  <a:lnTo>
                    <a:pt x="3748" y="2932"/>
                  </a:lnTo>
                  <a:lnTo>
                    <a:pt x="3672" y="2779"/>
                  </a:lnTo>
                  <a:lnTo>
                    <a:pt x="3646" y="2601"/>
                  </a:lnTo>
                  <a:lnTo>
                    <a:pt x="3672" y="2448"/>
                  </a:lnTo>
                  <a:lnTo>
                    <a:pt x="3723" y="2321"/>
                  </a:lnTo>
                  <a:lnTo>
                    <a:pt x="3825" y="2219"/>
                  </a:lnTo>
                  <a:lnTo>
                    <a:pt x="3927" y="2142"/>
                  </a:lnTo>
                  <a:lnTo>
                    <a:pt x="4054" y="2117"/>
                  </a:lnTo>
                  <a:lnTo>
                    <a:pt x="4182" y="2117"/>
                  </a:lnTo>
                  <a:lnTo>
                    <a:pt x="4335" y="2168"/>
                  </a:lnTo>
                  <a:lnTo>
                    <a:pt x="4437" y="2219"/>
                  </a:lnTo>
                  <a:lnTo>
                    <a:pt x="4513" y="2040"/>
                  </a:lnTo>
                  <a:lnTo>
                    <a:pt x="4615" y="1887"/>
                  </a:lnTo>
                  <a:lnTo>
                    <a:pt x="4742" y="1760"/>
                  </a:lnTo>
                  <a:lnTo>
                    <a:pt x="4819" y="1683"/>
                  </a:lnTo>
                  <a:lnTo>
                    <a:pt x="4921" y="1658"/>
                  </a:lnTo>
                  <a:lnTo>
                    <a:pt x="4997" y="1632"/>
                  </a:lnTo>
                  <a:lnTo>
                    <a:pt x="5099" y="1607"/>
                  </a:lnTo>
                  <a:close/>
                  <a:moveTo>
                    <a:pt x="5686" y="5227"/>
                  </a:moveTo>
                  <a:lnTo>
                    <a:pt x="5839" y="5253"/>
                  </a:lnTo>
                  <a:lnTo>
                    <a:pt x="5941" y="5278"/>
                  </a:lnTo>
                  <a:lnTo>
                    <a:pt x="6043" y="5329"/>
                  </a:lnTo>
                  <a:lnTo>
                    <a:pt x="6119" y="5406"/>
                  </a:lnTo>
                  <a:lnTo>
                    <a:pt x="6170" y="5482"/>
                  </a:lnTo>
                  <a:lnTo>
                    <a:pt x="6221" y="5559"/>
                  </a:lnTo>
                  <a:lnTo>
                    <a:pt x="6247" y="5661"/>
                  </a:lnTo>
                  <a:lnTo>
                    <a:pt x="6272" y="5839"/>
                  </a:lnTo>
                  <a:lnTo>
                    <a:pt x="6247" y="6043"/>
                  </a:lnTo>
                  <a:lnTo>
                    <a:pt x="6196" y="6247"/>
                  </a:lnTo>
                  <a:lnTo>
                    <a:pt x="6094" y="6451"/>
                  </a:lnTo>
                  <a:lnTo>
                    <a:pt x="5992" y="6604"/>
                  </a:lnTo>
                  <a:lnTo>
                    <a:pt x="6017" y="6655"/>
                  </a:lnTo>
                  <a:lnTo>
                    <a:pt x="6017" y="6706"/>
                  </a:lnTo>
                  <a:lnTo>
                    <a:pt x="6017" y="6731"/>
                  </a:lnTo>
                  <a:lnTo>
                    <a:pt x="5966" y="6782"/>
                  </a:lnTo>
                  <a:lnTo>
                    <a:pt x="5762" y="6859"/>
                  </a:lnTo>
                  <a:lnTo>
                    <a:pt x="5533" y="6910"/>
                  </a:lnTo>
                  <a:lnTo>
                    <a:pt x="5074" y="6910"/>
                  </a:lnTo>
                  <a:lnTo>
                    <a:pt x="4844" y="6859"/>
                  </a:lnTo>
                  <a:lnTo>
                    <a:pt x="4615" y="6757"/>
                  </a:lnTo>
                  <a:lnTo>
                    <a:pt x="4437" y="6629"/>
                  </a:lnTo>
                  <a:lnTo>
                    <a:pt x="4360" y="6527"/>
                  </a:lnTo>
                  <a:lnTo>
                    <a:pt x="4309" y="6425"/>
                  </a:lnTo>
                  <a:lnTo>
                    <a:pt x="4284" y="6349"/>
                  </a:lnTo>
                  <a:lnTo>
                    <a:pt x="4258" y="6272"/>
                  </a:lnTo>
                  <a:lnTo>
                    <a:pt x="4258" y="6196"/>
                  </a:lnTo>
                  <a:lnTo>
                    <a:pt x="4258" y="6119"/>
                  </a:lnTo>
                  <a:lnTo>
                    <a:pt x="4284" y="6043"/>
                  </a:lnTo>
                  <a:lnTo>
                    <a:pt x="4335" y="5992"/>
                  </a:lnTo>
                  <a:lnTo>
                    <a:pt x="4386" y="5915"/>
                  </a:lnTo>
                  <a:lnTo>
                    <a:pt x="4462" y="5890"/>
                  </a:lnTo>
                  <a:lnTo>
                    <a:pt x="4564" y="5839"/>
                  </a:lnTo>
                  <a:lnTo>
                    <a:pt x="4844" y="5839"/>
                  </a:lnTo>
                  <a:lnTo>
                    <a:pt x="5048" y="5915"/>
                  </a:lnTo>
                  <a:lnTo>
                    <a:pt x="5227" y="5941"/>
                  </a:lnTo>
                  <a:lnTo>
                    <a:pt x="5227" y="5813"/>
                  </a:lnTo>
                  <a:lnTo>
                    <a:pt x="5252" y="5661"/>
                  </a:lnTo>
                  <a:lnTo>
                    <a:pt x="5303" y="5533"/>
                  </a:lnTo>
                  <a:lnTo>
                    <a:pt x="5354" y="5406"/>
                  </a:lnTo>
                  <a:lnTo>
                    <a:pt x="5431" y="5304"/>
                  </a:lnTo>
                  <a:lnTo>
                    <a:pt x="5533" y="5253"/>
                  </a:lnTo>
                  <a:lnTo>
                    <a:pt x="5686" y="5227"/>
                  </a:lnTo>
                  <a:close/>
                  <a:moveTo>
                    <a:pt x="5150" y="9893"/>
                  </a:moveTo>
                  <a:lnTo>
                    <a:pt x="5252" y="9918"/>
                  </a:lnTo>
                  <a:lnTo>
                    <a:pt x="5329" y="9944"/>
                  </a:lnTo>
                  <a:lnTo>
                    <a:pt x="5380" y="9995"/>
                  </a:lnTo>
                  <a:lnTo>
                    <a:pt x="5456" y="10071"/>
                  </a:lnTo>
                  <a:lnTo>
                    <a:pt x="5507" y="10173"/>
                  </a:lnTo>
                  <a:lnTo>
                    <a:pt x="5507" y="10275"/>
                  </a:lnTo>
                  <a:lnTo>
                    <a:pt x="5507" y="10377"/>
                  </a:lnTo>
                  <a:lnTo>
                    <a:pt x="5584" y="10403"/>
                  </a:lnTo>
                  <a:lnTo>
                    <a:pt x="5660" y="10428"/>
                  </a:lnTo>
                  <a:lnTo>
                    <a:pt x="5737" y="10479"/>
                  </a:lnTo>
                  <a:lnTo>
                    <a:pt x="5788" y="10556"/>
                  </a:lnTo>
                  <a:lnTo>
                    <a:pt x="5864" y="10709"/>
                  </a:lnTo>
                  <a:lnTo>
                    <a:pt x="5864" y="10836"/>
                  </a:lnTo>
                  <a:lnTo>
                    <a:pt x="5839" y="10964"/>
                  </a:lnTo>
                  <a:lnTo>
                    <a:pt x="5762" y="11091"/>
                  </a:lnTo>
                  <a:lnTo>
                    <a:pt x="5686" y="11193"/>
                  </a:lnTo>
                  <a:lnTo>
                    <a:pt x="5584" y="11295"/>
                  </a:lnTo>
                  <a:lnTo>
                    <a:pt x="5456" y="11397"/>
                  </a:lnTo>
                  <a:lnTo>
                    <a:pt x="5329" y="11448"/>
                  </a:lnTo>
                  <a:lnTo>
                    <a:pt x="5201" y="11499"/>
                  </a:lnTo>
                  <a:lnTo>
                    <a:pt x="5048" y="11550"/>
                  </a:lnTo>
                  <a:lnTo>
                    <a:pt x="4742" y="11550"/>
                  </a:lnTo>
                  <a:lnTo>
                    <a:pt x="4615" y="11499"/>
                  </a:lnTo>
                  <a:lnTo>
                    <a:pt x="4488" y="11448"/>
                  </a:lnTo>
                  <a:lnTo>
                    <a:pt x="4411" y="11321"/>
                  </a:lnTo>
                  <a:lnTo>
                    <a:pt x="4335" y="11193"/>
                  </a:lnTo>
                  <a:lnTo>
                    <a:pt x="4284" y="11015"/>
                  </a:lnTo>
                  <a:lnTo>
                    <a:pt x="4284" y="10862"/>
                  </a:lnTo>
                  <a:lnTo>
                    <a:pt x="4309" y="10709"/>
                  </a:lnTo>
                  <a:lnTo>
                    <a:pt x="4386" y="10556"/>
                  </a:lnTo>
                  <a:lnTo>
                    <a:pt x="4462" y="10428"/>
                  </a:lnTo>
                  <a:lnTo>
                    <a:pt x="4564" y="10301"/>
                  </a:lnTo>
                  <a:lnTo>
                    <a:pt x="4793" y="10071"/>
                  </a:lnTo>
                  <a:lnTo>
                    <a:pt x="4844" y="10020"/>
                  </a:lnTo>
                  <a:lnTo>
                    <a:pt x="4921" y="9969"/>
                  </a:lnTo>
                  <a:lnTo>
                    <a:pt x="5074" y="9918"/>
                  </a:lnTo>
                  <a:lnTo>
                    <a:pt x="5150" y="9893"/>
                  </a:lnTo>
                  <a:close/>
                  <a:moveTo>
                    <a:pt x="6272" y="12136"/>
                  </a:moveTo>
                  <a:lnTo>
                    <a:pt x="6349" y="12162"/>
                  </a:lnTo>
                  <a:lnTo>
                    <a:pt x="6425" y="12162"/>
                  </a:lnTo>
                  <a:lnTo>
                    <a:pt x="6502" y="12213"/>
                  </a:lnTo>
                  <a:lnTo>
                    <a:pt x="6553" y="12264"/>
                  </a:lnTo>
                  <a:lnTo>
                    <a:pt x="6655" y="12391"/>
                  </a:lnTo>
                  <a:lnTo>
                    <a:pt x="6680" y="12570"/>
                  </a:lnTo>
                  <a:lnTo>
                    <a:pt x="6706" y="12850"/>
                  </a:lnTo>
                  <a:lnTo>
                    <a:pt x="6731" y="13131"/>
                  </a:lnTo>
                  <a:lnTo>
                    <a:pt x="6757" y="13462"/>
                  </a:lnTo>
                  <a:lnTo>
                    <a:pt x="6782" y="13615"/>
                  </a:lnTo>
                  <a:lnTo>
                    <a:pt x="6757" y="13794"/>
                  </a:lnTo>
                  <a:lnTo>
                    <a:pt x="6731" y="13845"/>
                  </a:lnTo>
                  <a:lnTo>
                    <a:pt x="6706" y="13896"/>
                  </a:lnTo>
                  <a:lnTo>
                    <a:pt x="6655" y="13921"/>
                  </a:lnTo>
                  <a:lnTo>
                    <a:pt x="6604" y="13896"/>
                  </a:lnTo>
                  <a:lnTo>
                    <a:pt x="6425" y="13998"/>
                  </a:lnTo>
                  <a:lnTo>
                    <a:pt x="6272" y="14074"/>
                  </a:lnTo>
                  <a:lnTo>
                    <a:pt x="6094" y="14100"/>
                  </a:lnTo>
                  <a:lnTo>
                    <a:pt x="5915" y="14125"/>
                  </a:lnTo>
                  <a:lnTo>
                    <a:pt x="5762" y="14074"/>
                  </a:lnTo>
                  <a:lnTo>
                    <a:pt x="5584" y="14023"/>
                  </a:lnTo>
                  <a:lnTo>
                    <a:pt x="5431" y="13947"/>
                  </a:lnTo>
                  <a:lnTo>
                    <a:pt x="5278" y="13819"/>
                  </a:lnTo>
                  <a:lnTo>
                    <a:pt x="5252" y="13768"/>
                  </a:lnTo>
                  <a:lnTo>
                    <a:pt x="5252" y="13717"/>
                  </a:lnTo>
                  <a:lnTo>
                    <a:pt x="5252" y="13666"/>
                  </a:lnTo>
                  <a:lnTo>
                    <a:pt x="5278" y="13615"/>
                  </a:lnTo>
                  <a:lnTo>
                    <a:pt x="5405" y="13488"/>
                  </a:lnTo>
                  <a:lnTo>
                    <a:pt x="5558" y="13386"/>
                  </a:lnTo>
                  <a:lnTo>
                    <a:pt x="5711" y="13284"/>
                  </a:lnTo>
                  <a:lnTo>
                    <a:pt x="5890" y="13233"/>
                  </a:lnTo>
                  <a:lnTo>
                    <a:pt x="5813" y="13054"/>
                  </a:lnTo>
                  <a:lnTo>
                    <a:pt x="5762" y="12876"/>
                  </a:lnTo>
                  <a:lnTo>
                    <a:pt x="5737" y="12672"/>
                  </a:lnTo>
                  <a:lnTo>
                    <a:pt x="5762" y="12595"/>
                  </a:lnTo>
                  <a:lnTo>
                    <a:pt x="5788" y="12493"/>
                  </a:lnTo>
                  <a:lnTo>
                    <a:pt x="5864" y="12366"/>
                  </a:lnTo>
                  <a:lnTo>
                    <a:pt x="5966" y="12264"/>
                  </a:lnTo>
                  <a:lnTo>
                    <a:pt x="6119" y="12187"/>
                  </a:lnTo>
                  <a:lnTo>
                    <a:pt x="6272" y="12136"/>
                  </a:lnTo>
                  <a:close/>
                  <a:moveTo>
                    <a:pt x="13513" y="0"/>
                  </a:moveTo>
                  <a:lnTo>
                    <a:pt x="12723" y="383"/>
                  </a:lnTo>
                  <a:lnTo>
                    <a:pt x="12340" y="561"/>
                  </a:lnTo>
                  <a:lnTo>
                    <a:pt x="11932" y="740"/>
                  </a:lnTo>
                  <a:lnTo>
                    <a:pt x="11524" y="867"/>
                  </a:lnTo>
                  <a:lnTo>
                    <a:pt x="11116" y="969"/>
                  </a:lnTo>
                  <a:lnTo>
                    <a:pt x="10683" y="1071"/>
                  </a:lnTo>
                  <a:lnTo>
                    <a:pt x="10224" y="1097"/>
                  </a:lnTo>
                  <a:lnTo>
                    <a:pt x="9612" y="1097"/>
                  </a:lnTo>
                  <a:lnTo>
                    <a:pt x="9306" y="1046"/>
                  </a:lnTo>
                  <a:lnTo>
                    <a:pt x="9000" y="995"/>
                  </a:lnTo>
                  <a:lnTo>
                    <a:pt x="8414" y="842"/>
                  </a:lnTo>
                  <a:lnTo>
                    <a:pt x="7827" y="663"/>
                  </a:lnTo>
                  <a:lnTo>
                    <a:pt x="7241" y="459"/>
                  </a:lnTo>
                  <a:lnTo>
                    <a:pt x="6655" y="255"/>
                  </a:lnTo>
                  <a:lnTo>
                    <a:pt x="6068" y="128"/>
                  </a:lnTo>
                  <a:lnTo>
                    <a:pt x="5762" y="51"/>
                  </a:lnTo>
                  <a:lnTo>
                    <a:pt x="5456" y="26"/>
                  </a:lnTo>
                  <a:lnTo>
                    <a:pt x="4768" y="281"/>
                  </a:lnTo>
                  <a:lnTo>
                    <a:pt x="4105" y="561"/>
                  </a:lnTo>
                  <a:lnTo>
                    <a:pt x="3442" y="918"/>
                  </a:lnTo>
                  <a:lnTo>
                    <a:pt x="2779" y="1301"/>
                  </a:lnTo>
                  <a:lnTo>
                    <a:pt x="2167" y="1734"/>
                  </a:lnTo>
                  <a:lnTo>
                    <a:pt x="1555" y="2193"/>
                  </a:lnTo>
                  <a:lnTo>
                    <a:pt x="995" y="2703"/>
                  </a:lnTo>
                  <a:lnTo>
                    <a:pt x="485" y="3238"/>
                  </a:lnTo>
                  <a:lnTo>
                    <a:pt x="383" y="3595"/>
                  </a:lnTo>
                  <a:lnTo>
                    <a:pt x="332" y="3952"/>
                  </a:lnTo>
                  <a:lnTo>
                    <a:pt x="306" y="4309"/>
                  </a:lnTo>
                  <a:lnTo>
                    <a:pt x="306" y="4666"/>
                  </a:lnTo>
                  <a:lnTo>
                    <a:pt x="383" y="5406"/>
                  </a:lnTo>
                  <a:lnTo>
                    <a:pt x="434" y="6145"/>
                  </a:lnTo>
                  <a:lnTo>
                    <a:pt x="459" y="6476"/>
                  </a:lnTo>
                  <a:lnTo>
                    <a:pt x="434" y="6782"/>
                  </a:lnTo>
                  <a:lnTo>
                    <a:pt x="408" y="7088"/>
                  </a:lnTo>
                  <a:lnTo>
                    <a:pt x="383" y="7394"/>
                  </a:lnTo>
                  <a:lnTo>
                    <a:pt x="306" y="7675"/>
                  </a:lnTo>
                  <a:lnTo>
                    <a:pt x="230" y="7981"/>
                  </a:lnTo>
                  <a:lnTo>
                    <a:pt x="128" y="8287"/>
                  </a:lnTo>
                  <a:lnTo>
                    <a:pt x="0" y="8567"/>
                  </a:lnTo>
                  <a:lnTo>
                    <a:pt x="26" y="8695"/>
                  </a:lnTo>
                  <a:lnTo>
                    <a:pt x="0" y="8746"/>
                  </a:lnTo>
                  <a:lnTo>
                    <a:pt x="510" y="8924"/>
                  </a:lnTo>
                  <a:lnTo>
                    <a:pt x="1020" y="9128"/>
                  </a:lnTo>
                  <a:lnTo>
                    <a:pt x="1505" y="9383"/>
                  </a:lnTo>
                  <a:lnTo>
                    <a:pt x="1938" y="9663"/>
                  </a:lnTo>
                  <a:lnTo>
                    <a:pt x="2371" y="9995"/>
                  </a:lnTo>
                  <a:lnTo>
                    <a:pt x="2779" y="10326"/>
                  </a:lnTo>
                  <a:lnTo>
                    <a:pt x="3136" y="10709"/>
                  </a:lnTo>
                  <a:lnTo>
                    <a:pt x="3468" y="11117"/>
                  </a:lnTo>
                  <a:lnTo>
                    <a:pt x="3799" y="11550"/>
                  </a:lnTo>
                  <a:lnTo>
                    <a:pt x="4054" y="12009"/>
                  </a:lnTo>
                  <a:lnTo>
                    <a:pt x="4309" y="12493"/>
                  </a:lnTo>
                  <a:lnTo>
                    <a:pt x="4513" y="12978"/>
                  </a:lnTo>
                  <a:lnTo>
                    <a:pt x="4666" y="13488"/>
                  </a:lnTo>
                  <a:lnTo>
                    <a:pt x="4793" y="14023"/>
                  </a:lnTo>
                  <a:lnTo>
                    <a:pt x="4895" y="14559"/>
                  </a:lnTo>
                  <a:lnTo>
                    <a:pt x="4921" y="15119"/>
                  </a:lnTo>
                  <a:lnTo>
                    <a:pt x="6527" y="15068"/>
                  </a:lnTo>
                  <a:lnTo>
                    <a:pt x="8159" y="15043"/>
                  </a:lnTo>
                  <a:lnTo>
                    <a:pt x="8108" y="15017"/>
                  </a:lnTo>
                  <a:lnTo>
                    <a:pt x="8082" y="14966"/>
                  </a:lnTo>
                  <a:lnTo>
                    <a:pt x="8006" y="14431"/>
                  </a:lnTo>
                  <a:lnTo>
                    <a:pt x="7929" y="13896"/>
                  </a:lnTo>
                  <a:lnTo>
                    <a:pt x="7904" y="13386"/>
                  </a:lnTo>
                  <a:lnTo>
                    <a:pt x="7929" y="12876"/>
                  </a:lnTo>
                  <a:lnTo>
                    <a:pt x="7776" y="12901"/>
                  </a:lnTo>
                  <a:lnTo>
                    <a:pt x="7623" y="12901"/>
                  </a:lnTo>
                  <a:lnTo>
                    <a:pt x="7496" y="12876"/>
                  </a:lnTo>
                  <a:lnTo>
                    <a:pt x="7394" y="12825"/>
                  </a:lnTo>
                  <a:lnTo>
                    <a:pt x="7267" y="12774"/>
                  </a:lnTo>
                  <a:lnTo>
                    <a:pt x="7165" y="12697"/>
                  </a:lnTo>
                  <a:lnTo>
                    <a:pt x="6986" y="12519"/>
                  </a:lnTo>
                  <a:lnTo>
                    <a:pt x="6833" y="12289"/>
                  </a:lnTo>
                  <a:lnTo>
                    <a:pt x="6706" y="12009"/>
                  </a:lnTo>
                  <a:lnTo>
                    <a:pt x="6604" y="11703"/>
                  </a:lnTo>
                  <a:lnTo>
                    <a:pt x="6527" y="11372"/>
                  </a:lnTo>
                  <a:lnTo>
                    <a:pt x="6451" y="11040"/>
                  </a:lnTo>
                  <a:lnTo>
                    <a:pt x="6425" y="10683"/>
                  </a:lnTo>
                  <a:lnTo>
                    <a:pt x="6425" y="10352"/>
                  </a:lnTo>
                  <a:lnTo>
                    <a:pt x="6425" y="9995"/>
                  </a:lnTo>
                  <a:lnTo>
                    <a:pt x="6451" y="9689"/>
                  </a:lnTo>
                  <a:lnTo>
                    <a:pt x="6476" y="9408"/>
                  </a:lnTo>
                  <a:lnTo>
                    <a:pt x="6527" y="9153"/>
                  </a:lnTo>
                  <a:lnTo>
                    <a:pt x="6578" y="8949"/>
                  </a:lnTo>
                  <a:lnTo>
                    <a:pt x="6706" y="8644"/>
                  </a:lnTo>
                  <a:lnTo>
                    <a:pt x="6859" y="8363"/>
                  </a:lnTo>
                  <a:lnTo>
                    <a:pt x="7037" y="8083"/>
                  </a:lnTo>
                  <a:lnTo>
                    <a:pt x="7241" y="7828"/>
                  </a:lnTo>
                  <a:lnTo>
                    <a:pt x="7445" y="7573"/>
                  </a:lnTo>
                  <a:lnTo>
                    <a:pt x="7700" y="7343"/>
                  </a:lnTo>
                  <a:lnTo>
                    <a:pt x="7955" y="7139"/>
                  </a:lnTo>
                  <a:lnTo>
                    <a:pt x="8210" y="6961"/>
                  </a:lnTo>
                  <a:lnTo>
                    <a:pt x="8490" y="6808"/>
                  </a:lnTo>
                  <a:lnTo>
                    <a:pt x="8796" y="6680"/>
                  </a:lnTo>
                  <a:lnTo>
                    <a:pt x="9102" y="6604"/>
                  </a:lnTo>
                  <a:lnTo>
                    <a:pt x="9408" y="6527"/>
                  </a:lnTo>
                  <a:lnTo>
                    <a:pt x="9740" y="6502"/>
                  </a:lnTo>
                  <a:lnTo>
                    <a:pt x="10046" y="6527"/>
                  </a:lnTo>
                  <a:lnTo>
                    <a:pt x="10377" y="6578"/>
                  </a:lnTo>
                  <a:lnTo>
                    <a:pt x="10708" y="6680"/>
                  </a:lnTo>
                  <a:lnTo>
                    <a:pt x="10759" y="6706"/>
                  </a:lnTo>
                  <a:lnTo>
                    <a:pt x="10810" y="6757"/>
                  </a:lnTo>
                  <a:lnTo>
                    <a:pt x="10836" y="6833"/>
                  </a:lnTo>
                  <a:lnTo>
                    <a:pt x="10836" y="6935"/>
                  </a:lnTo>
                  <a:lnTo>
                    <a:pt x="10785" y="7012"/>
                  </a:lnTo>
                  <a:lnTo>
                    <a:pt x="10785" y="7037"/>
                  </a:lnTo>
                  <a:lnTo>
                    <a:pt x="11295" y="6604"/>
                  </a:lnTo>
                  <a:lnTo>
                    <a:pt x="11830" y="6196"/>
                  </a:lnTo>
                  <a:lnTo>
                    <a:pt x="12391" y="5788"/>
                  </a:lnTo>
                  <a:lnTo>
                    <a:pt x="12978" y="5431"/>
                  </a:lnTo>
                  <a:lnTo>
                    <a:pt x="13564" y="5100"/>
                  </a:lnTo>
                  <a:lnTo>
                    <a:pt x="14201" y="4794"/>
                  </a:lnTo>
                  <a:lnTo>
                    <a:pt x="14839" y="4513"/>
                  </a:lnTo>
                  <a:lnTo>
                    <a:pt x="15476" y="4258"/>
                  </a:lnTo>
                  <a:lnTo>
                    <a:pt x="16139" y="4054"/>
                  </a:lnTo>
                  <a:lnTo>
                    <a:pt x="16802" y="3876"/>
                  </a:lnTo>
                  <a:lnTo>
                    <a:pt x="17465" y="3723"/>
                  </a:lnTo>
                  <a:lnTo>
                    <a:pt x="18128" y="3595"/>
                  </a:lnTo>
                  <a:lnTo>
                    <a:pt x="18791" y="3493"/>
                  </a:lnTo>
                  <a:lnTo>
                    <a:pt x="19454" y="3442"/>
                  </a:lnTo>
                  <a:lnTo>
                    <a:pt x="20116" y="3417"/>
                  </a:lnTo>
                  <a:lnTo>
                    <a:pt x="20754" y="3442"/>
                  </a:lnTo>
                  <a:lnTo>
                    <a:pt x="20856" y="3442"/>
                  </a:lnTo>
                  <a:lnTo>
                    <a:pt x="20371" y="2881"/>
                  </a:lnTo>
                  <a:lnTo>
                    <a:pt x="19887" y="2346"/>
                  </a:lnTo>
                  <a:lnTo>
                    <a:pt x="19352" y="1836"/>
                  </a:lnTo>
                  <a:lnTo>
                    <a:pt x="19071" y="1607"/>
                  </a:lnTo>
                  <a:lnTo>
                    <a:pt x="18791" y="1377"/>
                  </a:lnTo>
                  <a:lnTo>
                    <a:pt x="18485" y="1173"/>
                  </a:lnTo>
                  <a:lnTo>
                    <a:pt x="18179" y="969"/>
                  </a:lnTo>
                  <a:lnTo>
                    <a:pt x="17541" y="638"/>
                  </a:lnTo>
                  <a:lnTo>
                    <a:pt x="16904" y="306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2419;p101">
              <a:extLst>
                <a:ext uri="{FF2B5EF4-FFF2-40B4-BE49-F238E27FC236}">
                  <a16:creationId xmlns:a16="http://schemas.microsoft.com/office/drawing/2014/main" id="{27CDD575-0EEF-AED2-03BF-A55BC2F31908}"/>
                </a:ext>
              </a:extLst>
            </p:cNvPr>
            <p:cNvSpPr/>
            <p:nvPr/>
          </p:nvSpPr>
          <p:spPr>
            <a:xfrm>
              <a:off x="7631023" y="1563439"/>
              <a:ext cx="20574" cy="9439"/>
            </a:xfrm>
            <a:custGeom>
              <a:avLst/>
              <a:gdLst/>
              <a:ahLst/>
              <a:cxnLst/>
              <a:rect l="l" t="t" r="r" b="b"/>
              <a:pathLst>
                <a:path w="1225" h="562" extrusionOk="0">
                  <a:moveTo>
                    <a:pt x="332" y="1"/>
                  </a:moveTo>
                  <a:lnTo>
                    <a:pt x="205" y="26"/>
                  </a:lnTo>
                  <a:lnTo>
                    <a:pt x="128" y="52"/>
                  </a:lnTo>
                  <a:lnTo>
                    <a:pt x="77" y="103"/>
                  </a:lnTo>
                  <a:lnTo>
                    <a:pt x="26" y="179"/>
                  </a:lnTo>
                  <a:lnTo>
                    <a:pt x="1" y="230"/>
                  </a:lnTo>
                  <a:lnTo>
                    <a:pt x="1" y="307"/>
                  </a:lnTo>
                  <a:lnTo>
                    <a:pt x="26" y="358"/>
                  </a:lnTo>
                  <a:lnTo>
                    <a:pt x="103" y="460"/>
                  </a:lnTo>
                  <a:lnTo>
                    <a:pt x="230" y="511"/>
                  </a:lnTo>
                  <a:lnTo>
                    <a:pt x="332" y="536"/>
                  </a:lnTo>
                  <a:lnTo>
                    <a:pt x="460" y="562"/>
                  </a:lnTo>
                  <a:lnTo>
                    <a:pt x="664" y="536"/>
                  </a:lnTo>
                  <a:lnTo>
                    <a:pt x="944" y="460"/>
                  </a:lnTo>
                  <a:lnTo>
                    <a:pt x="1225" y="434"/>
                  </a:lnTo>
                  <a:lnTo>
                    <a:pt x="944" y="230"/>
                  </a:lnTo>
                  <a:lnTo>
                    <a:pt x="791" y="128"/>
                  </a:lnTo>
                  <a:lnTo>
                    <a:pt x="638" y="52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2420;p101">
              <a:extLst>
                <a:ext uri="{FF2B5EF4-FFF2-40B4-BE49-F238E27FC236}">
                  <a16:creationId xmlns:a16="http://schemas.microsoft.com/office/drawing/2014/main" id="{412DA3CF-47B1-9592-9ED2-4BA0E4340E0E}"/>
                </a:ext>
              </a:extLst>
            </p:cNvPr>
            <p:cNvSpPr/>
            <p:nvPr/>
          </p:nvSpPr>
          <p:spPr>
            <a:xfrm>
              <a:off x="7557379" y="1350633"/>
              <a:ext cx="90794" cy="74956"/>
            </a:xfrm>
            <a:custGeom>
              <a:avLst/>
              <a:gdLst/>
              <a:ahLst/>
              <a:cxnLst/>
              <a:rect l="l" t="t" r="r" b="b"/>
              <a:pathLst>
                <a:path w="5406" h="4463" extrusionOk="0">
                  <a:moveTo>
                    <a:pt x="1" y="1"/>
                  </a:moveTo>
                  <a:lnTo>
                    <a:pt x="230" y="357"/>
                  </a:lnTo>
                  <a:lnTo>
                    <a:pt x="460" y="714"/>
                  </a:lnTo>
                  <a:lnTo>
                    <a:pt x="919" y="1479"/>
                  </a:lnTo>
                  <a:lnTo>
                    <a:pt x="1148" y="1836"/>
                  </a:lnTo>
                  <a:lnTo>
                    <a:pt x="1403" y="2193"/>
                  </a:lnTo>
                  <a:lnTo>
                    <a:pt x="1683" y="2525"/>
                  </a:lnTo>
                  <a:lnTo>
                    <a:pt x="1836" y="2678"/>
                  </a:lnTo>
                  <a:lnTo>
                    <a:pt x="2015" y="2805"/>
                  </a:lnTo>
                  <a:lnTo>
                    <a:pt x="2423" y="3060"/>
                  </a:lnTo>
                  <a:lnTo>
                    <a:pt x="2831" y="3289"/>
                  </a:lnTo>
                  <a:lnTo>
                    <a:pt x="3264" y="3468"/>
                  </a:lnTo>
                  <a:lnTo>
                    <a:pt x="3723" y="3646"/>
                  </a:lnTo>
                  <a:lnTo>
                    <a:pt x="4182" y="3825"/>
                  </a:lnTo>
                  <a:lnTo>
                    <a:pt x="4615" y="4003"/>
                  </a:lnTo>
                  <a:lnTo>
                    <a:pt x="5023" y="4207"/>
                  </a:lnTo>
                  <a:lnTo>
                    <a:pt x="5227" y="4335"/>
                  </a:lnTo>
                  <a:lnTo>
                    <a:pt x="5406" y="4462"/>
                  </a:lnTo>
                  <a:lnTo>
                    <a:pt x="5151" y="4105"/>
                  </a:lnTo>
                  <a:lnTo>
                    <a:pt x="4896" y="3748"/>
                  </a:lnTo>
                  <a:lnTo>
                    <a:pt x="4615" y="3391"/>
                  </a:lnTo>
                  <a:lnTo>
                    <a:pt x="4335" y="3060"/>
                  </a:lnTo>
                  <a:lnTo>
                    <a:pt x="4029" y="2729"/>
                  </a:lnTo>
                  <a:lnTo>
                    <a:pt x="3723" y="2423"/>
                  </a:lnTo>
                  <a:lnTo>
                    <a:pt x="3392" y="2117"/>
                  </a:lnTo>
                  <a:lnTo>
                    <a:pt x="3060" y="1811"/>
                  </a:lnTo>
                  <a:lnTo>
                    <a:pt x="2703" y="1556"/>
                  </a:lnTo>
                  <a:lnTo>
                    <a:pt x="2346" y="1275"/>
                  </a:lnTo>
                  <a:lnTo>
                    <a:pt x="1964" y="1046"/>
                  </a:lnTo>
                  <a:lnTo>
                    <a:pt x="1607" y="791"/>
                  </a:lnTo>
                  <a:lnTo>
                    <a:pt x="1199" y="587"/>
                  </a:lnTo>
                  <a:lnTo>
                    <a:pt x="817" y="383"/>
                  </a:lnTo>
                  <a:lnTo>
                    <a:pt x="409" y="1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2421;p101">
              <a:extLst>
                <a:ext uri="{FF2B5EF4-FFF2-40B4-BE49-F238E27FC236}">
                  <a16:creationId xmlns:a16="http://schemas.microsoft.com/office/drawing/2014/main" id="{D6472080-E2A2-C408-2DCA-F865BCE177EB}"/>
                </a:ext>
              </a:extLst>
            </p:cNvPr>
            <p:cNvSpPr/>
            <p:nvPr/>
          </p:nvSpPr>
          <p:spPr>
            <a:xfrm>
              <a:off x="7528258" y="1616107"/>
              <a:ext cx="125492" cy="87804"/>
            </a:xfrm>
            <a:custGeom>
              <a:avLst/>
              <a:gdLst/>
              <a:ahLst/>
              <a:cxnLst/>
              <a:rect l="l" t="t" r="r" b="b"/>
              <a:pathLst>
                <a:path w="7472" h="5228" extrusionOk="0">
                  <a:moveTo>
                    <a:pt x="7471" y="1"/>
                  </a:moveTo>
                  <a:lnTo>
                    <a:pt x="7242" y="154"/>
                  </a:lnTo>
                  <a:lnTo>
                    <a:pt x="6987" y="281"/>
                  </a:lnTo>
                  <a:lnTo>
                    <a:pt x="6451" y="485"/>
                  </a:lnTo>
                  <a:lnTo>
                    <a:pt x="5890" y="689"/>
                  </a:lnTo>
                  <a:lnTo>
                    <a:pt x="5610" y="791"/>
                  </a:lnTo>
                  <a:lnTo>
                    <a:pt x="5330" y="919"/>
                  </a:lnTo>
                  <a:lnTo>
                    <a:pt x="5075" y="1072"/>
                  </a:lnTo>
                  <a:lnTo>
                    <a:pt x="4820" y="1225"/>
                  </a:lnTo>
                  <a:lnTo>
                    <a:pt x="4565" y="1403"/>
                  </a:lnTo>
                  <a:lnTo>
                    <a:pt x="4335" y="1607"/>
                  </a:lnTo>
                  <a:lnTo>
                    <a:pt x="3876" y="1990"/>
                  </a:lnTo>
                  <a:lnTo>
                    <a:pt x="3468" y="2423"/>
                  </a:lnTo>
                  <a:lnTo>
                    <a:pt x="3035" y="2856"/>
                  </a:lnTo>
                  <a:lnTo>
                    <a:pt x="2602" y="3290"/>
                  </a:lnTo>
                  <a:lnTo>
                    <a:pt x="2143" y="3698"/>
                  </a:lnTo>
                  <a:lnTo>
                    <a:pt x="1913" y="3876"/>
                  </a:lnTo>
                  <a:lnTo>
                    <a:pt x="1658" y="4055"/>
                  </a:lnTo>
                  <a:lnTo>
                    <a:pt x="1276" y="4284"/>
                  </a:lnTo>
                  <a:lnTo>
                    <a:pt x="868" y="4488"/>
                  </a:lnTo>
                  <a:lnTo>
                    <a:pt x="434" y="4667"/>
                  </a:lnTo>
                  <a:lnTo>
                    <a:pt x="1" y="4794"/>
                  </a:lnTo>
                  <a:lnTo>
                    <a:pt x="128" y="5228"/>
                  </a:lnTo>
                  <a:lnTo>
                    <a:pt x="995" y="4973"/>
                  </a:lnTo>
                  <a:lnTo>
                    <a:pt x="1837" y="4692"/>
                  </a:lnTo>
                  <a:lnTo>
                    <a:pt x="2653" y="4361"/>
                  </a:lnTo>
                  <a:lnTo>
                    <a:pt x="3060" y="4157"/>
                  </a:lnTo>
                  <a:lnTo>
                    <a:pt x="3443" y="3953"/>
                  </a:lnTo>
                  <a:lnTo>
                    <a:pt x="3927" y="3672"/>
                  </a:lnTo>
                  <a:lnTo>
                    <a:pt x="4412" y="3392"/>
                  </a:lnTo>
                  <a:lnTo>
                    <a:pt x="4845" y="3060"/>
                  </a:lnTo>
                  <a:lnTo>
                    <a:pt x="5304" y="2703"/>
                  </a:lnTo>
                  <a:lnTo>
                    <a:pt x="5610" y="2398"/>
                  </a:lnTo>
                  <a:lnTo>
                    <a:pt x="5916" y="2092"/>
                  </a:lnTo>
                  <a:lnTo>
                    <a:pt x="6222" y="1786"/>
                  </a:lnTo>
                  <a:lnTo>
                    <a:pt x="6502" y="1454"/>
                  </a:lnTo>
                  <a:lnTo>
                    <a:pt x="6757" y="1097"/>
                  </a:lnTo>
                  <a:lnTo>
                    <a:pt x="7012" y="740"/>
                  </a:lnTo>
                  <a:lnTo>
                    <a:pt x="7267" y="383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2422;p101">
              <a:extLst>
                <a:ext uri="{FF2B5EF4-FFF2-40B4-BE49-F238E27FC236}">
                  <a16:creationId xmlns:a16="http://schemas.microsoft.com/office/drawing/2014/main" id="{DDB60064-2E3C-F9BA-D4EE-C2D60A525ED7}"/>
                </a:ext>
              </a:extLst>
            </p:cNvPr>
            <p:cNvSpPr/>
            <p:nvPr/>
          </p:nvSpPr>
          <p:spPr>
            <a:xfrm>
              <a:off x="7576223" y="1688912"/>
              <a:ext cx="34698" cy="103205"/>
            </a:xfrm>
            <a:custGeom>
              <a:avLst/>
              <a:gdLst/>
              <a:ahLst/>
              <a:cxnLst/>
              <a:rect l="l" t="t" r="r" b="b"/>
              <a:pathLst>
                <a:path w="2066" h="6145" extrusionOk="0">
                  <a:moveTo>
                    <a:pt x="638" y="0"/>
                  </a:moveTo>
                  <a:lnTo>
                    <a:pt x="0" y="306"/>
                  </a:lnTo>
                  <a:lnTo>
                    <a:pt x="230" y="612"/>
                  </a:lnTo>
                  <a:lnTo>
                    <a:pt x="459" y="918"/>
                  </a:lnTo>
                  <a:lnTo>
                    <a:pt x="663" y="1249"/>
                  </a:lnTo>
                  <a:lnTo>
                    <a:pt x="842" y="1581"/>
                  </a:lnTo>
                  <a:lnTo>
                    <a:pt x="995" y="1938"/>
                  </a:lnTo>
                  <a:lnTo>
                    <a:pt x="1148" y="2295"/>
                  </a:lnTo>
                  <a:lnTo>
                    <a:pt x="1275" y="2677"/>
                  </a:lnTo>
                  <a:lnTo>
                    <a:pt x="1377" y="3060"/>
                  </a:lnTo>
                  <a:lnTo>
                    <a:pt x="1454" y="3442"/>
                  </a:lnTo>
                  <a:lnTo>
                    <a:pt x="1505" y="3825"/>
                  </a:lnTo>
                  <a:lnTo>
                    <a:pt x="1556" y="4207"/>
                  </a:lnTo>
                  <a:lnTo>
                    <a:pt x="1556" y="4589"/>
                  </a:lnTo>
                  <a:lnTo>
                    <a:pt x="1556" y="4997"/>
                  </a:lnTo>
                  <a:lnTo>
                    <a:pt x="1530" y="5380"/>
                  </a:lnTo>
                  <a:lnTo>
                    <a:pt x="1479" y="5737"/>
                  </a:lnTo>
                  <a:lnTo>
                    <a:pt x="1377" y="6119"/>
                  </a:lnTo>
                  <a:lnTo>
                    <a:pt x="1938" y="6145"/>
                  </a:lnTo>
                  <a:lnTo>
                    <a:pt x="2015" y="5329"/>
                  </a:lnTo>
                  <a:lnTo>
                    <a:pt x="2066" y="4487"/>
                  </a:lnTo>
                  <a:lnTo>
                    <a:pt x="2066" y="3672"/>
                  </a:lnTo>
                  <a:lnTo>
                    <a:pt x="2040" y="3264"/>
                  </a:lnTo>
                  <a:lnTo>
                    <a:pt x="2015" y="2856"/>
                  </a:lnTo>
                  <a:lnTo>
                    <a:pt x="1938" y="2473"/>
                  </a:lnTo>
                  <a:lnTo>
                    <a:pt x="1862" y="2091"/>
                  </a:lnTo>
                  <a:lnTo>
                    <a:pt x="1760" y="1708"/>
                  </a:lnTo>
                  <a:lnTo>
                    <a:pt x="1607" y="1326"/>
                  </a:lnTo>
                  <a:lnTo>
                    <a:pt x="1428" y="969"/>
                  </a:lnTo>
                  <a:lnTo>
                    <a:pt x="1199" y="638"/>
                  </a:lnTo>
                  <a:lnTo>
                    <a:pt x="944" y="30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2423;p101">
              <a:extLst>
                <a:ext uri="{FF2B5EF4-FFF2-40B4-BE49-F238E27FC236}">
                  <a16:creationId xmlns:a16="http://schemas.microsoft.com/office/drawing/2014/main" id="{638AF5C3-9F6C-1834-BC7E-850BFB9B3979}"/>
                </a:ext>
              </a:extLst>
            </p:cNvPr>
            <p:cNvSpPr/>
            <p:nvPr/>
          </p:nvSpPr>
          <p:spPr>
            <a:xfrm>
              <a:off x="7568514" y="2451090"/>
              <a:ext cx="29139" cy="27426"/>
            </a:xfrm>
            <a:custGeom>
              <a:avLst/>
              <a:gdLst/>
              <a:ahLst/>
              <a:cxnLst/>
              <a:rect l="l" t="t" r="r" b="b"/>
              <a:pathLst>
                <a:path w="1735" h="1633" extrusionOk="0">
                  <a:moveTo>
                    <a:pt x="1046" y="281"/>
                  </a:moveTo>
                  <a:lnTo>
                    <a:pt x="1122" y="307"/>
                  </a:lnTo>
                  <a:lnTo>
                    <a:pt x="1173" y="358"/>
                  </a:lnTo>
                  <a:lnTo>
                    <a:pt x="1199" y="409"/>
                  </a:lnTo>
                  <a:lnTo>
                    <a:pt x="1250" y="536"/>
                  </a:lnTo>
                  <a:lnTo>
                    <a:pt x="1250" y="689"/>
                  </a:lnTo>
                  <a:lnTo>
                    <a:pt x="1275" y="817"/>
                  </a:lnTo>
                  <a:lnTo>
                    <a:pt x="1301" y="1097"/>
                  </a:lnTo>
                  <a:lnTo>
                    <a:pt x="1326" y="1225"/>
                  </a:lnTo>
                  <a:lnTo>
                    <a:pt x="1377" y="1352"/>
                  </a:lnTo>
                  <a:lnTo>
                    <a:pt x="740" y="1352"/>
                  </a:lnTo>
                  <a:lnTo>
                    <a:pt x="561" y="1327"/>
                  </a:lnTo>
                  <a:lnTo>
                    <a:pt x="485" y="1327"/>
                  </a:lnTo>
                  <a:lnTo>
                    <a:pt x="409" y="1276"/>
                  </a:lnTo>
                  <a:lnTo>
                    <a:pt x="358" y="1250"/>
                  </a:lnTo>
                  <a:lnTo>
                    <a:pt x="332" y="1225"/>
                  </a:lnTo>
                  <a:lnTo>
                    <a:pt x="332" y="1199"/>
                  </a:lnTo>
                  <a:lnTo>
                    <a:pt x="358" y="1123"/>
                  </a:lnTo>
                  <a:lnTo>
                    <a:pt x="358" y="1046"/>
                  </a:lnTo>
                  <a:lnTo>
                    <a:pt x="383" y="1021"/>
                  </a:lnTo>
                  <a:lnTo>
                    <a:pt x="409" y="995"/>
                  </a:lnTo>
                  <a:lnTo>
                    <a:pt x="510" y="995"/>
                  </a:lnTo>
                  <a:lnTo>
                    <a:pt x="663" y="1021"/>
                  </a:lnTo>
                  <a:lnTo>
                    <a:pt x="842" y="1072"/>
                  </a:lnTo>
                  <a:lnTo>
                    <a:pt x="918" y="1072"/>
                  </a:lnTo>
                  <a:lnTo>
                    <a:pt x="969" y="1021"/>
                  </a:lnTo>
                  <a:lnTo>
                    <a:pt x="995" y="944"/>
                  </a:lnTo>
                  <a:lnTo>
                    <a:pt x="995" y="868"/>
                  </a:lnTo>
                  <a:lnTo>
                    <a:pt x="893" y="715"/>
                  </a:lnTo>
                  <a:lnTo>
                    <a:pt x="867" y="638"/>
                  </a:lnTo>
                  <a:lnTo>
                    <a:pt x="842" y="562"/>
                  </a:lnTo>
                  <a:lnTo>
                    <a:pt x="842" y="434"/>
                  </a:lnTo>
                  <a:lnTo>
                    <a:pt x="893" y="307"/>
                  </a:lnTo>
                  <a:lnTo>
                    <a:pt x="944" y="281"/>
                  </a:lnTo>
                  <a:close/>
                  <a:moveTo>
                    <a:pt x="918" y="1"/>
                  </a:moveTo>
                  <a:lnTo>
                    <a:pt x="791" y="52"/>
                  </a:lnTo>
                  <a:lnTo>
                    <a:pt x="689" y="154"/>
                  </a:lnTo>
                  <a:lnTo>
                    <a:pt x="612" y="281"/>
                  </a:lnTo>
                  <a:lnTo>
                    <a:pt x="587" y="383"/>
                  </a:lnTo>
                  <a:lnTo>
                    <a:pt x="587" y="511"/>
                  </a:lnTo>
                  <a:lnTo>
                    <a:pt x="612" y="638"/>
                  </a:lnTo>
                  <a:lnTo>
                    <a:pt x="638" y="740"/>
                  </a:lnTo>
                  <a:lnTo>
                    <a:pt x="510" y="715"/>
                  </a:lnTo>
                  <a:lnTo>
                    <a:pt x="383" y="740"/>
                  </a:lnTo>
                  <a:lnTo>
                    <a:pt x="256" y="766"/>
                  </a:lnTo>
                  <a:lnTo>
                    <a:pt x="154" y="842"/>
                  </a:lnTo>
                  <a:lnTo>
                    <a:pt x="52" y="970"/>
                  </a:lnTo>
                  <a:lnTo>
                    <a:pt x="1" y="1097"/>
                  </a:lnTo>
                  <a:lnTo>
                    <a:pt x="26" y="1225"/>
                  </a:lnTo>
                  <a:lnTo>
                    <a:pt x="77" y="1377"/>
                  </a:lnTo>
                  <a:lnTo>
                    <a:pt x="128" y="1454"/>
                  </a:lnTo>
                  <a:lnTo>
                    <a:pt x="205" y="1505"/>
                  </a:lnTo>
                  <a:lnTo>
                    <a:pt x="307" y="1556"/>
                  </a:lnTo>
                  <a:lnTo>
                    <a:pt x="409" y="1581"/>
                  </a:lnTo>
                  <a:lnTo>
                    <a:pt x="612" y="1632"/>
                  </a:lnTo>
                  <a:lnTo>
                    <a:pt x="842" y="1632"/>
                  </a:lnTo>
                  <a:lnTo>
                    <a:pt x="1071" y="1607"/>
                  </a:lnTo>
                  <a:lnTo>
                    <a:pt x="1301" y="1581"/>
                  </a:lnTo>
                  <a:lnTo>
                    <a:pt x="1683" y="1505"/>
                  </a:lnTo>
                  <a:lnTo>
                    <a:pt x="1734" y="1454"/>
                  </a:lnTo>
                  <a:lnTo>
                    <a:pt x="1734" y="1403"/>
                  </a:lnTo>
                  <a:lnTo>
                    <a:pt x="1734" y="1352"/>
                  </a:lnTo>
                  <a:lnTo>
                    <a:pt x="1658" y="1327"/>
                  </a:lnTo>
                  <a:lnTo>
                    <a:pt x="1658" y="1301"/>
                  </a:lnTo>
                  <a:lnTo>
                    <a:pt x="1607" y="1225"/>
                  </a:lnTo>
                  <a:lnTo>
                    <a:pt x="1581" y="1148"/>
                  </a:lnTo>
                  <a:lnTo>
                    <a:pt x="1530" y="970"/>
                  </a:lnTo>
                  <a:lnTo>
                    <a:pt x="1479" y="562"/>
                  </a:lnTo>
                  <a:lnTo>
                    <a:pt x="1454" y="383"/>
                  </a:lnTo>
                  <a:lnTo>
                    <a:pt x="1377" y="205"/>
                  </a:lnTo>
                  <a:lnTo>
                    <a:pt x="1326" y="128"/>
                  </a:lnTo>
                  <a:lnTo>
                    <a:pt x="1250" y="77"/>
                  </a:lnTo>
                  <a:lnTo>
                    <a:pt x="1173" y="2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2424;p101">
              <a:extLst>
                <a:ext uri="{FF2B5EF4-FFF2-40B4-BE49-F238E27FC236}">
                  <a16:creationId xmlns:a16="http://schemas.microsoft.com/office/drawing/2014/main" id="{812033A5-1B01-3C60-47C5-306333D1CDCE}"/>
                </a:ext>
              </a:extLst>
            </p:cNvPr>
            <p:cNvSpPr/>
            <p:nvPr/>
          </p:nvSpPr>
          <p:spPr>
            <a:xfrm>
              <a:off x="7573653" y="2518319"/>
              <a:ext cx="22287" cy="27846"/>
            </a:xfrm>
            <a:custGeom>
              <a:avLst/>
              <a:gdLst/>
              <a:ahLst/>
              <a:cxnLst/>
              <a:rect l="l" t="t" r="r" b="b"/>
              <a:pathLst>
                <a:path w="1327" h="1658" extrusionOk="0">
                  <a:moveTo>
                    <a:pt x="204" y="307"/>
                  </a:moveTo>
                  <a:lnTo>
                    <a:pt x="357" y="408"/>
                  </a:lnTo>
                  <a:lnTo>
                    <a:pt x="485" y="510"/>
                  </a:lnTo>
                  <a:lnTo>
                    <a:pt x="612" y="612"/>
                  </a:lnTo>
                  <a:lnTo>
                    <a:pt x="740" y="740"/>
                  </a:lnTo>
                  <a:lnTo>
                    <a:pt x="842" y="867"/>
                  </a:lnTo>
                  <a:lnTo>
                    <a:pt x="918" y="1020"/>
                  </a:lnTo>
                  <a:lnTo>
                    <a:pt x="969" y="1173"/>
                  </a:lnTo>
                  <a:lnTo>
                    <a:pt x="1020" y="1326"/>
                  </a:lnTo>
                  <a:lnTo>
                    <a:pt x="867" y="1250"/>
                  </a:lnTo>
                  <a:lnTo>
                    <a:pt x="740" y="1148"/>
                  </a:lnTo>
                  <a:lnTo>
                    <a:pt x="612" y="1046"/>
                  </a:lnTo>
                  <a:lnTo>
                    <a:pt x="485" y="918"/>
                  </a:lnTo>
                  <a:lnTo>
                    <a:pt x="383" y="791"/>
                  </a:lnTo>
                  <a:lnTo>
                    <a:pt x="306" y="638"/>
                  </a:lnTo>
                  <a:lnTo>
                    <a:pt x="255" y="485"/>
                  </a:lnTo>
                  <a:lnTo>
                    <a:pt x="204" y="307"/>
                  </a:lnTo>
                  <a:close/>
                  <a:moveTo>
                    <a:pt x="77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26" y="205"/>
                  </a:lnTo>
                  <a:lnTo>
                    <a:pt x="52" y="459"/>
                  </a:lnTo>
                  <a:lnTo>
                    <a:pt x="103" y="689"/>
                  </a:lnTo>
                  <a:lnTo>
                    <a:pt x="204" y="918"/>
                  </a:lnTo>
                  <a:lnTo>
                    <a:pt x="357" y="1122"/>
                  </a:lnTo>
                  <a:lnTo>
                    <a:pt x="510" y="1301"/>
                  </a:lnTo>
                  <a:lnTo>
                    <a:pt x="689" y="1454"/>
                  </a:lnTo>
                  <a:lnTo>
                    <a:pt x="918" y="1556"/>
                  </a:lnTo>
                  <a:lnTo>
                    <a:pt x="1148" y="1658"/>
                  </a:lnTo>
                  <a:lnTo>
                    <a:pt x="1199" y="1658"/>
                  </a:lnTo>
                  <a:lnTo>
                    <a:pt x="1275" y="1632"/>
                  </a:lnTo>
                  <a:lnTo>
                    <a:pt x="1301" y="1581"/>
                  </a:lnTo>
                  <a:lnTo>
                    <a:pt x="1326" y="1530"/>
                  </a:lnTo>
                  <a:lnTo>
                    <a:pt x="1275" y="1275"/>
                  </a:lnTo>
                  <a:lnTo>
                    <a:pt x="1199" y="1046"/>
                  </a:lnTo>
                  <a:lnTo>
                    <a:pt x="1097" y="816"/>
                  </a:lnTo>
                  <a:lnTo>
                    <a:pt x="944" y="587"/>
                  </a:lnTo>
                  <a:lnTo>
                    <a:pt x="791" y="408"/>
                  </a:lnTo>
                  <a:lnTo>
                    <a:pt x="612" y="230"/>
                  </a:lnTo>
                  <a:lnTo>
                    <a:pt x="383" y="1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2425;p101">
              <a:extLst>
                <a:ext uri="{FF2B5EF4-FFF2-40B4-BE49-F238E27FC236}">
                  <a16:creationId xmlns:a16="http://schemas.microsoft.com/office/drawing/2014/main" id="{F3304F2D-9BA8-5812-B67C-7A7B4E706F79}"/>
                </a:ext>
              </a:extLst>
            </p:cNvPr>
            <p:cNvSpPr/>
            <p:nvPr/>
          </p:nvSpPr>
          <p:spPr>
            <a:xfrm>
              <a:off x="7574090" y="2455809"/>
              <a:ext cx="17568" cy="17987"/>
            </a:xfrm>
            <a:custGeom>
              <a:avLst/>
              <a:gdLst/>
              <a:ahLst/>
              <a:cxnLst/>
              <a:rect l="l" t="t" r="r" b="b"/>
              <a:pathLst>
                <a:path w="1046" h="1071" extrusionOk="0">
                  <a:moveTo>
                    <a:pt x="612" y="0"/>
                  </a:moveTo>
                  <a:lnTo>
                    <a:pt x="561" y="26"/>
                  </a:lnTo>
                  <a:lnTo>
                    <a:pt x="510" y="153"/>
                  </a:lnTo>
                  <a:lnTo>
                    <a:pt x="510" y="281"/>
                  </a:lnTo>
                  <a:lnTo>
                    <a:pt x="535" y="357"/>
                  </a:lnTo>
                  <a:lnTo>
                    <a:pt x="561" y="434"/>
                  </a:lnTo>
                  <a:lnTo>
                    <a:pt x="663" y="587"/>
                  </a:lnTo>
                  <a:lnTo>
                    <a:pt x="663" y="663"/>
                  </a:lnTo>
                  <a:lnTo>
                    <a:pt x="637" y="740"/>
                  </a:lnTo>
                  <a:lnTo>
                    <a:pt x="586" y="791"/>
                  </a:lnTo>
                  <a:lnTo>
                    <a:pt x="510" y="791"/>
                  </a:lnTo>
                  <a:lnTo>
                    <a:pt x="331" y="740"/>
                  </a:lnTo>
                  <a:lnTo>
                    <a:pt x="178" y="714"/>
                  </a:lnTo>
                  <a:lnTo>
                    <a:pt x="77" y="714"/>
                  </a:lnTo>
                  <a:lnTo>
                    <a:pt x="51" y="740"/>
                  </a:lnTo>
                  <a:lnTo>
                    <a:pt x="26" y="765"/>
                  </a:lnTo>
                  <a:lnTo>
                    <a:pt x="26" y="842"/>
                  </a:lnTo>
                  <a:lnTo>
                    <a:pt x="0" y="918"/>
                  </a:lnTo>
                  <a:lnTo>
                    <a:pt x="0" y="944"/>
                  </a:lnTo>
                  <a:lnTo>
                    <a:pt x="26" y="969"/>
                  </a:lnTo>
                  <a:lnTo>
                    <a:pt x="77" y="995"/>
                  </a:lnTo>
                  <a:lnTo>
                    <a:pt x="153" y="1046"/>
                  </a:lnTo>
                  <a:lnTo>
                    <a:pt x="229" y="1046"/>
                  </a:lnTo>
                  <a:lnTo>
                    <a:pt x="408" y="1071"/>
                  </a:lnTo>
                  <a:lnTo>
                    <a:pt x="1045" y="1071"/>
                  </a:lnTo>
                  <a:lnTo>
                    <a:pt x="994" y="944"/>
                  </a:lnTo>
                  <a:lnTo>
                    <a:pt x="969" y="816"/>
                  </a:lnTo>
                  <a:lnTo>
                    <a:pt x="943" y="536"/>
                  </a:lnTo>
                  <a:lnTo>
                    <a:pt x="918" y="408"/>
                  </a:lnTo>
                  <a:lnTo>
                    <a:pt x="918" y="255"/>
                  </a:lnTo>
                  <a:lnTo>
                    <a:pt x="867" y="128"/>
                  </a:lnTo>
                  <a:lnTo>
                    <a:pt x="841" y="77"/>
                  </a:lnTo>
                  <a:lnTo>
                    <a:pt x="790" y="26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2426;p101">
              <a:extLst>
                <a:ext uri="{FF2B5EF4-FFF2-40B4-BE49-F238E27FC236}">
                  <a16:creationId xmlns:a16="http://schemas.microsoft.com/office/drawing/2014/main" id="{6096B4E1-A04D-5DE7-BE6F-F6F33990D61A}"/>
                </a:ext>
              </a:extLst>
            </p:cNvPr>
            <p:cNvSpPr/>
            <p:nvPr/>
          </p:nvSpPr>
          <p:spPr>
            <a:xfrm>
              <a:off x="7568514" y="2551723"/>
              <a:ext cx="18861" cy="28703"/>
            </a:xfrm>
            <a:custGeom>
              <a:avLst/>
              <a:gdLst/>
              <a:ahLst/>
              <a:cxnLst/>
              <a:rect l="l" t="t" r="r" b="b"/>
              <a:pathLst>
                <a:path w="1123" h="1709" extrusionOk="0">
                  <a:moveTo>
                    <a:pt x="307" y="357"/>
                  </a:moveTo>
                  <a:lnTo>
                    <a:pt x="409" y="434"/>
                  </a:lnTo>
                  <a:lnTo>
                    <a:pt x="510" y="536"/>
                  </a:lnTo>
                  <a:lnTo>
                    <a:pt x="612" y="638"/>
                  </a:lnTo>
                  <a:lnTo>
                    <a:pt x="689" y="765"/>
                  </a:lnTo>
                  <a:lnTo>
                    <a:pt x="740" y="893"/>
                  </a:lnTo>
                  <a:lnTo>
                    <a:pt x="791" y="1122"/>
                  </a:lnTo>
                  <a:lnTo>
                    <a:pt x="791" y="1224"/>
                  </a:lnTo>
                  <a:lnTo>
                    <a:pt x="765" y="1301"/>
                  </a:lnTo>
                  <a:lnTo>
                    <a:pt x="740" y="1352"/>
                  </a:lnTo>
                  <a:lnTo>
                    <a:pt x="638" y="1352"/>
                  </a:lnTo>
                  <a:lnTo>
                    <a:pt x="587" y="1326"/>
                  </a:lnTo>
                  <a:lnTo>
                    <a:pt x="536" y="1250"/>
                  </a:lnTo>
                  <a:lnTo>
                    <a:pt x="434" y="1097"/>
                  </a:lnTo>
                  <a:lnTo>
                    <a:pt x="358" y="944"/>
                  </a:lnTo>
                  <a:lnTo>
                    <a:pt x="307" y="791"/>
                  </a:lnTo>
                  <a:lnTo>
                    <a:pt x="281" y="561"/>
                  </a:lnTo>
                  <a:lnTo>
                    <a:pt x="307" y="357"/>
                  </a:lnTo>
                  <a:close/>
                  <a:moveTo>
                    <a:pt x="307" y="0"/>
                  </a:moveTo>
                  <a:lnTo>
                    <a:pt x="230" y="51"/>
                  </a:lnTo>
                  <a:lnTo>
                    <a:pt x="205" y="51"/>
                  </a:lnTo>
                  <a:lnTo>
                    <a:pt x="179" y="77"/>
                  </a:lnTo>
                  <a:lnTo>
                    <a:pt x="103" y="204"/>
                  </a:lnTo>
                  <a:lnTo>
                    <a:pt x="52" y="332"/>
                  </a:lnTo>
                  <a:lnTo>
                    <a:pt x="26" y="459"/>
                  </a:lnTo>
                  <a:lnTo>
                    <a:pt x="1" y="587"/>
                  </a:lnTo>
                  <a:lnTo>
                    <a:pt x="26" y="867"/>
                  </a:lnTo>
                  <a:lnTo>
                    <a:pt x="52" y="995"/>
                  </a:lnTo>
                  <a:lnTo>
                    <a:pt x="103" y="1122"/>
                  </a:lnTo>
                  <a:lnTo>
                    <a:pt x="205" y="1352"/>
                  </a:lnTo>
                  <a:lnTo>
                    <a:pt x="281" y="1453"/>
                  </a:lnTo>
                  <a:lnTo>
                    <a:pt x="383" y="1555"/>
                  </a:lnTo>
                  <a:lnTo>
                    <a:pt x="459" y="1632"/>
                  </a:lnTo>
                  <a:lnTo>
                    <a:pt x="587" y="1683"/>
                  </a:lnTo>
                  <a:lnTo>
                    <a:pt x="689" y="1708"/>
                  </a:lnTo>
                  <a:lnTo>
                    <a:pt x="816" y="1683"/>
                  </a:lnTo>
                  <a:lnTo>
                    <a:pt x="918" y="1632"/>
                  </a:lnTo>
                  <a:lnTo>
                    <a:pt x="995" y="1581"/>
                  </a:lnTo>
                  <a:lnTo>
                    <a:pt x="1046" y="1479"/>
                  </a:lnTo>
                  <a:lnTo>
                    <a:pt x="1097" y="1377"/>
                  </a:lnTo>
                  <a:lnTo>
                    <a:pt x="1122" y="1275"/>
                  </a:lnTo>
                  <a:lnTo>
                    <a:pt x="1122" y="1173"/>
                  </a:lnTo>
                  <a:lnTo>
                    <a:pt x="1097" y="944"/>
                  </a:lnTo>
                  <a:lnTo>
                    <a:pt x="1071" y="791"/>
                  </a:lnTo>
                  <a:lnTo>
                    <a:pt x="1020" y="663"/>
                  </a:lnTo>
                  <a:lnTo>
                    <a:pt x="944" y="536"/>
                  </a:lnTo>
                  <a:lnTo>
                    <a:pt x="867" y="408"/>
                  </a:lnTo>
                  <a:lnTo>
                    <a:pt x="765" y="306"/>
                  </a:lnTo>
                  <a:lnTo>
                    <a:pt x="663" y="204"/>
                  </a:lnTo>
                  <a:lnTo>
                    <a:pt x="536" y="102"/>
                  </a:lnTo>
                  <a:lnTo>
                    <a:pt x="409" y="26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2427;p101">
              <a:extLst>
                <a:ext uri="{FF2B5EF4-FFF2-40B4-BE49-F238E27FC236}">
                  <a16:creationId xmlns:a16="http://schemas.microsoft.com/office/drawing/2014/main" id="{A4C81CE1-BC16-D4F4-8B38-C17B78C99EFF}"/>
                </a:ext>
              </a:extLst>
            </p:cNvPr>
            <p:cNvSpPr/>
            <p:nvPr/>
          </p:nvSpPr>
          <p:spPr>
            <a:xfrm>
              <a:off x="7573233" y="2557719"/>
              <a:ext cx="8565" cy="16711"/>
            </a:xfrm>
            <a:custGeom>
              <a:avLst/>
              <a:gdLst/>
              <a:ahLst/>
              <a:cxnLst/>
              <a:rect l="l" t="t" r="r" b="b"/>
              <a:pathLst>
                <a:path w="510" h="995" extrusionOk="0">
                  <a:moveTo>
                    <a:pt x="26" y="0"/>
                  </a:moveTo>
                  <a:lnTo>
                    <a:pt x="0" y="204"/>
                  </a:lnTo>
                  <a:lnTo>
                    <a:pt x="26" y="434"/>
                  </a:lnTo>
                  <a:lnTo>
                    <a:pt x="77" y="587"/>
                  </a:lnTo>
                  <a:lnTo>
                    <a:pt x="153" y="740"/>
                  </a:lnTo>
                  <a:lnTo>
                    <a:pt x="255" y="893"/>
                  </a:lnTo>
                  <a:lnTo>
                    <a:pt x="306" y="969"/>
                  </a:lnTo>
                  <a:lnTo>
                    <a:pt x="357" y="995"/>
                  </a:lnTo>
                  <a:lnTo>
                    <a:pt x="459" y="995"/>
                  </a:lnTo>
                  <a:lnTo>
                    <a:pt x="484" y="944"/>
                  </a:lnTo>
                  <a:lnTo>
                    <a:pt x="510" y="867"/>
                  </a:lnTo>
                  <a:lnTo>
                    <a:pt x="510" y="765"/>
                  </a:lnTo>
                  <a:lnTo>
                    <a:pt x="459" y="536"/>
                  </a:lnTo>
                  <a:lnTo>
                    <a:pt x="408" y="408"/>
                  </a:lnTo>
                  <a:lnTo>
                    <a:pt x="331" y="281"/>
                  </a:lnTo>
                  <a:lnTo>
                    <a:pt x="229" y="179"/>
                  </a:lnTo>
                  <a:lnTo>
                    <a:pt x="128" y="7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2428;p101">
              <a:extLst>
                <a:ext uri="{FF2B5EF4-FFF2-40B4-BE49-F238E27FC236}">
                  <a16:creationId xmlns:a16="http://schemas.microsoft.com/office/drawing/2014/main" id="{0C7DA3F6-1694-8EFC-1D4F-FFC886A83128}"/>
                </a:ext>
              </a:extLst>
            </p:cNvPr>
            <p:cNvSpPr/>
            <p:nvPr/>
          </p:nvSpPr>
          <p:spPr>
            <a:xfrm>
              <a:off x="7577079" y="2523458"/>
              <a:ext cx="13722" cy="17148"/>
            </a:xfrm>
            <a:custGeom>
              <a:avLst/>
              <a:gdLst/>
              <a:ahLst/>
              <a:cxnLst/>
              <a:rect l="l" t="t" r="r" b="b"/>
              <a:pathLst>
                <a:path w="817" h="1021" extrusionOk="0">
                  <a:moveTo>
                    <a:pt x="0" y="1"/>
                  </a:moveTo>
                  <a:lnTo>
                    <a:pt x="51" y="179"/>
                  </a:lnTo>
                  <a:lnTo>
                    <a:pt x="102" y="332"/>
                  </a:lnTo>
                  <a:lnTo>
                    <a:pt x="179" y="485"/>
                  </a:lnTo>
                  <a:lnTo>
                    <a:pt x="281" y="612"/>
                  </a:lnTo>
                  <a:lnTo>
                    <a:pt x="408" y="740"/>
                  </a:lnTo>
                  <a:lnTo>
                    <a:pt x="536" y="842"/>
                  </a:lnTo>
                  <a:lnTo>
                    <a:pt x="663" y="944"/>
                  </a:lnTo>
                  <a:lnTo>
                    <a:pt x="816" y="1020"/>
                  </a:lnTo>
                  <a:lnTo>
                    <a:pt x="765" y="867"/>
                  </a:lnTo>
                  <a:lnTo>
                    <a:pt x="714" y="714"/>
                  </a:lnTo>
                  <a:lnTo>
                    <a:pt x="638" y="561"/>
                  </a:lnTo>
                  <a:lnTo>
                    <a:pt x="536" y="434"/>
                  </a:lnTo>
                  <a:lnTo>
                    <a:pt x="408" y="306"/>
                  </a:lnTo>
                  <a:lnTo>
                    <a:pt x="281" y="204"/>
                  </a:lnTo>
                  <a:lnTo>
                    <a:pt x="153" y="1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2429;p101">
              <a:extLst>
                <a:ext uri="{FF2B5EF4-FFF2-40B4-BE49-F238E27FC236}">
                  <a16:creationId xmlns:a16="http://schemas.microsoft.com/office/drawing/2014/main" id="{2BE63FA8-42D7-BDD7-53B6-F657B75E94BD}"/>
                </a:ext>
              </a:extLst>
            </p:cNvPr>
            <p:cNvSpPr/>
            <p:nvPr/>
          </p:nvSpPr>
          <p:spPr>
            <a:xfrm>
              <a:off x="7552240" y="1613118"/>
              <a:ext cx="24420" cy="24420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638" y="0"/>
                  </a:moveTo>
                  <a:lnTo>
                    <a:pt x="536" y="26"/>
                  </a:lnTo>
                  <a:lnTo>
                    <a:pt x="434" y="77"/>
                  </a:lnTo>
                  <a:lnTo>
                    <a:pt x="358" y="128"/>
                  </a:lnTo>
                  <a:lnTo>
                    <a:pt x="256" y="179"/>
                  </a:lnTo>
                  <a:lnTo>
                    <a:pt x="128" y="306"/>
                  </a:lnTo>
                  <a:lnTo>
                    <a:pt x="52" y="434"/>
                  </a:lnTo>
                  <a:lnTo>
                    <a:pt x="1" y="612"/>
                  </a:lnTo>
                  <a:lnTo>
                    <a:pt x="1" y="791"/>
                  </a:lnTo>
                  <a:lnTo>
                    <a:pt x="1" y="893"/>
                  </a:lnTo>
                  <a:lnTo>
                    <a:pt x="52" y="1020"/>
                  </a:lnTo>
                  <a:lnTo>
                    <a:pt x="77" y="1097"/>
                  </a:lnTo>
                  <a:lnTo>
                    <a:pt x="154" y="1199"/>
                  </a:lnTo>
                  <a:lnTo>
                    <a:pt x="281" y="1326"/>
                  </a:lnTo>
                  <a:lnTo>
                    <a:pt x="460" y="1428"/>
                  </a:lnTo>
                  <a:lnTo>
                    <a:pt x="664" y="1454"/>
                  </a:lnTo>
                  <a:lnTo>
                    <a:pt x="868" y="1454"/>
                  </a:lnTo>
                  <a:lnTo>
                    <a:pt x="1072" y="1377"/>
                  </a:lnTo>
                  <a:lnTo>
                    <a:pt x="1148" y="1326"/>
                  </a:lnTo>
                  <a:lnTo>
                    <a:pt x="1250" y="1250"/>
                  </a:lnTo>
                  <a:lnTo>
                    <a:pt x="1327" y="1173"/>
                  </a:lnTo>
                  <a:lnTo>
                    <a:pt x="1378" y="1071"/>
                  </a:lnTo>
                  <a:lnTo>
                    <a:pt x="1428" y="995"/>
                  </a:lnTo>
                  <a:lnTo>
                    <a:pt x="1454" y="867"/>
                  </a:lnTo>
                  <a:lnTo>
                    <a:pt x="1454" y="765"/>
                  </a:lnTo>
                  <a:lnTo>
                    <a:pt x="1454" y="663"/>
                  </a:lnTo>
                  <a:lnTo>
                    <a:pt x="1403" y="459"/>
                  </a:lnTo>
                  <a:lnTo>
                    <a:pt x="1301" y="281"/>
                  </a:lnTo>
                  <a:lnTo>
                    <a:pt x="1148" y="128"/>
                  </a:lnTo>
                  <a:lnTo>
                    <a:pt x="1072" y="77"/>
                  </a:lnTo>
                  <a:lnTo>
                    <a:pt x="970" y="26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2430;p101">
              <a:extLst>
                <a:ext uri="{FF2B5EF4-FFF2-40B4-BE49-F238E27FC236}">
                  <a16:creationId xmlns:a16="http://schemas.microsoft.com/office/drawing/2014/main" id="{A464171C-8501-C170-C4BB-6898E2F72081}"/>
                </a:ext>
              </a:extLst>
            </p:cNvPr>
            <p:cNvSpPr/>
            <p:nvPr/>
          </p:nvSpPr>
          <p:spPr>
            <a:xfrm>
              <a:off x="7540686" y="2657480"/>
              <a:ext cx="28703" cy="15435"/>
            </a:xfrm>
            <a:custGeom>
              <a:avLst/>
              <a:gdLst/>
              <a:ahLst/>
              <a:cxnLst/>
              <a:rect l="l" t="t" r="r" b="b"/>
              <a:pathLst>
                <a:path w="1709" h="919" extrusionOk="0">
                  <a:moveTo>
                    <a:pt x="765" y="230"/>
                  </a:moveTo>
                  <a:lnTo>
                    <a:pt x="1071" y="307"/>
                  </a:lnTo>
                  <a:lnTo>
                    <a:pt x="1275" y="383"/>
                  </a:lnTo>
                  <a:lnTo>
                    <a:pt x="1454" y="485"/>
                  </a:lnTo>
                  <a:lnTo>
                    <a:pt x="1301" y="536"/>
                  </a:lnTo>
                  <a:lnTo>
                    <a:pt x="1148" y="562"/>
                  </a:lnTo>
                  <a:lnTo>
                    <a:pt x="995" y="587"/>
                  </a:lnTo>
                  <a:lnTo>
                    <a:pt x="842" y="587"/>
                  </a:lnTo>
                  <a:lnTo>
                    <a:pt x="689" y="562"/>
                  </a:lnTo>
                  <a:lnTo>
                    <a:pt x="485" y="485"/>
                  </a:lnTo>
                  <a:lnTo>
                    <a:pt x="408" y="460"/>
                  </a:lnTo>
                  <a:lnTo>
                    <a:pt x="357" y="383"/>
                  </a:lnTo>
                  <a:lnTo>
                    <a:pt x="357" y="358"/>
                  </a:lnTo>
                  <a:lnTo>
                    <a:pt x="383" y="332"/>
                  </a:lnTo>
                  <a:lnTo>
                    <a:pt x="485" y="256"/>
                  </a:lnTo>
                  <a:lnTo>
                    <a:pt x="536" y="230"/>
                  </a:lnTo>
                  <a:close/>
                  <a:moveTo>
                    <a:pt x="332" y="1"/>
                  </a:moveTo>
                  <a:lnTo>
                    <a:pt x="230" y="26"/>
                  </a:lnTo>
                  <a:lnTo>
                    <a:pt x="128" y="77"/>
                  </a:lnTo>
                  <a:lnTo>
                    <a:pt x="77" y="154"/>
                  </a:lnTo>
                  <a:lnTo>
                    <a:pt x="26" y="230"/>
                  </a:lnTo>
                  <a:lnTo>
                    <a:pt x="0" y="358"/>
                  </a:lnTo>
                  <a:lnTo>
                    <a:pt x="26" y="460"/>
                  </a:lnTo>
                  <a:lnTo>
                    <a:pt x="77" y="562"/>
                  </a:lnTo>
                  <a:lnTo>
                    <a:pt x="128" y="664"/>
                  </a:lnTo>
                  <a:lnTo>
                    <a:pt x="204" y="740"/>
                  </a:lnTo>
                  <a:lnTo>
                    <a:pt x="306" y="791"/>
                  </a:lnTo>
                  <a:lnTo>
                    <a:pt x="408" y="842"/>
                  </a:lnTo>
                  <a:lnTo>
                    <a:pt x="638" y="919"/>
                  </a:lnTo>
                  <a:lnTo>
                    <a:pt x="1020" y="919"/>
                  </a:lnTo>
                  <a:lnTo>
                    <a:pt x="1148" y="893"/>
                  </a:lnTo>
                  <a:lnTo>
                    <a:pt x="1377" y="791"/>
                  </a:lnTo>
                  <a:lnTo>
                    <a:pt x="1581" y="613"/>
                  </a:lnTo>
                  <a:lnTo>
                    <a:pt x="1607" y="587"/>
                  </a:lnTo>
                  <a:lnTo>
                    <a:pt x="1632" y="613"/>
                  </a:lnTo>
                  <a:lnTo>
                    <a:pt x="1683" y="587"/>
                  </a:lnTo>
                  <a:lnTo>
                    <a:pt x="1709" y="536"/>
                  </a:lnTo>
                  <a:lnTo>
                    <a:pt x="1709" y="485"/>
                  </a:lnTo>
                  <a:lnTo>
                    <a:pt x="1683" y="434"/>
                  </a:lnTo>
                  <a:lnTo>
                    <a:pt x="1530" y="332"/>
                  </a:lnTo>
                  <a:lnTo>
                    <a:pt x="1301" y="230"/>
                  </a:lnTo>
                  <a:lnTo>
                    <a:pt x="1046" y="128"/>
                  </a:lnTo>
                  <a:lnTo>
                    <a:pt x="740" y="52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2431;p101">
              <a:extLst>
                <a:ext uri="{FF2B5EF4-FFF2-40B4-BE49-F238E27FC236}">
                  <a16:creationId xmlns:a16="http://schemas.microsoft.com/office/drawing/2014/main" id="{B26E2303-375C-E5FA-40D2-DCB0967B3859}"/>
                </a:ext>
              </a:extLst>
            </p:cNvPr>
            <p:cNvSpPr/>
            <p:nvPr/>
          </p:nvSpPr>
          <p:spPr>
            <a:xfrm>
              <a:off x="7547958" y="2527741"/>
              <a:ext cx="19297" cy="20574"/>
            </a:xfrm>
            <a:custGeom>
              <a:avLst/>
              <a:gdLst/>
              <a:ahLst/>
              <a:cxnLst/>
              <a:rect l="l" t="t" r="r" b="b"/>
              <a:pathLst>
                <a:path w="1149" h="1225" extrusionOk="0">
                  <a:moveTo>
                    <a:pt x="791" y="281"/>
                  </a:moveTo>
                  <a:lnTo>
                    <a:pt x="689" y="536"/>
                  </a:lnTo>
                  <a:lnTo>
                    <a:pt x="613" y="638"/>
                  </a:lnTo>
                  <a:lnTo>
                    <a:pt x="562" y="714"/>
                  </a:lnTo>
                  <a:lnTo>
                    <a:pt x="383" y="867"/>
                  </a:lnTo>
                  <a:lnTo>
                    <a:pt x="358" y="867"/>
                  </a:lnTo>
                  <a:lnTo>
                    <a:pt x="358" y="816"/>
                  </a:lnTo>
                  <a:lnTo>
                    <a:pt x="409" y="689"/>
                  </a:lnTo>
                  <a:lnTo>
                    <a:pt x="485" y="587"/>
                  </a:lnTo>
                  <a:lnTo>
                    <a:pt x="638" y="408"/>
                  </a:lnTo>
                  <a:lnTo>
                    <a:pt x="791" y="281"/>
                  </a:lnTo>
                  <a:close/>
                  <a:moveTo>
                    <a:pt x="817" y="0"/>
                  </a:moveTo>
                  <a:lnTo>
                    <a:pt x="613" y="77"/>
                  </a:lnTo>
                  <a:lnTo>
                    <a:pt x="434" y="179"/>
                  </a:lnTo>
                  <a:lnTo>
                    <a:pt x="281" y="332"/>
                  </a:lnTo>
                  <a:lnTo>
                    <a:pt x="154" y="485"/>
                  </a:lnTo>
                  <a:lnTo>
                    <a:pt x="52" y="663"/>
                  </a:lnTo>
                  <a:lnTo>
                    <a:pt x="26" y="765"/>
                  </a:lnTo>
                  <a:lnTo>
                    <a:pt x="1" y="867"/>
                  </a:lnTo>
                  <a:lnTo>
                    <a:pt x="1" y="969"/>
                  </a:lnTo>
                  <a:lnTo>
                    <a:pt x="26" y="1071"/>
                  </a:lnTo>
                  <a:lnTo>
                    <a:pt x="77" y="1148"/>
                  </a:lnTo>
                  <a:lnTo>
                    <a:pt x="179" y="1199"/>
                  </a:lnTo>
                  <a:lnTo>
                    <a:pt x="256" y="1224"/>
                  </a:lnTo>
                  <a:lnTo>
                    <a:pt x="434" y="1224"/>
                  </a:lnTo>
                  <a:lnTo>
                    <a:pt x="536" y="1173"/>
                  </a:lnTo>
                  <a:lnTo>
                    <a:pt x="715" y="1071"/>
                  </a:lnTo>
                  <a:lnTo>
                    <a:pt x="842" y="944"/>
                  </a:lnTo>
                  <a:lnTo>
                    <a:pt x="970" y="765"/>
                  </a:lnTo>
                  <a:lnTo>
                    <a:pt x="1046" y="561"/>
                  </a:lnTo>
                  <a:lnTo>
                    <a:pt x="1123" y="357"/>
                  </a:lnTo>
                  <a:lnTo>
                    <a:pt x="1148" y="153"/>
                  </a:lnTo>
                  <a:lnTo>
                    <a:pt x="1148" y="102"/>
                  </a:lnTo>
                  <a:lnTo>
                    <a:pt x="1148" y="77"/>
                  </a:lnTo>
                  <a:lnTo>
                    <a:pt x="1072" y="26"/>
                  </a:lnTo>
                  <a:lnTo>
                    <a:pt x="995" y="0"/>
                  </a:lnTo>
                  <a:lnTo>
                    <a:pt x="919" y="26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2432;p101">
              <a:extLst>
                <a:ext uri="{FF2B5EF4-FFF2-40B4-BE49-F238E27FC236}">
                  <a16:creationId xmlns:a16="http://schemas.microsoft.com/office/drawing/2014/main" id="{6A7F3BCB-64E5-3530-C6E8-BC6EFAAE11E1}"/>
                </a:ext>
              </a:extLst>
            </p:cNvPr>
            <p:cNvSpPr/>
            <p:nvPr/>
          </p:nvSpPr>
          <p:spPr>
            <a:xfrm>
              <a:off x="7541542" y="1430274"/>
              <a:ext cx="20574" cy="20154"/>
            </a:xfrm>
            <a:custGeom>
              <a:avLst/>
              <a:gdLst/>
              <a:ahLst/>
              <a:cxnLst/>
              <a:rect l="l" t="t" r="r" b="b"/>
              <a:pathLst>
                <a:path w="1225" h="1200" extrusionOk="0">
                  <a:moveTo>
                    <a:pt x="179" y="256"/>
                  </a:moveTo>
                  <a:lnTo>
                    <a:pt x="485" y="281"/>
                  </a:lnTo>
                  <a:lnTo>
                    <a:pt x="612" y="332"/>
                  </a:lnTo>
                  <a:lnTo>
                    <a:pt x="765" y="383"/>
                  </a:lnTo>
                  <a:lnTo>
                    <a:pt x="867" y="434"/>
                  </a:lnTo>
                  <a:lnTo>
                    <a:pt x="944" y="536"/>
                  </a:lnTo>
                  <a:lnTo>
                    <a:pt x="969" y="664"/>
                  </a:lnTo>
                  <a:lnTo>
                    <a:pt x="944" y="791"/>
                  </a:lnTo>
                  <a:lnTo>
                    <a:pt x="893" y="893"/>
                  </a:lnTo>
                  <a:lnTo>
                    <a:pt x="842" y="919"/>
                  </a:lnTo>
                  <a:lnTo>
                    <a:pt x="791" y="944"/>
                  </a:lnTo>
                  <a:lnTo>
                    <a:pt x="714" y="919"/>
                  </a:lnTo>
                  <a:lnTo>
                    <a:pt x="587" y="842"/>
                  </a:lnTo>
                  <a:lnTo>
                    <a:pt x="485" y="740"/>
                  </a:lnTo>
                  <a:lnTo>
                    <a:pt x="306" y="511"/>
                  </a:lnTo>
                  <a:lnTo>
                    <a:pt x="179" y="256"/>
                  </a:lnTo>
                  <a:close/>
                  <a:moveTo>
                    <a:pt x="128" y="1"/>
                  </a:moveTo>
                  <a:lnTo>
                    <a:pt x="51" y="26"/>
                  </a:lnTo>
                  <a:lnTo>
                    <a:pt x="0" y="77"/>
                  </a:lnTo>
                  <a:lnTo>
                    <a:pt x="0" y="154"/>
                  </a:lnTo>
                  <a:lnTo>
                    <a:pt x="26" y="205"/>
                  </a:lnTo>
                  <a:lnTo>
                    <a:pt x="77" y="434"/>
                  </a:lnTo>
                  <a:lnTo>
                    <a:pt x="179" y="664"/>
                  </a:lnTo>
                  <a:lnTo>
                    <a:pt x="281" y="868"/>
                  </a:lnTo>
                  <a:lnTo>
                    <a:pt x="459" y="1046"/>
                  </a:lnTo>
                  <a:lnTo>
                    <a:pt x="536" y="1123"/>
                  </a:lnTo>
                  <a:lnTo>
                    <a:pt x="638" y="1174"/>
                  </a:lnTo>
                  <a:lnTo>
                    <a:pt x="714" y="1199"/>
                  </a:lnTo>
                  <a:lnTo>
                    <a:pt x="893" y="1199"/>
                  </a:lnTo>
                  <a:lnTo>
                    <a:pt x="995" y="1148"/>
                  </a:lnTo>
                  <a:lnTo>
                    <a:pt x="1071" y="1097"/>
                  </a:lnTo>
                  <a:lnTo>
                    <a:pt x="1148" y="1021"/>
                  </a:lnTo>
                  <a:lnTo>
                    <a:pt x="1224" y="842"/>
                  </a:lnTo>
                  <a:lnTo>
                    <a:pt x="1224" y="664"/>
                  </a:lnTo>
                  <a:lnTo>
                    <a:pt x="1199" y="460"/>
                  </a:lnTo>
                  <a:lnTo>
                    <a:pt x="1148" y="383"/>
                  </a:lnTo>
                  <a:lnTo>
                    <a:pt x="1097" y="307"/>
                  </a:lnTo>
                  <a:lnTo>
                    <a:pt x="1020" y="205"/>
                  </a:lnTo>
                  <a:lnTo>
                    <a:pt x="893" y="154"/>
                  </a:lnTo>
                  <a:lnTo>
                    <a:pt x="791" y="77"/>
                  </a:lnTo>
                  <a:lnTo>
                    <a:pt x="663" y="52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2433;p101">
              <a:extLst>
                <a:ext uri="{FF2B5EF4-FFF2-40B4-BE49-F238E27FC236}">
                  <a16:creationId xmlns:a16="http://schemas.microsoft.com/office/drawing/2014/main" id="{970CDA37-6D83-B407-A60F-753404C0A23D}"/>
                </a:ext>
              </a:extLst>
            </p:cNvPr>
            <p:cNvSpPr/>
            <p:nvPr/>
          </p:nvSpPr>
          <p:spPr>
            <a:xfrm>
              <a:off x="7546681" y="2661342"/>
              <a:ext cx="18424" cy="6013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0"/>
                  </a:moveTo>
                  <a:lnTo>
                    <a:pt x="128" y="26"/>
                  </a:lnTo>
                  <a:lnTo>
                    <a:pt x="26" y="102"/>
                  </a:lnTo>
                  <a:lnTo>
                    <a:pt x="0" y="128"/>
                  </a:lnTo>
                  <a:lnTo>
                    <a:pt x="0" y="153"/>
                  </a:lnTo>
                  <a:lnTo>
                    <a:pt x="51" y="230"/>
                  </a:lnTo>
                  <a:lnTo>
                    <a:pt x="128" y="255"/>
                  </a:lnTo>
                  <a:lnTo>
                    <a:pt x="332" y="332"/>
                  </a:lnTo>
                  <a:lnTo>
                    <a:pt x="485" y="357"/>
                  </a:lnTo>
                  <a:lnTo>
                    <a:pt x="638" y="357"/>
                  </a:lnTo>
                  <a:lnTo>
                    <a:pt x="791" y="332"/>
                  </a:lnTo>
                  <a:lnTo>
                    <a:pt x="944" y="306"/>
                  </a:lnTo>
                  <a:lnTo>
                    <a:pt x="1097" y="255"/>
                  </a:lnTo>
                  <a:lnTo>
                    <a:pt x="918" y="153"/>
                  </a:lnTo>
                  <a:lnTo>
                    <a:pt x="714" y="77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CE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2434;p101">
              <a:extLst>
                <a:ext uri="{FF2B5EF4-FFF2-40B4-BE49-F238E27FC236}">
                  <a16:creationId xmlns:a16="http://schemas.microsoft.com/office/drawing/2014/main" id="{3281F919-94FD-C57F-8694-A89B6987FF9B}"/>
                </a:ext>
              </a:extLst>
            </p:cNvPr>
            <p:cNvSpPr/>
            <p:nvPr/>
          </p:nvSpPr>
          <p:spPr>
            <a:xfrm>
              <a:off x="7544532" y="1434556"/>
              <a:ext cx="13302" cy="11589"/>
            </a:xfrm>
            <a:custGeom>
              <a:avLst/>
              <a:gdLst/>
              <a:ahLst/>
              <a:cxnLst/>
              <a:rect l="l" t="t" r="r" b="b"/>
              <a:pathLst>
                <a:path w="792" h="690" extrusionOk="0">
                  <a:moveTo>
                    <a:pt x="1" y="1"/>
                  </a:moveTo>
                  <a:lnTo>
                    <a:pt x="128" y="256"/>
                  </a:lnTo>
                  <a:lnTo>
                    <a:pt x="307" y="485"/>
                  </a:lnTo>
                  <a:lnTo>
                    <a:pt x="409" y="587"/>
                  </a:lnTo>
                  <a:lnTo>
                    <a:pt x="536" y="664"/>
                  </a:lnTo>
                  <a:lnTo>
                    <a:pt x="613" y="689"/>
                  </a:lnTo>
                  <a:lnTo>
                    <a:pt x="664" y="664"/>
                  </a:lnTo>
                  <a:lnTo>
                    <a:pt x="715" y="638"/>
                  </a:lnTo>
                  <a:lnTo>
                    <a:pt x="766" y="536"/>
                  </a:lnTo>
                  <a:lnTo>
                    <a:pt x="791" y="409"/>
                  </a:lnTo>
                  <a:lnTo>
                    <a:pt x="766" y="281"/>
                  </a:lnTo>
                  <a:lnTo>
                    <a:pt x="689" y="179"/>
                  </a:lnTo>
                  <a:lnTo>
                    <a:pt x="587" y="128"/>
                  </a:lnTo>
                  <a:lnTo>
                    <a:pt x="434" y="77"/>
                  </a:lnTo>
                  <a:lnTo>
                    <a:pt x="307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2435;p101">
              <a:extLst>
                <a:ext uri="{FF2B5EF4-FFF2-40B4-BE49-F238E27FC236}">
                  <a16:creationId xmlns:a16="http://schemas.microsoft.com/office/drawing/2014/main" id="{6E848309-D394-6FF7-E1A5-BAC3C052F17F}"/>
                </a:ext>
              </a:extLst>
            </p:cNvPr>
            <p:cNvSpPr/>
            <p:nvPr/>
          </p:nvSpPr>
          <p:spPr>
            <a:xfrm>
              <a:off x="7529114" y="2441248"/>
              <a:ext cx="27426" cy="27846"/>
            </a:xfrm>
            <a:custGeom>
              <a:avLst/>
              <a:gdLst/>
              <a:ahLst/>
              <a:cxnLst/>
              <a:rect l="l" t="t" r="r" b="b"/>
              <a:pathLst>
                <a:path w="1633" h="1658" extrusionOk="0">
                  <a:moveTo>
                    <a:pt x="1072" y="255"/>
                  </a:moveTo>
                  <a:lnTo>
                    <a:pt x="1174" y="459"/>
                  </a:lnTo>
                  <a:lnTo>
                    <a:pt x="1276" y="663"/>
                  </a:lnTo>
                  <a:lnTo>
                    <a:pt x="1327" y="867"/>
                  </a:lnTo>
                  <a:lnTo>
                    <a:pt x="1327" y="1097"/>
                  </a:lnTo>
                  <a:lnTo>
                    <a:pt x="1301" y="1199"/>
                  </a:lnTo>
                  <a:lnTo>
                    <a:pt x="1250" y="1301"/>
                  </a:lnTo>
                  <a:lnTo>
                    <a:pt x="1225" y="1326"/>
                  </a:lnTo>
                  <a:lnTo>
                    <a:pt x="1174" y="1326"/>
                  </a:lnTo>
                  <a:lnTo>
                    <a:pt x="1123" y="1301"/>
                  </a:lnTo>
                  <a:lnTo>
                    <a:pt x="1097" y="1250"/>
                  </a:lnTo>
                  <a:lnTo>
                    <a:pt x="1046" y="1173"/>
                  </a:lnTo>
                  <a:lnTo>
                    <a:pt x="1046" y="1071"/>
                  </a:lnTo>
                  <a:lnTo>
                    <a:pt x="1072" y="893"/>
                  </a:lnTo>
                  <a:lnTo>
                    <a:pt x="1046" y="816"/>
                  </a:lnTo>
                  <a:lnTo>
                    <a:pt x="995" y="740"/>
                  </a:lnTo>
                  <a:lnTo>
                    <a:pt x="944" y="714"/>
                  </a:lnTo>
                  <a:lnTo>
                    <a:pt x="868" y="714"/>
                  </a:lnTo>
                  <a:lnTo>
                    <a:pt x="817" y="765"/>
                  </a:lnTo>
                  <a:lnTo>
                    <a:pt x="664" y="944"/>
                  </a:lnTo>
                  <a:lnTo>
                    <a:pt x="562" y="1020"/>
                  </a:lnTo>
                  <a:lnTo>
                    <a:pt x="511" y="1046"/>
                  </a:lnTo>
                  <a:lnTo>
                    <a:pt x="460" y="1071"/>
                  </a:lnTo>
                  <a:lnTo>
                    <a:pt x="358" y="1046"/>
                  </a:lnTo>
                  <a:lnTo>
                    <a:pt x="332" y="1020"/>
                  </a:lnTo>
                  <a:lnTo>
                    <a:pt x="307" y="944"/>
                  </a:lnTo>
                  <a:lnTo>
                    <a:pt x="332" y="893"/>
                  </a:lnTo>
                  <a:lnTo>
                    <a:pt x="409" y="740"/>
                  </a:lnTo>
                  <a:lnTo>
                    <a:pt x="485" y="638"/>
                  </a:lnTo>
                  <a:lnTo>
                    <a:pt x="613" y="510"/>
                  </a:lnTo>
                  <a:lnTo>
                    <a:pt x="766" y="408"/>
                  </a:lnTo>
                  <a:lnTo>
                    <a:pt x="919" y="332"/>
                  </a:lnTo>
                  <a:lnTo>
                    <a:pt x="1072" y="255"/>
                  </a:lnTo>
                  <a:close/>
                  <a:moveTo>
                    <a:pt x="1148" y="0"/>
                  </a:moveTo>
                  <a:lnTo>
                    <a:pt x="1072" y="26"/>
                  </a:lnTo>
                  <a:lnTo>
                    <a:pt x="1046" y="102"/>
                  </a:lnTo>
                  <a:lnTo>
                    <a:pt x="893" y="128"/>
                  </a:lnTo>
                  <a:lnTo>
                    <a:pt x="740" y="179"/>
                  </a:lnTo>
                  <a:lnTo>
                    <a:pt x="587" y="230"/>
                  </a:lnTo>
                  <a:lnTo>
                    <a:pt x="460" y="306"/>
                  </a:lnTo>
                  <a:lnTo>
                    <a:pt x="281" y="434"/>
                  </a:lnTo>
                  <a:lnTo>
                    <a:pt x="154" y="612"/>
                  </a:lnTo>
                  <a:lnTo>
                    <a:pt x="77" y="689"/>
                  </a:lnTo>
                  <a:lnTo>
                    <a:pt x="26" y="791"/>
                  </a:lnTo>
                  <a:lnTo>
                    <a:pt x="1" y="893"/>
                  </a:lnTo>
                  <a:lnTo>
                    <a:pt x="1" y="995"/>
                  </a:lnTo>
                  <a:lnTo>
                    <a:pt x="26" y="1071"/>
                  </a:lnTo>
                  <a:lnTo>
                    <a:pt x="52" y="1148"/>
                  </a:lnTo>
                  <a:lnTo>
                    <a:pt x="128" y="1275"/>
                  </a:lnTo>
                  <a:lnTo>
                    <a:pt x="256" y="1352"/>
                  </a:lnTo>
                  <a:lnTo>
                    <a:pt x="409" y="1377"/>
                  </a:lnTo>
                  <a:lnTo>
                    <a:pt x="536" y="1352"/>
                  </a:lnTo>
                  <a:lnTo>
                    <a:pt x="638" y="1326"/>
                  </a:lnTo>
                  <a:lnTo>
                    <a:pt x="715" y="1275"/>
                  </a:lnTo>
                  <a:lnTo>
                    <a:pt x="817" y="1224"/>
                  </a:lnTo>
                  <a:lnTo>
                    <a:pt x="868" y="1428"/>
                  </a:lnTo>
                  <a:lnTo>
                    <a:pt x="919" y="1530"/>
                  </a:lnTo>
                  <a:lnTo>
                    <a:pt x="995" y="1581"/>
                  </a:lnTo>
                  <a:lnTo>
                    <a:pt x="1046" y="1632"/>
                  </a:lnTo>
                  <a:lnTo>
                    <a:pt x="1148" y="1658"/>
                  </a:lnTo>
                  <a:lnTo>
                    <a:pt x="1250" y="1658"/>
                  </a:lnTo>
                  <a:lnTo>
                    <a:pt x="1378" y="1607"/>
                  </a:lnTo>
                  <a:lnTo>
                    <a:pt x="1454" y="1530"/>
                  </a:lnTo>
                  <a:lnTo>
                    <a:pt x="1505" y="1479"/>
                  </a:lnTo>
                  <a:lnTo>
                    <a:pt x="1556" y="1403"/>
                  </a:lnTo>
                  <a:lnTo>
                    <a:pt x="1607" y="1301"/>
                  </a:lnTo>
                  <a:lnTo>
                    <a:pt x="1633" y="1122"/>
                  </a:lnTo>
                  <a:lnTo>
                    <a:pt x="1633" y="893"/>
                  </a:lnTo>
                  <a:lnTo>
                    <a:pt x="1582" y="689"/>
                  </a:lnTo>
                  <a:lnTo>
                    <a:pt x="1505" y="485"/>
                  </a:lnTo>
                  <a:lnTo>
                    <a:pt x="1429" y="281"/>
                  </a:lnTo>
                  <a:lnTo>
                    <a:pt x="1352" y="128"/>
                  </a:lnTo>
                  <a:lnTo>
                    <a:pt x="1327" y="102"/>
                  </a:lnTo>
                  <a:lnTo>
                    <a:pt x="1301" y="7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2436;p101">
              <a:extLst>
                <a:ext uri="{FF2B5EF4-FFF2-40B4-BE49-F238E27FC236}">
                  <a16:creationId xmlns:a16="http://schemas.microsoft.com/office/drawing/2014/main" id="{1C294BA6-62F6-86A4-7843-496965DB378C}"/>
                </a:ext>
              </a:extLst>
            </p:cNvPr>
            <p:cNvSpPr/>
            <p:nvPr/>
          </p:nvSpPr>
          <p:spPr>
            <a:xfrm>
              <a:off x="7534253" y="2445530"/>
              <a:ext cx="17148" cy="18004"/>
            </a:xfrm>
            <a:custGeom>
              <a:avLst/>
              <a:gdLst/>
              <a:ahLst/>
              <a:cxnLst/>
              <a:rect l="l" t="t" r="r" b="b"/>
              <a:pathLst>
                <a:path w="1021" h="1072" extrusionOk="0">
                  <a:moveTo>
                    <a:pt x="766" y="0"/>
                  </a:moveTo>
                  <a:lnTo>
                    <a:pt x="613" y="77"/>
                  </a:lnTo>
                  <a:lnTo>
                    <a:pt x="460" y="153"/>
                  </a:lnTo>
                  <a:lnTo>
                    <a:pt x="307" y="255"/>
                  </a:lnTo>
                  <a:lnTo>
                    <a:pt x="179" y="383"/>
                  </a:lnTo>
                  <a:lnTo>
                    <a:pt x="103" y="485"/>
                  </a:lnTo>
                  <a:lnTo>
                    <a:pt x="26" y="638"/>
                  </a:lnTo>
                  <a:lnTo>
                    <a:pt x="1" y="689"/>
                  </a:lnTo>
                  <a:lnTo>
                    <a:pt x="26" y="765"/>
                  </a:lnTo>
                  <a:lnTo>
                    <a:pt x="52" y="791"/>
                  </a:lnTo>
                  <a:lnTo>
                    <a:pt x="154" y="816"/>
                  </a:lnTo>
                  <a:lnTo>
                    <a:pt x="205" y="791"/>
                  </a:lnTo>
                  <a:lnTo>
                    <a:pt x="256" y="765"/>
                  </a:lnTo>
                  <a:lnTo>
                    <a:pt x="358" y="689"/>
                  </a:lnTo>
                  <a:lnTo>
                    <a:pt x="511" y="510"/>
                  </a:lnTo>
                  <a:lnTo>
                    <a:pt x="562" y="459"/>
                  </a:lnTo>
                  <a:lnTo>
                    <a:pt x="638" y="459"/>
                  </a:lnTo>
                  <a:lnTo>
                    <a:pt x="689" y="485"/>
                  </a:lnTo>
                  <a:lnTo>
                    <a:pt x="740" y="561"/>
                  </a:lnTo>
                  <a:lnTo>
                    <a:pt x="766" y="638"/>
                  </a:lnTo>
                  <a:lnTo>
                    <a:pt x="740" y="816"/>
                  </a:lnTo>
                  <a:lnTo>
                    <a:pt x="740" y="918"/>
                  </a:lnTo>
                  <a:lnTo>
                    <a:pt x="791" y="995"/>
                  </a:lnTo>
                  <a:lnTo>
                    <a:pt x="817" y="1046"/>
                  </a:lnTo>
                  <a:lnTo>
                    <a:pt x="868" y="1071"/>
                  </a:lnTo>
                  <a:lnTo>
                    <a:pt x="919" y="1071"/>
                  </a:lnTo>
                  <a:lnTo>
                    <a:pt x="944" y="1046"/>
                  </a:lnTo>
                  <a:lnTo>
                    <a:pt x="995" y="944"/>
                  </a:lnTo>
                  <a:lnTo>
                    <a:pt x="1021" y="842"/>
                  </a:lnTo>
                  <a:lnTo>
                    <a:pt x="1021" y="612"/>
                  </a:lnTo>
                  <a:lnTo>
                    <a:pt x="970" y="408"/>
                  </a:lnTo>
                  <a:lnTo>
                    <a:pt x="868" y="204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2437;p101">
              <a:extLst>
                <a:ext uri="{FF2B5EF4-FFF2-40B4-BE49-F238E27FC236}">
                  <a16:creationId xmlns:a16="http://schemas.microsoft.com/office/drawing/2014/main" id="{381AE0FC-2E32-C482-0D7D-96AA9991FCB5}"/>
                </a:ext>
              </a:extLst>
            </p:cNvPr>
            <p:cNvSpPr/>
            <p:nvPr/>
          </p:nvSpPr>
          <p:spPr>
            <a:xfrm>
              <a:off x="7527401" y="1540999"/>
              <a:ext cx="18861" cy="19281"/>
            </a:xfrm>
            <a:custGeom>
              <a:avLst/>
              <a:gdLst/>
              <a:ahLst/>
              <a:cxnLst/>
              <a:rect l="l" t="t" r="r" b="b"/>
              <a:pathLst>
                <a:path w="1123" h="1148" extrusionOk="0">
                  <a:moveTo>
                    <a:pt x="842" y="204"/>
                  </a:moveTo>
                  <a:lnTo>
                    <a:pt x="817" y="485"/>
                  </a:lnTo>
                  <a:lnTo>
                    <a:pt x="791" y="612"/>
                  </a:lnTo>
                  <a:lnTo>
                    <a:pt x="715" y="740"/>
                  </a:lnTo>
                  <a:lnTo>
                    <a:pt x="613" y="816"/>
                  </a:lnTo>
                  <a:lnTo>
                    <a:pt x="485" y="893"/>
                  </a:lnTo>
                  <a:lnTo>
                    <a:pt x="409" y="893"/>
                  </a:lnTo>
                  <a:lnTo>
                    <a:pt x="358" y="867"/>
                  </a:lnTo>
                  <a:lnTo>
                    <a:pt x="307" y="816"/>
                  </a:lnTo>
                  <a:lnTo>
                    <a:pt x="281" y="765"/>
                  </a:lnTo>
                  <a:lnTo>
                    <a:pt x="256" y="638"/>
                  </a:lnTo>
                  <a:lnTo>
                    <a:pt x="281" y="536"/>
                  </a:lnTo>
                  <a:lnTo>
                    <a:pt x="332" y="459"/>
                  </a:lnTo>
                  <a:lnTo>
                    <a:pt x="409" y="383"/>
                  </a:lnTo>
                  <a:lnTo>
                    <a:pt x="511" y="332"/>
                  </a:lnTo>
                  <a:lnTo>
                    <a:pt x="638" y="281"/>
                  </a:lnTo>
                  <a:lnTo>
                    <a:pt x="842" y="204"/>
                  </a:lnTo>
                  <a:close/>
                  <a:moveTo>
                    <a:pt x="970" y="0"/>
                  </a:moveTo>
                  <a:lnTo>
                    <a:pt x="919" y="26"/>
                  </a:lnTo>
                  <a:lnTo>
                    <a:pt x="715" y="51"/>
                  </a:lnTo>
                  <a:lnTo>
                    <a:pt x="511" y="77"/>
                  </a:lnTo>
                  <a:lnTo>
                    <a:pt x="307" y="153"/>
                  </a:lnTo>
                  <a:lnTo>
                    <a:pt x="230" y="204"/>
                  </a:lnTo>
                  <a:lnTo>
                    <a:pt x="154" y="281"/>
                  </a:lnTo>
                  <a:lnTo>
                    <a:pt x="103" y="357"/>
                  </a:lnTo>
                  <a:lnTo>
                    <a:pt x="52" y="434"/>
                  </a:lnTo>
                  <a:lnTo>
                    <a:pt x="1" y="510"/>
                  </a:lnTo>
                  <a:lnTo>
                    <a:pt x="1" y="612"/>
                  </a:lnTo>
                  <a:lnTo>
                    <a:pt x="1" y="714"/>
                  </a:lnTo>
                  <a:lnTo>
                    <a:pt x="1" y="816"/>
                  </a:lnTo>
                  <a:lnTo>
                    <a:pt x="52" y="893"/>
                  </a:lnTo>
                  <a:lnTo>
                    <a:pt x="103" y="969"/>
                  </a:lnTo>
                  <a:lnTo>
                    <a:pt x="154" y="1046"/>
                  </a:lnTo>
                  <a:lnTo>
                    <a:pt x="256" y="1097"/>
                  </a:lnTo>
                  <a:lnTo>
                    <a:pt x="332" y="1122"/>
                  </a:lnTo>
                  <a:lnTo>
                    <a:pt x="434" y="1148"/>
                  </a:lnTo>
                  <a:lnTo>
                    <a:pt x="511" y="1148"/>
                  </a:lnTo>
                  <a:lnTo>
                    <a:pt x="613" y="1122"/>
                  </a:lnTo>
                  <a:lnTo>
                    <a:pt x="715" y="1071"/>
                  </a:lnTo>
                  <a:lnTo>
                    <a:pt x="791" y="1020"/>
                  </a:lnTo>
                  <a:lnTo>
                    <a:pt x="893" y="944"/>
                  </a:lnTo>
                  <a:lnTo>
                    <a:pt x="970" y="842"/>
                  </a:lnTo>
                  <a:lnTo>
                    <a:pt x="1021" y="740"/>
                  </a:lnTo>
                  <a:lnTo>
                    <a:pt x="1046" y="612"/>
                  </a:lnTo>
                  <a:lnTo>
                    <a:pt x="1097" y="383"/>
                  </a:lnTo>
                  <a:lnTo>
                    <a:pt x="1123" y="128"/>
                  </a:lnTo>
                  <a:lnTo>
                    <a:pt x="1097" y="51"/>
                  </a:lnTo>
                  <a:lnTo>
                    <a:pt x="1046" y="2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2438;p101">
              <a:extLst>
                <a:ext uri="{FF2B5EF4-FFF2-40B4-BE49-F238E27FC236}">
                  <a16:creationId xmlns:a16="http://schemas.microsoft.com/office/drawing/2014/main" id="{7F8EC798-CBDD-C38F-C51E-F145DC56DC45}"/>
                </a:ext>
              </a:extLst>
            </p:cNvPr>
            <p:cNvSpPr/>
            <p:nvPr/>
          </p:nvSpPr>
          <p:spPr>
            <a:xfrm>
              <a:off x="7528694" y="1437983"/>
              <a:ext cx="16291" cy="22707"/>
            </a:xfrm>
            <a:custGeom>
              <a:avLst/>
              <a:gdLst/>
              <a:ahLst/>
              <a:cxnLst/>
              <a:rect l="l" t="t" r="r" b="b"/>
              <a:pathLst>
                <a:path w="970" h="1352" extrusionOk="0">
                  <a:moveTo>
                    <a:pt x="510" y="230"/>
                  </a:moveTo>
                  <a:lnTo>
                    <a:pt x="561" y="281"/>
                  </a:lnTo>
                  <a:lnTo>
                    <a:pt x="663" y="358"/>
                  </a:lnTo>
                  <a:lnTo>
                    <a:pt x="714" y="485"/>
                  </a:lnTo>
                  <a:lnTo>
                    <a:pt x="740" y="613"/>
                  </a:lnTo>
                  <a:lnTo>
                    <a:pt x="714" y="715"/>
                  </a:lnTo>
                  <a:lnTo>
                    <a:pt x="689" y="842"/>
                  </a:lnTo>
                  <a:lnTo>
                    <a:pt x="561" y="1071"/>
                  </a:lnTo>
                  <a:lnTo>
                    <a:pt x="408" y="868"/>
                  </a:lnTo>
                  <a:lnTo>
                    <a:pt x="332" y="766"/>
                  </a:lnTo>
                  <a:lnTo>
                    <a:pt x="281" y="664"/>
                  </a:lnTo>
                  <a:lnTo>
                    <a:pt x="255" y="536"/>
                  </a:lnTo>
                  <a:lnTo>
                    <a:pt x="281" y="409"/>
                  </a:lnTo>
                  <a:lnTo>
                    <a:pt x="281" y="332"/>
                  </a:lnTo>
                  <a:lnTo>
                    <a:pt x="332" y="281"/>
                  </a:lnTo>
                  <a:lnTo>
                    <a:pt x="383" y="256"/>
                  </a:lnTo>
                  <a:lnTo>
                    <a:pt x="459" y="230"/>
                  </a:lnTo>
                  <a:close/>
                  <a:moveTo>
                    <a:pt x="383" y="1"/>
                  </a:moveTo>
                  <a:lnTo>
                    <a:pt x="306" y="26"/>
                  </a:lnTo>
                  <a:lnTo>
                    <a:pt x="230" y="52"/>
                  </a:lnTo>
                  <a:lnTo>
                    <a:pt x="153" y="103"/>
                  </a:lnTo>
                  <a:lnTo>
                    <a:pt x="102" y="179"/>
                  </a:lnTo>
                  <a:lnTo>
                    <a:pt x="26" y="307"/>
                  </a:lnTo>
                  <a:lnTo>
                    <a:pt x="0" y="485"/>
                  </a:lnTo>
                  <a:lnTo>
                    <a:pt x="0" y="587"/>
                  </a:lnTo>
                  <a:lnTo>
                    <a:pt x="26" y="689"/>
                  </a:lnTo>
                  <a:lnTo>
                    <a:pt x="77" y="791"/>
                  </a:lnTo>
                  <a:lnTo>
                    <a:pt x="153" y="893"/>
                  </a:lnTo>
                  <a:lnTo>
                    <a:pt x="306" y="1046"/>
                  </a:lnTo>
                  <a:lnTo>
                    <a:pt x="459" y="1199"/>
                  </a:lnTo>
                  <a:lnTo>
                    <a:pt x="485" y="1199"/>
                  </a:lnTo>
                  <a:lnTo>
                    <a:pt x="485" y="1250"/>
                  </a:lnTo>
                  <a:lnTo>
                    <a:pt x="510" y="1275"/>
                  </a:lnTo>
                  <a:lnTo>
                    <a:pt x="561" y="1326"/>
                  </a:lnTo>
                  <a:lnTo>
                    <a:pt x="638" y="1352"/>
                  </a:lnTo>
                  <a:lnTo>
                    <a:pt x="689" y="1326"/>
                  </a:lnTo>
                  <a:lnTo>
                    <a:pt x="714" y="1301"/>
                  </a:lnTo>
                  <a:lnTo>
                    <a:pt x="816" y="1071"/>
                  </a:lnTo>
                  <a:lnTo>
                    <a:pt x="918" y="868"/>
                  </a:lnTo>
                  <a:lnTo>
                    <a:pt x="944" y="740"/>
                  </a:lnTo>
                  <a:lnTo>
                    <a:pt x="969" y="638"/>
                  </a:lnTo>
                  <a:lnTo>
                    <a:pt x="969" y="511"/>
                  </a:lnTo>
                  <a:lnTo>
                    <a:pt x="944" y="383"/>
                  </a:lnTo>
                  <a:lnTo>
                    <a:pt x="867" y="230"/>
                  </a:lnTo>
                  <a:lnTo>
                    <a:pt x="740" y="103"/>
                  </a:lnTo>
                  <a:lnTo>
                    <a:pt x="663" y="52"/>
                  </a:lnTo>
                  <a:lnTo>
                    <a:pt x="561" y="26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2439;p101">
              <a:extLst>
                <a:ext uri="{FF2B5EF4-FFF2-40B4-BE49-F238E27FC236}">
                  <a16:creationId xmlns:a16="http://schemas.microsoft.com/office/drawing/2014/main" id="{FFB5B9A7-07AD-4E0E-4AF4-310F273CFB6D}"/>
                </a:ext>
              </a:extLst>
            </p:cNvPr>
            <p:cNvSpPr/>
            <p:nvPr/>
          </p:nvSpPr>
          <p:spPr>
            <a:xfrm>
              <a:off x="7532977" y="1441845"/>
              <a:ext cx="8146" cy="14141"/>
            </a:xfrm>
            <a:custGeom>
              <a:avLst/>
              <a:gdLst/>
              <a:ahLst/>
              <a:cxnLst/>
              <a:rect l="l" t="t" r="r" b="b"/>
              <a:pathLst>
                <a:path w="485" h="842" extrusionOk="0">
                  <a:moveTo>
                    <a:pt x="204" y="0"/>
                  </a:moveTo>
                  <a:lnTo>
                    <a:pt x="128" y="26"/>
                  </a:lnTo>
                  <a:lnTo>
                    <a:pt x="77" y="51"/>
                  </a:lnTo>
                  <a:lnTo>
                    <a:pt x="26" y="102"/>
                  </a:lnTo>
                  <a:lnTo>
                    <a:pt x="26" y="179"/>
                  </a:lnTo>
                  <a:lnTo>
                    <a:pt x="0" y="306"/>
                  </a:lnTo>
                  <a:lnTo>
                    <a:pt x="26" y="434"/>
                  </a:lnTo>
                  <a:lnTo>
                    <a:pt x="77" y="536"/>
                  </a:lnTo>
                  <a:lnTo>
                    <a:pt x="153" y="638"/>
                  </a:lnTo>
                  <a:lnTo>
                    <a:pt x="306" y="841"/>
                  </a:lnTo>
                  <a:lnTo>
                    <a:pt x="434" y="612"/>
                  </a:lnTo>
                  <a:lnTo>
                    <a:pt x="459" y="485"/>
                  </a:lnTo>
                  <a:lnTo>
                    <a:pt x="485" y="383"/>
                  </a:lnTo>
                  <a:lnTo>
                    <a:pt x="459" y="255"/>
                  </a:lnTo>
                  <a:lnTo>
                    <a:pt x="408" y="128"/>
                  </a:lnTo>
                  <a:lnTo>
                    <a:pt x="306" y="5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2440;p101">
              <a:extLst>
                <a:ext uri="{FF2B5EF4-FFF2-40B4-BE49-F238E27FC236}">
                  <a16:creationId xmlns:a16="http://schemas.microsoft.com/office/drawing/2014/main" id="{94677BD6-E270-5E6E-3674-51631630E0F9}"/>
                </a:ext>
              </a:extLst>
            </p:cNvPr>
            <p:cNvSpPr/>
            <p:nvPr/>
          </p:nvSpPr>
          <p:spPr>
            <a:xfrm>
              <a:off x="7531684" y="1544425"/>
              <a:ext cx="9875" cy="11572"/>
            </a:xfrm>
            <a:custGeom>
              <a:avLst/>
              <a:gdLst/>
              <a:ahLst/>
              <a:cxnLst/>
              <a:rect l="l" t="t" r="r" b="b"/>
              <a:pathLst>
                <a:path w="588" h="689" extrusionOk="0">
                  <a:moveTo>
                    <a:pt x="587" y="0"/>
                  </a:moveTo>
                  <a:lnTo>
                    <a:pt x="383" y="77"/>
                  </a:lnTo>
                  <a:lnTo>
                    <a:pt x="256" y="128"/>
                  </a:lnTo>
                  <a:lnTo>
                    <a:pt x="154" y="179"/>
                  </a:lnTo>
                  <a:lnTo>
                    <a:pt x="77" y="255"/>
                  </a:lnTo>
                  <a:lnTo>
                    <a:pt x="26" y="332"/>
                  </a:lnTo>
                  <a:lnTo>
                    <a:pt x="1" y="434"/>
                  </a:lnTo>
                  <a:lnTo>
                    <a:pt x="26" y="561"/>
                  </a:lnTo>
                  <a:lnTo>
                    <a:pt x="52" y="612"/>
                  </a:lnTo>
                  <a:lnTo>
                    <a:pt x="103" y="663"/>
                  </a:lnTo>
                  <a:lnTo>
                    <a:pt x="154" y="689"/>
                  </a:lnTo>
                  <a:lnTo>
                    <a:pt x="230" y="689"/>
                  </a:lnTo>
                  <a:lnTo>
                    <a:pt x="358" y="612"/>
                  </a:lnTo>
                  <a:lnTo>
                    <a:pt x="460" y="536"/>
                  </a:lnTo>
                  <a:lnTo>
                    <a:pt x="536" y="408"/>
                  </a:lnTo>
                  <a:lnTo>
                    <a:pt x="562" y="281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2441;p101">
              <a:extLst>
                <a:ext uri="{FF2B5EF4-FFF2-40B4-BE49-F238E27FC236}">
                  <a16:creationId xmlns:a16="http://schemas.microsoft.com/office/drawing/2014/main" id="{BA6EAA7F-37F5-8C40-E9B4-824AD8B64471}"/>
                </a:ext>
              </a:extLst>
            </p:cNvPr>
            <p:cNvSpPr/>
            <p:nvPr/>
          </p:nvSpPr>
          <p:spPr>
            <a:xfrm>
              <a:off x="7289339" y="1572004"/>
              <a:ext cx="241092" cy="144319"/>
            </a:xfrm>
            <a:custGeom>
              <a:avLst/>
              <a:gdLst/>
              <a:ahLst/>
              <a:cxnLst/>
              <a:rect l="l" t="t" r="r" b="b"/>
              <a:pathLst>
                <a:path w="14355" h="8593" extrusionOk="0">
                  <a:moveTo>
                    <a:pt x="0" y="1"/>
                  </a:moveTo>
                  <a:lnTo>
                    <a:pt x="128" y="485"/>
                  </a:lnTo>
                  <a:lnTo>
                    <a:pt x="281" y="944"/>
                  </a:lnTo>
                  <a:lnTo>
                    <a:pt x="434" y="1403"/>
                  </a:lnTo>
                  <a:lnTo>
                    <a:pt x="612" y="1837"/>
                  </a:lnTo>
                  <a:lnTo>
                    <a:pt x="791" y="2270"/>
                  </a:lnTo>
                  <a:lnTo>
                    <a:pt x="1020" y="2703"/>
                  </a:lnTo>
                  <a:lnTo>
                    <a:pt x="1224" y="3111"/>
                  </a:lnTo>
                  <a:lnTo>
                    <a:pt x="1479" y="3519"/>
                  </a:lnTo>
                  <a:lnTo>
                    <a:pt x="1734" y="3902"/>
                  </a:lnTo>
                  <a:lnTo>
                    <a:pt x="2015" y="4284"/>
                  </a:lnTo>
                  <a:lnTo>
                    <a:pt x="2295" y="4641"/>
                  </a:lnTo>
                  <a:lnTo>
                    <a:pt x="2601" y="4998"/>
                  </a:lnTo>
                  <a:lnTo>
                    <a:pt x="2907" y="5355"/>
                  </a:lnTo>
                  <a:lnTo>
                    <a:pt x="3238" y="5661"/>
                  </a:lnTo>
                  <a:lnTo>
                    <a:pt x="3570" y="5967"/>
                  </a:lnTo>
                  <a:lnTo>
                    <a:pt x="3927" y="6273"/>
                  </a:lnTo>
                  <a:lnTo>
                    <a:pt x="4309" y="6553"/>
                  </a:lnTo>
                  <a:lnTo>
                    <a:pt x="4692" y="6808"/>
                  </a:lnTo>
                  <a:lnTo>
                    <a:pt x="5074" y="7063"/>
                  </a:lnTo>
                  <a:lnTo>
                    <a:pt x="5482" y="7293"/>
                  </a:lnTo>
                  <a:lnTo>
                    <a:pt x="5890" y="7522"/>
                  </a:lnTo>
                  <a:lnTo>
                    <a:pt x="6323" y="7701"/>
                  </a:lnTo>
                  <a:lnTo>
                    <a:pt x="6757" y="7879"/>
                  </a:lnTo>
                  <a:lnTo>
                    <a:pt x="7190" y="8032"/>
                  </a:lnTo>
                  <a:lnTo>
                    <a:pt x="7649" y="8185"/>
                  </a:lnTo>
                  <a:lnTo>
                    <a:pt x="8133" y="8312"/>
                  </a:lnTo>
                  <a:lnTo>
                    <a:pt x="8592" y="8414"/>
                  </a:lnTo>
                  <a:lnTo>
                    <a:pt x="9077" y="8491"/>
                  </a:lnTo>
                  <a:lnTo>
                    <a:pt x="9587" y="8542"/>
                  </a:lnTo>
                  <a:lnTo>
                    <a:pt x="10071" y="8593"/>
                  </a:lnTo>
                  <a:lnTo>
                    <a:pt x="11116" y="8593"/>
                  </a:lnTo>
                  <a:lnTo>
                    <a:pt x="12748" y="8261"/>
                  </a:lnTo>
                  <a:lnTo>
                    <a:pt x="13539" y="8058"/>
                  </a:lnTo>
                  <a:lnTo>
                    <a:pt x="14354" y="7854"/>
                  </a:lnTo>
                  <a:lnTo>
                    <a:pt x="14227" y="7420"/>
                  </a:lnTo>
                  <a:lnTo>
                    <a:pt x="13743" y="7522"/>
                  </a:lnTo>
                  <a:lnTo>
                    <a:pt x="13233" y="7573"/>
                  </a:lnTo>
                  <a:lnTo>
                    <a:pt x="12748" y="7573"/>
                  </a:lnTo>
                  <a:lnTo>
                    <a:pt x="12238" y="7548"/>
                  </a:lnTo>
                  <a:lnTo>
                    <a:pt x="11754" y="7471"/>
                  </a:lnTo>
                  <a:lnTo>
                    <a:pt x="11244" y="7344"/>
                  </a:lnTo>
                  <a:lnTo>
                    <a:pt x="10785" y="7191"/>
                  </a:lnTo>
                  <a:lnTo>
                    <a:pt x="10301" y="6987"/>
                  </a:lnTo>
                  <a:lnTo>
                    <a:pt x="10275" y="7012"/>
                  </a:lnTo>
                  <a:lnTo>
                    <a:pt x="10250" y="7038"/>
                  </a:lnTo>
                  <a:lnTo>
                    <a:pt x="10148" y="7038"/>
                  </a:lnTo>
                  <a:lnTo>
                    <a:pt x="9867" y="6859"/>
                  </a:lnTo>
                  <a:lnTo>
                    <a:pt x="9587" y="6732"/>
                  </a:lnTo>
                  <a:lnTo>
                    <a:pt x="9306" y="6604"/>
                  </a:lnTo>
                  <a:lnTo>
                    <a:pt x="9026" y="6502"/>
                  </a:lnTo>
                  <a:lnTo>
                    <a:pt x="8720" y="6400"/>
                  </a:lnTo>
                  <a:lnTo>
                    <a:pt x="8439" y="6324"/>
                  </a:lnTo>
                  <a:lnTo>
                    <a:pt x="7853" y="6222"/>
                  </a:lnTo>
                  <a:lnTo>
                    <a:pt x="7267" y="6145"/>
                  </a:lnTo>
                  <a:lnTo>
                    <a:pt x="6680" y="6120"/>
                  </a:lnTo>
                  <a:lnTo>
                    <a:pt x="5431" y="6094"/>
                  </a:lnTo>
                  <a:lnTo>
                    <a:pt x="4794" y="6043"/>
                  </a:lnTo>
                  <a:lnTo>
                    <a:pt x="4488" y="6018"/>
                  </a:lnTo>
                  <a:lnTo>
                    <a:pt x="4182" y="5941"/>
                  </a:lnTo>
                  <a:lnTo>
                    <a:pt x="3901" y="5865"/>
                  </a:lnTo>
                  <a:lnTo>
                    <a:pt x="3621" y="5763"/>
                  </a:lnTo>
                  <a:lnTo>
                    <a:pt x="3340" y="5610"/>
                  </a:lnTo>
                  <a:lnTo>
                    <a:pt x="3085" y="5406"/>
                  </a:lnTo>
                  <a:lnTo>
                    <a:pt x="2907" y="5227"/>
                  </a:lnTo>
                  <a:lnTo>
                    <a:pt x="2728" y="5049"/>
                  </a:lnTo>
                  <a:lnTo>
                    <a:pt x="2575" y="4845"/>
                  </a:lnTo>
                  <a:lnTo>
                    <a:pt x="2448" y="4616"/>
                  </a:lnTo>
                  <a:lnTo>
                    <a:pt x="2218" y="4182"/>
                  </a:lnTo>
                  <a:lnTo>
                    <a:pt x="1989" y="3698"/>
                  </a:lnTo>
                  <a:lnTo>
                    <a:pt x="1530" y="2729"/>
                  </a:lnTo>
                  <a:lnTo>
                    <a:pt x="1071" y="1811"/>
                  </a:lnTo>
                  <a:lnTo>
                    <a:pt x="561" y="8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2442;p101">
              <a:extLst>
                <a:ext uri="{FF2B5EF4-FFF2-40B4-BE49-F238E27FC236}">
                  <a16:creationId xmlns:a16="http://schemas.microsoft.com/office/drawing/2014/main" id="{D3CA8678-EAC3-F87F-FF44-47CD6FB182E6}"/>
                </a:ext>
              </a:extLst>
            </p:cNvPr>
            <p:cNvSpPr/>
            <p:nvPr/>
          </p:nvSpPr>
          <p:spPr>
            <a:xfrm>
              <a:off x="7415650" y="1468818"/>
              <a:ext cx="120773" cy="92070"/>
            </a:xfrm>
            <a:custGeom>
              <a:avLst/>
              <a:gdLst/>
              <a:ahLst/>
              <a:cxnLst/>
              <a:rect l="l" t="t" r="r" b="b"/>
              <a:pathLst>
                <a:path w="7191" h="5482" extrusionOk="0">
                  <a:moveTo>
                    <a:pt x="4003" y="357"/>
                  </a:moveTo>
                  <a:lnTo>
                    <a:pt x="4462" y="434"/>
                  </a:lnTo>
                  <a:lnTo>
                    <a:pt x="4947" y="561"/>
                  </a:lnTo>
                  <a:lnTo>
                    <a:pt x="5278" y="689"/>
                  </a:lnTo>
                  <a:lnTo>
                    <a:pt x="5584" y="867"/>
                  </a:lnTo>
                  <a:lnTo>
                    <a:pt x="5865" y="1071"/>
                  </a:lnTo>
                  <a:lnTo>
                    <a:pt x="6120" y="1275"/>
                  </a:lnTo>
                  <a:lnTo>
                    <a:pt x="6324" y="1530"/>
                  </a:lnTo>
                  <a:lnTo>
                    <a:pt x="6477" y="1785"/>
                  </a:lnTo>
                  <a:lnTo>
                    <a:pt x="6604" y="2066"/>
                  </a:lnTo>
                  <a:lnTo>
                    <a:pt x="6655" y="2346"/>
                  </a:lnTo>
                  <a:lnTo>
                    <a:pt x="6706" y="2652"/>
                  </a:lnTo>
                  <a:lnTo>
                    <a:pt x="6680" y="2932"/>
                  </a:lnTo>
                  <a:lnTo>
                    <a:pt x="6604" y="3238"/>
                  </a:lnTo>
                  <a:lnTo>
                    <a:pt x="6477" y="3519"/>
                  </a:lnTo>
                  <a:lnTo>
                    <a:pt x="6324" y="3774"/>
                  </a:lnTo>
                  <a:lnTo>
                    <a:pt x="6094" y="4054"/>
                  </a:lnTo>
                  <a:lnTo>
                    <a:pt x="5814" y="4284"/>
                  </a:lnTo>
                  <a:lnTo>
                    <a:pt x="5457" y="4513"/>
                  </a:lnTo>
                  <a:lnTo>
                    <a:pt x="5227" y="4641"/>
                  </a:lnTo>
                  <a:lnTo>
                    <a:pt x="4998" y="4743"/>
                  </a:lnTo>
                  <a:lnTo>
                    <a:pt x="4743" y="4819"/>
                  </a:lnTo>
                  <a:lnTo>
                    <a:pt x="4488" y="4896"/>
                  </a:lnTo>
                  <a:lnTo>
                    <a:pt x="4233" y="4947"/>
                  </a:lnTo>
                  <a:lnTo>
                    <a:pt x="3978" y="4998"/>
                  </a:lnTo>
                  <a:lnTo>
                    <a:pt x="3697" y="5023"/>
                  </a:lnTo>
                  <a:lnTo>
                    <a:pt x="3162" y="5023"/>
                  </a:lnTo>
                  <a:lnTo>
                    <a:pt x="2907" y="4998"/>
                  </a:lnTo>
                  <a:lnTo>
                    <a:pt x="2652" y="4947"/>
                  </a:lnTo>
                  <a:lnTo>
                    <a:pt x="2397" y="4896"/>
                  </a:lnTo>
                  <a:lnTo>
                    <a:pt x="2142" y="4819"/>
                  </a:lnTo>
                  <a:lnTo>
                    <a:pt x="1913" y="4692"/>
                  </a:lnTo>
                  <a:lnTo>
                    <a:pt x="1683" y="4590"/>
                  </a:lnTo>
                  <a:lnTo>
                    <a:pt x="1454" y="4437"/>
                  </a:lnTo>
                  <a:lnTo>
                    <a:pt x="1250" y="4258"/>
                  </a:lnTo>
                  <a:lnTo>
                    <a:pt x="1046" y="4054"/>
                  </a:lnTo>
                  <a:lnTo>
                    <a:pt x="893" y="3850"/>
                  </a:lnTo>
                  <a:lnTo>
                    <a:pt x="740" y="3646"/>
                  </a:lnTo>
                  <a:lnTo>
                    <a:pt x="638" y="3417"/>
                  </a:lnTo>
                  <a:lnTo>
                    <a:pt x="536" y="3213"/>
                  </a:lnTo>
                  <a:lnTo>
                    <a:pt x="485" y="2958"/>
                  </a:lnTo>
                  <a:lnTo>
                    <a:pt x="460" y="2728"/>
                  </a:lnTo>
                  <a:lnTo>
                    <a:pt x="460" y="2499"/>
                  </a:lnTo>
                  <a:lnTo>
                    <a:pt x="485" y="2269"/>
                  </a:lnTo>
                  <a:lnTo>
                    <a:pt x="536" y="2040"/>
                  </a:lnTo>
                  <a:lnTo>
                    <a:pt x="612" y="1811"/>
                  </a:lnTo>
                  <a:lnTo>
                    <a:pt x="714" y="1581"/>
                  </a:lnTo>
                  <a:lnTo>
                    <a:pt x="842" y="1377"/>
                  </a:lnTo>
                  <a:lnTo>
                    <a:pt x="995" y="1148"/>
                  </a:lnTo>
                  <a:lnTo>
                    <a:pt x="1173" y="969"/>
                  </a:lnTo>
                  <a:lnTo>
                    <a:pt x="1224" y="969"/>
                  </a:lnTo>
                  <a:lnTo>
                    <a:pt x="1275" y="944"/>
                  </a:lnTo>
                  <a:lnTo>
                    <a:pt x="1734" y="765"/>
                  </a:lnTo>
                  <a:lnTo>
                    <a:pt x="2168" y="612"/>
                  </a:lnTo>
                  <a:lnTo>
                    <a:pt x="2627" y="485"/>
                  </a:lnTo>
                  <a:lnTo>
                    <a:pt x="3086" y="408"/>
                  </a:lnTo>
                  <a:lnTo>
                    <a:pt x="3544" y="357"/>
                  </a:lnTo>
                  <a:close/>
                  <a:moveTo>
                    <a:pt x="3570" y="0"/>
                  </a:moveTo>
                  <a:lnTo>
                    <a:pt x="3213" y="26"/>
                  </a:lnTo>
                  <a:lnTo>
                    <a:pt x="2831" y="77"/>
                  </a:lnTo>
                  <a:lnTo>
                    <a:pt x="2474" y="153"/>
                  </a:lnTo>
                  <a:lnTo>
                    <a:pt x="2117" y="255"/>
                  </a:lnTo>
                  <a:lnTo>
                    <a:pt x="1760" y="357"/>
                  </a:lnTo>
                  <a:lnTo>
                    <a:pt x="1428" y="510"/>
                  </a:lnTo>
                  <a:lnTo>
                    <a:pt x="1122" y="663"/>
                  </a:lnTo>
                  <a:lnTo>
                    <a:pt x="1071" y="689"/>
                  </a:lnTo>
                  <a:lnTo>
                    <a:pt x="1046" y="740"/>
                  </a:lnTo>
                  <a:lnTo>
                    <a:pt x="816" y="893"/>
                  </a:lnTo>
                  <a:lnTo>
                    <a:pt x="638" y="1046"/>
                  </a:lnTo>
                  <a:lnTo>
                    <a:pt x="460" y="1224"/>
                  </a:lnTo>
                  <a:lnTo>
                    <a:pt x="332" y="1428"/>
                  </a:lnTo>
                  <a:lnTo>
                    <a:pt x="205" y="1658"/>
                  </a:lnTo>
                  <a:lnTo>
                    <a:pt x="128" y="1887"/>
                  </a:lnTo>
                  <a:lnTo>
                    <a:pt x="52" y="2116"/>
                  </a:lnTo>
                  <a:lnTo>
                    <a:pt x="26" y="2346"/>
                  </a:lnTo>
                  <a:lnTo>
                    <a:pt x="1" y="2601"/>
                  </a:lnTo>
                  <a:lnTo>
                    <a:pt x="26" y="2830"/>
                  </a:lnTo>
                  <a:lnTo>
                    <a:pt x="52" y="3085"/>
                  </a:lnTo>
                  <a:lnTo>
                    <a:pt x="128" y="3315"/>
                  </a:lnTo>
                  <a:lnTo>
                    <a:pt x="205" y="3570"/>
                  </a:lnTo>
                  <a:lnTo>
                    <a:pt x="307" y="3799"/>
                  </a:lnTo>
                  <a:lnTo>
                    <a:pt x="434" y="4029"/>
                  </a:lnTo>
                  <a:lnTo>
                    <a:pt x="587" y="4233"/>
                  </a:lnTo>
                  <a:lnTo>
                    <a:pt x="842" y="4513"/>
                  </a:lnTo>
                  <a:lnTo>
                    <a:pt x="1122" y="4743"/>
                  </a:lnTo>
                  <a:lnTo>
                    <a:pt x="1403" y="4947"/>
                  </a:lnTo>
                  <a:lnTo>
                    <a:pt x="1709" y="5100"/>
                  </a:lnTo>
                  <a:lnTo>
                    <a:pt x="2040" y="5252"/>
                  </a:lnTo>
                  <a:lnTo>
                    <a:pt x="2372" y="5354"/>
                  </a:lnTo>
                  <a:lnTo>
                    <a:pt x="2729" y="5431"/>
                  </a:lnTo>
                  <a:lnTo>
                    <a:pt x="3086" y="5456"/>
                  </a:lnTo>
                  <a:lnTo>
                    <a:pt x="3443" y="5482"/>
                  </a:lnTo>
                  <a:lnTo>
                    <a:pt x="3825" y="5456"/>
                  </a:lnTo>
                  <a:lnTo>
                    <a:pt x="4182" y="5405"/>
                  </a:lnTo>
                  <a:lnTo>
                    <a:pt x="4539" y="5329"/>
                  </a:lnTo>
                  <a:lnTo>
                    <a:pt x="4896" y="5252"/>
                  </a:lnTo>
                  <a:lnTo>
                    <a:pt x="5227" y="5125"/>
                  </a:lnTo>
                  <a:lnTo>
                    <a:pt x="5533" y="4972"/>
                  </a:lnTo>
                  <a:lnTo>
                    <a:pt x="5839" y="4794"/>
                  </a:lnTo>
                  <a:lnTo>
                    <a:pt x="6094" y="4641"/>
                  </a:lnTo>
                  <a:lnTo>
                    <a:pt x="6298" y="4462"/>
                  </a:lnTo>
                  <a:lnTo>
                    <a:pt x="6502" y="4258"/>
                  </a:lnTo>
                  <a:lnTo>
                    <a:pt x="6680" y="4054"/>
                  </a:lnTo>
                  <a:lnTo>
                    <a:pt x="6833" y="3825"/>
                  </a:lnTo>
                  <a:lnTo>
                    <a:pt x="6961" y="3595"/>
                  </a:lnTo>
                  <a:lnTo>
                    <a:pt x="7063" y="3340"/>
                  </a:lnTo>
                  <a:lnTo>
                    <a:pt x="7139" y="3111"/>
                  </a:lnTo>
                  <a:lnTo>
                    <a:pt x="7190" y="2856"/>
                  </a:lnTo>
                  <a:lnTo>
                    <a:pt x="7190" y="2575"/>
                  </a:lnTo>
                  <a:lnTo>
                    <a:pt x="7190" y="2320"/>
                  </a:lnTo>
                  <a:lnTo>
                    <a:pt x="7139" y="2066"/>
                  </a:lnTo>
                  <a:lnTo>
                    <a:pt x="7063" y="1811"/>
                  </a:lnTo>
                  <a:lnTo>
                    <a:pt x="6935" y="1581"/>
                  </a:lnTo>
                  <a:lnTo>
                    <a:pt x="6782" y="1326"/>
                  </a:lnTo>
                  <a:lnTo>
                    <a:pt x="6604" y="1097"/>
                  </a:lnTo>
                  <a:lnTo>
                    <a:pt x="6324" y="842"/>
                  </a:lnTo>
                  <a:lnTo>
                    <a:pt x="6043" y="612"/>
                  </a:lnTo>
                  <a:lnTo>
                    <a:pt x="5712" y="434"/>
                  </a:lnTo>
                  <a:lnTo>
                    <a:pt x="5406" y="281"/>
                  </a:lnTo>
                  <a:lnTo>
                    <a:pt x="5049" y="153"/>
                  </a:lnTo>
                  <a:lnTo>
                    <a:pt x="4692" y="77"/>
                  </a:lnTo>
                  <a:lnTo>
                    <a:pt x="4335" y="26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2443;p101">
              <a:extLst>
                <a:ext uri="{FF2B5EF4-FFF2-40B4-BE49-F238E27FC236}">
                  <a16:creationId xmlns:a16="http://schemas.microsoft.com/office/drawing/2014/main" id="{334556BC-23A0-410A-2E25-E8DC20AE8C32}"/>
                </a:ext>
              </a:extLst>
            </p:cNvPr>
            <p:cNvSpPr/>
            <p:nvPr/>
          </p:nvSpPr>
          <p:spPr>
            <a:xfrm>
              <a:off x="7453337" y="2526447"/>
              <a:ext cx="64678" cy="70673"/>
            </a:xfrm>
            <a:custGeom>
              <a:avLst/>
              <a:gdLst/>
              <a:ahLst/>
              <a:cxnLst/>
              <a:rect l="l" t="t" r="r" b="b"/>
              <a:pathLst>
                <a:path w="3851" h="4208" extrusionOk="0">
                  <a:moveTo>
                    <a:pt x="3850" y="1"/>
                  </a:moveTo>
                  <a:lnTo>
                    <a:pt x="3238" y="409"/>
                  </a:lnTo>
                  <a:lnTo>
                    <a:pt x="2677" y="842"/>
                  </a:lnTo>
                  <a:lnTo>
                    <a:pt x="2116" y="1327"/>
                  </a:lnTo>
                  <a:lnTo>
                    <a:pt x="1606" y="1837"/>
                  </a:lnTo>
                  <a:lnTo>
                    <a:pt x="1148" y="2398"/>
                  </a:lnTo>
                  <a:lnTo>
                    <a:pt x="714" y="2958"/>
                  </a:lnTo>
                  <a:lnTo>
                    <a:pt x="332" y="3570"/>
                  </a:lnTo>
                  <a:lnTo>
                    <a:pt x="0" y="4208"/>
                  </a:lnTo>
                  <a:lnTo>
                    <a:pt x="332" y="3851"/>
                  </a:lnTo>
                  <a:lnTo>
                    <a:pt x="714" y="3494"/>
                  </a:lnTo>
                  <a:lnTo>
                    <a:pt x="1122" y="3162"/>
                  </a:lnTo>
                  <a:lnTo>
                    <a:pt x="1530" y="2857"/>
                  </a:lnTo>
                  <a:lnTo>
                    <a:pt x="1861" y="2576"/>
                  </a:lnTo>
                  <a:lnTo>
                    <a:pt x="2167" y="2296"/>
                  </a:lnTo>
                  <a:lnTo>
                    <a:pt x="2448" y="1990"/>
                  </a:lnTo>
                  <a:lnTo>
                    <a:pt x="2703" y="1684"/>
                  </a:lnTo>
                  <a:lnTo>
                    <a:pt x="2932" y="1378"/>
                  </a:lnTo>
                  <a:lnTo>
                    <a:pt x="3162" y="1046"/>
                  </a:lnTo>
                  <a:lnTo>
                    <a:pt x="3621" y="33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2444;p101">
              <a:extLst>
                <a:ext uri="{FF2B5EF4-FFF2-40B4-BE49-F238E27FC236}">
                  <a16:creationId xmlns:a16="http://schemas.microsoft.com/office/drawing/2014/main" id="{29773E09-927D-D9DE-AABC-70FC04BDF1E8}"/>
                </a:ext>
              </a:extLst>
            </p:cNvPr>
            <p:cNvSpPr/>
            <p:nvPr/>
          </p:nvSpPr>
          <p:spPr>
            <a:xfrm>
              <a:off x="7489731" y="1572861"/>
              <a:ext cx="22707" cy="20574"/>
            </a:xfrm>
            <a:custGeom>
              <a:avLst/>
              <a:gdLst/>
              <a:ahLst/>
              <a:cxnLst/>
              <a:rect l="l" t="t" r="r" b="b"/>
              <a:pathLst>
                <a:path w="1352" h="1225" extrusionOk="0">
                  <a:moveTo>
                    <a:pt x="255" y="230"/>
                  </a:moveTo>
                  <a:lnTo>
                    <a:pt x="408" y="256"/>
                  </a:lnTo>
                  <a:lnTo>
                    <a:pt x="561" y="281"/>
                  </a:lnTo>
                  <a:lnTo>
                    <a:pt x="714" y="332"/>
                  </a:lnTo>
                  <a:lnTo>
                    <a:pt x="842" y="383"/>
                  </a:lnTo>
                  <a:lnTo>
                    <a:pt x="969" y="485"/>
                  </a:lnTo>
                  <a:lnTo>
                    <a:pt x="1097" y="613"/>
                  </a:lnTo>
                  <a:lnTo>
                    <a:pt x="1148" y="689"/>
                  </a:lnTo>
                  <a:lnTo>
                    <a:pt x="1173" y="791"/>
                  </a:lnTo>
                  <a:lnTo>
                    <a:pt x="1173" y="868"/>
                  </a:lnTo>
                  <a:lnTo>
                    <a:pt x="1122" y="919"/>
                  </a:lnTo>
                  <a:lnTo>
                    <a:pt x="1046" y="970"/>
                  </a:lnTo>
                  <a:lnTo>
                    <a:pt x="969" y="995"/>
                  </a:lnTo>
                  <a:lnTo>
                    <a:pt x="893" y="970"/>
                  </a:lnTo>
                  <a:lnTo>
                    <a:pt x="791" y="919"/>
                  </a:lnTo>
                  <a:lnTo>
                    <a:pt x="612" y="817"/>
                  </a:lnTo>
                  <a:lnTo>
                    <a:pt x="510" y="689"/>
                  </a:lnTo>
                  <a:lnTo>
                    <a:pt x="434" y="587"/>
                  </a:lnTo>
                  <a:lnTo>
                    <a:pt x="357" y="485"/>
                  </a:lnTo>
                  <a:lnTo>
                    <a:pt x="306" y="358"/>
                  </a:lnTo>
                  <a:lnTo>
                    <a:pt x="255" y="230"/>
                  </a:lnTo>
                  <a:close/>
                  <a:moveTo>
                    <a:pt x="128" y="1"/>
                  </a:moveTo>
                  <a:lnTo>
                    <a:pt x="77" y="26"/>
                  </a:lnTo>
                  <a:lnTo>
                    <a:pt x="26" y="52"/>
                  </a:lnTo>
                  <a:lnTo>
                    <a:pt x="0" y="77"/>
                  </a:lnTo>
                  <a:lnTo>
                    <a:pt x="0" y="128"/>
                  </a:lnTo>
                  <a:lnTo>
                    <a:pt x="26" y="205"/>
                  </a:lnTo>
                  <a:lnTo>
                    <a:pt x="77" y="230"/>
                  </a:lnTo>
                  <a:lnTo>
                    <a:pt x="102" y="256"/>
                  </a:lnTo>
                  <a:lnTo>
                    <a:pt x="128" y="460"/>
                  </a:lnTo>
                  <a:lnTo>
                    <a:pt x="204" y="664"/>
                  </a:lnTo>
                  <a:lnTo>
                    <a:pt x="306" y="842"/>
                  </a:lnTo>
                  <a:lnTo>
                    <a:pt x="459" y="995"/>
                  </a:lnTo>
                  <a:lnTo>
                    <a:pt x="663" y="1123"/>
                  </a:lnTo>
                  <a:lnTo>
                    <a:pt x="765" y="1174"/>
                  </a:lnTo>
                  <a:lnTo>
                    <a:pt x="893" y="1225"/>
                  </a:lnTo>
                  <a:lnTo>
                    <a:pt x="995" y="1225"/>
                  </a:lnTo>
                  <a:lnTo>
                    <a:pt x="1122" y="1199"/>
                  </a:lnTo>
                  <a:lnTo>
                    <a:pt x="1224" y="1174"/>
                  </a:lnTo>
                  <a:lnTo>
                    <a:pt x="1301" y="1072"/>
                  </a:lnTo>
                  <a:lnTo>
                    <a:pt x="1352" y="995"/>
                  </a:lnTo>
                  <a:lnTo>
                    <a:pt x="1352" y="893"/>
                  </a:lnTo>
                  <a:lnTo>
                    <a:pt x="1352" y="791"/>
                  </a:lnTo>
                  <a:lnTo>
                    <a:pt x="1352" y="689"/>
                  </a:lnTo>
                  <a:lnTo>
                    <a:pt x="1250" y="511"/>
                  </a:lnTo>
                  <a:lnTo>
                    <a:pt x="1122" y="358"/>
                  </a:lnTo>
                  <a:lnTo>
                    <a:pt x="1020" y="281"/>
                  </a:lnTo>
                  <a:lnTo>
                    <a:pt x="918" y="205"/>
                  </a:lnTo>
                  <a:lnTo>
                    <a:pt x="663" y="77"/>
                  </a:lnTo>
                  <a:lnTo>
                    <a:pt x="383" y="2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2445;p101">
              <a:extLst>
                <a:ext uri="{FF2B5EF4-FFF2-40B4-BE49-F238E27FC236}">
                  <a16:creationId xmlns:a16="http://schemas.microsoft.com/office/drawing/2014/main" id="{AE30B935-4A6F-6023-0CAF-8F552AC402CB}"/>
                </a:ext>
              </a:extLst>
            </p:cNvPr>
            <p:cNvSpPr/>
            <p:nvPr/>
          </p:nvSpPr>
          <p:spPr>
            <a:xfrm>
              <a:off x="7406665" y="2428400"/>
              <a:ext cx="104498" cy="13722"/>
            </a:xfrm>
            <a:custGeom>
              <a:avLst/>
              <a:gdLst/>
              <a:ahLst/>
              <a:cxnLst/>
              <a:rect l="l" t="t" r="r" b="b"/>
              <a:pathLst>
                <a:path w="6222" h="817" extrusionOk="0">
                  <a:moveTo>
                    <a:pt x="0" y="0"/>
                  </a:moveTo>
                  <a:lnTo>
                    <a:pt x="612" y="179"/>
                  </a:lnTo>
                  <a:lnTo>
                    <a:pt x="1198" y="383"/>
                  </a:lnTo>
                  <a:lnTo>
                    <a:pt x="1810" y="587"/>
                  </a:lnTo>
                  <a:lnTo>
                    <a:pt x="2116" y="663"/>
                  </a:lnTo>
                  <a:lnTo>
                    <a:pt x="2422" y="740"/>
                  </a:lnTo>
                  <a:lnTo>
                    <a:pt x="2703" y="791"/>
                  </a:lnTo>
                  <a:lnTo>
                    <a:pt x="2958" y="816"/>
                  </a:lnTo>
                  <a:lnTo>
                    <a:pt x="3493" y="816"/>
                  </a:lnTo>
                  <a:lnTo>
                    <a:pt x="3978" y="765"/>
                  </a:lnTo>
                  <a:lnTo>
                    <a:pt x="4436" y="663"/>
                  </a:lnTo>
                  <a:lnTo>
                    <a:pt x="4895" y="536"/>
                  </a:lnTo>
                  <a:lnTo>
                    <a:pt x="5329" y="383"/>
                  </a:lnTo>
                  <a:lnTo>
                    <a:pt x="62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2446;p101">
              <a:extLst>
                <a:ext uri="{FF2B5EF4-FFF2-40B4-BE49-F238E27FC236}">
                  <a16:creationId xmlns:a16="http://schemas.microsoft.com/office/drawing/2014/main" id="{040B126D-CE9B-F180-4E6A-4BE99248B993}"/>
                </a:ext>
              </a:extLst>
            </p:cNvPr>
            <p:cNvSpPr/>
            <p:nvPr/>
          </p:nvSpPr>
          <p:spPr>
            <a:xfrm>
              <a:off x="7444335" y="1627679"/>
              <a:ext cx="64678" cy="32549"/>
            </a:xfrm>
            <a:custGeom>
              <a:avLst/>
              <a:gdLst/>
              <a:ahLst/>
              <a:cxnLst/>
              <a:rect l="l" t="t" r="r" b="b"/>
              <a:pathLst>
                <a:path w="3851" h="1938" extrusionOk="0">
                  <a:moveTo>
                    <a:pt x="3621" y="0"/>
                  </a:moveTo>
                  <a:lnTo>
                    <a:pt x="3545" y="26"/>
                  </a:lnTo>
                  <a:lnTo>
                    <a:pt x="3468" y="77"/>
                  </a:lnTo>
                  <a:lnTo>
                    <a:pt x="3417" y="153"/>
                  </a:lnTo>
                  <a:lnTo>
                    <a:pt x="3315" y="408"/>
                  </a:lnTo>
                  <a:lnTo>
                    <a:pt x="3162" y="663"/>
                  </a:lnTo>
                  <a:lnTo>
                    <a:pt x="3009" y="867"/>
                  </a:lnTo>
                  <a:lnTo>
                    <a:pt x="2831" y="1020"/>
                  </a:lnTo>
                  <a:lnTo>
                    <a:pt x="2627" y="1173"/>
                  </a:lnTo>
                  <a:lnTo>
                    <a:pt x="2423" y="1275"/>
                  </a:lnTo>
                  <a:lnTo>
                    <a:pt x="2193" y="1377"/>
                  </a:lnTo>
                  <a:lnTo>
                    <a:pt x="1938" y="1403"/>
                  </a:lnTo>
                  <a:lnTo>
                    <a:pt x="1709" y="1428"/>
                  </a:lnTo>
                  <a:lnTo>
                    <a:pt x="1480" y="1403"/>
                  </a:lnTo>
                  <a:lnTo>
                    <a:pt x="1250" y="1352"/>
                  </a:lnTo>
                  <a:lnTo>
                    <a:pt x="1021" y="1250"/>
                  </a:lnTo>
                  <a:lnTo>
                    <a:pt x="791" y="1122"/>
                  </a:lnTo>
                  <a:lnTo>
                    <a:pt x="587" y="969"/>
                  </a:lnTo>
                  <a:lnTo>
                    <a:pt x="383" y="765"/>
                  </a:lnTo>
                  <a:lnTo>
                    <a:pt x="205" y="536"/>
                  </a:lnTo>
                  <a:lnTo>
                    <a:pt x="179" y="510"/>
                  </a:lnTo>
                  <a:lnTo>
                    <a:pt x="128" y="485"/>
                  </a:lnTo>
                  <a:lnTo>
                    <a:pt x="52" y="485"/>
                  </a:lnTo>
                  <a:lnTo>
                    <a:pt x="1" y="536"/>
                  </a:lnTo>
                  <a:lnTo>
                    <a:pt x="1" y="587"/>
                  </a:lnTo>
                  <a:lnTo>
                    <a:pt x="1" y="612"/>
                  </a:lnTo>
                  <a:lnTo>
                    <a:pt x="77" y="791"/>
                  </a:lnTo>
                  <a:lnTo>
                    <a:pt x="154" y="944"/>
                  </a:lnTo>
                  <a:lnTo>
                    <a:pt x="230" y="1097"/>
                  </a:lnTo>
                  <a:lnTo>
                    <a:pt x="332" y="1250"/>
                  </a:lnTo>
                  <a:lnTo>
                    <a:pt x="587" y="1479"/>
                  </a:lnTo>
                  <a:lnTo>
                    <a:pt x="842" y="1658"/>
                  </a:lnTo>
                  <a:lnTo>
                    <a:pt x="1123" y="1810"/>
                  </a:lnTo>
                  <a:lnTo>
                    <a:pt x="1429" y="1887"/>
                  </a:lnTo>
                  <a:lnTo>
                    <a:pt x="1735" y="1938"/>
                  </a:lnTo>
                  <a:lnTo>
                    <a:pt x="2066" y="1938"/>
                  </a:lnTo>
                  <a:lnTo>
                    <a:pt x="2372" y="1887"/>
                  </a:lnTo>
                  <a:lnTo>
                    <a:pt x="2678" y="1810"/>
                  </a:lnTo>
                  <a:lnTo>
                    <a:pt x="2958" y="1658"/>
                  </a:lnTo>
                  <a:lnTo>
                    <a:pt x="3213" y="1479"/>
                  </a:lnTo>
                  <a:lnTo>
                    <a:pt x="3443" y="1250"/>
                  </a:lnTo>
                  <a:lnTo>
                    <a:pt x="3545" y="1097"/>
                  </a:lnTo>
                  <a:lnTo>
                    <a:pt x="3621" y="969"/>
                  </a:lnTo>
                  <a:lnTo>
                    <a:pt x="3698" y="816"/>
                  </a:lnTo>
                  <a:lnTo>
                    <a:pt x="3774" y="638"/>
                  </a:lnTo>
                  <a:lnTo>
                    <a:pt x="3825" y="459"/>
                  </a:lnTo>
                  <a:lnTo>
                    <a:pt x="3851" y="281"/>
                  </a:lnTo>
                  <a:lnTo>
                    <a:pt x="3851" y="179"/>
                  </a:lnTo>
                  <a:lnTo>
                    <a:pt x="3825" y="102"/>
                  </a:lnTo>
                  <a:lnTo>
                    <a:pt x="3749" y="26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2447;p101">
              <a:extLst>
                <a:ext uri="{FF2B5EF4-FFF2-40B4-BE49-F238E27FC236}">
                  <a16:creationId xmlns:a16="http://schemas.microsoft.com/office/drawing/2014/main" id="{9BAE554C-8937-142F-4022-F074B81553C0}"/>
                </a:ext>
              </a:extLst>
            </p:cNvPr>
            <p:cNvSpPr/>
            <p:nvPr/>
          </p:nvSpPr>
          <p:spPr>
            <a:xfrm>
              <a:off x="7494014" y="1576724"/>
              <a:ext cx="15435" cy="12865"/>
            </a:xfrm>
            <a:custGeom>
              <a:avLst/>
              <a:gdLst/>
              <a:ahLst/>
              <a:cxnLst/>
              <a:rect l="l" t="t" r="r" b="b"/>
              <a:pathLst>
                <a:path w="919" h="766" extrusionOk="0">
                  <a:moveTo>
                    <a:pt x="0" y="0"/>
                  </a:moveTo>
                  <a:lnTo>
                    <a:pt x="51" y="128"/>
                  </a:lnTo>
                  <a:lnTo>
                    <a:pt x="102" y="255"/>
                  </a:lnTo>
                  <a:lnTo>
                    <a:pt x="179" y="357"/>
                  </a:lnTo>
                  <a:lnTo>
                    <a:pt x="255" y="459"/>
                  </a:lnTo>
                  <a:lnTo>
                    <a:pt x="357" y="587"/>
                  </a:lnTo>
                  <a:lnTo>
                    <a:pt x="536" y="689"/>
                  </a:lnTo>
                  <a:lnTo>
                    <a:pt x="638" y="740"/>
                  </a:lnTo>
                  <a:lnTo>
                    <a:pt x="714" y="765"/>
                  </a:lnTo>
                  <a:lnTo>
                    <a:pt x="791" y="740"/>
                  </a:lnTo>
                  <a:lnTo>
                    <a:pt x="867" y="689"/>
                  </a:lnTo>
                  <a:lnTo>
                    <a:pt x="918" y="638"/>
                  </a:lnTo>
                  <a:lnTo>
                    <a:pt x="918" y="561"/>
                  </a:lnTo>
                  <a:lnTo>
                    <a:pt x="893" y="459"/>
                  </a:lnTo>
                  <a:lnTo>
                    <a:pt x="842" y="383"/>
                  </a:lnTo>
                  <a:lnTo>
                    <a:pt x="714" y="255"/>
                  </a:lnTo>
                  <a:lnTo>
                    <a:pt x="587" y="153"/>
                  </a:lnTo>
                  <a:lnTo>
                    <a:pt x="459" y="102"/>
                  </a:lnTo>
                  <a:lnTo>
                    <a:pt x="306" y="51"/>
                  </a:lnTo>
                  <a:lnTo>
                    <a:pt x="15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2448;p101">
              <a:extLst>
                <a:ext uri="{FF2B5EF4-FFF2-40B4-BE49-F238E27FC236}">
                  <a16:creationId xmlns:a16="http://schemas.microsoft.com/office/drawing/2014/main" id="{FBB0BC1B-CFAA-5900-687D-EB3040CC75D9}"/>
                </a:ext>
              </a:extLst>
            </p:cNvPr>
            <p:cNvSpPr/>
            <p:nvPr/>
          </p:nvSpPr>
          <p:spPr>
            <a:xfrm>
              <a:off x="7460609" y="1565589"/>
              <a:ext cx="19281" cy="29996"/>
            </a:xfrm>
            <a:custGeom>
              <a:avLst/>
              <a:gdLst/>
              <a:ahLst/>
              <a:cxnLst/>
              <a:rect l="l" t="t" r="r" b="b"/>
              <a:pathLst>
                <a:path w="1148" h="1786" extrusionOk="0">
                  <a:moveTo>
                    <a:pt x="817" y="536"/>
                  </a:moveTo>
                  <a:lnTo>
                    <a:pt x="791" y="816"/>
                  </a:lnTo>
                  <a:lnTo>
                    <a:pt x="791" y="995"/>
                  </a:lnTo>
                  <a:lnTo>
                    <a:pt x="766" y="1173"/>
                  </a:lnTo>
                  <a:lnTo>
                    <a:pt x="715" y="1275"/>
                  </a:lnTo>
                  <a:lnTo>
                    <a:pt x="664" y="1352"/>
                  </a:lnTo>
                  <a:lnTo>
                    <a:pt x="613" y="1403"/>
                  </a:lnTo>
                  <a:lnTo>
                    <a:pt x="511" y="1428"/>
                  </a:lnTo>
                  <a:lnTo>
                    <a:pt x="434" y="1403"/>
                  </a:lnTo>
                  <a:lnTo>
                    <a:pt x="383" y="1352"/>
                  </a:lnTo>
                  <a:lnTo>
                    <a:pt x="383" y="1275"/>
                  </a:lnTo>
                  <a:lnTo>
                    <a:pt x="409" y="1173"/>
                  </a:lnTo>
                  <a:lnTo>
                    <a:pt x="536" y="969"/>
                  </a:lnTo>
                  <a:lnTo>
                    <a:pt x="613" y="842"/>
                  </a:lnTo>
                  <a:lnTo>
                    <a:pt x="817" y="536"/>
                  </a:lnTo>
                  <a:close/>
                  <a:moveTo>
                    <a:pt x="944" y="0"/>
                  </a:moveTo>
                  <a:lnTo>
                    <a:pt x="893" y="51"/>
                  </a:lnTo>
                  <a:lnTo>
                    <a:pt x="536" y="408"/>
                  </a:lnTo>
                  <a:lnTo>
                    <a:pt x="332" y="638"/>
                  </a:lnTo>
                  <a:lnTo>
                    <a:pt x="154" y="893"/>
                  </a:lnTo>
                  <a:lnTo>
                    <a:pt x="77" y="1020"/>
                  </a:lnTo>
                  <a:lnTo>
                    <a:pt x="26" y="1148"/>
                  </a:lnTo>
                  <a:lnTo>
                    <a:pt x="1" y="1275"/>
                  </a:lnTo>
                  <a:lnTo>
                    <a:pt x="1" y="1403"/>
                  </a:lnTo>
                  <a:lnTo>
                    <a:pt x="26" y="1505"/>
                  </a:lnTo>
                  <a:lnTo>
                    <a:pt x="77" y="1607"/>
                  </a:lnTo>
                  <a:lnTo>
                    <a:pt x="179" y="1683"/>
                  </a:lnTo>
                  <a:lnTo>
                    <a:pt x="307" y="1760"/>
                  </a:lnTo>
                  <a:lnTo>
                    <a:pt x="460" y="1785"/>
                  </a:lnTo>
                  <a:lnTo>
                    <a:pt x="587" y="1785"/>
                  </a:lnTo>
                  <a:lnTo>
                    <a:pt x="715" y="1760"/>
                  </a:lnTo>
                  <a:lnTo>
                    <a:pt x="817" y="1709"/>
                  </a:lnTo>
                  <a:lnTo>
                    <a:pt x="893" y="1632"/>
                  </a:lnTo>
                  <a:lnTo>
                    <a:pt x="969" y="1530"/>
                  </a:lnTo>
                  <a:lnTo>
                    <a:pt x="1020" y="1403"/>
                  </a:lnTo>
                  <a:lnTo>
                    <a:pt x="1071" y="1275"/>
                  </a:lnTo>
                  <a:lnTo>
                    <a:pt x="1122" y="995"/>
                  </a:lnTo>
                  <a:lnTo>
                    <a:pt x="1148" y="689"/>
                  </a:lnTo>
                  <a:lnTo>
                    <a:pt x="1148" y="434"/>
                  </a:lnTo>
                  <a:lnTo>
                    <a:pt x="1148" y="204"/>
                  </a:lnTo>
                  <a:lnTo>
                    <a:pt x="1122" y="128"/>
                  </a:lnTo>
                  <a:lnTo>
                    <a:pt x="1071" y="102"/>
                  </a:lnTo>
                  <a:lnTo>
                    <a:pt x="1046" y="51"/>
                  </a:lnTo>
                  <a:lnTo>
                    <a:pt x="995" y="26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2449;p101">
              <a:extLst>
                <a:ext uri="{FF2B5EF4-FFF2-40B4-BE49-F238E27FC236}">
                  <a16:creationId xmlns:a16="http://schemas.microsoft.com/office/drawing/2014/main" id="{D21A5161-2290-F008-0222-FFA8EBA9308A}"/>
                </a:ext>
              </a:extLst>
            </p:cNvPr>
            <p:cNvSpPr/>
            <p:nvPr/>
          </p:nvSpPr>
          <p:spPr>
            <a:xfrm>
              <a:off x="7467042" y="1574574"/>
              <a:ext cx="7289" cy="15015"/>
            </a:xfrm>
            <a:custGeom>
              <a:avLst/>
              <a:gdLst/>
              <a:ahLst/>
              <a:cxnLst/>
              <a:rect l="l" t="t" r="r" b="b"/>
              <a:pathLst>
                <a:path w="434" h="894" extrusionOk="0">
                  <a:moveTo>
                    <a:pt x="434" y="1"/>
                  </a:moveTo>
                  <a:lnTo>
                    <a:pt x="230" y="307"/>
                  </a:lnTo>
                  <a:lnTo>
                    <a:pt x="153" y="434"/>
                  </a:lnTo>
                  <a:lnTo>
                    <a:pt x="26" y="638"/>
                  </a:lnTo>
                  <a:lnTo>
                    <a:pt x="0" y="740"/>
                  </a:lnTo>
                  <a:lnTo>
                    <a:pt x="0" y="817"/>
                  </a:lnTo>
                  <a:lnTo>
                    <a:pt x="51" y="868"/>
                  </a:lnTo>
                  <a:lnTo>
                    <a:pt x="128" y="893"/>
                  </a:lnTo>
                  <a:lnTo>
                    <a:pt x="230" y="868"/>
                  </a:lnTo>
                  <a:lnTo>
                    <a:pt x="281" y="817"/>
                  </a:lnTo>
                  <a:lnTo>
                    <a:pt x="332" y="740"/>
                  </a:lnTo>
                  <a:lnTo>
                    <a:pt x="383" y="638"/>
                  </a:lnTo>
                  <a:lnTo>
                    <a:pt x="408" y="460"/>
                  </a:lnTo>
                  <a:lnTo>
                    <a:pt x="408" y="28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2450;p101">
              <a:extLst>
                <a:ext uri="{FF2B5EF4-FFF2-40B4-BE49-F238E27FC236}">
                  <a16:creationId xmlns:a16="http://schemas.microsoft.com/office/drawing/2014/main" id="{B2D559EB-0C8D-A945-93E0-31B54F6F46BC}"/>
                </a:ext>
              </a:extLst>
            </p:cNvPr>
            <p:cNvSpPr/>
            <p:nvPr/>
          </p:nvSpPr>
          <p:spPr>
            <a:xfrm>
              <a:off x="7451624" y="2655767"/>
              <a:ext cx="20994" cy="15015"/>
            </a:xfrm>
            <a:custGeom>
              <a:avLst/>
              <a:gdLst/>
              <a:ahLst/>
              <a:cxnLst/>
              <a:rect l="l" t="t" r="r" b="b"/>
              <a:pathLst>
                <a:path w="1250" h="894" extrusionOk="0">
                  <a:moveTo>
                    <a:pt x="587" y="281"/>
                  </a:moveTo>
                  <a:lnTo>
                    <a:pt x="714" y="332"/>
                  </a:lnTo>
                  <a:lnTo>
                    <a:pt x="867" y="383"/>
                  </a:lnTo>
                  <a:lnTo>
                    <a:pt x="918" y="434"/>
                  </a:lnTo>
                  <a:lnTo>
                    <a:pt x="969" y="485"/>
                  </a:lnTo>
                  <a:lnTo>
                    <a:pt x="1020" y="536"/>
                  </a:lnTo>
                  <a:lnTo>
                    <a:pt x="1020" y="613"/>
                  </a:lnTo>
                  <a:lnTo>
                    <a:pt x="969" y="664"/>
                  </a:lnTo>
                  <a:lnTo>
                    <a:pt x="944" y="689"/>
                  </a:lnTo>
                  <a:lnTo>
                    <a:pt x="816" y="689"/>
                  </a:lnTo>
                  <a:lnTo>
                    <a:pt x="689" y="664"/>
                  </a:lnTo>
                  <a:lnTo>
                    <a:pt x="561" y="613"/>
                  </a:lnTo>
                  <a:lnTo>
                    <a:pt x="459" y="562"/>
                  </a:lnTo>
                  <a:lnTo>
                    <a:pt x="383" y="485"/>
                  </a:lnTo>
                  <a:lnTo>
                    <a:pt x="306" y="383"/>
                  </a:lnTo>
                  <a:lnTo>
                    <a:pt x="255" y="281"/>
                  </a:lnTo>
                  <a:close/>
                  <a:moveTo>
                    <a:pt x="281" y="1"/>
                  </a:moveTo>
                  <a:lnTo>
                    <a:pt x="153" y="26"/>
                  </a:lnTo>
                  <a:lnTo>
                    <a:pt x="51" y="77"/>
                  </a:lnTo>
                  <a:lnTo>
                    <a:pt x="26" y="103"/>
                  </a:lnTo>
                  <a:lnTo>
                    <a:pt x="0" y="179"/>
                  </a:lnTo>
                  <a:lnTo>
                    <a:pt x="26" y="230"/>
                  </a:lnTo>
                  <a:lnTo>
                    <a:pt x="77" y="281"/>
                  </a:lnTo>
                  <a:lnTo>
                    <a:pt x="153" y="460"/>
                  </a:lnTo>
                  <a:lnTo>
                    <a:pt x="255" y="613"/>
                  </a:lnTo>
                  <a:lnTo>
                    <a:pt x="408" y="740"/>
                  </a:lnTo>
                  <a:lnTo>
                    <a:pt x="561" y="842"/>
                  </a:lnTo>
                  <a:lnTo>
                    <a:pt x="714" y="893"/>
                  </a:lnTo>
                  <a:lnTo>
                    <a:pt x="995" y="893"/>
                  </a:lnTo>
                  <a:lnTo>
                    <a:pt x="1071" y="868"/>
                  </a:lnTo>
                  <a:lnTo>
                    <a:pt x="1148" y="817"/>
                  </a:lnTo>
                  <a:lnTo>
                    <a:pt x="1199" y="766"/>
                  </a:lnTo>
                  <a:lnTo>
                    <a:pt x="1250" y="664"/>
                  </a:lnTo>
                  <a:lnTo>
                    <a:pt x="1250" y="587"/>
                  </a:lnTo>
                  <a:lnTo>
                    <a:pt x="1224" y="511"/>
                  </a:lnTo>
                  <a:lnTo>
                    <a:pt x="1199" y="434"/>
                  </a:lnTo>
                  <a:lnTo>
                    <a:pt x="1071" y="281"/>
                  </a:lnTo>
                  <a:lnTo>
                    <a:pt x="918" y="179"/>
                  </a:lnTo>
                  <a:lnTo>
                    <a:pt x="714" y="103"/>
                  </a:lnTo>
                  <a:lnTo>
                    <a:pt x="510" y="26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2451;p101">
              <a:extLst>
                <a:ext uri="{FF2B5EF4-FFF2-40B4-BE49-F238E27FC236}">
                  <a16:creationId xmlns:a16="http://schemas.microsoft.com/office/drawing/2014/main" id="{A60CB6C0-6131-73E9-84D4-B9B6272C605C}"/>
                </a:ext>
              </a:extLst>
            </p:cNvPr>
            <p:cNvSpPr/>
            <p:nvPr/>
          </p:nvSpPr>
          <p:spPr>
            <a:xfrm>
              <a:off x="7455907" y="2660486"/>
              <a:ext cx="12865" cy="6869"/>
            </a:xfrm>
            <a:custGeom>
              <a:avLst/>
              <a:gdLst/>
              <a:ahLst/>
              <a:cxnLst/>
              <a:rect l="l" t="t" r="r" b="b"/>
              <a:pathLst>
                <a:path w="766" h="409" extrusionOk="0">
                  <a:moveTo>
                    <a:pt x="0" y="0"/>
                  </a:moveTo>
                  <a:lnTo>
                    <a:pt x="51" y="102"/>
                  </a:lnTo>
                  <a:lnTo>
                    <a:pt x="128" y="204"/>
                  </a:lnTo>
                  <a:lnTo>
                    <a:pt x="204" y="281"/>
                  </a:lnTo>
                  <a:lnTo>
                    <a:pt x="306" y="332"/>
                  </a:lnTo>
                  <a:lnTo>
                    <a:pt x="434" y="383"/>
                  </a:lnTo>
                  <a:lnTo>
                    <a:pt x="561" y="408"/>
                  </a:lnTo>
                  <a:lnTo>
                    <a:pt x="689" y="408"/>
                  </a:lnTo>
                  <a:lnTo>
                    <a:pt x="714" y="383"/>
                  </a:lnTo>
                  <a:lnTo>
                    <a:pt x="765" y="332"/>
                  </a:lnTo>
                  <a:lnTo>
                    <a:pt x="765" y="255"/>
                  </a:lnTo>
                  <a:lnTo>
                    <a:pt x="714" y="204"/>
                  </a:lnTo>
                  <a:lnTo>
                    <a:pt x="663" y="153"/>
                  </a:lnTo>
                  <a:lnTo>
                    <a:pt x="612" y="102"/>
                  </a:lnTo>
                  <a:lnTo>
                    <a:pt x="459" y="5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2452;p101">
              <a:extLst>
                <a:ext uri="{FF2B5EF4-FFF2-40B4-BE49-F238E27FC236}">
                  <a16:creationId xmlns:a16="http://schemas.microsoft.com/office/drawing/2014/main" id="{2072555F-0047-768A-CACD-B1692F686FEA}"/>
                </a:ext>
              </a:extLst>
            </p:cNvPr>
            <p:cNvSpPr/>
            <p:nvPr/>
          </p:nvSpPr>
          <p:spPr>
            <a:xfrm>
              <a:off x="7449055" y="2625368"/>
              <a:ext cx="14578" cy="25713"/>
            </a:xfrm>
            <a:custGeom>
              <a:avLst/>
              <a:gdLst/>
              <a:ahLst/>
              <a:cxnLst/>
              <a:rect l="l" t="t" r="r" b="b"/>
              <a:pathLst>
                <a:path w="868" h="1531" extrusionOk="0">
                  <a:moveTo>
                    <a:pt x="740" y="255"/>
                  </a:moveTo>
                  <a:lnTo>
                    <a:pt x="714" y="383"/>
                  </a:lnTo>
                  <a:lnTo>
                    <a:pt x="714" y="510"/>
                  </a:lnTo>
                  <a:lnTo>
                    <a:pt x="714" y="791"/>
                  </a:lnTo>
                  <a:lnTo>
                    <a:pt x="714" y="969"/>
                  </a:lnTo>
                  <a:lnTo>
                    <a:pt x="663" y="1148"/>
                  </a:lnTo>
                  <a:lnTo>
                    <a:pt x="612" y="1250"/>
                  </a:lnTo>
                  <a:lnTo>
                    <a:pt x="561" y="1301"/>
                  </a:lnTo>
                  <a:lnTo>
                    <a:pt x="485" y="1326"/>
                  </a:lnTo>
                  <a:lnTo>
                    <a:pt x="383" y="1301"/>
                  </a:lnTo>
                  <a:lnTo>
                    <a:pt x="332" y="1275"/>
                  </a:lnTo>
                  <a:lnTo>
                    <a:pt x="306" y="1224"/>
                  </a:lnTo>
                  <a:lnTo>
                    <a:pt x="306" y="1122"/>
                  </a:lnTo>
                  <a:lnTo>
                    <a:pt x="332" y="969"/>
                  </a:lnTo>
                  <a:lnTo>
                    <a:pt x="383" y="816"/>
                  </a:lnTo>
                  <a:lnTo>
                    <a:pt x="561" y="510"/>
                  </a:lnTo>
                  <a:lnTo>
                    <a:pt x="740" y="255"/>
                  </a:lnTo>
                  <a:close/>
                  <a:moveTo>
                    <a:pt x="740" y="1"/>
                  </a:moveTo>
                  <a:lnTo>
                    <a:pt x="714" y="26"/>
                  </a:lnTo>
                  <a:lnTo>
                    <a:pt x="510" y="179"/>
                  </a:lnTo>
                  <a:lnTo>
                    <a:pt x="332" y="357"/>
                  </a:lnTo>
                  <a:lnTo>
                    <a:pt x="204" y="561"/>
                  </a:lnTo>
                  <a:lnTo>
                    <a:pt x="77" y="791"/>
                  </a:lnTo>
                  <a:lnTo>
                    <a:pt x="26" y="995"/>
                  </a:lnTo>
                  <a:lnTo>
                    <a:pt x="0" y="1097"/>
                  </a:lnTo>
                  <a:lnTo>
                    <a:pt x="0" y="1199"/>
                  </a:lnTo>
                  <a:lnTo>
                    <a:pt x="26" y="1301"/>
                  </a:lnTo>
                  <a:lnTo>
                    <a:pt x="51" y="1377"/>
                  </a:lnTo>
                  <a:lnTo>
                    <a:pt x="128" y="1454"/>
                  </a:lnTo>
                  <a:lnTo>
                    <a:pt x="230" y="1505"/>
                  </a:lnTo>
                  <a:lnTo>
                    <a:pt x="306" y="1530"/>
                  </a:lnTo>
                  <a:lnTo>
                    <a:pt x="485" y="1530"/>
                  </a:lnTo>
                  <a:lnTo>
                    <a:pt x="561" y="1505"/>
                  </a:lnTo>
                  <a:lnTo>
                    <a:pt x="689" y="1403"/>
                  </a:lnTo>
                  <a:lnTo>
                    <a:pt x="765" y="1326"/>
                  </a:lnTo>
                  <a:lnTo>
                    <a:pt x="791" y="1250"/>
                  </a:lnTo>
                  <a:lnTo>
                    <a:pt x="842" y="1122"/>
                  </a:lnTo>
                  <a:lnTo>
                    <a:pt x="867" y="995"/>
                  </a:lnTo>
                  <a:lnTo>
                    <a:pt x="867" y="740"/>
                  </a:lnTo>
                  <a:lnTo>
                    <a:pt x="842" y="485"/>
                  </a:lnTo>
                  <a:lnTo>
                    <a:pt x="816" y="230"/>
                  </a:lnTo>
                  <a:lnTo>
                    <a:pt x="816" y="204"/>
                  </a:lnTo>
                  <a:lnTo>
                    <a:pt x="791" y="204"/>
                  </a:lnTo>
                  <a:lnTo>
                    <a:pt x="816" y="153"/>
                  </a:lnTo>
                  <a:lnTo>
                    <a:pt x="842" y="128"/>
                  </a:lnTo>
                  <a:lnTo>
                    <a:pt x="842" y="102"/>
                  </a:lnTo>
                  <a:lnTo>
                    <a:pt x="842" y="5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2453;p101">
              <a:extLst>
                <a:ext uri="{FF2B5EF4-FFF2-40B4-BE49-F238E27FC236}">
                  <a16:creationId xmlns:a16="http://schemas.microsoft.com/office/drawing/2014/main" id="{905597D5-9C0C-A7E8-E9A5-57D13074EC0F}"/>
                </a:ext>
              </a:extLst>
            </p:cNvPr>
            <p:cNvSpPr/>
            <p:nvPr/>
          </p:nvSpPr>
          <p:spPr>
            <a:xfrm>
              <a:off x="7409235" y="2453659"/>
              <a:ext cx="33405" cy="32129"/>
            </a:xfrm>
            <a:custGeom>
              <a:avLst/>
              <a:gdLst/>
              <a:ahLst/>
              <a:cxnLst/>
              <a:rect l="l" t="t" r="r" b="b"/>
              <a:pathLst>
                <a:path w="1989" h="1913" extrusionOk="0">
                  <a:moveTo>
                    <a:pt x="1147" y="332"/>
                  </a:moveTo>
                  <a:lnTo>
                    <a:pt x="1300" y="358"/>
                  </a:lnTo>
                  <a:lnTo>
                    <a:pt x="1504" y="409"/>
                  </a:lnTo>
                  <a:lnTo>
                    <a:pt x="1581" y="460"/>
                  </a:lnTo>
                  <a:lnTo>
                    <a:pt x="1632" y="511"/>
                  </a:lnTo>
                  <a:lnTo>
                    <a:pt x="1657" y="587"/>
                  </a:lnTo>
                  <a:lnTo>
                    <a:pt x="1657" y="715"/>
                  </a:lnTo>
                  <a:lnTo>
                    <a:pt x="1606" y="791"/>
                  </a:lnTo>
                  <a:lnTo>
                    <a:pt x="1530" y="842"/>
                  </a:lnTo>
                  <a:lnTo>
                    <a:pt x="1428" y="868"/>
                  </a:lnTo>
                  <a:lnTo>
                    <a:pt x="1326" y="868"/>
                  </a:lnTo>
                  <a:lnTo>
                    <a:pt x="1096" y="842"/>
                  </a:lnTo>
                  <a:lnTo>
                    <a:pt x="943" y="791"/>
                  </a:lnTo>
                  <a:lnTo>
                    <a:pt x="842" y="817"/>
                  </a:lnTo>
                  <a:lnTo>
                    <a:pt x="765" y="868"/>
                  </a:lnTo>
                  <a:lnTo>
                    <a:pt x="740" y="944"/>
                  </a:lnTo>
                  <a:lnTo>
                    <a:pt x="740" y="970"/>
                  </a:lnTo>
                  <a:lnTo>
                    <a:pt x="765" y="1021"/>
                  </a:lnTo>
                  <a:lnTo>
                    <a:pt x="867" y="1148"/>
                  </a:lnTo>
                  <a:lnTo>
                    <a:pt x="943" y="1301"/>
                  </a:lnTo>
                  <a:lnTo>
                    <a:pt x="943" y="1377"/>
                  </a:lnTo>
                  <a:lnTo>
                    <a:pt x="943" y="1454"/>
                  </a:lnTo>
                  <a:lnTo>
                    <a:pt x="918" y="1530"/>
                  </a:lnTo>
                  <a:lnTo>
                    <a:pt x="867" y="1581"/>
                  </a:lnTo>
                  <a:lnTo>
                    <a:pt x="765" y="1632"/>
                  </a:lnTo>
                  <a:lnTo>
                    <a:pt x="638" y="1632"/>
                  </a:lnTo>
                  <a:lnTo>
                    <a:pt x="536" y="1581"/>
                  </a:lnTo>
                  <a:lnTo>
                    <a:pt x="434" y="1530"/>
                  </a:lnTo>
                  <a:lnTo>
                    <a:pt x="332" y="1428"/>
                  </a:lnTo>
                  <a:lnTo>
                    <a:pt x="281" y="1326"/>
                  </a:lnTo>
                  <a:lnTo>
                    <a:pt x="230" y="1199"/>
                  </a:lnTo>
                  <a:lnTo>
                    <a:pt x="230" y="1046"/>
                  </a:lnTo>
                  <a:lnTo>
                    <a:pt x="230" y="766"/>
                  </a:lnTo>
                  <a:lnTo>
                    <a:pt x="230" y="485"/>
                  </a:lnTo>
                  <a:lnTo>
                    <a:pt x="459" y="409"/>
                  </a:lnTo>
                  <a:lnTo>
                    <a:pt x="689" y="358"/>
                  </a:lnTo>
                  <a:lnTo>
                    <a:pt x="918" y="332"/>
                  </a:lnTo>
                  <a:close/>
                  <a:moveTo>
                    <a:pt x="1045" y="1"/>
                  </a:moveTo>
                  <a:lnTo>
                    <a:pt x="791" y="26"/>
                  </a:lnTo>
                  <a:lnTo>
                    <a:pt x="536" y="77"/>
                  </a:lnTo>
                  <a:lnTo>
                    <a:pt x="281" y="128"/>
                  </a:lnTo>
                  <a:lnTo>
                    <a:pt x="77" y="205"/>
                  </a:lnTo>
                  <a:lnTo>
                    <a:pt x="26" y="256"/>
                  </a:lnTo>
                  <a:lnTo>
                    <a:pt x="26" y="332"/>
                  </a:lnTo>
                  <a:lnTo>
                    <a:pt x="26" y="409"/>
                  </a:lnTo>
                  <a:lnTo>
                    <a:pt x="77" y="460"/>
                  </a:lnTo>
                  <a:lnTo>
                    <a:pt x="26" y="689"/>
                  </a:lnTo>
                  <a:lnTo>
                    <a:pt x="0" y="919"/>
                  </a:lnTo>
                  <a:lnTo>
                    <a:pt x="0" y="1148"/>
                  </a:lnTo>
                  <a:lnTo>
                    <a:pt x="26" y="1352"/>
                  </a:lnTo>
                  <a:lnTo>
                    <a:pt x="102" y="1556"/>
                  </a:lnTo>
                  <a:lnTo>
                    <a:pt x="153" y="1632"/>
                  </a:lnTo>
                  <a:lnTo>
                    <a:pt x="204" y="1734"/>
                  </a:lnTo>
                  <a:lnTo>
                    <a:pt x="281" y="1785"/>
                  </a:lnTo>
                  <a:lnTo>
                    <a:pt x="383" y="1836"/>
                  </a:lnTo>
                  <a:lnTo>
                    <a:pt x="485" y="1887"/>
                  </a:lnTo>
                  <a:lnTo>
                    <a:pt x="612" y="1913"/>
                  </a:lnTo>
                  <a:lnTo>
                    <a:pt x="791" y="1913"/>
                  </a:lnTo>
                  <a:lnTo>
                    <a:pt x="943" y="1887"/>
                  </a:lnTo>
                  <a:lnTo>
                    <a:pt x="1071" y="1811"/>
                  </a:lnTo>
                  <a:lnTo>
                    <a:pt x="1173" y="1683"/>
                  </a:lnTo>
                  <a:lnTo>
                    <a:pt x="1249" y="1556"/>
                  </a:lnTo>
                  <a:lnTo>
                    <a:pt x="1275" y="1428"/>
                  </a:lnTo>
                  <a:lnTo>
                    <a:pt x="1249" y="1301"/>
                  </a:lnTo>
                  <a:lnTo>
                    <a:pt x="1198" y="1148"/>
                  </a:lnTo>
                  <a:lnTo>
                    <a:pt x="1198" y="1148"/>
                  </a:lnTo>
                  <a:lnTo>
                    <a:pt x="1351" y="1174"/>
                  </a:lnTo>
                  <a:lnTo>
                    <a:pt x="1504" y="1148"/>
                  </a:lnTo>
                  <a:lnTo>
                    <a:pt x="1632" y="1097"/>
                  </a:lnTo>
                  <a:lnTo>
                    <a:pt x="1785" y="1021"/>
                  </a:lnTo>
                  <a:lnTo>
                    <a:pt x="1912" y="868"/>
                  </a:lnTo>
                  <a:lnTo>
                    <a:pt x="1938" y="791"/>
                  </a:lnTo>
                  <a:lnTo>
                    <a:pt x="1989" y="715"/>
                  </a:lnTo>
                  <a:lnTo>
                    <a:pt x="1989" y="613"/>
                  </a:lnTo>
                  <a:lnTo>
                    <a:pt x="1989" y="511"/>
                  </a:lnTo>
                  <a:lnTo>
                    <a:pt x="1963" y="434"/>
                  </a:lnTo>
                  <a:lnTo>
                    <a:pt x="1912" y="332"/>
                  </a:lnTo>
                  <a:lnTo>
                    <a:pt x="1836" y="256"/>
                  </a:lnTo>
                  <a:lnTo>
                    <a:pt x="1759" y="179"/>
                  </a:lnTo>
                  <a:lnTo>
                    <a:pt x="1657" y="103"/>
                  </a:lnTo>
                  <a:lnTo>
                    <a:pt x="1555" y="52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2454;p101">
              <a:extLst>
                <a:ext uri="{FF2B5EF4-FFF2-40B4-BE49-F238E27FC236}">
                  <a16:creationId xmlns:a16="http://schemas.microsoft.com/office/drawing/2014/main" id="{C16D17B1-91D5-310A-4D3D-8C61BAF6C51A}"/>
                </a:ext>
              </a:extLst>
            </p:cNvPr>
            <p:cNvSpPr/>
            <p:nvPr/>
          </p:nvSpPr>
          <p:spPr>
            <a:xfrm>
              <a:off x="7413081" y="2459235"/>
              <a:ext cx="24000" cy="21850"/>
            </a:xfrm>
            <a:custGeom>
              <a:avLst/>
              <a:gdLst/>
              <a:ahLst/>
              <a:cxnLst/>
              <a:rect l="l" t="t" r="r" b="b"/>
              <a:pathLst>
                <a:path w="1429" h="1301" extrusionOk="0">
                  <a:moveTo>
                    <a:pt x="689" y="0"/>
                  </a:moveTo>
                  <a:lnTo>
                    <a:pt x="460" y="26"/>
                  </a:lnTo>
                  <a:lnTo>
                    <a:pt x="230" y="77"/>
                  </a:lnTo>
                  <a:lnTo>
                    <a:pt x="1" y="153"/>
                  </a:lnTo>
                  <a:lnTo>
                    <a:pt x="1" y="434"/>
                  </a:lnTo>
                  <a:lnTo>
                    <a:pt x="1" y="714"/>
                  </a:lnTo>
                  <a:lnTo>
                    <a:pt x="1" y="867"/>
                  </a:lnTo>
                  <a:lnTo>
                    <a:pt x="52" y="994"/>
                  </a:lnTo>
                  <a:lnTo>
                    <a:pt x="103" y="1096"/>
                  </a:lnTo>
                  <a:lnTo>
                    <a:pt x="205" y="1198"/>
                  </a:lnTo>
                  <a:lnTo>
                    <a:pt x="307" y="1249"/>
                  </a:lnTo>
                  <a:lnTo>
                    <a:pt x="409" y="1300"/>
                  </a:lnTo>
                  <a:lnTo>
                    <a:pt x="536" y="1300"/>
                  </a:lnTo>
                  <a:lnTo>
                    <a:pt x="638" y="1249"/>
                  </a:lnTo>
                  <a:lnTo>
                    <a:pt x="689" y="1198"/>
                  </a:lnTo>
                  <a:lnTo>
                    <a:pt x="714" y="1122"/>
                  </a:lnTo>
                  <a:lnTo>
                    <a:pt x="714" y="1045"/>
                  </a:lnTo>
                  <a:lnTo>
                    <a:pt x="714" y="969"/>
                  </a:lnTo>
                  <a:lnTo>
                    <a:pt x="638" y="816"/>
                  </a:lnTo>
                  <a:lnTo>
                    <a:pt x="536" y="689"/>
                  </a:lnTo>
                  <a:lnTo>
                    <a:pt x="511" y="638"/>
                  </a:lnTo>
                  <a:lnTo>
                    <a:pt x="511" y="612"/>
                  </a:lnTo>
                  <a:lnTo>
                    <a:pt x="536" y="536"/>
                  </a:lnTo>
                  <a:lnTo>
                    <a:pt x="613" y="485"/>
                  </a:lnTo>
                  <a:lnTo>
                    <a:pt x="714" y="459"/>
                  </a:lnTo>
                  <a:lnTo>
                    <a:pt x="867" y="510"/>
                  </a:lnTo>
                  <a:lnTo>
                    <a:pt x="1097" y="536"/>
                  </a:lnTo>
                  <a:lnTo>
                    <a:pt x="1199" y="536"/>
                  </a:lnTo>
                  <a:lnTo>
                    <a:pt x="1301" y="510"/>
                  </a:lnTo>
                  <a:lnTo>
                    <a:pt x="1377" y="459"/>
                  </a:lnTo>
                  <a:lnTo>
                    <a:pt x="1428" y="383"/>
                  </a:lnTo>
                  <a:lnTo>
                    <a:pt x="1428" y="255"/>
                  </a:lnTo>
                  <a:lnTo>
                    <a:pt x="1403" y="179"/>
                  </a:lnTo>
                  <a:lnTo>
                    <a:pt x="1352" y="128"/>
                  </a:lnTo>
                  <a:lnTo>
                    <a:pt x="1275" y="77"/>
                  </a:lnTo>
                  <a:lnTo>
                    <a:pt x="1071" y="26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2455;p101">
              <a:extLst>
                <a:ext uri="{FF2B5EF4-FFF2-40B4-BE49-F238E27FC236}">
                  <a16:creationId xmlns:a16="http://schemas.microsoft.com/office/drawing/2014/main" id="{615A0959-0AB9-1326-504E-496DCCBAC517}"/>
                </a:ext>
              </a:extLst>
            </p:cNvPr>
            <p:cNvSpPr/>
            <p:nvPr/>
          </p:nvSpPr>
          <p:spPr>
            <a:xfrm>
              <a:off x="7376257" y="1340094"/>
              <a:ext cx="60395" cy="17987"/>
            </a:xfrm>
            <a:custGeom>
              <a:avLst/>
              <a:gdLst/>
              <a:ahLst/>
              <a:cxnLst/>
              <a:rect l="l" t="t" r="r" b="b"/>
              <a:pathLst>
                <a:path w="3596" h="1071" extrusionOk="0">
                  <a:moveTo>
                    <a:pt x="3596" y="0"/>
                  </a:moveTo>
                  <a:lnTo>
                    <a:pt x="3111" y="77"/>
                  </a:lnTo>
                  <a:lnTo>
                    <a:pt x="2653" y="179"/>
                  </a:lnTo>
                  <a:lnTo>
                    <a:pt x="2194" y="281"/>
                  </a:lnTo>
                  <a:lnTo>
                    <a:pt x="1735" y="408"/>
                  </a:lnTo>
                  <a:lnTo>
                    <a:pt x="1301" y="536"/>
                  </a:lnTo>
                  <a:lnTo>
                    <a:pt x="868" y="688"/>
                  </a:lnTo>
                  <a:lnTo>
                    <a:pt x="434" y="867"/>
                  </a:lnTo>
                  <a:lnTo>
                    <a:pt x="1" y="1071"/>
                  </a:lnTo>
                  <a:lnTo>
                    <a:pt x="256" y="1020"/>
                  </a:lnTo>
                  <a:lnTo>
                    <a:pt x="536" y="994"/>
                  </a:lnTo>
                  <a:lnTo>
                    <a:pt x="1148" y="943"/>
                  </a:lnTo>
                  <a:lnTo>
                    <a:pt x="1505" y="892"/>
                  </a:lnTo>
                  <a:lnTo>
                    <a:pt x="1811" y="816"/>
                  </a:lnTo>
                  <a:lnTo>
                    <a:pt x="2143" y="714"/>
                  </a:lnTo>
                  <a:lnTo>
                    <a:pt x="2423" y="612"/>
                  </a:lnTo>
                  <a:lnTo>
                    <a:pt x="3009" y="306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2456;p101">
              <a:extLst>
                <a:ext uri="{FF2B5EF4-FFF2-40B4-BE49-F238E27FC236}">
                  <a16:creationId xmlns:a16="http://schemas.microsoft.com/office/drawing/2014/main" id="{BA79F4BF-9249-5EEC-E4AA-B1D5A55310E6}"/>
                </a:ext>
              </a:extLst>
            </p:cNvPr>
            <p:cNvSpPr/>
            <p:nvPr/>
          </p:nvSpPr>
          <p:spPr>
            <a:xfrm>
              <a:off x="7386109" y="2632220"/>
              <a:ext cx="25713" cy="33422"/>
            </a:xfrm>
            <a:custGeom>
              <a:avLst/>
              <a:gdLst/>
              <a:ahLst/>
              <a:cxnLst/>
              <a:rect l="l" t="t" r="r" b="b"/>
              <a:pathLst>
                <a:path w="1531" h="1990" extrusionOk="0">
                  <a:moveTo>
                    <a:pt x="995" y="306"/>
                  </a:moveTo>
                  <a:lnTo>
                    <a:pt x="1046" y="332"/>
                  </a:lnTo>
                  <a:lnTo>
                    <a:pt x="1071" y="357"/>
                  </a:lnTo>
                  <a:lnTo>
                    <a:pt x="1122" y="434"/>
                  </a:lnTo>
                  <a:lnTo>
                    <a:pt x="1148" y="510"/>
                  </a:lnTo>
                  <a:lnTo>
                    <a:pt x="1148" y="587"/>
                  </a:lnTo>
                  <a:lnTo>
                    <a:pt x="1199" y="1122"/>
                  </a:lnTo>
                  <a:lnTo>
                    <a:pt x="1199" y="1377"/>
                  </a:lnTo>
                  <a:lnTo>
                    <a:pt x="1250" y="1632"/>
                  </a:lnTo>
                  <a:lnTo>
                    <a:pt x="1020" y="1709"/>
                  </a:lnTo>
                  <a:lnTo>
                    <a:pt x="689" y="1709"/>
                  </a:lnTo>
                  <a:lnTo>
                    <a:pt x="561" y="1683"/>
                  </a:lnTo>
                  <a:lnTo>
                    <a:pt x="459" y="1632"/>
                  </a:lnTo>
                  <a:lnTo>
                    <a:pt x="357" y="1581"/>
                  </a:lnTo>
                  <a:lnTo>
                    <a:pt x="485" y="1479"/>
                  </a:lnTo>
                  <a:lnTo>
                    <a:pt x="612" y="1428"/>
                  </a:lnTo>
                  <a:lnTo>
                    <a:pt x="740" y="1377"/>
                  </a:lnTo>
                  <a:lnTo>
                    <a:pt x="867" y="1326"/>
                  </a:lnTo>
                  <a:lnTo>
                    <a:pt x="944" y="1301"/>
                  </a:lnTo>
                  <a:lnTo>
                    <a:pt x="969" y="1250"/>
                  </a:lnTo>
                  <a:lnTo>
                    <a:pt x="995" y="1173"/>
                  </a:lnTo>
                  <a:lnTo>
                    <a:pt x="969" y="1122"/>
                  </a:lnTo>
                  <a:lnTo>
                    <a:pt x="893" y="969"/>
                  </a:lnTo>
                  <a:lnTo>
                    <a:pt x="816" y="816"/>
                  </a:lnTo>
                  <a:lnTo>
                    <a:pt x="765" y="663"/>
                  </a:lnTo>
                  <a:lnTo>
                    <a:pt x="765" y="587"/>
                  </a:lnTo>
                  <a:lnTo>
                    <a:pt x="791" y="510"/>
                  </a:lnTo>
                  <a:lnTo>
                    <a:pt x="816" y="434"/>
                  </a:lnTo>
                  <a:lnTo>
                    <a:pt x="867" y="383"/>
                  </a:lnTo>
                  <a:lnTo>
                    <a:pt x="918" y="332"/>
                  </a:lnTo>
                  <a:lnTo>
                    <a:pt x="995" y="306"/>
                  </a:lnTo>
                  <a:close/>
                  <a:moveTo>
                    <a:pt x="1020" y="0"/>
                  </a:moveTo>
                  <a:lnTo>
                    <a:pt x="867" y="51"/>
                  </a:lnTo>
                  <a:lnTo>
                    <a:pt x="714" y="128"/>
                  </a:lnTo>
                  <a:lnTo>
                    <a:pt x="612" y="230"/>
                  </a:lnTo>
                  <a:lnTo>
                    <a:pt x="536" y="357"/>
                  </a:lnTo>
                  <a:lnTo>
                    <a:pt x="510" y="459"/>
                  </a:lnTo>
                  <a:lnTo>
                    <a:pt x="485" y="536"/>
                  </a:lnTo>
                  <a:lnTo>
                    <a:pt x="510" y="740"/>
                  </a:lnTo>
                  <a:lnTo>
                    <a:pt x="561" y="918"/>
                  </a:lnTo>
                  <a:lnTo>
                    <a:pt x="638" y="1097"/>
                  </a:lnTo>
                  <a:lnTo>
                    <a:pt x="459" y="1148"/>
                  </a:lnTo>
                  <a:lnTo>
                    <a:pt x="306" y="1250"/>
                  </a:lnTo>
                  <a:lnTo>
                    <a:pt x="153" y="1352"/>
                  </a:lnTo>
                  <a:lnTo>
                    <a:pt x="26" y="1479"/>
                  </a:lnTo>
                  <a:lnTo>
                    <a:pt x="0" y="1530"/>
                  </a:lnTo>
                  <a:lnTo>
                    <a:pt x="0" y="1581"/>
                  </a:lnTo>
                  <a:lnTo>
                    <a:pt x="0" y="1632"/>
                  </a:lnTo>
                  <a:lnTo>
                    <a:pt x="26" y="1683"/>
                  </a:lnTo>
                  <a:lnTo>
                    <a:pt x="179" y="1811"/>
                  </a:lnTo>
                  <a:lnTo>
                    <a:pt x="332" y="1887"/>
                  </a:lnTo>
                  <a:lnTo>
                    <a:pt x="510" y="1938"/>
                  </a:lnTo>
                  <a:lnTo>
                    <a:pt x="663" y="1989"/>
                  </a:lnTo>
                  <a:lnTo>
                    <a:pt x="842" y="1964"/>
                  </a:lnTo>
                  <a:lnTo>
                    <a:pt x="1020" y="1938"/>
                  </a:lnTo>
                  <a:lnTo>
                    <a:pt x="1173" y="1862"/>
                  </a:lnTo>
                  <a:lnTo>
                    <a:pt x="1352" y="1760"/>
                  </a:lnTo>
                  <a:lnTo>
                    <a:pt x="1403" y="1785"/>
                  </a:lnTo>
                  <a:lnTo>
                    <a:pt x="1454" y="1760"/>
                  </a:lnTo>
                  <a:lnTo>
                    <a:pt x="1479" y="1709"/>
                  </a:lnTo>
                  <a:lnTo>
                    <a:pt x="1505" y="1658"/>
                  </a:lnTo>
                  <a:lnTo>
                    <a:pt x="1530" y="1479"/>
                  </a:lnTo>
                  <a:lnTo>
                    <a:pt x="1505" y="1326"/>
                  </a:lnTo>
                  <a:lnTo>
                    <a:pt x="1479" y="995"/>
                  </a:lnTo>
                  <a:lnTo>
                    <a:pt x="1454" y="714"/>
                  </a:lnTo>
                  <a:lnTo>
                    <a:pt x="1428" y="434"/>
                  </a:lnTo>
                  <a:lnTo>
                    <a:pt x="1403" y="255"/>
                  </a:lnTo>
                  <a:lnTo>
                    <a:pt x="1301" y="128"/>
                  </a:lnTo>
                  <a:lnTo>
                    <a:pt x="1250" y="77"/>
                  </a:lnTo>
                  <a:lnTo>
                    <a:pt x="1173" y="26"/>
                  </a:lnTo>
                  <a:lnTo>
                    <a:pt x="1097" y="2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2457;p101">
              <a:extLst>
                <a:ext uri="{FF2B5EF4-FFF2-40B4-BE49-F238E27FC236}">
                  <a16:creationId xmlns:a16="http://schemas.microsoft.com/office/drawing/2014/main" id="{AFF7CD71-DFB3-B6E8-F64D-068E68ED4278}"/>
                </a:ext>
              </a:extLst>
            </p:cNvPr>
            <p:cNvSpPr/>
            <p:nvPr/>
          </p:nvSpPr>
          <p:spPr>
            <a:xfrm>
              <a:off x="7392104" y="2637360"/>
              <a:ext cx="14998" cy="23563"/>
            </a:xfrm>
            <a:custGeom>
              <a:avLst/>
              <a:gdLst/>
              <a:ahLst/>
              <a:cxnLst/>
              <a:rect l="l" t="t" r="r" b="b"/>
              <a:pathLst>
                <a:path w="893" h="1403" extrusionOk="0">
                  <a:moveTo>
                    <a:pt x="638" y="0"/>
                  </a:moveTo>
                  <a:lnTo>
                    <a:pt x="561" y="26"/>
                  </a:lnTo>
                  <a:lnTo>
                    <a:pt x="510" y="77"/>
                  </a:lnTo>
                  <a:lnTo>
                    <a:pt x="459" y="128"/>
                  </a:lnTo>
                  <a:lnTo>
                    <a:pt x="434" y="204"/>
                  </a:lnTo>
                  <a:lnTo>
                    <a:pt x="408" y="281"/>
                  </a:lnTo>
                  <a:lnTo>
                    <a:pt x="408" y="357"/>
                  </a:lnTo>
                  <a:lnTo>
                    <a:pt x="459" y="510"/>
                  </a:lnTo>
                  <a:lnTo>
                    <a:pt x="536" y="663"/>
                  </a:lnTo>
                  <a:lnTo>
                    <a:pt x="612" y="816"/>
                  </a:lnTo>
                  <a:lnTo>
                    <a:pt x="638" y="867"/>
                  </a:lnTo>
                  <a:lnTo>
                    <a:pt x="612" y="944"/>
                  </a:lnTo>
                  <a:lnTo>
                    <a:pt x="587" y="995"/>
                  </a:lnTo>
                  <a:lnTo>
                    <a:pt x="510" y="1020"/>
                  </a:lnTo>
                  <a:lnTo>
                    <a:pt x="383" y="1071"/>
                  </a:lnTo>
                  <a:lnTo>
                    <a:pt x="255" y="1122"/>
                  </a:lnTo>
                  <a:lnTo>
                    <a:pt x="128" y="1173"/>
                  </a:lnTo>
                  <a:lnTo>
                    <a:pt x="0" y="1275"/>
                  </a:lnTo>
                  <a:lnTo>
                    <a:pt x="102" y="1326"/>
                  </a:lnTo>
                  <a:lnTo>
                    <a:pt x="204" y="1377"/>
                  </a:lnTo>
                  <a:lnTo>
                    <a:pt x="332" y="1403"/>
                  </a:lnTo>
                  <a:lnTo>
                    <a:pt x="663" y="1403"/>
                  </a:lnTo>
                  <a:lnTo>
                    <a:pt x="893" y="1326"/>
                  </a:lnTo>
                  <a:lnTo>
                    <a:pt x="842" y="1071"/>
                  </a:lnTo>
                  <a:lnTo>
                    <a:pt x="842" y="816"/>
                  </a:lnTo>
                  <a:lnTo>
                    <a:pt x="791" y="281"/>
                  </a:lnTo>
                  <a:lnTo>
                    <a:pt x="791" y="204"/>
                  </a:lnTo>
                  <a:lnTo>
                    <a:pt x="765" y="128"/>
                  </a:lnTo>
                  <a:lnTo>
                    <a:pt x="714" y="51"/>
                  </a:lnTo>
                  <a:lnTo>
                    <a:pt x="689" y="2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2458;p101">
              <a:extLst>
                <a:ext uri="{FF2B5EF4-FFF2-40B4-BE49-F238E27FC236}">
                  <a16:creationId xmlns:a16="http://schemas.microsoft.com/office/drawing/2014/main" id="{AB7CACDD-E24F-DA82-B22A-BC77C5DFBE93}"/>
                </a:ext>
              </a:extLst>
            </p:cNvPr>
            <p:cNvSpPr/>
            <p:nvPr/>
          </p:nvSpPr>
          <p:spPr>
            <a:xfrm>
              <a:off x="7388242" y="1404578"/>
              <a:ext cx="14578" cy="24000"/>
            </a:xfrm>
            <a:custGeom>
              <a:avLst/>
              <a:gdLst/>
              <a:ahLst/>
              <a:cxnLst/>
              <a:rect l="l" t="t" r="r" b="b"/>
              <a:pathLst>
                <a:path w="868" h="1429" extrusionOk="0">
                  <a:moveTo>
                    <a:pt x="230" y="409"/>
                  </a:moveTo>
                  <a:lnTo>
                    <a:pt x="383" y="562"/>
                  </a:lnTo>
                  <a:lnTo>
                    <a:pt x="511" y="715"/>
                  </a:lnTo>
                  <a:lnTo>
                    <a:pt x="562" y="817"/>
                  </a:lnTo>
                  <a:lnTo>
                    <a:pt x="587" y="893"/>
                  </a:lnTo>
                  <a:lnTo>
                    <a:pt x="587" y="970"/>
                  </a:lnTo>
                  <a:lnTo>
                    <a:pt x="562" y="1072"/>
                  </a:lnTo>
                  <a:lnTo>
                    <a:pt x="511" y="1123"/>
                  </a:lnTo>
                  <a:lnTo>
                    <a:pt x="460" y="1148"/>
                  </a:lnTo>
                  <a:lnTo>
                    <a:pt x="409" y="1123"/>
                  </a:lnTo>
                  <a:lnTo>
                    <a:pt x="358" y="1046"/>
                  </a:lnTo>
                  <a:lnTo>
                    <a:pt x="281" y="868"/>
                  </a:lnTo>
                  <a:lnTo>
                    <a:pt x="230" y="740"/>
                  </a:lnTo>
                  <a:lnTo>
                    <a:pt x="230" y="562"/>
                  </a:lnTo>
                  <a:lnTo>
                    <a:pt x="230" y="409"/>
                  </a:lnTo>
                  <a:close/>
                  <a:moveTo>
                    <a:pt x="179" y="1"/>
                  </a:moveTo>
                  <a:lnTo>
                    <a:pt x="128" y="26"/>
                  </a:lnTo>
                  <a:lnTo>
                    <a:pt x="103" y="52"/>
                  </a:lnTo>
                  <a:lnTo>
                    <a:pt x="77" y="103"/>
                  </a:lnTo>
                  <a:lnTo>
                    <a:pt x="52" y="154"/>
                  </a:lnTo>
                  <a:lnTo>
                    <a:pt x="77" y="205"/>
                  </a:lnTo>
                  <a:lnTo>
                    <a:pt x="77" y="230"/>
                  </a:lnTo>
                  <a:lnTo>
                    <a:pt x="26" y="409"/>
                  </a:lnTo>
                  <a:lnTo>
                    <a:pt x="1" y="613"/>
                  </a:lnTo>
                  <a:lnTo>
                    <a:pt x="1" y="791"/>
                  </a:lnTo>
                  <a:lnTo>
                    <a:pt x="26" y="995"/>
                  </a:lnTo>
                  <a:lnTo>
                    <a:pt x="103" y="1174"/>
                  </a:lnTo>
                  <a:lnTo>
                    <a:pt x="230" y="1327"/>
                  </a:lnTo>
                  <a:lnTo>
                    <a:pt x="281" y="1378"/>
                  </a:lnTo>
                  <a:lnTo>
                    <a:pt x="358" y="1429"/>
                  </a:lnTo>
                  <a:lnTo>
                    <a:pt x="562" y="1429"/>
                  </a:lnTo>
                  <a:lnTo>
                    <a:pt x="638" y="1403"/>
                  </a:lnTo>
                  <a:lnTo>
                    <a:pt x="715" y="1352"/>
                  </a:lnTo>
                  <a:lnTo>
                    <a:pt x="766" y="1276"/>
                  </a:lnTo>
                  <a:lnTo>
                    <a:pt x="817" y="1199"/>
                  </a:lnTo>
                  <a:lnTo>
                    <a:pt x="868" y="1021"/>
                  </a:lnTo>
                  <a:lnTo>
                    <a:pt x="868" y="868"/>
                  </a:lnTo>
                  <a:lnTo>
                    <a:pt x="842" y="740"/>
                  </a:lnTo>
                  <a:lnTo>
                    <a:pt x="791" y="638"/>
                  </a:lnTo>
                  <a:lnTo>
                    <a:pt x="638" y="434"/>
                  </a:lnTo>
                  <a:lnTo>
                    <a:pt x="485" y="256"/>
                  </a:lnTo>
                  <a:lnTo>
                    <a:pt x="332" y="77"/>
                  </a:lnTo>
                  <a:lnTo>
                    <a:pt x="281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2459;p101">
              <a:extLst>
                <a:ext uri="{FF2B5EF4-FFF2-40B4-BE49-F238E27FC236}">
                  <a16:creationId xmlns:a16="http://schemas.microsoft.com/office/drawing/2014/main" id="{E0F089FF-C81C-6AC9-0011-B483E896D31E}"/>
                </a:ext>
              </a:extLst>
            </p:cNvPr>
            <p:cNvSpPr/>
            <p:nvPr/>
          </p:nvSpPr>
          <p:spPr>
            <a:xfrm>
              <a:off x="7369415" y="2516186"/>
              <a:ext cx="33842" cy="28266"/>
            </a:xfrm>
            <a:custGeom>
              <a:avLst/>
              <a:gdLst/>
              <a:ahLst/>
              <a:cxnLst/>
              <a:rect l="l" t="t" r="r" b="b"/>
              <a:pathLst>
                <a:path w="2015" h="1683" extrusionOk="0">
                  <a:moveTo>
                    <a:pt x="1504" y="357"/>
                  </a:moveTo>
                  <a:lnTo>
                    <a:pt x="1555" y="383"/>
                  </a:lnTo>
                  <a:lnTo>
                    <a:pt x="1606" y="408"/>
                  </a:lnTo>
                  <a:lnTo>
                    <a:pt x="1657" y="459"/>
                  </a:lnTo>
                  <a:lnTo>
                    <a:pt x="1708" y="561"/>
                  </a:lnTo>
                  <a:lnTo>
                    <a:pt x="1708" y="663"/>
                  </a:lnTo>
                  <a:lnTo>
                    <a:pt x="1708" y="765"/>
                  </a:lnTo>
                  <a:lnTo>
                    <a:pt x="1683" y="841"/>
                  </a:lnTo>
                  <a:lnTo>
                    <a:pt x="1581" y="1045"/>
                  </a:lnTo>
                  <a:lnTo>
                    <a:pt x="1479" y="1224"/>
                  </a:lnTo>
                  <a:lnTo>
                    <a:pt x="1453" y="1326"/>
                  </a:lnTo>
                  <a:lnTo>
                    <a:pt x="1479" y="1402"/>
                  </a:lnTo>
                  <a:lnTo>
                    <a:pt x="1249" y="1428"/>
                  </a:lnTo>
                  <a:lnTo>
                    <a:pt x="994" y="1402"/>
                  </a:lnTo>
                  <a:lnTo>
                    <a:pt x="765" y="1351"/>
                  </a:lnTo>
                  <a:lnTo>
                    <a:pt x="561" y="1249"/>
                  </a:lnTo>
                  <a:lnTo>
                    <a:pt x="484" y="1198"/>
                  </a:lnTo>
                  <a:lnTo>
                    <a:pt x="433" y="1096"/>
                  </a:lnTo>
                  <a:lnTo>
                    <a:pt x="408" y="994"/>
                  </a:lnTo>
                  <a:lnTo>
                    <a:pt x="408" y="969"/>
                  </a:lnTo>
                  <a:lnTo>
                    <a:pt x="459" y="918"/>
                  </a:lnTo>
                  <a:lnTo>
                    <a:pt x="510" y="918"/>
                  </a:lnTo>
                  <a:lnTo>
                    <a:pt x="561" y="943"/>
                  </a:lnTo>
                  <a:lnTo>
                    <a:pt x="688" y="969"/>
                  </a:lnTo>
                  <a:lnTo>
                    <a:pt x="918" y="1045"/>
                  </a:lnTo>
                  <a:lnTo>
                    <a:pt x="1147" y="1045"/>
                  </a:lnTo>
                  <a:lnTo>
                    <a:pt x="1224" y="1020"/>
                  </a:lnTo>
                  <a:lnTo>
                    <a:pt x="1275" y="994"/>
                  </a:lnTo>
                  <a:lnTo>
                    <a:pt x="1300" y="918"/>
                  </a:lnTo>
                  <a:lnTo>
                    <a:pt x="1300" y="841"/>
                  </a:lnTo>
                  <a:lnTo>
                    <a:pt x="1275" y="714"/>
                  </a:lnTo>
                  <a:lnTo>
                    <a:pt x="1275" y="561"/>
                  </a:lnTo>
                  <a:lnTo>
                    <a:pt x="1300" y="485"/>
                  </a:lnTo>
                  <a:lnTo>
                    <a:pt x="1351" y="434"/>
                  </a:lnTo>
                  <a:lnTo>
                    <a:pt x="1377" y="408"/>
                  </a:lnTo>
                  <a:lnTo>
                    <a:pt x="1453" y="383"/>
                  </a:lnTo>
                  <a:lnTo>
                    <a:pt x="1504" y="357"/>
                  </a:lnTo>
                  <a:close/>
                  <a:moveTo>
                    <a:pt x="1428" y="0"/>
                  </a:moveTo>
                  <a:lnTo>
                    <a:pt x="1275" y="26"/>
                  </a:lnTo>
                  <a:lnTo>
                    <a:pt x="1173" y="77"/>
                  </a:lnTo>
                  <a:lnTo>
                    <a:pt x="1096" y="179"/>
                  </a:lnTo>
                  <a:lnTo>
                    <a:pt x="1045" y="306"/>
                  </a:lnTo>
                  <a:lnTo>
                    <a:pt x="994" y="434"/>
                  </a:lnTo>
                  <a:lnTo>
                    <a:pt x="969" y="586"/>
                  </a:lnTo>
                  <a:lnTo>
                    <a:pt x="969" y="714"/>
                  </a:lnTo>
                  <a:lnTo>
                    <a:pt x="790" y="688"/>
                  </a:lnTo>
                  <a:lnTo>
                    <a:pt x="586" y="612"/>
                  </a:lnTo>
                  <a:lnTo>
                    <a:pt x="306" y="612"/>
                  </a:lnTo>
                  <a:lnTo>
                    <a:pt x="204" y="663"/>
                  </a:lnTo>
                  <a:lnTo>
                    <a:pt x="128" y="688"/>
                  </a:lnTo>
                  <a:lnTo>
                    <a:pt x="77" y="765"/>
                  </a:lnTo>
                  <a:lnTo>
                    <a:pt x="26" y="816"/>
                  </a:lnTo>
                  <a:lnTo>
                    <a:pt x="0" y="892"/>
                  </a:lnTo>
                  <a:lnTo>
                    <a:pt x="0" y="969"/>
                  </a:lnTo>
                  <a:lnTo>
                    <a:pt x="0" y="1045"/>
                  </a:lnTo>
                  <a:lnTo>
                    <a:pt x="26" y="1122"/>
                  </a:lnTo>
                  <a:lnTo>
                    <a:pt x="51" y="1198"/>
                  </a:lnTo>
                  <a:lnTo>
                    <a:pt x="102" y="1300"/>
                  </a:lnTo>
                  <a:lnTo>
                    <a:pt x="179" y="1402"/>
                  </a:lnTo>
                  <a:lnTo>
                    <a:pt x="357" y="1530"/>
                  </a:lnTo>
                  <a:lnTo>
                    <a:pt x="586" y="1632"/>
                  </a:lnTo>
                  <a:lnTo>
                    <a:pt x="816" y="1683"/>
                  </a:lnTo>
                  <a:lnTo>
                    <a:pt x="1275" y="1683"/>
                  </a:lnTo>
                  <a:lnTo>
                    <a:pt x="1504" y="1632"/>
                  </a:lnTo>
                  <a:lnTo>
                    <a:pt x="1708" y="1555"/>
                  </a:lnTo>
                  <a:lnTo>
                    <a:pt x="1759" y="1504"/>
                  </a:lnTo>
                  <a:lnTo>
                    <a:pt x="1759" y="1479"/>
                  </a:lnTo>
                  <a:lnTo>
                    <a:pt x="1759" y="1428"/>
                  </a:lnTo>
                  <a:lnTo>
                    <a:pt x="1734" y="1377"/>
                  </a:lnTo>
                  <a:lnTo>
                    <a:pt x="1836" y="1224"/>
                  </a:lnTo>
                  <a:lnTo>
                    <a:pt x="1938" y="1020"/>
                  </a:lnTo>
                  <a:lnTo>
                    <a:pt x="1989" y="816"/>
                  </a:lnTo>
                  <a:lnTo>
                    <a:pt x="2014" y="612"/>
                  </a:lnTo>
                  <a:lnTo>
                    <a:pt x="1989" y="434"/>
                  </a:lnTo>
                  <a:lnTo>
                    <a:pt x="1963" y="332"/>
                  </a:lnTo>
                  <a:lnTo>
                    <a:pt x="1912" y="255"/>
                  </a:lnTo>
                  <a:lnTo>
                    <a:pt x="1861" y="179"/>
                  </a:lnTo>
                  <a:lnTo>
                    <a:pt x="1785" y="102"/>
                  </a:lnTo>
                  <a:lnTo>
                    <a:pt x="1683" y="51"/>
                  </a:lnTo>
                  <a:lnTo>
                    <a:pt x="1581" y="26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2460;p101">
              <a:extLst>
                <a:ext uri="{FF2B5EF4-FFF2-40B4-BE49-F238E27FC236}">
                  <a16:creationId xmlns:a16="http://schemas.microsoft.com/office/drawing/2014/main" id="{4FB9B5DF-F5AD-E043-8D5C-ACEF68C59D08}"/>
                </a:ext>
              </a:extLst>
            </p:cNvPr>
            <p:cNvSpPr/>
            <p:nvPr/>
          </p:nvSpPr>
          <p:spPr>
            <a:xfrm>
              <a:off x="7392104" y="1411430"/>
              <a:ext cx="6013" cy="12445"/>
            </a:xfrm>
            <a:custGeom>
              <a:avLst/>
              <a:gdLst/>
              <a:ahLst/>
              <a:cxnLst/>
              <a:rect l="l" t="t" r="r" b="b"/>
              <a:pathLst>
                <a:path w="358" h="741" extrusionOk="0">
                  <a:moveTo>
                    <a:pt x="0" y="1"/>
                  </a:moveTo>
                  <a:lnTo>
                    <a:pt x="0" y="154"/>
                  </a:lnTo>
                  <a:lnTo>
                    <a:pt x="0" y="332"/>
                  </a:lnTo>
                  <a:lnTo>
                    <a:pt x="51" y="460"/>
                  </a:lnTo>
                  <a:lnTo>
                    <a:pt x="128" y="638"/>
                  </a:lnTo>
                  <a:lnTo>
                    <a:pt x="179" y="715"/>
                  </a:lnTo>
                  <a:lnTo>
                    <a:pt x="230" y="740"/>
                  </a:lnTo>
                  <a:lnTo>
                    <a:pt x="281" y="715"/>
                  </a:lnTo>
                  <a:lnTo>
                    <a:pt x="332" y="664"/>
                  </a:lnTo>
                  <a:lnTo>
                    <a:pt x="357" y="562"/>
                  </a:lnTo>
                  <a:lnTo>
                    <a:pt x="357" y="485"/>
                  </a:lnTo>
                  <a:lnTo>
                    <a:pt x="332" y="409"/>
                  </a:lnTo>
                  <a:lnTo>
                    <a:pt x="281" y="307"/>
                  </a:lnTo>
                  <a:lnTo>
                    <a:pt x="153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2461;p101">
              <a:extLst>
                <a:ext uri="{FF2B5EF4-FFF2-40B4-BE49-F238E27FC236}">
                  <a16:creationId xmlns:a16="http://schemas.microsoft.com/office/drawing/2014/main" id="{968CB852-6E3B-B58F-C88D-92FC8F688AE6}"/>
                </a:ext>
              </a:extLst>
            </p:cNvPr>
            <p:cNvSpPr/>
            <p:nvPr/>
          </p:nvSpPr>
          <p:spPr>
            <a:xfrm>
              <a:off x="7376250" y="2522182"/>
              <a:ext cx="21867" cy="17987"/>
            </a:xfrm>
            <a:custGeom>
              <a:avLst/>
              <a:gdLst/>
              <a:ahLst/>
              <a:cxnLst/>
              <a:rect l="l" t="t" r="r" b="b"/>
              <a:pathLst>
                <a:path w="1302" h="1071" extrusionOk="0">
                  <a:moveTo>
                    <a:pt x="1097" y="0"/>
                  </a:moveTo>
                  <a:lnTo>
                    <a:pt x="1046" y="26"/>
                  </a:lnTo>
                  <a:lnTo>
                    <a:pt x="970" y="51"/>
                  </a:lnTo>
                  <a:lnTo>
                    <a:pt x="944" y="77"/>
                  </a:lnTo>
                  <a:lnTo>
                    <a:pt x="893" y="128"/>
                  </a:lnTo>
                  <a:lnTo>
                    <a:pt x="868" y="204"/>
                  </a:lnTo>
                  <a:lnTo>
                    <a:pt x="868" y="357"/>
                  </a:lnTo>
                  <a:lnTo>
                    <a:pt x="893" y="484"/>
                  </a:lnTo>
                  <a:lnTo>
                    <a:pt x="893" y="561"/>
                  </a:lnTo>
                  <a:lnTo>
                    <a:pt x="868" y="637"/>
                  </a:lnTo>
                  <a:lnTo>
                    <a:pt x="817" y="663"/>
                  </a:lnTo>
                  <a:lnTo>
                    <a:pt x="740" y="688"/>
                  </a:lnTo>
                  <a:lnTo>
                    <a:pt x="511" y="688"/>
                  </a:lnTo>
                  <a:lnTo>
                    <a:pt x="281" y="612"/>
                  </a:lnTo>
                  <a:lnTo>
                    <a:pt x="154" y="586"/>
                  </a:lnTo>
                  <a:lnTo>
                    <a:pt x="103" y="561"/>
                  </a:lnTo>
                  <a:lnTo>
                    <a:pt x="52" y="561"/>
                  </a:lnTo>
                  <a:lnTo>
                    <a:pt x="1" y="612"/>
                  </a:lnTo>
                  <a:lnTo>
                    <a:pt x="1" y="637"/>
                  </a:lnTo>
                  <a:lnTo>
                    <a:pt x="26" y="739"/>
                  </a:lnTo>
                  <a:lnTo>
                    <a:pt x="77" y="841"/>
                  </a:lnTo>
                  <a:lnTo>
                    <a:pt x="154" y="892"/>
                  </a:lnTo>
                  <a:lnTo>
                    <a:pt x="358" y="994"/>
                  </a:lnTo>
                  <a:lnTo>
                    <a:pt x="587" y="1045"/>
                  </a:lnTo>
                  <a:lnTo>
                    <a:pt x="842" y="1071"/>
                  </a:lnTo>
                  <a:lnTo>
                    <a:pt x="1072" y="1045"/>
                  </a:lnTo>
                  <a:lnTo>
                    <a:pt x="1046" y="969"/>
                  </a:lnTo>
                  <a:lnTo>
                    <a:pt x="1072" y="867"/>
                  </a:lnTo>
                  <a:lnTo>
                    <a:pt x="1174" y="688"/>
                  </a:lnTo>
                  <a:lnTo>
                    <a:pt x="1276" y="484"/>
                  </a:lnTo>
                  <a:lnTo>
                    <a:pt x="1301" y="408"/>
                  </a:lnTo>
                  <a:lnTo>
                    <a:pt x="1301" y="306"/>
                  </a:lnTo>
                  <a:lnTo>
                    <a:pt x="1301" y="204"/>
                  </a:lnTo>
                  <a:lnTo>
                    <a:pt x="1250" y="102"/>
                  </a:lnTo>
                  <a:lnTo>
                    <a:pt x="1199" y="51"/>
                  </a:lnTo>
                  <a:lnTo>
                    <a:pt x="1148" y="2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2462;p101">
              <a:extLst>
                <a:ext uri="{FF2B5EF4-FFF2-40B4-BE49-F238E27FC236}">
                  <a16:creationId xmlns:a16="http://schemas.microsoft.com/office/drawing/2014/main" id="{8312B973-9180-ED84-008F-EBF9F4BC027B}"/>
                </a:ext>
              </a:extLst>
            </p:cNvPr>
            <p:cNvSpPr/>
            <p:nvPr/>
          </p:nvSpPr>
          <p:spPr>
            <a:xfrm>
              <a:off x="7369835" y="2594533"/>
              <a:ext cx="26570" cy="27863"/>
            </a:xfrm>
            <a:custGeom>
              <a:avLst/>
              <a:gdLst/>
              <a:ahLst/>
              <a:cxnLst/>
              <a:rect l="l" t="t" r="r" b="b"/>
              <a:pathLst>
                <a:path w="1582" h="1659" extrusionOk="0">
                  <a:moveTo>
                    <a:pt x="918" y="256"/>
                  </a:moveTo>
                  <a:lnTo>
                    <a:pt x="944" y="307"/>
                  </a:lnTo>
                  <a:lnTo>
                    <a:pt x="995" y="332"/>
                  </a:lnTo>
                  <a:lnTo>
                    <a:pt x="995" y="383"/>
                  </a:lnTo>
                  <a:lnTo>
                    <a:pt x="969" y="511"/>
                  </a:lnTo>
                  <a:lnTo>
                    <a:pt x="918" y="536"/>
                  </a:lnTo>
                  <a:lnTo>
                    <a:pt x="867" y="587"/>
                  </a:lnTo>
                  <a:lnTo>
                    <a:pt x="816" y="664"/>
                  </a:lnTo>
                  <a:lnTo>
                    <a:pt x="791" y="715"/>
                  </a:lnTo>
                  <a:lnTo>
                    <a:pt x="791" y="766"/>
                  </a:lnTo>
                  <a:lnTo>
                    <a:pt x="816" y="817"/>
                  </a:lnTo>
                  <a:lnTo>
                    <a:pt x="893" y="893"/>
                  </a:lnTo>
                  <a:lnTo>
                    <a:pt x="969" y="893"/>
                  </a:lnTo>
                  <a:lnTo>
                    <a:pt x="1020" y="868"/>
                  </a:lnTo>
                  <a:lnTo>
                    <a:pt x="1046" y="817"/>
                  </a:lnTo>
                  <a:lnTo>
                    <a:pt x="1071" y="791"/>
                  </a:lnTo>
                  <a:lnTo>
                    <a:pt x="1122" y="766"/>
                  </a:lnTo>
                  <a:lnTo>
                    <a:pt x="1199" y="766"/>
                  </a:lnTo>
                  <a:lnTo>
                    <a:pt x="1275" y="842"/>
                  </a:lnTo>
                  <a:lnTo>
                    <a:pt x="1275" y="893"/>
                  </a:lnTo>
                  <a:lnTo>
                    <a:pt x="1275" y="944"/>
                  </a:lnTo>
                  <a:lnTo>
                    <a:pt x="1250" y="1021"/>
                  </a:lnTo>
                  <a:lnTo>
                    <a:pt x="1224" y="1097"/>
                  </a:lnTo>
                  <a:lnTo>
                    <a:pt x="1097" y="1199"/>
                  </a:lnTo>
                  <a:lnTo>
                    <a:pt x="969" y="1276"/>
                  </a:lnTo>
                  <a:lnTo>
                    <a:pt x="765" y="1352"/>
                  </a:lnTo>
                  <a:lnTo>
                    <a:pt x="587" y="1378"/>
                  </a:lnTo>
                  <a:lnTo>
                    <a:pt x="510" y="1378"/>
                  </a:lnTo>
                  <a:lnTo>
                    <a:pt x="434" y="1352"/>
                  </a:lnTo>
                  <a:lnTo>
                    <a:pt x="332" y="1276"/>
                  </a:lnTo>
                  <a:lnTo>
                    <a:pt x="281" y="1174"/>
                  </a:lnTo>
                  <a:lnTo>
                    <a:pt x="255" y="1072"/>
                  </a:lnTo>
                  <a:lnTo>
                    <a:pt x="281" y="944"/>
                  </a:lnTo>
                  <a:lnTo>
                    <a:pt x="306" y="817"/>
                  </a:lnTo>
                  <a:lnTo>
                    <a:pt x="357" y="715"/>
                  </a:lnTo>
                  <a:lnTo>
                    <a:pt x="510" y="485"/>
                  </a:lnTo>
                  <a:lnTo>
                    <a:pt x="587" y="485"/>
                  </a:lnTo>
                  <a:lnTo>
                    <a:pt x="638" y="460"/>
                  </a:lnTo>
                  <a:lnTo>
                    <a:pt x="663" y="409"/>
                  </a:lnTo>
                  <a:lnTo>
                    <a:pt x="714" y="332"/>
                  </a:lnTo>
                  <a:lnTo>
                    <a:pt x="791" y="281"/>
                  </a:lnTo>
                  <a:lnTo>
                    <a:pt x="867" y="256"/>
                  </a:lnTo>
                  <a:close/>
                  <a:moveTo>
                    <a:pt x="867" y="1"/>
                  </a:moveTo>
                  <a:lnTo>
                    <a:pt x="791" y="26"/>
                  </a:lnTo>
                  <a:lnTo>
                    <a:pt x="638" y="77"/>
                  </a:lnTo>
                  <a:lnTo>
                    <a:pt x="561" y="128"/>
                  </a:lnTo>
                  <a:lnTo>
                    <a:pt x="510" y="179"/>
                  </a:lnTo>
                  <a:lnTo>
                    <a:pt x="281" y="409"/>
                  </a:lnTo>
                  <a:lnTo>
                    <a:pt x="179" y="536"/>
                  </a:lnTo>
                  <a:lnTo>
                    <a:pt x="103" y="664"/>
                  </a:lnTo>
                  <a:lnTo>
                    <a:pt x="26" y="817"/>
                  </a:lnTo>
                  <a:lnTo>
                    <a:pt x="1" y="970"/>
                  </a:lnTo>
                  <a:lnTo>
                    <a:pt x="1" y="1123"/>
                  </a:lnTo>
                  <a:lnTo>
                    <a:pt x="52" y="1301"/>
                  </a:lnTo>
                  <a:lnTo>
                    <a:pt x="128" y="1429"/>
                  </a:lnTo>
                  <a:lnTo>
                    <a:pt x="205" y="1556"/>
                  </a:lnTo>
                  <a:lnTo>
                    <a:pt x="332" y="1607"/>
                  </a:lnTo>
                  <a:lnTo>
                    <a:pt x="459" y="1658"/>
                  </a:lnTo>
                  <a:lnTo>
                    <a:pt x="765" y="1658"/>
                  </a:lnTo>
                  <a:lnTo>
                    <a:pt x="918" y="1607"/>
                  </a:lnTo>
                  <a:lnTo>
                    <a:pt x="1046" y="1556"/>
                  </a:lnTo>
                  <a:lnTo>
                    <a:pt x="1173" y="1505"/>
                  </a:lnTo>
                  <a:lnTo>
                    <a:pt x="1301" y="1403"/>
                  </a:lnTo>
                  <a:lnTo>
                    <a:pt x="1403" y="1301"/>
                  </a:lnTo>
                  <a:lnTo>
                    <a:pt x="1479" y="1199"/>
                  </a:lnTo>
                  <a:lnTo>
                    <a:pt x="1556" y="1072"/>
                  </a:lnTo>
                  <a:lnTo>
                    <a:pt x="1581" y="944"/>
                  </a:lnTo>
                  <a:lnTo>
                    <a:pt x="1581" y="817"/>
                  </a:lnTo>
                  <a:lnTo>
                    <a:pt x="1505" y="664"/>
                  </a:lnTo>
                  <a:lnTo>
                    <a:pt x="1454" y="587"/>
                  </a:lnTo>
                  <a:lnTo>
                    <a:pt x="1377" y="536"/>
                  </a:lnTo>
                  <a:lnTo>
                    <a:pt x="1301" y="511"/>
                  </a:lnTo>
                  <a:lnTo>
                    <a:pt x="1224" y="485"/>
                  </a:lnTo>
                  <a:lnTo>
                    <a:pt x="1224" y="383"/>
                  </a:lnTo>
                  <a:lnTo>
                    <a:pt x="1224" y="281"/>
                  </a:lnTo>
                  <a:lnTo>
                    <a:pt x="1173" y="179"/>
                  </a:lnTo>
                  <a:lnTo>
                    <a:pt x="1097" y="103"/>
                  </a:lnTo>
                  <a:lnTo>
                    <a:pt x="1046" y="52"/>
                  </a:lnTo>
                  <a:lnTo>
                    <a:pt x="969" y="2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2463;p101">
              <a:extLst>
                <a:ext uri="{FF2B5EF4-FFF2-40B4-BE49-F238E27FC236}">
                  <a16:creationId xmlns:a16="http://schemas.microsoft.com/office/drawing/2014/main" id="{856FDC81-AAAB-EB5E-2537-D62DBA07DA8F}"/>
                </a:ext>
              </a:extLst>
            </p:cNvPr>
            <p:cNvSpPr/>
            <p:nvPr/>
          </p:nvSpPr>
          <p:spPr>
            <a:xfrm>
              <a:off x="7374117" y="2598816"/>
              <a:ext cx="17148" cy="18861"/>
            </a:xfrm>
            <a:custGeom>
              <a:avLst/>
              <a:gdLst/>
              <a:ahLst/>
              <a:cxnLst/>
              <a:rect l="l" t="t" r="r" b="b"/>
              <a:pathLst>
                <a:path w="1021" h="1123" extrusionOk="0">
                  <a:moveTo>
                    <a:pt x="612" y="1"/>
                  </a:moveTo>
                  <a:lnTo>
                    <a:pt x="536" y="26"/>
                  </a:lnTo>
                  <a:lnTo>
                    <a:pt x="459" y="77"/>
                  </a:lnTo>
                  <a:lnTo>
                    <a:pt x="408" y="154"/>
                  </a:lnTo>
                  <a:lnTo>
                    <a:pt x="383" y="205"/>
                  </a:lnTo>
                  <a:lnTo>
                    <a:pt x="332" y="230"/>
                  </a:lnTo>
                  <a:lnTo>
                    <a:pt x="255" y="230"/>
                  </a:lnTo>
                  <a:lnTo>
                    <a:pt x="102" y="460"/>
                  </a:lnTo>
                  <a:lnTo>
                    <a:pt x="51" y="562"/>
                  </a:lnTo>
                  <a:lnTo>
                    <a:pt x="26" y="689"/>
                  </a:lnTo>
                  <a:lnTo>
                    <a:pt x="0" y="817"/>
                  </a:lnTo>
                  <a:lnTo>
                    <a:pt x="26" y="919"/>
                  </a:lnTo>
                  <a:lnTo>
                    <a:pt x="77" y="1021"/>
                  </a:lnTo>
                  <a:lnTo>
                    <a:pt x="179" y="1097"/>
                  </a:lnTo>
                  <a:lnTo>
                    <a:pt x="255" y="1123"/>
                  </a:lnTo>
                  <a:lnTo>
                    <a:pt x="332" y="1123"/>
                  </a:lnTo>
                  <a:lnTo>
                    <a:pt x="510" y="1097"/>
                  </a:lnTo>
                  <a:lnTo>
                    <a:pt x="714" y="1021"/>
                  </a:lnTo>
                  <a:lnTo>
                    <a:pt x="842" y="944"/>
                  </a:lnTo>
                  <a:lnTo>
                    <a:pt x="969" y="842"/>
                  </a:lnTo>
                  <a:lnTo>
                    <a:pt x="995" y="766"/>
                  </a:lnTo>
                  <a:lnTo>
                    <a:pt x="1020" y="689"/>
                  </a:lnTo>
                  <a:lnTo>
                    <a:pt x="1020" y="638"/>
                  </a:lnTo>
                  <a:lnTo>
                    <a:pt x="1020" y="587"/>
                  </a:lnTo>
                  <a:lnTo>
                    <a:pt x="944" y="511"/>
                  </a:lnTo>
                  <a:lnTo>
                    <a:pt x="867" y="511"/>
                  </a:lnTo>
                  <a:lnTo>
                    <a:pt x="816" y="536"/>
                  </a:lnTo>
                  <a:lnTo>
                    <a:pt x="791" y="562"/>
                  </a:lnTo>
                  <a:lnTo>
                    <a:pt x="765" y="613"/>
                  </a:lnTo>
                  <a:lnTo>
                    <a:pt x="714" y="638"/>
                  </a:lnTo>
                  <a:lnTo>
                    <a:pt x="638" y="638"/>
                  </a:lnTo>
                  <a:lnTo>
                    <a:pt x="561" y="562"/>
                  </a:lnTo>
                  <a:lnTo>
                    <a:pt x="536" y="511"/>
                  </a:lnTo>
                  <a:lnTo>
                    <a:pt x="536" y="460"/>
                  </a:lnTo>
                  <a:lnTo>
                    <a:pt x="561" y="409"/>
                  </a:lnTo>
                  <a:lnTo>
                    <a:pt x="612" y="332"/>
                  </a:lnTo>
                  <a:lnTo>
                    <a:pt x="663" y="281"/>
                  </a:lnTo>
                  <a:lnTo>
                    <a:pt x="714" y="256"/>
                  </a:lnTo>
                  <a:lnTo>
                    <a:pt x="740" y="128"/>
                  </a:lnTo>
                  <a:lnTo>
                    <a:pt x="740" y="77"/>
                  </a:lnTo>
                  <a:lnTo>
                    <a:pt x="689" y="52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2464;p101">
              <a:extLst>
                <a:ext uri="{FF2B5EF4-FFF2-40B4-BE49-F238E27FC236}">
                  <a16:creationId xmlns:a16="http://schemas.microsoft.com/office/drawing/2014/main" id="{B4DF0686-8BCB-8693-868D-32A74B85A44F}"/>
                </a:ext>
              </a:extLst>
            </p:cNvPr>
            <p:cNvSpPr/>
            <p:nvPr/>
          </p:nvSpPr>
          <p:spPr>
            <a:xfrm>
              <a:off x="7369835" y="1621246"/>
              <a:ext cx="22287" cy="21867"/>
            </a:xfrm>
            <a:custGeom>
              <a:avLst/>
              <a:gdLst/>
              <a:ahLst/>
              <a:cxnLst/>
              <a:rect l="l" t="t" r="r" b="b"/>
              <a:pathLst>
                <a:path w="1327" h="1302" extrusionOk="0">
                  <a:moveTo>
                    <a:pt x="612" y="1"/>
                  </a:moveTo>
                  <a:lnTo>
                    <a:pt x="510" y="26"/>
                  </a:lnTo>
                  <a:lnTo>
                    <a:pt x="408" y="77"/>
                  </a:lnTo>
                  <a:lnTo>
                    <a:pt x="230" y="179"/>
                  </a:lnTo>
                  <a:lnTo>
                    <a:pt x="179" y="256"/>
                  </a:lnTo>
                  <a:lnTo>
                    <a:pt x="103" y="358"/>
                  </a:lnTo>
                  <a:lnTo>
                    <a:pt x="26" y="536"/>
                  </a:lnTo>
                  <a:lnTo>
                    <a:pt x="1" y="613"/>
                  </a:lnTo>
                  <a:lnTo>
                    <a:pt x="1" y="715"/>
                  </a:lnTo>
                  <a:lnTo>
                    <a:pt x="26" y="817"/>
                  </a:lnTo>
                  <a:lnTo>
                    <a:pt x="52" y="919"/>
                  </a:lnTo>
                  <a:lnTo>
                    <a:pt x="103" y="995"/>
                  </a:lnTo>
                  <a:lnTo>
                    <a:pt x="154" y="1097"/>
                  </a:lnTo>
                  <a:lnTo>
                    <a:pt x="281" y="1199"/>
                  </a:lnTo>
                  <a:lnTo>
                    <a:pt x="408" y="1276"/>
                  </a:lnTo>
                  <a:lnTo>
                    <a:pt x="561" y="1301"/>
                  </a:lnTo>
                  <a:lnTo>
                    <a:pt x="714" y="1301"/>
                  </a:lnTo>
                  <a:lnTo>
                    <a:pt x="867" y="1276"/>
                  </a:lnTo>
                  <a:lnTo>
                    <a:pt x="1020" y="1225"/>
                  </a:lnTo>
                  <a:lnTo>
                    <a:pt x="1148" y="1123"/>
                  </a:lnTo>
                  <a:lnTo>
                    <a:pt x="1250" y="995"/>
                  </a:lnTo>
                  <a:lnTo>
                    <a:pt x="1301" y="868"/>
                  </a:lnTo>
                  <a:lnTo>
                    <a:pt x="1326" y="715"/>
                  </a:lnTo>
                  <a:lnTo>
                    <a:pt x="1326" y="536"/>
                  </a:lnTo>
                  <a:lnTo>
                    <a:pt x="1275" y="409"/>
                  </a:lnTo>
                  <a:lnTo>
                    <a:pt x="1199" y="256"/>
                  </a:lnTo>
                  <a:lnTo>
                    <a:pt x="1097" y="154"/>
                  </a:lnTo>
                  <a:lnTo>
                    <a:pt x="969" y="52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2465;p101">
              <a:extLst>
                <a:ext uri="{FF2B5EF4-FFF2-40B4-BE49-F238E27FC236}">
                  <a16:creationId xmlns:a16="http://schemas.microsoft.com/office/drawing/2014/main" id="{96D24EEA-DFCC-1C5A-6FA2-2EC66C4EB79C}"/>
                </a:ext>
              </a:extLst>
            </p:cNvPr>
            <p:cNvSpPr/>
            <p:nvPr/>
          </p:nvSpPr>
          <p:spPr>
            <a:xfrm>
              <a:off x="7359137" y="2455372"/>
              <a:ext cx="32129" cy="31709"/>
            </a:xfrm>
            <a:custGeom>
              <a:avLst/>
              <a:gdLst/>
              <a:ahLst/>
              <a:cxnLst/>
              <a:rect l="l" t="t" r="r" b="b"/>
              <a:pathLst>
                <a:path w="1913" h="1888" extrusionOk="0">
                  <a:moveTo>
                    <a:pt x="1402" y="307"/>
                  </a:moveTo>
                  <a:lnTo>
                    <a:pt x="1453" y="332"/>
                  </a:lnTo>
                  <a:lnTo>
                    <a:pt x="1606" y="434"/>
                  </a:lnTo>
                  <a:lnTo>
                    <a:pt x="1606" y="536"/>
                  </a:lnTo>
                  <a:lnTo>
                    <a:pt x="1606" y="638"/>
                  </a:lnTo>
                  <a:lnTo>
                    <a:pt x="1555" y="868"/>
                  </a:lnTo>
                  <a:lnTo>
                    <a:pt x="1530" y="1097"/>
                  </a:lnTo>
                  <a:lnTo>
                    <a:pt x="1479" y="1326"/>
                  </a:lnTo>
                  <a:lnTo>
                    <a:pt x="1453" y="1454"/>
                  </a:lnTo>
                  <a:lnTo>
                    <a:pt x="1428" y="1530"/>
                  </a:lnTo>
                  <a:lnTo>
                    <a:pt x="1351" y="1556"/>
                  </a:lnTo>
                  <a:lnTo>
                    <a:pt x="1249" y="1556"/>
                  </a:lnTo>
                  <a:lnTo>
                    <a:pt x="1020" y="1479"/>
                  </a:lnTo>
                  <a:lnTo>
                    <a:pt x="612" y="1301"/>
                  </a:lnTo>
                  <a:lnTo>
                    <a:pt x="485" y="1250"/>
                  </a:lnTo>
                  <a:lnTo>
                    <a:pt x="383" y="1173"/>
                  </a:lnTo>
                  <a:lnTo>
                    <a:pt x="332" y="1122"/>
                  </a:lnTo>
                  <a:lnTo>
                    <a:pt x="306" y="1072"/>
                  </a:lnTo>
                  <a:lnTo>
                    <a:pt x="306" y="1021"/>
                  </a:lnTo>
                  <a:lnTo>
                    <a:pt x="306" y="944"/>
                  </a:lnTo>
                  <a:lnTo>
                    <a:pt x="357" y="868"/>
                  </a:lnTo>
                  <a:lnTo>
                    <a:pt x="408" y="817"/>
                  </a:lnTo>
                  <a:lnTo>
                    <a:pt x="485" y="791"/>
                  </a:lnTo>
                  <a:lnTo>
                    <a:pt x="536" y="766"/>
                  </a:lnTo>
                  <a:lnTo>
                    <a:pt x="612" y="766"/>
                  </a:lnTo>
                  <a:lnTo>
                    <a:pt x="689" y="791"/>
                  </a:lnTo>
                  <a:lnTo>
                    <a:pt x="765" y="842"/>
                  </a:lnTo>
                  <a:lnTo>
                    <a:pt x="816" y="868"/>
                  </a:lnTo>
                  <a:lnTo>
                    <a:pt x="867" y="893"/>
                  </a:lnTo>
                  <a:lnTo>
                    <a:pt x="918" y="893"/>
                  </a:lnTo>
                  <a:lnTo>
                    <a:pt x="943" y="868"/>
                  </a:lnTo>
                  <a:lnTo>
                    <a:pt x="969" y="817"/>
                  </a:lnTo>
                  <a:lnTo>
                    <a:pt x="994" y="791"/>
                  </a:lnTo>
                  <a:lnTo>
                    <a:pt x="994" y="766"/>
                  </a:lnTo>
                  <a:lnTo>
                    <a:pt x="1071" y="587"/>
                  </a:lnTo>
                  <a:lnTo>
                    <a:pt x="1147" y="460"/>
                  </a:lnTo>
                  <a:lnTo>
                    <a:pt x="1249" y="358"/>
                  </a:lnTo>
                  <a:lnTo>
                    <a:pt x="1300" y="332"/>
                  </a:lnTo>
                  <a:lnTo>
                    <a:pt x="1351" y="307"/>
                  </a:lnTo>
                  <a:close/>
                  <a:moveTo>
                    <a:pt x="1453" y="1"/>
                  </a:moveTo>
                  <a:lnTo>
                    <a:pt x="1351" y="26"/>
                  </a:lnTo>
                  <a:lnTo>
                    <a:pt x="1275" y="52"/>
                  </a:lnTo>
                  <a:lnTo>
                    <a:pt x="1173" y="77"/>
                  </a:lnTo>
                  <a:lnTo>
                    <a:pt x="1096" y="154"/>
                  </a:lnTo>
                  <a:lnTo>
                    <a:pt x="969" y="281"/>
                  </a:lnTo>
                  <a:lnTo>
                    <a:pt x="867" y="434"/>
                  </a:lnTo>
                  <a:lnTo>
                    <a:pt x="791" y="613"/>
                  </a:lnTo>
                  <a:lnTo>
                    <a:pt x="689" y="562"/>
                  </a:lnTo>
                  <a:lnTo>
                    <a:pt x="536" y="511"/>
                  </a:lnTo>
                  <a:lnTo>
                    <a:pt x="408" y="511"/>
                  </a:lnTo>
                  <a:lnTo>
                    <a:pt x="281" y="536"/>
                  </a:lnTo>
                  <a:lnTo>
                    <a:pt x="179" y="613"/>
                  </a:lnTo>
                  <a:lnTo>
                    <a:pt x="77" y="715"/>
                  </a:lnTo>
                  <a:lnTo>
                    <a:pt x="26" y="842"/>
                  </a:lnTo>
                  <a:lnTo>
                    <a:pt x="0" y="995"/>
                  </a:lnTo>
                  <a:lnTo>
                    <a:pt x="26" y="1173"/>
                  </a:lnTo>
                  <a:lnTo>
                    <a:pt x="102" y="1326"/>
                  </a:lnTo>
                  <a:lnTo>
                    <a:pt x="204" y="1454"/>
                  </a:lnTo>
                  <a:lnTo>
                    <a:pt x="357" y="1556"/>
                  </a:lnTo>
                  <a:lnTo>
                    <a:pt x="663" y="1658"/>
                  </a:lnTo>
                  <a:lnTo>
                    <a:pt x="943" y="1760"/>
                  </a:lnTo>
                  <a:lnTo>
                    <a:pt x="1198" y="1862"/>
                  </a:lnTo>
                  <a:lnTo>
                    <a:pt x="1326" y="1887"/>
                  </a:lnTo>
                  <a:lnTo>
                    <a:pt x="1453" y="1887"/>
                  </a:lnTo>
                  <a:lnTo>
                    <a:pt x="1555" y="1862"/>
                  </a:lnTo>
                  <a:lnTo>
                    <a:pt x="1632" y="1785"/>
                  </a:lnTo>
                  <a:lnTo>
                    <a:pt x="1683" y="1709"/>
                  </a:lnTo>
                  <a:lnTo>
                    <a:pt x="1708" y="1632"/>
                  </a:lnTo>
                  <a:lnTo>
                    <a:pt x="1759" y="1428"/>
                  </a:lnTo>
                  <a:lnTo>
                    <a:pt x="1810" y="1250"/>
                  </a:lnTo>
                  <a:lnTo>
                    <a:pt x="1861" y="1021"/>
                  </a:lnTo>
                  <a:lnTo>
                    <a:pt x="1912" y="766"/>
                  </a:lnTo>
                  <a:lnTo>
                    <a:pt x="1912" y="511"/>
                  </a:lnTo>
                  <a:lnTo>
                    <a:pt x="1887" y="409"/>
                  </a:lnTo>
                  <a:lnTo>
                    <a:pt x="1861" y="281"/>
                  </a:lnTo>
                  <a:lnTo>
                    <a:pt x="1810" y="205"/>
                  </a:lnTo>
                  <a:lnTo>
                    <a:pt x="1759" y="128"/>
                  </a:lnTo>
                  <a:lnTo>
                    <a:pt x="1708" y="77"/>
                  </a:lnTo>
                  <a:lnTo>
                    <a:pt x="1632" y="52"/>
                  </a:lnTo>
                  <a:lnTo>
                    <a:pt x="1530" y="26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2466;p101">
              <a:extLst>
                <a:ext uri="{FF2B5EF4-FFF2-40B4-BE49-F238E27FC236}">
                  <a16:creationId xmlns:a16="http://schemas.microsoft.com/office/drawing/2014/main" id="{A1D9B71F-FE36-B655-0E81-2A8AAFD2EF01}"/>
                </a:ext>
              </a:extLst>
            </p:cNvPr>
            <p:cNvSpPr/>
            <p:nvPr/>
          </p:nvSpPr>
          <p:spPr>
            <a:xfrm>
              <a:off x="7371985" y="1702617"/>
              <a:ext cx="21850" cy="87787"/>
            </a:xfrm>
            <a:custGeom>
              <a:avLst/>
              <a:gdLst/>
              <a:ahLst/>
              <a:cxnLst/>
              <a:rect l="l" t="t" r="r" b="b"/>
              <a:pathLst>
                <a:path w="1301" h="5227" extrusionOk="0">
                  <a:moveTo>
                    <a:pt x="586" y="0"/>
                  </a:moveTo>
                  <a:lnTo>
                    <a:pt x="255" y="1351"/>
                  </a:lnTo>
                  <a:lnTo>
                    <a:pt x="102" y="2040"/>
                  </a:lnTo>
                  <a:lnTo>
                    <a:pt x="26" y="2728"/>
                  </a:lnTo>
                  <a:lnTo>
                    <a:pt x="0" y="3366"/>
                  </a:lnTo>
                  <a:lnTo>
                    <a:pt x="0" y="3977"/>
                  </a:lnTo>
                  <a:lnTo>
                    <a:pt x="77" y="5227"/>
                  </a:lnTo>
                  <a:lnTo>
                    <a:pt x="688" y="5201"/>
                  </a:lnTo>
                  <a:lnTo>
                    <a:pt x="586" y="4589"/>
                  </a:lnTo>
                  <a:lnTo>
                    <a:pt x="535" y="3977"/>
                  </a:lnTo>
                  <a:lnTo>
                    <a:pt x="535" y="3340"/>
                  </a:lnTo>
                  <a:lnTo>
                    <a:pt x="561" y="2703"/>
                  </a:lnTo>
                  <a:lnTo>
                    <a:pt x="663" y="2091"/>
                  </a:lnTo>
                  <a:lnTo>
                    <a:pt x="816" y="1479"/>
                  </a:lnTo>
                  <a:lnTo>
                    <a:pt x="918" y="1173"/>
                  </a:lnTo>
                  <a:lnTo>
                    <a:pt x="1020" y="892"/>
                  </a:lnTo>
                  <a:lnTo>
                    <a:pt x="1147" y="612"/>
                  </a:lnTo>
                  <a:lnTo>
                    <a:pt x="1300" y="332"/>
                  </a:lnTo>
                  <a:lnTo>
                    <a:pt x="943" y="17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2467;p101">
              <a:extLst>
                <a:ext uri="{FF2B5EF4-FFF2-40B4-BE49-F238E27FC236}">
                  <a16:creationId xmlns:a16="http://schemas.microsoft.com/office/drawing/2014/main" id="{0773EF96-9835-6F34-468C-D813438B3E59}"/>
                </a:ext>
              </a:extLst>
            </p:cNvPr>
            <p:cNvSpPr/>
            <p:nvPr/>
          </p:nvSpPr>
          <p:spPr>
            <a:xfrm>
              <a:off x="7364276" y="2460511"/>
              <a:ext cx="21850" cy="20994"/>
            </a:xfrm>
            <a:custGeom>
              <a:avLst/>
              <a:gdLst/>
              <a:ahLst/>
              <a:cxnLst/>
              <a:rect l="l" t="t" r="r" b="b"/>
              <a:pathLst>
                <a:path w="1301" h="1250" extrusionOk="0">
                  <a:moveTo>
                    <a:pt x="1045" y="1"/>
                  </a:moveTo>
                  <a:lnTo>
                    <a:pt x="994" y="26"/>
                  </a:lnTo>
                  <a:lnTo>
                    <a:pt x="943" y="52"/>
                  </a:lnTo>
                  <a:lnTo>
                    <a:pt x="841" y="154"/>
                  </a:lnTo>
                  <a:lnTo>
                    <a:pt x="765" y="281"/>
                  </a:lnTo>
                  <a:lnTo>
                    <a:pt x="688" y="460"/>
                  </a:lnTo>
                  <a:lnTo>
                    <a:pt x="688" y="485"/>
                  </a:lnTo>
                  <a:lnTo>
                    <a:pt x="663" y="511"/>
                  </a:lnTo>
                  <a:lnTo>
                    <a:pt x="637" y="562"/>
                  </a:lnTo>
                  <a:lnTo>
                    <a:pt x="612" y="587"/>
                  </a:lnTo>
                  <a:lnTo>
                    <a:pt x="561" y="587"/>
                  </a:lnTo>
                  <a:lnTo>
                    <a:pt x="510" y="562"/>
                  </a:lnTo>
                  <a:lnTo>
                    <a:pt x="459" y="536"/>
                  </a:lnTo>
                  <a:lnTo>
                    <a:pt x="383" y="485"/>
                  </a:lnTo>
                  <a:lnTo>
                    <a:pt x="306" y="460"/>
                  </a:lnTo>
                  <a:lnTo>
                    <a:pt x="230" y="460"/>
                  </a:lnTo>
                  <a:lnTo>
                    <a:pt x="179" y="485"/>
                  </a:lnTo>
                  <a:lnTo>
                    <a:pt x="102" y="511"/>
                  </a:lnTo>
                  <a:lnTo>
                    <a:pt x="51" y="562"/>
                  </a:lnTo>
                  <a:lnTo>
                    <a:pt x="0" y="638"/>
                  </a:lnTo>
                  <a:lnTo>
                    <a:pt x="0" y="715"/>
                  </a:lnTo>
                  <a:lnTo>
                    <a:pt x="0" y="766"/>
                  </a:lnTo>
                  <a:lnTo>
                    <a:pt x="26" y="816"/>
                  </a:lnTo>
                  <a:lnTo>
                    <a:pt x="77" y="867"/>
                  </a:lnTo>
                  <a:lnTo>
                    <a:pt x="179" y="944"/>
                  </a:lnTo>
                  <a:lnTo>
                    <a:pt x="306" y="995"/>
                  </a:lnTo>
                  <a:lnTo>
                    <a:pt x="714" y="1173"/>
                  </a:lnTo>
                  <a:lnTo>
                    <a:pt x="943" y="1250"/>
                  </a:lnTo>
                  <a:lnTo>
                    <a:pt x="1045" y="1250"/>
                  </a:lnTo>
                  <a:lnTo>
                    <a:pt x="1122" y="1224"/>
                  </a:lnTo>
                  <a:lnTo>
                    <a:pt x="1147" y="1148"/>
                  </a:lnTo>
                  <a:lnTo>
                    <a:pt x="1173" y="1020"/>
                  </a:lnTo>
                  <a:lnTo>
                    <a:pt x="1224" y="791"/>
                  </a:lnTo>
                  <a:lnTo>
                    <a:pt x="1249" y="562"/>
                  </a:lnTo>
                  <a:lnTo>
                    <a:pt x="1300" y="332"/>
                  </a:lnTo>
                  <a:lnTo>
                    <a:pt x="1300" y="230"/>
                  </a:lnTo>
                  <a:lnTo>
                    <a:pt x="1300" y="128"/>
                  </a:lnTo>
                  <a:lnTo>
                    <a:pt x="1147" y="26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2468;p101">
              <a:extLst>
                <a:ext uri="{FF2B5EF4-FFF2-40B4-BE49-F238E27FC236}">
                  <a16:creationId xmlns:a16="http://schemas.microsoft.com/office/drawing/2014/main" id="{ADEA1AB2-C322-A8E9-6AB6-F1D0666B69CC}"/>
                </a:ext>
              </a:extLst>
            </p:cNvPr>
            <p:cNvSpPr/>
            <p:nvPr/>
          </p:nvSpPr>
          <p:spPr>
            <a:xfrm>
              <a:off x="7365132" y="1383601"/>
              <a:ext cx="14141" cy="27846"/>
            </a:xfrm>
            <a:custGeom>
              <a:avLst/>
              <a:gdLst/>
              <a:ahLst/>
              <a:cxnLst/>
              <a:rect l="l" t="t" r="r" b="b"/>
              <a:pathLst>
                <a:path w="842" h="1658" extrusionOk="0">
                  <a:moveTo>
                    <a:pt x="383" y="179"/>
                  </a:moveTo>
                  <a:lnTo>
                    <a:pt x="485" y="434"/>
                  </a:lnTo>
                  <a:lnTo>
                    <a:pt x="535" y="664"/>
                  </a:lnTo>
                  <a:lnTo>
                    <a:pt x="561" y="817"/>
                  </a:lnTo>
                  <a:lnTo>
                    <a:pt x="586" y="995"/>
                  </a:lnTo>
                  <a:lnTo>
                    <a:pt x="586" y="1173"/>
                  </a:lnTo>
                  <a:lnTo>
                    <a:pt x="561" y="1224"/>
                  </a:lnTo>
                  <a:lnTo>
                    <a:pt x="535" y="1301"/>
                  </a:lnTo>
                  <a:lnTo>
                    <a:pt x="485" y="1326"/>
                  </a:lnTo>
                  <a:lnTo>
                    <a:pt x="434" y="1326"/>
                  </a:lnTo>
                  <a:lnTo>
                    <a:pt x="383" y="1301"/>
                  </a:lnTo>
                  <a:lnTo>
                    <a:pt x="357" y="1275"/>
                  </a:lnTo>
                  <a:lnTo>
                    <a:pt x="306" y="1148"/>
                  </a:lnTo>
                  <a:lnTo>
                    <a:pt x="306" y="1046"/>
                  </a:lnTo>
                  <a:lnTo>
                    <a:pt x="306" y="740"/>
                  </a:lnTo>
                  <a:lnTo>
                    <a:pt x="332" y="460"/>
                  </a:lnTo>
                  <a:lnTo>
                    <a:pt x="383" y="179"/>
                  </a:lnTo>
                  <a:close/>
                  <a:moveTo>
                    <a:pt x="281" y="1"/>
                  </a:moveTo>
                  <a:lnTo>
                    <a:pt x="255" y="26"/>
                  </a:lnTo>
                  <a:lnTo>
                    <a:pt x="128" y="307"/>
                  </a:lnTo>
                  <a:lnTo>
                    <a:pt x="51" y="587"/>
                  </a:lnTo>
                  <a:lnTo>
                    <a:pt x="0" y="868"/>
                  </a:lnTo>
                  <a:lnTo>
                    <a:pt x="0" y="1021"/>
                  </a:lnTo>
                  <a:lnTo>
                    <a:pt x="0" y="1173"/>
                  </a:lnTo>
                  <a:lnTo>
                    <a:pt x="51" y="1352"/>
                  </a:lnTo>
                  <a:lnTo>
                    <a:pt x="102" y="1454"/>
                  </a:lnTo>
                  <a:lnTo>
                    <a:pt x="153" y="1530"/>
                  </a:lnTo>
                  <a:lnTo>
                    <a:pt x="230" y="1581"/>
                  </a:lnTo>
                  <a:lnTo>
                    <a:pt x="306" y="1632"/>
                  </a:lnTo>
                  <a:lnTo>
                    <a:pt x="408" y="1658"/>
                  </a:lnTo>
                  <a:lnTo>
                    <a:pt x="510" y="1658"/>
                  </a:lnTo>
                  <a:lnTo>
                    <a:pt x="612" y="1632"/>
                  </a:lnTo>
                  <a:lnTo>
                    <a:pt x="688" y="1581"/>
                  </a:lnTo>
                  <a:lnTo>
                    <a:pt x="739" y="1505"/>
                  </a:lnTo>
                  <a:lnTo>
                    <a:pt x="790" y="1454"/>
                  </a:lnTo>
                  <a:lnTo>
                    <a:pt x="841" y="1275"/>
                  </a:lnTo>
                  <a:lnTo>
                    <a:pt x="841" y="1097"/>
                  </a:lnTo>
                  <a:lnTo>
                    <a:pt x="841" y="817"/>
                  </a:lnTo>
                  <a:lnTo>
                    <a:pt x="790" y="536"/>
                  </a:lnTo>
                  <a:lnTo>
                    <a:pt x="688" y="307"/>
                  </a:lnTo>
                  <a:lnTo>
                    <a:pt x="561" y="77"/>
                  </a:lnTo>
                  <a:lnTo>
                    <a:pt x="510" y="52"/>
                  </a:lnTo>
                  <a:lnTo>
                    <a:pt x="485" y="26"/>
                  </a:lnTo>
                  <a:lnTo>
                    <a:pt x="408" y="77"/>
                  </a:lnTo>
                  <a:lnTo>
                    <a:pt x="383" y="26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2469;p101">
              <a:extLst>
                <a:ext uri="{FF2B5EF4-FFF2-40B4-BE49-F238E27FC236}">
                  <a16:creationId xmlns:a16="http://schemas.microsoft.com/office/drawing/2014/main" id="{D68A8C59-8E5F-A61B-8FB2-E2E8059E97FC}"/>
                </a:ext>
              </a:extLst>
            </p:cNvPr>
            <p:cNvSpPr/>
            <p:nvPr/>
          </p:nvSpPr>
          <p:spPr>
            <a:xfrm>
              <a:off x="7370272" y="1386608"/>
              <a:ext cx="4719" cy="19281"/>
            </a:xfrm>
            <a:custGeom>
              <a:avLst/>
              <a:gdLst/>
              <a:ahLst/>
              <a:cxnLst/>
              <a:rect l="l" t="t" r="r" b="b"/>
              <a:pathLst>
                <a:path w="281" h="1148" extrusionOk="0">
                  <a:moveTo>
                    <a:pt x="77" y="0"/>
                  </a:moveTo>
                  <a:lnTo>
                    <a:pt x="26" y="281"/>
                  </a:lnTo>
                  <a:lnTo>
                    <a:pt x="0" y="561"/>
                  </a:lnTo>
                  <a:lnTo>
                    <a:pt x="0" y="867"/>
                  </a:lnTo>
                  <a:lnTo>
                    <a:pt x="0" y="969"/>
                  </a:lnTo>
                  <a:lnTo>
                    <a:pt x="51" y="1096"/>
                  </a:lnTo>
                  <a:lnTo>
                    <a:pt x="77" y="1122"/>
                  </a:lnTo>
                  <a:lnTo>
                    <a:pt x="128" y="1147"/>
                  </a:lnTo>
                  <a:lnTo>
                    <a:pt x="179" y="1147"/>
                  </a:lnTo>
                  <a:lnTo>
                    <a:pt x="229" y="1122"/>
                  </a:lnTo>
                  <a:lnTo>
                    <a:pt x="255" y="1045"/>
                  </a:lnTo>
                  <a:lnTo>
                    <a:pt x="280" y="994"/>
                  </a:lnTo>
                  <a:lnTo>
                    <a:pt x="280" y="816"/>
                  </a:lnTo>
                  <a:lnTo>
                    <a:pt x="255" y="638"/>
                  </a:lnTo>
                  <a:lnTo>
                    <a:pt x="229" y="485"/>
                  </a:lnTo>
                  <a:lnTo>
                    <a:pt x="179" y="25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2470;p101">
              <a:extLst>
                <a:ext uri="{FF2B5EF4-FFF2-40B4-BE49-F238E27FC236}">
                  <a16:creationId xmlns:a16="http://schemas.microsoft.com/office/drawing/2014/main" id="{46BA6A6B-C238-A390-040F-0DDBF9051785}"/>
                </a:ext>
              </a:extLst>
            </p:cNvPr>
            <p:cNvSpPr/>
            <p:nvPr/>
          </p:nvSpPr>
          <p:spPr>
            <a:xfrm>
              <a:off x="7160457" y="2578259"/>
              <a:ext cx="213246" cy="211986"/>
            </a:xfrm>
            <a:custGeom>
              <a:avLst/>
              <a:gdLst/>
              <a:ahLst/>
              <a:cxnLst/>
              <a:rect l="l" t="t" r="r" b="b"/>
              <a:pathLst>
                <a:path w="12697" h="12622" extrusionOk="0">
                  <a:moveTo>
                    <a:pt x="6451" y="2500"/>
                  </a:moveTo>
                  <a:lnTo>
                    <a:pt x="6833" y="2525"/>
                  </a:lnTo>
                  <a:lnTo>
                    <a:pt x="7215" y="2576"/>
                  </a:lnTo>
                  <a:lnTo>
                    <a:pt x="7572" y="2678"/>
                  </a:lnTo>
                  <a:lnTo>
                    <a:pt x="7929" y="2831"/>
                  </a:lnTo>
                  <a:lnTo>
                    <a:pt x="8261" y="2984"/>
                  </a:lnTo>
                  <a:lnTo>
                    <a:pt x="8567" y="3188"/>
                  </a:lnTo>
                  <a:lnTo>
                    <a:pt x="8847" y="3417"/>
                  </a:lnTo>
                  <a:lnTo>
                    <a:pt x="9102" y="3672"/>
                  </a:lnTo>
                  <a:lnTo>
                    <a:pt x="9332" y="3978"/>
                  </a:lnTo>
                  <a:lnTo>
                    <a:pt x="9561" y="4284"/>
                  </a:lnTo>
                  <a:lnTo>
                    <a:pt x="9739" y="4616"/>
                  </a:lnTo>
                  <a:lnTo>
                    <a:pt x="9892" y="4947"/>
                  </a:lnTo>
                  <a:lnTo>
                    <a:pt x="10020" y="5304"/>
                  </a:lnTo>
                  <a:lnTo>
                    <a:pt x="10122" y="5687"/>
                  </a:lnTo>
                  <a:lnTo>
                    <a:pt x="10198" y="6069"/>
                  </a:lnTo>
                  <a:lnTo>
                    <a:pt x="10224" y="6477"/>
                  </a:lnTo>
                  <a:lnTo>
                    <a:pt x="10224" y="6885"/>
                  </a:lnTo>
                  <a:lnTo>
                    <a:pt x="10173" y="7242"/>
                  </a:lnTo>
                  <a:lnTo>
                    <a:pt x="10071" y="7599"/>
                  </a:lnTo>
                  <a:lnTo>
                    <a:pt x="9918" y="7930"/>
                  </a:lnTo>
                  <a:lnTo>
                    <a:pt x="9739" y="8236"/>
                  </a:lnTo>
                  <a:lnTo>
                    <a:pt x="9536" y="8542"/>
                  </a:lnTo>
                  <a:lnTo>
                    <a:pt x="9281" y="8797"/>
                  </a:lnTo>
                  <a:lnTo>
                    <a:pt x="9026" y="9052"/>
                  </a:lnTo>
                  <a:lnTo>
                    <a:pt x="8720" y="9256"/>
                  </a:lnTo>
                  <a:lnTo>
                    <a:pt x="8414" y="9460"/>
                  </a:lnTo>
                  <a:lnTo>
                    <a:pt x="8082" y="9638"/>
                  </a:lnTo>
                  <a:lnTo>
                    <a:pt x="7725" y="9791"/>
                  </a:lnTo>
                  <a:lnTo>
                    <a:pt x="7368" y="9919"/>
                  </a:lnTo>
                  <a:lnTo>
                    <a:pt x="6986" y="10021"/>
                  </a:lnTo>
                  <a:lnTo>
                    <a:pt x="6604" y="10097"/>
                  </a:lnTo>
                  <a:lnTo>
                    <a:pt x="6527" y="10097"/>
                  </a:lnTo>
                  <a:lnTo>
                    <a:pt x="6476" y="10072"/>
                  </a:lnTo>
                  <a:lnTo>
                    <a:pt x="6425" y="10046"/>
                  </a:lnTo>
                  <a:lnTo>
                    <a:pt x="6374" y="9995"/>
                  </a:lnTo>
                  <a:lnTo>
                    <a:pt x="5992" y="9995"/>
                  </a:lnTo>
                  <a:lnTo>
                    <a:pt x="5635" y="9944"/>
                  </a:lnTo>
                  <a:lnTo>
                    <a:pt x="5303" y="9868"/>
                  </a:lnTo>
                  <a:lnTo>
                    <a:pt x="4972" y="9766"/>
                  </a:lnTo>
                  <a:lnTo>
                    <a:pt x="4691" y="9613"/>
                  </a:lnTo>
                  <a:lnTo>
                    <a:pt x="4411" y="9434"/>
                  </a:lnTo>
                  <a:lnTo>
                    <a:pt x="4156" y="9230"/>
                  </a:lnTo>
                  <a:lnTo>
                    <a:pt x="3926" y="9001"/>
                  </a:lnTo>
                  <a:lnTo>
                    <a:pt x="3697" y="8746"/>
                  </a:lnTo>
                  <a:lnTo>
                    <a:pt x="3519" y="8491"/>
                  </a:lnTo>
                  <a:lnTo>
                    <a:pt x="3366" y="8185"/>
                  </a:lnTo>
                  <a:lnTo>
                    <a:pt x="3213" y="7879"/>
                  </a:lnTo>
                  <a:lnTo>
                    <a:pt x="3111" y="7573"/>
                  </a:lnTo>
                  <a:lnTo>
                    <a:pt x="3009" y="7242"/>
                  </a:lnTo>
                  <a:lnTo>
                    <a:pt x="2958" y="6910"/>
                  </a:lnTo>
                  <a:lnTo>
                    <a:pt x="2907" y="6553"/>
                  </a:lnTo>
                  <a:lnTo>
                    <a:pt x="2907" y="6222"/>
                  </a:lnTo>
                  <a:lnTo>
                    <a:pt x="2907" y="5865"/>
                  </a:lnTo>
                  <a:lnTo>
                    <a:pt x="2958" y="5534"/>
                  </a:lnTo>
                  <a:lnTo>
                    <a:pt x="3009" y="5202"/>
                  </a:lnTo>
                  <a:lnTo>
                    <a:pt x="3111" y="4871"/>
                  </a:lnTo>
                  <a:lnTo>
                    <a:pt x="3238" y="4565"/>
                  </a:lnTo>
                  <a:lnTo>
                    <a:pt x="3366" y="4259"/>
                  </a:lnTo>
                  <a:lnTo>
                    <a:pt x="3544" y="3978"/>
                  </a:lnTo>
                  <a:lnTo>
                    <a:pt x="3748" y="3698"/>
                  </a:lnTo>
                  <a:lnTo>
                    <a:pt x="4003" y="3443"/>
                  </a:lnTo>
                  <a:lnTo>
                    <a:pt x="4258" y="3213"/>
                  </a:lnTo>
                  <a:lnTo>
                    <a:pt x="4564" y="3035"/>
                  </a:lnTo>
                  <a:lnTo>
                    <a:pt x="4870" y="2857"/>
                  </a:lnTo>
                  <a:lnTo>
                    <a:pt x="5227" y="2704"/>
                  </a:lnTo>
                  <a:lnTo>
                    <a:pt x="5609" y="2602"/>
                  </a:lnTo>
                  <a:lnTo>
                    <a:pt x="6043" y="2525"/>
                  </a:lnTo>
                  <a:lnTo>
                    <a:pt x="6451" y="2500"/>
                  </a:lnTo>
                  <a:close/>
                  <a:moveTo>
                    <a:pt x="6043" y="1"/>
                  </a:moveTo>
                  <a:lnTo>
                    <a:pt x="5711" y="52"/>
                  </a:lnTo>
                  <a:lnTo>
                    <a:pt x="5380" y="77"/>
                  </a:lnTo>
                  <a:lnTo>
                    <a:pt x="5074" y="154"/>
                  </a:lnTo>
                  <a:lnTo>
                    <a:pt x="4742" y="205"/>
                  </a:lnTo>
                  <a:lnTo>
                    <a:pt x="4436" y="307"/>
                  </a:lnTo>
                  <a:lnTo>
                    <a:pt x="4130" y="409"/>
                  </a:lnTo>
                  <a:lnTo>
                    <a:pt x="3850" y="536"/>
                  </a:lnTo>
                  <a:lnTo>
                    <a:pt x="3570" y="664"/>
                  </a:lnTo>
                  <a:lnTo>
                    <a:pt x="3289" y="817"/>
                  </a:lnTo>
                  <a:lnTo>
                    <a:pt x="3009" y="970"/>
                  </a:lnTo>
                  <a:lnTo>
                    <a:pt x="2754" y="1148"/>
                  </a:lnTo>
                  <a:lnTo>
                    <a:pt x="2244" y="1531"/>
                  </a:lnTo>
                  <a:lnTo>
                    <a:pt x="1810" y="1939"/>
                  </a:lnTo>
                  <a:lnTo>
                    <a:pt x="1402" y="2423"/>
                  </a:lnTo>
                  <a:lnTo>
                    <a:pt x="1020" y="2907"/>
                  </a:lnTo>
                  <a:lnTo>
                    <a:pt x="867" y="3188"/>
                  </a:lnTo>
                  <a:lnTo>
                    <a:pt x="714" y="3468"/>
                  </a:lnTo>
                  <a:lnTo>
                    <a:pt x="587" y="3749"/>
                  </a:lnTo>
                  <a:lnTo>
                    <a:pt x="459" y="4029"/>
                  </a:lnTo>
                  <a:lnTo>
                    <a:pt x="332" y="4335"/>
                  </a:lnTo>
                  <a:lnTo>
                    <a:pt x="255" y="4641"/>
                  </a:lnTo>
                  <a:lnTo>
                    <a:pt x="179" y="4947"/>
                  </a:lnTo>
                  <a:lnTo>
                    <a:pt x="102" y="5253"/>
                  </a:lnTo>
                  <a:lnTo>
                    <a:pt x="51" y="5585"/>
                  </a:lnTo>
                  <a:lnTo>
                    <a:pt x="26" y="5916"/>
                  </a:lnTo>
                  <a:lnTo>
                    <a:pt x="0" y="6247"/>
                  </a:lnTo>
                  <a:lnTo>
                    <a:pt x="0" y="6579"/>
                  </a:lnTo>
                  <a:lnTo>
                    <a:pt x="26" y="6910"/>
                  </a:lnTo>
                  <a:lnTo>
                    <a:pt x="51" y="7216"/>
                  </a:lnTo>
                  <a:lnTo>
                    <a:pt x="102" y="7548"/>
                  </a:lnTo>
                  <a:lnTo>
                    <a:pt x="179" y="7828"/>
                  </a:lnTo>
                  <a:lnTo>
                    <a:pt x="255" y="8134"/>
                  </a:lnTo>
                  <a:lnTo>
                    <a:pt x="357" y="8415"/>
                  </a:lnTo>
                  <a:lnTo>
                    <a:pt x="459" y="8695"/>
                  </a:lnTo>
                  <a:lnTo>
                    <a:pt x="561" y="8950"/>
                  </a:lnTo>
                  <a:lnTo>
                    <a:pt x="841" y="9460"/>
                  </a:lnTo>
                  <a:lnTo>
                    <a:pt x="1173" y="9919"/>
                  </a:lnTo>
                  <a:lnTo>
                    <a:pt x="1530" y="10352"/>
                  </a:lnTo>
                  <a:lnTo>
                    <a:pt x="1938" y="10760"/>
                  </a:lnTo>
                  <a:lnTo>
                    <a:pt x="2397" y="11117"/>
                  </a:lnTo>
                  <a:lnTo>
                    <a:pt x="2856" y="11449"/>
                  </a:lnTo>
                  <a:lnTo>
                    <a:pt x="3366" y="11729"/>
                  </a:lnTo>
                  <a:lnTo>
                    <a:pt x="3901" y="11984"/>
                  </a:lnTo>
                  <a:lnTo>
                    <a:pt x="4462" y="12213"/>
                  </a:lnTo>
                  <a:lnTo>
                    <a:pt x="5048" y="12392"/>
                  </a:lnTo>
                  <a:lnTo>
                    <a:pt x="5635" y="12519"/>
                  </a:lnTo>
                  <a:lnTo>
                    <a:pt x="6221" y="12621"/>
                  </a:lnTo>
                  <a:lnTo>
                    <a:pt x="6731" y="12621"/>
                  </a:lnTo>
                  <a:lnTo>
                    <a:pt x="7215" y="12545"/>
                  </a:lnTo>
                  <a:lnTo>
                    <a:pt x="7700" y="12468"/>
                  </a:lnTo>
                  <a:lnTo>
                    <a:pt x="8184" y="12341"/>
                  </a:lnTo>
                  <a:lnTo>
                    <a:pt x="8618" y="12188"/>
                  </a:lnTo>
                  <a:lnTo>
                    <a:pt x="9077" y="12009"/>
                  </a:lnTo>
                  <a:lnTo>
                    <a:pt x="9510" y="11780"/>
                  </a:lnTo>
                  <a:lnTo>
                    <a:pt x="9918" y="11525"/>
                  </a:lnTo>
                  <a:lnTo>
                    <a:pt x="10300" y="11245"/>
                  </a:lnTo>
                  <a:lnTo>
                    <a:pt x="10657" y="10939"/>
                  </a:lnTo>
                  <a:lnTo>
                    <a:pt x="11014" y="10607"/>
                  </a:lnTo>
                  <a:lnTo>
                    <a:pt x="11320" y="10250"/>
                  </a:lnTo>
                  <a:lnTo>
                    <a:pt x="11601" y="9868"/>
                  </a:lnTo>
                  <a:lnTo>
                    <a:pt x="11881" y="9460"/>
                  </a:lnTo>
                  <a:lnTo>
                    <a:pt x="12111" y="9052"/>
                  </a:lnTo>
                  <a:lnTo>
                    <a:pt x="12289" y="8593"/>
                  </a:lnTo>
                  <a:lnTo>
                    <a:pt x="12315" y="8542"/>
                  </a:lnTo>
                  <a:lnTo>
                    <a:pt x="12442" y="8134"/>
                  </a:lnTo>
                  <a:lnTo>
                    <a:pt x="12570" y="7726"/>
                  </a:lnTo>
                  <a:lnTo>
                    <a:pt x="12646" y="7318"/>
                  </a:lnTo>
                  <a:lnTo>
                    <a:pt x="12697" y="6885"/>
                  </a:lnTo>
                  <a:lnTo>
                    <a:pt x="12697" y="6553"/>
                  </a:lnTo>
                  <a:lnTo>
                    <a:pt x="12697" y="6196"/>
                  </a:lnTo>
                  <a:lnTo>
                    <a:pt x="12697" y="5865"/>
                  </a:lnTo>
                  <a:lnTo>
                    <a:pt x="12646" y="5534"/>
                  </a:lnTo>
                  <a:lnTo>
                    <a:pt x="12595" y="5202"/>
                  </a:lnTo>
                  <a:lnTo>
                    <a:pt x="12544" y="4871"/>
                  </a:lnTo>
                  <a:lnTo>
                    <a:pt x="12442" y="4565"/>
                  </a:lnTo>
                  <a:lnTo>
                    <a:pt x="12340" y="4259"/>
                  </a:lnTo>
                  <a:lnTo>
                    <a:pt x="12238" y="3953"/>
                  </a:lnTo>
                  <a:lnTo>
                    <a:pt x="12111" y="3647"/>
                  </a:lnTo>
                  <a:lnTo>
                    <a:pt x="11958" y="3366"/>
                  </a:lnTo>
                  <a:lnTo>
                    <a:pt x="11805" y="3086"/>
                  </a:lnTo>
                  <a:lnTo>
                    <a:pt x="11626" y="2806"/>
                  </a:lnTo>
                  <a:lnTo>
                    <a:pt x="11448" y="2551"/>
                  </a:lnTo>
                  <a:lnTo>
                    <a:pt x="11244" y="2296"/>
                  </a:lnTo>
                  <a:lnTo>
                    <a:pt x="11040" y="2066"/>
                  </a:lnTo>
                  <a:lnTo>
                    <a:pt x="10810" y="1837"/>
                  </a:lnTo>
                  <a:lnTo>
                    <a:pt x="10581" y="1607"/>
                  </a:lnTo>
                  <a:lnTo>
                    <a:pt x="10326" y="1403"/>
                  </a:lnTo>
                  <a:lnTo>
                    <a:pt x="10096" y="1199"/>
                  </a:lnTo>
                  <a:lnTo>
                    <a:pt x="9816" y="1021"/>
                  </a:lnTo>
                  <a:lnTo>
                    <a:pt x="9536" y="842"/>
                  </a:lnTo>
                  <a:lnTo>
                    <a:pt x="9255" y="689"/>
                  </a:lnTo>
                  <a:lnTo>
                    <a:pt x="8975" y="562"/>
                  </a:lnTo>
                  <a:lnTo>
                    <a:pt x="8669" y="434"/>
                  </a:lnTo>
                  <a:lnTo>
                    <a:pt x="8363" y="307"/>
                  </a:lnTo>
                  <a:lnTo>
                    <a:pt x="8057" y="230"/>
                  </a:lnTo>
                  <a:lnTo>
                    <a:pt x="7725" y="154"/>
                  </a:lnTo>
                  <a:lnTo>
                    <a:pt x="7394" y="77"/>
                  </a:lnTo>
                  <a:lnTo>
                    <a:pt x="7062" y="26"/>
                  </a:lnTo>
                  <a:lnTo>
                    <a:pt x="6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2471;p101">
              <a:extLst>
                <a:ext uri="{FF2B5EF4-FFF2-40B4-BE49-F238E27FC236}">
                  <a16:creationId xmlns:a16="http://schemas.microsoft.com/office/drawing/2014/main" id="{59BECB4D-F9A0-04D8-4498-89F927A1BB2C}"/>
                </a:ext>
              </a:extLst>
            </p:cNvPr>
            <p:cNvSpPr/>
            <p:nvPr/>
          </p:nvSpPr>
          <p:spPr>
            <a:xfrm>
              <a:off x="7295334" y="1375893"/>
              <a:ext cx="54399" cy="77089"/>
            </a:xfrm>
            <a:custGeom>
              <a:avLst/>
              <a:gdLst/>
              <a:ahLst/>
              <a:cxnLst/>
              <a:rect l="l" t="t" r="r" b="b"/>
              <a:pathLst>
                <a:path w="3239" h="4590" extrusionOk="0">
                  <a:moveTo>
                    <a:pt x="3238" y="1"/>
                  </a:moveTo>
                  <a:lnTo>
                    <a:pt x="2677" y="485"/>
                  </a:lnTo>
                  <a:lnTo>
                    <a:pt x="2218" y="919"/>
                  </a:lnTo>
                  <a:lnTo>
                    <a:pt x="1810" y="1378"/>
                  </a:lnTo>
                  <a:lnTo>
                    <a:pt x="1428" y="1887"/>
                  </a:lnTo>
                  <a:lnTo>
                    <a:pt x="1097" y="2372"/>
                  </a:lnTo>
                  <a:lnTo>
                    <a:pt x="765" y="2907"/>
                  </a:lnTo>
                  <a:lnTo>
                    <a:pt x="485" y="3443"/>
                  </a:lnTo>
                  <a:lnTo>
                    <a:pt x="230" y="4004"/>
                  </a:lnTo>
                  <a:lnTo>
                    <a:pt x="0" y="4590"/>
                  </a:lnTo>
                  <a:lnTo>
                    <a:pt x="230" y="4335"/>
                  </a:lnTo>
                  <a:lnTo>
                    <a:pt x="485" y="4106"/>
                  </a:lnTo>
                  <a:lnTo>
                    <a:pt x="995" y="3647"/>
                  </a:lnTo>
                  <a:lnTo>
                    <a:pt x="1505" y="3188"/>
                  </a:lnTo>
                  <a:lnTo>
                    <a:pt x="1759" y="2933"/>
                  </a:lnTo>
                  <a:lnTo>
                    <a:pt x="1989" y="2652"/>
                  </a:lnTo>
                  <a:lnTo>
                    <a:pt x="2193" y="2372"/>
                  </a:lnTo>
                  <a:lnTo>
                    <a:pt x="2371" y="2066"/>
                  </a:lnTo>
                  <a:lnTo>
                    <a:pt x="2499" y="1734"/>
                  </a:lnTo>
                  <a:lnTo>
                    <a:pt x="2626" y="1378"/>
                  </a:lnTo>
                  <a:lnTo>
                    <a:pt x="2907" y="715"/>
                  </a:lnTo>
                  <a:lnTo>
                    <a:pt x="3060" y="383"/>
                  </a:lnTo>
                  <a:lnTo>
                    <a:pt x="3238" y="103"/>
                  </a:lnTo>
                  <a:lnTo>
                    <a:pt x="3213" y="52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2472;p101">
              <a:extLst>
                <a:ext uri="{FF2B5EF4-FFF2-40B4-BE49-F238E27FC236}">
                  <a16:creationId xmlns:a16="http://schemas.microsoft.com/office/drawing/2014/main" id="{F0A4084A-F20B-F107-6323-3333D42F8593}"/>
                </a:ext>
              </a:extLst>
            </p:cNvPr>
            <p:cNvSpPr/>
            <p:nvPr/>
          </p:nvSpPr>
          <p:spPr>
            <a:xfrm>
              <a:off x="7209262" y="2620229"/>
              <a:ext cx="122906" cy="127625"/>
            </a:xfrm>
            <a:custGeom>
              <a:avLst/>
              <a:gdLst/>
              <a:ahLst/>
              <a:cxnLst/>
              <a:rect l="l" t="t" r="r" b="b"/>
              <a:pathLst>
                <a:path w="7318" h="7599" extrusionOk="0">
                  <a:moveTo>
                    <a:pt x="3570" y="408"/>
                  </a:moveTo>
                  <a:lnTo>
                    <a:pt x="3927" y="434"/>
                  </a:lnTo>
                  <a:lnTo>
                    <a:pt x="4284" y="485"/>
                  </a:lnTo>
                  <a:lnTo>
                    <a:pt x="4615" y="587"/>
                  </a:lnTo>
                  <a:lnTo>
                    <a:pt x="4921" y="714"/>
                  </a:lnTo>
                  <a:lnTo>
                    <a:pt x="5227" y="867"/>
                  </a:lnTo>
                  <a:lnTo>
                    <a:pt x="5482" y="1046"/>
                  </a:lnTo>
                  <a:lnTo>
                    <a:pt x="5737" y="1275"/>
                  </a:lnTo>
                  <a:lnTo>
                    <a:pt x="5967" y="1505"/>
                  </a:lnTo>
                  <a:lnTo>
                    <a:pt x="6196" y="1760"/>
                  </a:lnTo>
                  <a:lnTo>
                    <a:pt x="6375" y="2040"/>
                  </a:lnTo>
                  <a:lnTo>
                    <a:pt x="6528" y="2346"/>
                  </a:lnTo>
                  <a:lnTo>
                    <a:pt x="6681" y="2652"/>
                  </a:lnTo>
                  <a:lnTo>
                    <a:pt x="6783" y="2984"/>
                  </a:lnTo>
                  <a:lnTo>
                    <a:pt x="6859" y="3315"/>
                  </a:lnTo>
                  <a:lnTo>
                    <a:pt x="6935" y="3646"/>
                  </a:lnTo>
                  <a:lnTo>
                    <a:pt x="6935" y="4003"/>
                  </a:lnTo>
                  <a:lnTo>
                    <a:pt x="6935" y="4360"/>
                  </a:lnTo>
                  <a:lnTo>
                    <a:pt x="6884" y="4666"/>
                  </a:lnTo>
                  <a:lnTo>
                    <a:pt x="6808" y="4972"/>
                  </a:lnTo>
                  <a:lnTo>
                    <a:pt x="6681" y="5253"/>
                  </a:lnTo>
                  <a:lnTo>
                    <a:pt x="6528" y="5533"/>
                  </a:lnTo>
                  <a:lnTo>
                    <a:pt x="6349" y="5763"/>
                  </a:lnTo>
                  <a:lnTo>
                    <a:pt x="6145" y="5992"/>
                  </a:lnTo>
                  <a:lnTo>
                    <a:pt x="5916" y="6196"/>
                  </a:lnTo>
                  <a:lnTo>
                    <a:pt x="5661" y="6375"/>
                  </a:lnTo>
                  <a:lnTo>
                    <a:pt x="5406" y="6553"/>
                  </a:lnTo>
                  <a:lnTo>
                    <a:pt x="5125" y="6706"/>
                  </a:lnTo>
                  <a:lnTo>
                    <a:pt x="4819" y="6833"/>
                  </a:lnTo>
                  <a:lnTo>
                    <a:pt x="4539" y="6961"/>
                  </a:lnTo>
                  <a:lnTo>
                    <a:pt x="4233" y="7063"/>
                  </a:lnTo>
                  <a:lnTo>
                    <a:pt x="3621" y="7216"/>
                  </a:lnTo>
                  <a:lnTo>
                    <a:pt x="3290" y="7165"/>
                  </a:lnTo>
                  <a:lnTo>
                    <a:pt x="2984" y="7114"/>
                  </a:lnTo>
                  <a:lnTo>
                    <a:pt x="2678" y="7012"/>
                  </a:lnTo>
                  <a:lnTo>
                    <a:pt x="2397" y="6910"/>
                  </a:lnTo>
                  <a:lnTo>
                    <a:pt x="2117" y="6782"/>
                  </a:lnTo>
                  <a:lnTo>
                    <a:pt x="1836" y="6629"/>
                  </a:lnTo>
                  <a:lnTo>
                    <a:pt x="1581" y="6451"/>
                  </a:lnTo>
                  <a:lnTo>
                    <a:pt x="1352" y="6247"/>
                  </a:lnTo>
                  <a:lnTo>
                    <a:pt x="1148" y="6043"/>
                  </a:lnTo>
                  <a:lnTo>
                    <a:pt x="944" y="5814"/>
                  </a:lnTo>
                  <a:lnTo>
                    <a:pt x="766" y="5559"/>
                  </a:lnTo>
                  <a:lnTo>
                    <a:pt x="613" y="5278"/>
                  </a:lnTo>
                  <a:lnTo>
                    <a:pt x="485" y="4998"/>
                  </a:lnTo>
                  <a:lnTo>
                    <a:pt x="409" y="4692"/>
                  </a:lnTo>
                  <a:lnTo>
                    <a:pt x="332" y="4360"/>
                  </a:lnTo>
                  <a:lnTo>
                    <a:pt x="281" y="4003"/>
                  </a:lnTo>
                  <a:lnTo>
                    <a:pt x="281" y="3672"/>
                  </a:lnTo>
                  <a:lnTo>
                    <a:pt x="307" y="3315"/>
                  </a:lnTo>
                  <a:lnTo>
                    <a:pt x="383" y="2984"/>
                  </a:lnTo>
                  <a:lnTo>
                    <a:pt x="460" y="2652"/>
                  </a:lnTo>
                  <a:lnTo>
                    <a:pt x="613" y="2346"/>
                  </a:lnTo>
                  <a:lnTo>
                    <a:pt x="766" y="2066"/>
                  </a:lnTo>
                  <a:lnTo>
                    <a:pt x="944" y="1785"/>
                  </a:lnTo>
                  <a:lnTo>
                    <a:pt x="1173" y="1505"/>
                  </a:lnTo>
                  <a:lnTo>
                    <a:pt x="1403" y="1275"/>
                  </a:lnTo>
                  <a:lnTo>
                    <a:pt x="1658" y="1071"/>
                  </a:lnTo>
                  <a:lnTo>
                    <a:pt x="1938" y="867"/>
                  </a:lnTo>
                  <a:lnTo>
                    <a:pt x="2244" y="714"/>
                  </a:lnTo>
                  <a:lnTo>
                    <a:pt x="2550" y="587"/>
                  </a:lnTo>
                  <a:lnTo>
                    <a:pt x="2882" y="485"/>
                  </a:lnTo>
                  <a:lnTo>
                    <a:pt x="3213" y="434"/>
                  </a:lnTo>
                  <a:lnTo>
                    <a:pt x="3570" y="408"/>
                  </a:lnTo>
                  <a:close/>
                  <a:moveTo>
                    <a:pt x="3545" y="1"/>
                  </a:moveTo>
                  <a:lnTo>
                    <a:pt x="3137" y="26"/>
                  </a:lnTo>
                  <a:lnTo>
                    <a:pt x="2703" y="103"/>
                  </a:lnTo>
                  <a:lnTo>
                    <a:pt x="2321" y="205"/>
                  </a:lnTo>
                  <a:lnTo>
                    <a:pt x="1964" y="358"/>
                  </a:lnTo>
                  <a:lnTo>
                    <a:pt x="1658" y="536"/>
                  </a:lnTo>
                  <a:lnTo>
                    <a:pt x="1352" y="714"/>
                  </a:lnTo>
                  <a:lnTo>
                    <a:pt x="1097" y="944"/>
                  </a:lnTo>
                  <a:lnTo>
                    <a:pt x="842" y="1199"/>
                  </a:lnTo>
                  <a:lnTo>
                    <a:pt x="638" y="1479"/>
                  </a:lnTo>
                  <a:lnTo>
                    <a:pt x="460" y="1760"/>
                  </a:lnTo>
                  <a:lnTo>
                    <a:pt x="332" y="2066"/>
                  </a:lnTo>
                  <a:lnTo>
                    <a:pt x="205" y="2372"/>
                  </a:lnTo>
                  <a:lnTo>
                    <a:pt x="103" y="2703"/>
                  </a:lnTo>
                  <a:lnTo>
                    <a:pt x="52" y="3035"/>
                  </a:lnTo>
                  <a:lnTo>
                    <a:pt x="1" y="3366"/>
                  </a:lnTo>
                  <a:lnTo>
                    <a:pt x="1" y="3723"/>
                  </a:lnTo>
                  <a:lnTo>
                    <a:pt x="1" y="4054"/>
                  </a:lnTo>
                  <a:lnTo>
                    <a:pt x="52" y="4411"/>
                  </a:lnTo>
                  <a:lnTo>
                    <a:pt x="103" y="4743"/>
                  </a:lnTo>
                  <a:lnTo>
                    <a:pt x="205" y="5074"/>
                  </a:lnTo>
                  <a:lnTo>
                    <a:pt x="307" y="5380"/>
                  </a:lnTo>
                  <a:lnTo>
                    <a:pt x="460" y="5686"/>
                  </a:lnTo>
                  <a:lnTo>
                    <a:pt x="613" y="5992"/>
                  </a:lnTo>
                  <a:lnTo>
                    <a:pt x="791" y="6247"/>
                  </a:lnTo>
                  <a:lnTo>
                    <a:pt x="1020" y="6502"/>
                  </a:lnTo>
                  <a:lnTo>
                    <a:pt x="1250" y="6731"/>
                  </a:lnTo>
                  <a:lnTo>
                    <a:pt x="1505" y="6935"/>
                  </a:lnTo>
                  <a:lnTo>
                    <a:pt x="1785" y="7114"/>
                  </a:lnTo>
                  <a:lnTo>
                    <a:pt x="2066" y="7267"/>
                  </a:lnTo>
                  <a:lnTo>
                    <a:pt x="2397" y="7369"/>
                  </a:lnTo>
                  <a:lnTo>
                    <a:pt x="2729" y="7445"/>
                  </a:lnTo>
                  <a:lnTo>
                    <a:pt x="3086" y="7496"/>
                  </a:lnTo>
                  <a:lnTo>
                    <a:pt x="3468" y="7496"/>
                  </a:lnTo>
                  <a:lnTo>
                    <a:pt x="3519" y="7547"/>
                  </a:lnTo>
                  <a:lnTo>
                    <a:pt x="3570" y="7573"/>
                  </a:lnTo>
                  <a:lnTo>
                    <a:pt x="3621" y="7598"/>
                  </a:lnTo>
                  <a:lnTo>
                    <a:pt x="3698" y="7598"/>
                  </a:lnTo>
                  <a:lnTo>
                    <a:pt x="4080" y="7522"/>
                  </a:lnTo>
                  <a:lnTo>
                    <a:pt x="4462" y="7420"/>
                  </a:lnTo>
                  <a:lnTo>
                    <a:pt x="4819" y="7292"/>
                  </a:lnTo>
                  <a:lnTo>
                    <a:pt x="5176" y="7139"/>
                  </a:lnTo>
                  <a:lnTo>
                    <a:pt x="5508" y="6961"/>
                  </a:lnTo>
                  <a:lnTo>
                    <a:pt x="5814" y="6757"/>
                  </a:lnTo>
                  <a:lnTo>
                    <a:pt x="6120" y="6553"/>
                  </a:lnTo>
                  <a:lnTo>
                    <a:pt x="6375" y="6298"/>
                  </a:lnTo>
                  <a:lnTo>
                    <a:pt x="6630" y="6043"/>
                  </a:lnTo>
                  <a:lnTo>
                    <a:pt x="6833" y="5737"/>
                  </a:lnTo>
                  <a:lnTo>
                    <a:pt x="7012" y="5431"/>
                  </a:lnTo>
                  <a:lnTo>
                    <a:pt x="7165" y="5100"/>
                  </a:lnTo>
                  <a:lnTo>
                    <a:pt x="7267" y="4743"/>
                  </a:lnTo>
                  <a:lnTo>
                    <a:pt x="7318" y="4386"/>
                  </a:lnTo>
                  <a:lnTo>
                    <a:pt x="7318" y="3978"/>
                  </a:lnTo>
                  <a:lnTo>
                    <a:pt x="7292" y="3570"/>
                  </a:lnTo>
                  <a:lnTo>
                    <a:pt x="7216" y="3188"/>
                  </a:lnTo>
                  <a:lnTo>
                    <a:pt x="7114" y="2805"/>
                  </a:lnTo>
                  <a:lnTo>
                    <a:pt x="6986" y="2448"/>
                  </a:lnTo>
                  <a:lnTo>
                    <a:pt x="6833" y="2117"/>
                  </a:lnTo>
                  <a:lnTo>
                    <a:pt x="6655" y="1785"/>
                  </a:lnTo>
                  <a:lnTo>
                    <a:pt x="6426" y="1479"/>
                  </a:lnTo>
                  <a:lnTo>
                    <a:pt x="6196" y="1173"/>
                  </a:lnTo>
                  <a:lnTo>
                    <a:pt x="5941" y="918"/>
                  </a:lnTo>
                  <a:lnTo>
                    <a:pt x="5661" y="689"/>
                  </a:lnTo>
                  <a:lnTo>
                    <a:pt x="5355" y="485"/>
                  </a:lnTo>
                  <a:lnTo>
                    <a:pt x="5023" y="332"/>
                  </a:lnTo>
                  <a:lnTo>
                    <a:pt x="4666" y="179"/>
                  </a:lnTo>
                  <a:lnTo>
                    <a:pt x="4309" y="77"/>
                  </a:lnTo>
                  <a:lnTo>
                    <a:pt x="3927" y="26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2473;p101">
              <a:extLst>
                <a:ext uri="{FF2B5EF4-FFF2-40B4-BE49-F238E27FC236}">
                  <a16:creationId xmlns:a16="http://schemas.microsoft.com/office/drawing/2014/main" id="{59A57A5B-F3C2-2717-85A6-685E2867A977}"/>
                </a:ext>
              </a:extLst>
            </p:cNvPr>
            <p:cNvSpPr/>
            <p:nvPr/>
          </p:nvSpPr>
          <p:spPr>
            <a:xfrm>
              <a:off x="7303043" y="1546325"/>
              <a:ext cx="28266" cy="14561"/>
            </a:xfrm>
            <a:custGeom>
              <a:avLst/>
              <a:gdLst/>
              <a:ahLst/>
              <a:cxnLst/>
              <a:rect l="l" t="t" r="r" b="b"/>
              <a:pathLst>
                <a:path w="1683" h="867" extrusionOk="0">
                  <a:moveTo>
                    <a:pt x="995" y="255"/>
                  </a:moveTo>
                  <a:lnTo>
                    <a:pt x="1173" y="281"/>
                  </a:lnTo>
                  <a:lnTo>
                    <a:pt x="1275" y="306"/>
                  </a:lnTo>
                  <a:lnTo>
                    <a:pt x="1377" y="383"/>
                  </a:lnTo>
                  <a:lnTo>
                    <a:pt x="1428" y="408"/>
                  </a:lnTo>
                  <a:lnTo>
                    <a:pt x="1428" y="459"/>
                  </a:lnTo>
                  <a:lnTo>
                    <a:pt x="1402" y="535"/>
                  </a:lnTo>
                  <a:lnTo>
                    <a:pt x="1326" y="586"/>
                  </a:lnTo>
                  <a:lnTo>
                    <a:pt x="1249" y="612"/>
                  </a:lnTo>
                  <a:lnTo>
                    <a:pt x="1046" y="612"/>
                  </a:lnTo>
                  <a:lnTo>
                    <a:pt x="867" y="586"/>
                  </a:lnTo>
                  <a:lnTo>
                    <a:pt x="740" y="535"/>
                  </a:lnTo>
                  <a:lnTo>
                    <a:pt x="638" y="485"/>
                  </a:lnTo>
                  <a:lnTo>
                    <a:pt x="561" y="434"/>
                  </a:lnTo>
                  <a:lnTo>
                    <a:pt x="383" y="281"/>
                  </a:lnTo>
                  <a:lnTo>
                    <a:pt x="587" y="255"/>
                  </a:lnTo>
                  <a:close/>
                  <a:moveTo>
                    <a:pt x="689" y="0"/>
                  </a:moveTo>
                  <a:lnTo>
                    <a:pt x="357" y="51"/>
                  </a:lnTo>
                  <a:lnTo>
                    <a:pt x="77" y="153"/>
                  </a:lnTo>
                  <a:lnTo>
                    <a:pt x="26" y="179"/>
                  </a:lnTo>
                  <a:lnTo>
                    <a:pt x="0" y="230"/>
                  </a:lnTo>
                  <a:lnTo>
                    <a:pt x="26" y="281"/>
                  </a:lnTo>
                  <a:lnTo>
                    <a:pt x="77" y="306"/>
                  </a:lnTo>
                  <a:lnTo>
                    <a:pt x="102" y="383"/>
                  </a:lnTo>
                  <a:lnTo>
                    <a:pt x="281" y="561"/>
                  </a:lnTo>
                  <a:lnTo>
                    <a:pt x="485" y="714"/>
                  </a:lnTo>
                  <a:lnTo>
                    <a:pt x="714" y="816"/>
                  </a:lnTo>
                  <a:lnTo>
                    <a:pt x="944" y="841"/>
                  </a:lnTo>
                  <a:lnTo>
                    <a:pt x="1148" y="867"/>
                  </a:lnTo>
                  <a:lnTo>
                    <a:pt x="1377" y="816"/>
                  </a:lnTo>
                  <a:lnTo>
                    <a:pt x="1479" y="790"/>
                  </a:lnTo>
                  <a:lnTo>
                    <a:pt x="1555" y="739"/>
                  </a:lnTo>
                  <a:lnTo>
                    <a:pt x="1632" y="663"/>
                  </a:lnTo>
                  <a:lnTo>
                    <a:pt x="1683" y="561"/>
                  </a:lnTo>
                  <a:lnTo>
                    <a:pt x="1683" y="485"/>
                  </a:lnTo>
                  <a:lnTo>
                    <a:pt x="1683" y="408"/>
                  </a:lnTo>
                  <a:lnTo>
                    <a:pt x="1632" y="332"/>
                  </a:lnTo>
                  <a:lnTo>
                    <a:pt x="1606" y="255"/>
                  </a:lnTo>
                  <a:lnTo>
                    <a:pt x="1453" y="153"/>
                  </a:lnTo>
                  <a:lnTo>
                    <a:pt x="1326" y="77"/>
                  </a:lnTo>
                  <a:lnTo>
                    <a:pt x="1173" y="2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2474;p101">
              <a:extLst>
                <a:ext uri="{FF2B5EF4-FFF2-40B4-BE49-F238E27FC236}">
                  <a16:creationId xmlns:a16="http://schemas.microsoft.com/office/drawing/2014/main" id="{1D5503D2-1ABD-9835-2158-66068E5766F6}"/>
                </a:ext>
              </a:extLst>
            </p:cNvPr>
            <p:cNvSpPr/>
            <p:nvPr/>
          </p:nvSpPr>
          <p:spPr>
            <a:xfrm>
              <a:off x="7213982" y="2627081"/>
              <a:ext cx="111771" cy="114340"/>
            </a:xfrm>
            <a:custGeom>
              <a:avLst/>
              <a:gdLst/>
              <a:ahLst/>
              <a:cxnLst/>
              <a:rect l="l" t="t" r="r" b="b"/>
              <a:pathLst>
                <a:path w="6655" h="6808" extrusionOk="0">
                  <a:moveTo>
                    <a:pt x="3034" y="2703"/>
                  </a:moveTo>
                  <a:lnTo>
                    <a:pt x="3162" y="2729"/>
                  </a:lnTo>
                  <a:lnTo>
                    <a:pt x="3315" y="2805"/>
                  </a:lnTo>
                  <a:lnTo>
                    <a:pt x="3442" y="2882"/>
                  </a:lnTo>
                  <a:lnTo>
                    <a:pt x="3544" y="3009"/>
                  </a:lnTo>
                  <a:lnTo>
                    <a:pt x="3646" y="3162"/>
                  </a:lnTo>
                  <a:lnTo>
                    <a:pt x="3697" y="3315"/>
                  </a:lnTo>
                  <a:lnTo>
                    <a:pt x="3722" y="3468"/>
                  </a:lnTo>
                  <a:lnTo>
                    <a:pt x="3697" y="3646"/>
                  </a:lnTo>
                  <a:lnTo>
                    <a:pt x="3646" y="3799"/>
                  </a:lnTo>
                  <a:lnTo>
                    <a:pt x="3569" y="3952"/>
                  </a:lnTo>
                  <a:lnTo>
                    <a:pt x="3468" y="4105"/>
                  </a:lnTo>
                  <a:lnTo>
                    <a:pt x="3315" y="4207"/>
                  </a:lnTo>
                  <a:lnTo>
                    <a:pt x="3187" y="4284"/>
                  </a:lnTo>
                  <a:lnTo>
                    <a:pt x="3009" y="4335"/>
                  </a:lnTo>
                  <a:lnTo>
                    <a:pt x="2856" y="4360"/>
                  </a:lnTo>
                  <a:lnTo>
                    <a:pt x="2703" y="4335"/>
                  </a:lnTo>
                  <a:lnTo>
                    <a:pt x="2524" y="4309"/>
                  </a:lnTo>
                  <a:lnTo>
                    <a:pt x="2397" y="4207"/>
                  </a:lnTo>
                  <a:lnTo>
                    <a:pt x="2269" y="4105"/>
                  </a:lnTo>
                  <a:lnTo>
                    <a:pt x="2167" y="3978"/>
                  </a:lnTo>
                  <a:lnTo>
                    <a:pt x="2091" y="3850"/>
                  </a:lnTo>
                  <a:lnTo>
                    <a:pt x="2040" y="3697"/>
                  </a:lnTo>
                  <a:lnTo>
                    <a:pt x="2014" y="3544"/>
                  </a:lnTo>
                  <a:lnTo>
                    <a:pt x="2014" y="3391"/>
                  </a:lnTo>
                  <a:lnTo>
                    <a:pt x="2065" y="3238"/>
                  </a:lnTo>
                  <a:lnTo>
                    <a:pt x="2116" y="3111"/>
                  </a:lnTo>
                  <a:lnTo>
                    <a:pt x="2218" y="2984"/>
                  </a:lnTo>
                  <a:lnTo>
                    <a:pt x="2269" y="2958"/>
                  </a:lnTo>
                  <a:lnTo>
                    <a:pt x="2320" y="2958"/>
                  </a:lnTo>
                  <a:lnTo>
                    <a:pt x="2346" y="2933"/>
                  </a:lnTo>
                  <a:lnTo>
                    <a:pt x="2448" y="2831"/>
                  </a:lnTo>
                  <a:lnTo>
                    <a:pt x="2601" y="2754"/>
                  </a:lnTo>
                  <a:lnTo>
                    <a:pt x="2728" y="2703"/>
                  </a:lnTo>
                  <a:close/>
                  <a:moveTo>
                    <a:pt x="3289" y="0"/>
                  </a:moveTo>
                  <a:lnTo>
                    <a:pt x="2932" y="26"/>
                  </a:lnTo>
                  <a:lnTo>
                    <a:pt x="2601" y="77"/>
                  </a:lnTo>
                  <a:lnTo>
                    <a:pt x="2269" y="179"/>
                  </a:lnTo>
                  <a:lnTo>
                    <a:pt x="1963" y="306"/>
                  </a:lnTo>
                  <a:lnTo>
                    <a:pt x="1657" y="459"/>
                  </a:lnTo>
                  <a:lnTo>
                    <a:pt x="1377" y="663"/>
                  </a:lnTo>
                  <a:lnTo>
                    <a:pt x="1122" y="867"/>
                  </a:lnTo>
                  <a:lnTo>
                    <a:pt x="892" y="1097"/>
                  </a:lnTo>
                  <a:lnTo>
                    <a:pt x="663" y="1377"/>
                  </a:lnTo>
                  <a:lnTo>
                    <a:pt x="485" y="1658"/>
                  </a:lnTo>
                  <a:lnTo>
                    <a:pt x="332" y="1938"/>
                  </a:lnTo>
                  <a:lnTo>
                    <a:pt x="179" y="2244"/>
                  </a:lnTo>
                  <a:lnTo>
                    <a:pt x="102" y="2576"/>
                  </a:lnTo>
                  <a:lnTo>
                    <a:pt x="26" y="2907"/>
                  </a:lnTo>
                  <a:lnTo>
                    <a:pt x="0" y="3264"/>
                  </a:lnTo>
                  <a:lnTo>
                    <a:pt x="0" y="3595"/>
                  </a:lnTo>
                  <a:lnTo>
                    <a:pt x="51" y="3952"/>
                  </a:lnTo>
                  <a:lnTo>
                    <a:pt x="128" y="4284"/>
                  </a:lnTo>
                  <a:lnTo>
                    <a:pt x="204" y="4590"/>
                  </a:lnTo>
                  <a:lnTo>
                    <a:pt x="332" y="4870"/>
                  </a:lnTo>
                  <a:lnTo>
                    <a:pt x="485" y="5151"/>
                  </a:lnTo>
                  <a:lnTo>
                    <a:pt x="663" y="5406"/>
                  </a:lnTo>
                  <a:lnTo>
                    <a:pt x="867" y="5635"/>
                  </a:lnTo>
                  <a:lnTo>
                    <a:pt x="1071" y="5839"/>
                  </a:lnTo>
                  <a:lnTo>
                    <a:pt x="1300" y="6043"/>
                  </a:lnTo>
                  <a:lnTo>
                    <a:pt x="1555" y="6221"/>
                  </a:lnTo>
                  <a:lnTo>
                    <a:pt x="1836" y="6374"/>
                  </a:lnTo>
                  <a:lnTo>
                    <a:pt x="2116" y="6502"/>
                  </a:lnTo>
                  <a:lnTo>
                    <a:pt x="2397" y="6604"/>
                  </a:lnTo>
                  <a:lnTo>
                    <a:pt x="2703" y="6706"/>
                  </a:lnTo>
                  <a:lnTo>
                    <a:pt x="3009" y="6757"/>
                  </a:lnTo>
                  <a:lnTo>
                    <a:pt x="3340" y="6808"/>
                  </a:lnTo>
                  <a:lnTo>
                    <a:pt x="3952" y="6655"/>
                  </a:lnTo>
                  <a:lnTo>
                    <a:pt x="4258" y="6553"/>
                  </a:lnTo>
                  <a:lnTo>
                    <a:pt x="4538" y="6425"/>
                  </a:lnTo>
                  <a:lnTo>
                    <a:pt x="4844" y="6298"/>
                  </a:lnTo>
                  <a:lnTo>
                    <a:pt x="5125" y="6145"/>
                  </a:lnTo>
                  <a:lnTo>
                    <a:pt x="5380" y="5967"/>
                  </a:lnTo>
                  <a:lnTo>
                    <a:pt x="5635" y="5788"/>
                  </a:lnTo>
                  <a:lnTo>
                    <a:pt x="5864" y="5584"/>
                  </a:lnTo>
                  <a:lnTo>
                    <a:pt x="6068" y="5355"/>
                  </a:lnTo>
                  <a:lnTo>
                    <a:pt x="6247" y="5125"/>
                  </a:lnTo>
                  <a:lnTo>
                    <a:pt x="6400" y="4845"/>
                  </a:lnTo>
                  <a:lnTo>
                    <a:pt x="6527" y="4564"/>
                  </a:lnTo>
                  <a:lnTo>
                    <a:pt x="6603" y="4258"/>
                  </a:lnTo>
                  <a:lnTo>
                    <a:pt x="6654" y="3952"/>
                  </a:lnTo>
                  <a:lnTo>
                    <a:pt x="6654" y="3595"/>
                  </a:lnTo>
                  <a:lnTo>
                    <a:pt x="6654" y="3238"/>
                  </a:lnTo>
                  <a:lnTo>
                    <a:pt x="6578" y="2907"/>
                  </a:lnTo>
                  <a:lnTo>
                    <a:pt x="6502" y="2576"/>
                  </a:lnTo>
                  <a:lnTo>
                    <a:pt x="6400" y="2244"/>
                  </a:lnTo>
                  <a:lnTo>
                    <a:pt x="6247" y="1938"/>
                  </a:lnTo>
                  <a:lnTo>
                    <a:pt x="6094" y="1632"/>
                  </a:lnTo>
                  <a:lnTo>
                    <a:pt x="5915" y="1352"/>
                  </a:lnTo>
                  <a:lnTo>
                    <a:pt x="5686" y="1097"/>
                  </a:lnTo>
                  <a:lnTo>
                    <a:pt x="5456" y="867"/>
                  </a:lnTo>
                  <a:lnTo>
                    <a:pt x="5201" y="638"/>
                  </a:lnTo>
                  <a:lnTo>
                    <a:pt x="4946" y="459"/>
                  </a:lnTo>
                  <a:lnTo>
                    <a:pt x="4640" y="306"/>
                  </a:lnTo>
                  <a:lnTo>
                    <a:pt x="4334" y="179"/>
                  </a:lnTo>
                  <a:lnTo>
                    <a:pt x="4003" y="77"/>
                  </a:lnTo>
                  <a:lnTo>
                    <a:pt x="3646" y="26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2475;p101">
              <a:extLst>
                <a:ext uri="{FF2B5EF4-FFF2-40B4-BE49-F238E27FC236}">
                  <a16:creationId xmlns:a16="http://schemas.microsoft.com/office/drawing/2014/main" id="{414291F5-567F-6AA7-1886-5C8834F3D3E7}"/>
                </a:ext>
              </a:extLst>
            </p:cNvPr>
            <p:cNvSpPr/>
            <p:nvPr/>
          </p:nvSpPr>
          <p:spPr>
            <a:xfrm>
              <a:off x="7288482" y="1521049"/>
              <a:ext cx="14578" cy="27006"/>
            </a:xfrm>
            <a:custGeom>
              <a:avLst/>
              <a:gdLst/>
              <a:ahLst/>
              <a:cxnLst/>
              <a:rect l="l" t="t" r="r" b="b"/>
              <a:pathLst>
                <a:path w="868" h="1608" extrusionOk="0">
                  <a:moveTo>
                    <a:pt x="561" y="281"/>
                  </a:moveTo>
                  <a:lnTo>
                    <a:pt x="612" y="332"/>
                  </a:lnTo>
                  <a:lnTo>
                    <a:pt x="638" y="409"/>
                  </a:lnTo>
                  <a:lnTo>
                    <a:pt x="612" y="536"/>
                  </a:lnTo>
                  <a:lnTo>
                    <a:pt x="561" y="664"/>
                  </a:lnTo>
                  <a:lnTo>
                    <a:pt x="459" y="944"/>
                  </a:lnTo>
                  <a:lnTo>
                    <a:pt x="306" y="1199"/>
                  </a:lnTo>
                  <a:lnTo>
                    <a:pt x="281" y="970"/>
                  </a:lnTo>
                  <a:lnTo>
                    <a:pt x="281" y="842"/>
                  </a:lnTo>
                  <a:lnTo>
                    <a:pt x="306" y="740"/>
                  </a:lnTo>
                  <a:lnTo>
                    <a:pt x="332" y="613"/>
                  </a:lnTo>
                  <a:lnTo>
                    <a:pt x="408" y="460"/>
                  </a:lnTo>
                  <a:lnTo>
                    <a:pt x="485" y="332"/>
                  </a:lnTo>
                  <a:lnTo>
                    <a:pt x="536" y="281"/>
                  </a:lnTo>
                  <a:close/>
                  <a:moveTo>
                    <a:pt x="459" y="1"/>
                  </a:moveTo>
                  <a:lnTo>
                    <a:pt x="357" y="52"/>
                  </a:lnTo>
                  <a:lnTo>
                    <a:pt x="281" y="128"/>
                  </a:lnTo>
                  <a:lnTo>
                    <a:pt x="204" y="205"/>
                  </a:lnTo>
                  <a:lnTo>
                    <a:pt x="102" y="383"/>
                  </a:lnTo>
                  <a:lnTo>
                    <a:pt x="26" y="587"/>
                  </a:lnTo>
                  <a:lnTo>
                    <a:pt x="0" y="817"/>
                  </a:lnTo>
                  <a:lnTo>
                    <a:pt x="26" y="1021"/>
                  </a:lnTo>
                  <a:lnTo>
                    <a:pt x="102" y="1225"/>
                  </a:lnTo>
                  <a:lnTo>
                    <a:pt x="204" y="1429"/>
                  </a:lnTo>
                  <a:lnTo>
                    <a:pt x="204" y="1480"/>
                  </a:lnTo>
                  <a:lnTo>
                    <a:pt x="230" y="1531"/>
                  </a:lnTo>
                  <a:lnTo>
                    <a:pt x="306" y="1582"/>
                  </a:lnTo>
                  <a:lnTo>
                    <a:pt x="332" y="1607"/>
                  </a:lnTo>
                  <a:lnTo>
                    <a:pt x="383" y="1582"/>
                  </a:lnTo>
                  <a:lnTo>
                    <a:pt x="408" y="1582"/>
                  </a:lnTo>
                  <a:lnTo>
                    <a:pt x="459" y="1531"/>
                  </a:lnTo>
                  <a:lnTo>
                    <a:pt x="612" y="1199"/>
                  </a:lnTo>
                  <a:lnTo>
                    <a:pt x="714" y="944"/>
                  </a:lnTo>
                  <a:lnTo>
                    <a:pt x="816" y="664"/>
                  </a:lnTo>
                  <a:lnTo>
                    <a:pt x="867" y="409"/>
                  </a:lnTo>
                  <a:lnTo>
                    <a:pt x="867" y="307"/>
                  </a:lnTo>
                  <a:lnTo>
                    <a:pt x="867" y="205"/>
                  </a:lnTo>
                  <a:lnTo>
                    <a:pt x="816" y="103"/>
                  </a:lnTo>
                  <a:lnTo>
                    <a:pt x="765" y="52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2476;p101">
              <a:extLst>
                <a:ext uri="{FF2B5EF4-FFF2-40B4-BE49-F238E27FC236}">
                  <a16:creationId xmlns:a16="http://schemas.microsoft.com/office/drawing/2014/main" id="{248A800C-8113-87F9-DF7C-A9FE60622200}"/>
                </a:ext>
              </a:extLst>
            </p:cNvPr>
            <p:cNvSpPr/>
            <p:nvPr/>
          </p:nvSpPr>
          <p:spPr>
            <a:xfrm>
              <a:off x="7281193" y="2492203"/>
              <a:ext cx="18861" cy="73243"/>
            </a:xfrm>
            <a:custGeom>
              <a:avLst/>
              <a:gdLst/>
              <a:ahLst/>
              <a:cxnLst/>
              <a:rect l="l" t="t" r="r" b="b"/>
              <a:pathLst>
                <a:path w="1123" h="4361" extrusionOk="0">
                  <a:moveTo>
                    <a:pt x="995" y="0"/>
                  </a:moveTo>
                  <a:lnTo>
                    <a:pt x="715" y="408"/>
                  </a:lnTo>
                  <a:lnTo>
                    <a:pt x="434" y="842"/>
                  </a:lnTo>
                  <a:lnTo>
                    <a:pt x="205" y="1301"/>
                  </a:lnTo>
                  <a:lnTo>
                    <a:pt x="1" y="1760"/>
                  </a:lnTo>
                  <a:lnTo>
                    <a:pt x="332" y="2397"/>
                  </a:lnTo>
                  <a:lnTo>
                    <a:pt x="613" y="3060"/>
                  </a:lnTo>
                  <a:lnTo>
                    <a:pt x="740" y="3391"/>
                  </a:lnTo>
                  <a:lnTo>
                    <a:pt x="842" y="3723"/>
                  </a:lnTo>
                  <a:lnTo>
                    <a:pt x="919" y="4054"/>
                  </a:lnTo>
                  <a:lnTo>
                    <a:pt x="970" y="4360"/>
                  </a:lnTo>
                  <a:lnTo>
                    <a:pt x="1046" y="3978"/>
                  </a:lnTo>
                  <a:lnTo>
                    <a:pt x="1097" y="3595"/>
                  </a:lnTo>
                  <a:lnTo>
                    <a:pt x="1123" y="3238"/>
                  </a:lnTo>
                  <a:lnTo>
                    <a:pt x="1123" y="2856"/>
                  </a:lnTo>
                  <a:lnTo>
                    <a:pt x="1097" y="2091"/>
                  </a:lnTo>
                  <a:lnTo>
                    <a:pt x="1021" y="1301"/>
                  </a:lnTo>
                  <a:lnTo>
                    <a:pt x="995" y="969"/>
                  </a:lnTo>
                  <a:lnTo>
                    <a:pt x="970" y="638"/>
                  </a:lnTo>
                  <a:lnTo>
                    <a:pt x="970" y="306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2477;p101">
              <a:extLst>
                <a:ext uri="{FF2B5EF4-FFF2-40B4-BE49-F238E27FC236}">
                  <a16:creationId xmlns:a16="http://schemas.microsoft.com/office/drawing/2014/main" id="{79A9F92A-9E01-F7D0-B551-06F020DE7B4C}"/>
                </a:ext>
              </a:extLst>
            </p:cNvPr>
            <p:cNvSpPr/>
            <p:nvPr/>
          </p:nvSpPr>
          <p:spPr>
            <a:xfrm>
              <a:off x="7293185" y="1525768"/>
              <a:ext cx="6013" cy="15435"/>
            </a:xfrm>
            <a:custGeom>
              <a:avLst/>
              <a:gdLst/>
              <a:ahLst/>
              <a:cxnLst/>
              <a:rect l="l" t="t" r="r" b="b"/>
              <a:pathLst>
                <a:path w="358" h="919" extrusionOk="0">
                  <a:moveTo>
                    <a:pt x="256" y="0"/>
                  </a:moveTo>
                  <a:lnTo>
                    <a:pt x="205" y="51"/>
                  </a:lnTo>
                  <a:lnTo>
                    <a:pt x="128" y="179"/>
                  </a:lnTo>
                  <a:lnTo>
                    <a:pt x="52" y="332"/>
                  </a:lnTo>
                  <a:lnTo>
                    <a:pt x="26" y="459"/>
                  </a:lnTo>
                  <a:lnTo>
                    <a:pt x="1" y="561"/>
                  </a:lnTo>
                  <a:lnTo>
                    <a:pt x="1" y="689"/>
                  </a:lnTo>
                  <a:lnTo>
                    <a:pt x="26" y="918"/>
                  </a:lnTo>
                  <a:lnTo>
                    <a:pt x="179" y="663"/>
                  </a:lnTo>
                  <a:lnTo>
                    <a:pt x="281" y="383"/>
                  </a:lnTo>
                  <a:lnTo>
                    <a:pt x="332" y="255"/>
                  </a:lnTo>
                  <a:lnTo>
                    <a:pt x="358" y="128"/>
                  </a:lnTo>
                  <a:lnTo>
                    <a:pt x="332" y="5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2478;p101">
              <a:extLst>
                <a:ext uri="{FF2B5EF4-FFF2-40B4-BE49-F238E27FC236}">
                  <a16:creationId xmlns:a16="http://schemas.microsoft.com/office/drawing/2014/main" id="{5253399B-2660-DCA6-11D1-3D0FA2E7CDAA}"/>
                </a:ext>
              </a:extLst>
            </p:cNvPr>
            <p:cNvSpPr/>
            <p:nvPr/>
          </p:nvSpPr>
          <p:spPr>
            <a:xfrm>
              <a:off x="7139901" y="2430113"/>
              <a:ext cx="152028" cy="143883"/>
            </a:xfrm>
            <a:custGeom>
              <a:avLst/>
              <a:gdLst/>
              <a:ahLst/>
              <a:cxnLst/>
              <a:rect l="l" t="t" r="r" b="b"/>
              <a:pathLst>
                <a:path w="9052" h="8567" extrusionOk="0">
                  <a:moveTo>
                    <a:pt x="1556" y="0"/>
                  </a:moveTo>
                  <a:lnTo>
                    <a:pt x="0" y="26"/>
                  </a:lnTo>
                  <a:lnTo>
                    <a:pt x="0" y="893"/>
                  </a:lnTo>
                  <a:lnTo>
                    <a:pt x="408" y="918"/>
                  </a:lnTo>
                  <a:lnTo>
                    <a:pt x="816" y="969"/>
                  </a:lnTo>
                  <a:lnTo>
                    <a:pt x="1224" y="1097"/>
                  </a:lnTo>
                  <a:lnTo>
                    <a:pt x="1632" y="1250"/>
                  </a:lnTo>
                  <a:lnTo>
                    <a:pt x="1938" y="1428"/>
                  </a:lnTo>
                  <a:lnTo>
                    <a:pt x="2244" y="1607"/>
                  </a:lnTo>
                  <a:lnTo>
                    <a:pt x="2550" y="1836"/>
                  </a:lnTo>
                  <a:lnTo>
                    <a:pt x="2830" y="2066"/>
                  </a:lnTo>
                  <a:lnTo>
                    <a:pt x="3085" y="2295"/>
                  </a:lnTo>
                  <a:lnTo>
                    <a:pt x="3340" y="2576"/>
                  </a:lnTo>
                  <a:lnTo>
                    <a:pt x="3595" y="2856"/>
                  </a:lnTo>
                  <a:lnTo>
                    <a:pt x="3799" y="3136"/>
                  </a:lnTo>
                  <a:lnTo>
                    <a:pt x="4029" y="3442"/>
                  </a:lnTo>
                  <a:lnTo>
                    <a:pt x="4207" y="3774"/>
                  </a:lnTo>
                  <a:lnTo>
                    <a:pt x="4615" y="4513"/>
                  </a:lnTo>
                  <a:lnTo>
                    <a:pt x="4997" y="5329"/>
                  </a:lnTo>
                  <a:lnTo>
                    <a:pt x="5227" y="5711"/>
                  </a:lnTo>
                  <a:lnTo>
                    <a:pt x="5431" y="6119"/>
                  </a:lnTo>
                  <a:lnTo>
                    <a:pt x="5660" y="6502"/>
                  </a:lnTo>
                  <a:lnTo>
                    <a:pt x="5915" y="6859"/>
                  </a:lnTo>
                  <a:lnTo>
                    <a:pt x="6196" y="7165"/>
                  </a:lnTo>
                  <a:lnTo>
                    <a:pt x="6476" y="7471"/>
                  </a:lnTo>
                  <a:lnTo>
                    <a:pt x="6808" y="7700"/>
                  </a:lnTo>
                  <a:lnTo>
                    <a:pt x="6961" y="7802"/>
                  </a:lnTo>
                  <a:lnTo>
                    <a:pt x="7139" y="7904"/>
                  </a:lnTo>
                  <a:lnTo>
                    <a:pt x="7343" y="7981"/>
                  </a:lnTo>
                  <a:lnTo>
                    <a:pt x="7522" y="8032"/>
                  </a:lnTo>
                  <a:lnTo>
                    <a:pt x="7726" y="8083"/>
                  </a:lnTo>
                  <a:lnTo>
                    <a:pt x="7955" y="8108"/>
                  </a:lnTo>
                  <a:lnTo>
                    <a:pt x="7980" y="8108"/>
                  </a:lnTo>
                  <a:lnTo>
                    <a:pt x="8031" y="8134"/>
                  </a:lnTo>
                  <a:lnTo>
                    <a:pt x="8031" y="8185"/>
                  </a:lnTo>
                  <a:lnTo>
                    <a:pt x="8031" y="8261"/>
                  </a:lnTo>
                  <a:lnTo>
                    <a:pt x="7980" y="8287"/>
                  </a:lnTo>
                  <a:lnTo>
                    <a:pt x="7955" y="8287"/>
                  </a:lnTo>
                  <a:lnTo>
                    <a:pt x="7624" y="8312"/>
                  </a:lnTo>
                  <a:lnTo>
                    <a:pt x="7624" y="8389"/>
                  </a:lnTo>
                  <a:lnTo>
                    <a:pt x="7853" y="8389"/>
                  </a:lnTo>
                  <a:lnTo>
                    <a:pt x="8159" y="8414"/>
                  </a:lnTo>
                  <a:lnTo>
                    <a:pt x="8465" y="8465"/>
                  </a:lnTo>
                  <a:lnTo>
                    <a:pt x="9051" y="8567"/>
                  </a:lnTo>
                  <a:lnTo>
                    <a:pt x="9026" y="8210"/>
                  </a:lnTo>
                  <a:lnTo>
                    <a:pt x="8975" y="7828"/>
                  </a:lnTo>
                  <a:lnTo>
                    <a:pt x="8873" y="7445"/>
                  </a:lnTo>
                  <a:lnTo>
                    <a:pt x="8720" y="7063"/>
                  </a:lnTo>
                  <a:lnTo>
                    <a:pt x="8567" y="6680"/>
                  </a:lnTo>
                  <a:lnTo>
                    <a:pt x="8388" y="6298"/>
                  </a:lnTo>
                  <a:lnTo>
                    <a:pt x="8184" y="5915"/>
                  </a:lnTo>
                  <a:lnTo>
                    <a:pt x="7980" y="5533"/>
                  </a:lnTo>
                  <a:lnTo>
                    <a:pt x="7496" y="4819"/>
                  </a:lnTo>
                  <a:lnTo>
                    <a:pt x="6986" y="4105"/>
                  </a:lnTo>
                  <a:lnTo>
                    <a:pt x="6502" y="3468"/>
                  </a:lnTo>
                  <a:lnTo>
                    <a:pt x="6017" y="2907"/>
                  </a:lnTo>
                  <a:lnTo>
                    <a:pt x="5558" y="2397"/>
                  </a:lnTo>
                  <a:lnTo>
                    <a:pt x="5048" y="1938"/>
                  </a:lnTo>
                  <a:lnTo>
                    <a:pt x="4539" y="1530"/>
                  </a:lnTo>
                  <a:lnTo>
                    <a:pt x="4003" y="1148"/>
                  </a:lnTo>
                  <a:lnTo>
                    <a:pt x="3417" y="791"/>
                  </a:lnTo>
                  <a:lnTo>
                    <a:pt x="2830" y="485"/>
                  </a:lnTo>
                  <a:lnTo>
                    <a:pt x="2218" y="230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2479;p101">
              <a:extLst>
                <a:ext uri="{FF2B5EF4-FFF2-40B4-BE49-F238E27FC236}">
                  <a16:creationId xmlns:a16="http://schemas.microsoft.com/office/drawing/2014/main" id="{1ABCA823-45CF-F4E3-A0DB-1D9F19FD0408}"/>
                </a:ext>
              </a:extLst>
            </p:cNvPr>
            <p:cNvSpPr/>
            <p:nvPr/>
          </p:nvSpPr>
          <p:spPr>
            <a:xfrm>
              <a:off x="7247806" y="2672477"/>
              <a:ext cx="28703" cy="27846"/>
            </a:xfrm>
            <a:custGeom>
              <a:avLst/>
              <a:gdLst/>
              <a:ahLst/>
              <a:cxnLst/>
              <a:rect l="l" t="t" r="r" b="b"/>
              <a:pathLst>
                <a:path w="1709" h="1658" extrusionOk="0">
                  <a:moveTo>
                    <a:pt x="638" y="331"/>
                  </a:moveTo>
                  <a:lnTo>
                    <a:pt x="791" y="357"/>
                  </a:lnTo>
                  <a:lnTo>
                    <a:pt x="969" y="408"/>
                  </a:lnTo>
                  <a:lnTo>
                    <a:pt x="1097" y="484"/>
                  </a:lnTo>
                  <a:lnTo>
                    <a:pt x="1199" y="612"/>
                  </a:lnTo>
                  <a:lnTo>
                    <a:pt x="1224" y="688"/>
                  </a:lnTo>
                  <a:lnTo>
                    <a:pt x="1224" y="765"/>
                  </a:lnTo>
                  <a:lnTo>
                    <a:pt x="1224" y="841"/>
                  </a:lnTo>
                  <a:lnTo>
                    <a:pt x="1199" y="918"/>
                  </a:lnTo>
                  <a:lnTo>
                    <a:pt x="1173" y="1020"/>
                  </a:lnTo>
                  <a:lnTo>
                    <a:pt x="1097" y="1096"/>
                  </a:lnTo>
                  <a:lnTo>
                    <a:pt x="1020" y="1147"/>
                  </a:lnTo>
                  <a:lnTo>
                    <a:pt x="944" y="1198"/>
                  </a:lnTo>
                  <a:lnTo>
                    <a:pt x="867" y="1224"/>
                  </a:lnTo>
                  <a:lnTo>
                    <a:pt x="714" y="1224"/>
                  </a:lnTo>
                  <a:lnTo>
                    <a:pt x="638" y="1198"/>
                  </a:lnTo>
                  <a:lnTo>
                    <a:pt x="561" y="1147"/>
                  </a:lnTo>
                  <a:lnTo>
                    <a:pt x="510" y="1071"/>
                  </a:lnTo>
                  <a:lnTo>
                    <a:pt x="408" y="918"/>
                  </a:lnTo>
                  <a:lnTo>
                    <a:pt x="383" y="765"/>
                  </a:lnTo>
                  <a:lnTo>
                    <a:pt x="408" y="586"/>
                  </a:lnTo>
                  <a:lnTo>
                    <a:pt x="459" y="433"/>
                  </a:lnTo>
                  <a:lnTo>
                    <a:pt x="459" y="408"/>
                  </a:lnTo>
                  <a:lnTo>
                    <a:pt x="561" y="357"/>
                  </a:lnTo>
                  <a:lnTo>
                    <a:pt x="638" y="331"/>
                  </a:lnTo>
                  <a:close/>
                  <a:moveTo>
                    <a:pt x="714" y="0"/>
                  </a:moveTo>
                  <a:lnTo>
                    <a:pt x="587" y="51"/>
                  </a:lnTo>
                  <a:lnTo>
                    <a:pt x="434" y="128"/>
                  </a:lnTo>
                  <a:lnTo>
                    <a:pt x="332" y="230"/>
                  </a:lnTo>
                  <a:lnTo>
                    <a:pt x="306" y="255"/>
                  </a:lnTo>
                  <a:lnTo>
                    <a:pt x="255" y="255"/>
                  </a:lnTo>
                  <a:lnTo>
                    <a:pt x="204" y="281"/>
                  </a:lnTo>
                  <a:lnTo>
                    <a:pt x="102" y="408"/>
                  </a:lnTo>
                  <a:lnTo>
                    <a:pt x="51" y="535"/>
                  </a:lnTo>
                  <a:lnTo>
                    <a:pt x="0" y="688"/>
                  </a:lnTo>
                  <a:lnTo>
                    <a:pt x="0" y="841"/>
                  </a:lnTo>
                  <a:lnTo>
                    <a:pt x="26" y="994"/>
                  </a:lnTo>
                  <a:lnTo>
                    <a:pt x="77" y="1147"/>
                  </a:lnTo>
                  <a:lnTo>
                    <a:pt x="153" y="1275"/>
                  </a:lnTo>
                  <a:lnTo>
                    <a:pt x="255" y="1402"/>
                  </a:lnTo>
                  <a:lnTo>
                    <a:pt x="383" y="1504"/>
                  </a:lnTo>
                  <a:lnTo>
                    <a:pt x="510" y="1606"/>
                  </a:lnTo>
                  <a:lnTo>
                    <a:pt x="689" y="1632"/>
                  </a:lnTo>
                  <a:lnTo>
                    <a:pt x="842" y="1657"/>
                  </a:lnTo>
                  <a:lnTo>
                    <a:pt x="995" y="1632"/>
                  </a:lnTo>
                  <a:lnTo>
                    <a:pt x="1173" y="1581"/>
                  </a:lnTo>
                  <a:lnTo>
                    <a:pt x="1301" y="1504"/>
                  </a:lnTo>
                  <a:lnTo>
                    <a:pt x="1454" y="1402"/>
                  </a:lnTo>
                  <a:lnTo>
                    <a:pt x="1555" y="1249"/>
                  </a:lnTo>
                  <a:lnTo>
                    <a:pt x="1632" y="1096"/>
                  </a:lnTo>
                  <a:lnTo>
                    <a:pt x="1683" y="943"/>
                  </a:lnTo>
                  <a:lnTo>
                    <a:pt x="1708" y="765"/>
                  </a:lnTo>
                  <a:lnTo>
                    <a:pt x="1683" y="612"/>
                  </a:lnTo>
                  <a:lnTo>
                    <a:pt x="1632" y="459"/>
                  </a:lnTo>
                  <a:lnTo>
                    <a:pt x="1530" y="306"/>
                  </a:lnTo>
                  <a:lnTo>
                    <a:pt x="1428" y="179"/>
                  </a:lnTo>
                  <a:lnTo>
                    <a:pt x="1301" y="102"/>
                  </a:lnTo>
                  <a:lnTo>
                    <a:pt x="1148" y="2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2480;p101">
              <a:extLst>
                <a:ext uri="{FF2B5EF4-FFF2-40B4-BE49-F238E27FC236}">
                  <a16:creationId xmlns:a16="http://schemas.microsoft.com/office/drawing/2014/main" id="{5CFAD443-6E06-5C54-EE42-52A7977BE244}"/>
                </a:ext>
              </a:extLst>
            </p:cNvPr>
            <p:cNvSpPr/>
            <p:nvPr/>
          </p:nvSpPr>
          <p:spPr>
            <a:xfrm>
              <a:off x="7098788" y="2450233"/>
              <a:ext cx="169159" cy="175575"/>
            </a:xfrm>
            <a:custGeom>
              <a:avLst/>
              <a:gdLst/>
              <a:ahLst/>
              <a:cxnLst/>
              <a:rect l="l" t="t" r="r" b="b"/>
              <a:pathLst>
                <a:path w="10072" h="10454" extrusionOk="0">
                  <a:moveTo>
                    <a:pt x="2244" y="1"/>
                  </a:moveTo>
                  <a:lnTo>
                    <a:pt x="1989" y="26"/>
                  </a:lnTo>
                  <a:lnTo>
                    <a:pt x="1734" y="77"/>
                  </a:lnTo>
                  <a:lnTo>
                    <a:pt x="1479" y="154"/>
                  </a:lnTo>
                  <a:lnTo>
                    <a:pt x="1199" y="281"/>
                  </a:lnTo>
                  <a:lnTo>
                    <a:pt x="944" y="434"/>
                  </a:lnTo>
                  <a:lnTo>
                    <a:pt x="664" y="613"/>
                  </a:lnTo>
                  <a:lnTo>
                    <a:pt x="409" y="817"/>
                  </a:lnTo>
                  <a:lnTo>
                    <a:pt x="128" y="1072"/>
                  </a:lnTo>
                  <a:lnTo>
                    <a:pt x="77" y="1276"/>
                  </a:lnTo>
                  <a:lnTo>
                    <a:pt x="26" y="1454"/>
                  </a:lnTo>
                  <a:lnTo>
                    <a:pt x="1" y="1658"/>
                  </a:lnTo>
                  <a:lnTo>
                    <a:pt x="1" y="1862"/>
                  </a:lnTo>
                  <a:lnTo>
                    <a:pt x="26" y="2091"/>
                  </a:lnTo>
                  <a:lnTo>
                    <a:pt x="52" y="2295"/>
                  </a:lnTo>
                  <a:lnTo>
                    <a:pt x="154" y="2754"/>
                  </a:lnTo>
                  <a:lnTo>
                    <a:pt x="332" y="3213"/>
                  </a:lnTo>
                  <a:lnTo>
                    <a:pt x="536" y="3698"/>
                  </a:lnTo>
                  <a:lnTo>
                    <a:pt x="791" y="4157"/>
                  </a:lnTo>
                  <a:lnTo>
                    <a:pt x="1046" y="4641"/>
                  </a:lnTo>
                  <a:lnTo>
                    <a:pt x="1352" y="5100"/>
                  </a:lnTo>
                  <a:lnTo>
                    <a:pt x="1658" y="5559"/>
                  </a:lnTo>
                  <a:lnTo>
                    <a:pt x="2244" y="6426"/>
                  </a:lnTo>
                  <a:lnTo>
                    <a:pt x="2780" y="7165"/>
                  </a:lnTo>
                  <a:lnTo>
                    <a:pt x="3188" y="7726"/>
                  </a:lnTo>
                  <a:lnTo>
                    <a:pt x="3596" y="8414"/>
                  </a:lnTo>
                  <a:lnTo>
                    <a:pt x="3774" y="8720"/>
                  </a:lnTo>
                  <a:lnTo>
                    <a:pt x="3953" y="9052"/>
                  </a:lnTo>
                  <a:lnTo>
                    <a:pt x="4080" y="9409"/>
                  </a:lnTo>
                  <a:lnTo>
                    <a:pt x="4182" y="9740"/>
                  </a:lnTo>
                  <a:lnTo>
                    <a:pt x="4233" y="10097"/>
                  </a:lnTo>
                  <a:lnTo>
                    <a:pt x="4259" y="10454"/>
                  </a:lnTo>
                  <a:lnTo>
                    <a:pt x="4488" y="10123"/>
                  </a:lnTo>
                  <a:lnTo>
                    <a:pt x="4743" y="9791"/>
                  </a:lnTo>
                  <a:lnTo>
                    <a:pt x="4998" y="9485"/>
                  </a:lnTo>
                  <a:lnTo>
                    <a:pt x="5278" y="9179"/>
                  </a:lnTo>
                  <a:lnTo>
                    <a:pt x="4870" y="8414"/>
                  </a:lnTo>
                  <a:lnTo>
                    <a:pt x="4437" y="7649"/>
                  </a:lnTo>
                  <a:lnTo>
                    <a:pt x="3570" y="6145"/>
                  </a:lnTo>
                  <a:lnTo>
                    <a:pt x="3137" y="5406"/>
                  </a:lnTo>
                  <a:lnTo>
                    <a:pt x="2729" y="4641"/>
                  </a:lnTo>
                  <a:lnTo>
                    <a:pt x="2321" y="3876"/>
                  </a:lnTo>
                  <a:lnTo>
                    <a:pt x="1938" y="3086"/>
                  </a:lnTo>
                  <a:lnTo>
                    <a:pt x="1811" y="2805"/>
                  </a:lnTo>
                  <a:lnTo>
                    <a:pt x="1734" y="2499"/>
                  </a:lnTo>
                  <a:lnTo>
                    <a:pt x="1658" y="2193"/>
                  </a:lnTo>
                  <a:lnTo>
                    <a:pt x="1658" y="1938"/>
                  </a:lnTo>
                  <a:lnTo>
                    <a:pt x="1683" y="1811"/>
                  </a:lnTo>
                  <a:lnTo>
                    <a:pt x="1734" y="1683"/>
                  </a:lnTo>
                  <a:lnTo>
                    <a:pt x="1785" y="1556"/>
                  </a:lnTo>
                  <a:lnTo>
                    <a:pt x="1862" y="1454"/>
                  </a:lnTo>
                  <a:lnTo>
                    <a:pt x="1964" y="1352"/>
                  </a:lnTo>
                  <a:lnTo>
                    <a:pt x="2066" y="1276"/>
                  </a:lnTo>
                  <a:lnTo>
                    <a:pt x="2219" y="1174"/>
                  </a:lnTo>
                  <a:lnTo>
                    <a:pt x="2397" y="1123"/>
                  </a:lnTo>
                  <a:lnTo>
                    <a:pt x="2448" y="1123"/>
                  </a:lnTo>
                  <a:lnTo>
                    <a:pt x="2499" y="1148"/>
                  </a:lnTo>
                  <a:lnTo>
                    <a:pt x="2678" y="1123"/>
                  </a:lnTo>
                  <a:lnTo>
                    <a:pt x="2856" y="1123"/>
                  </a:lnTo>
                  <a:lnTo>
                    <a:pt x="3009" y="1174"/>
                  </a:lnTo>
                  <a:lnTo>
                    <a:pt x="3188" y="1225"/>
                  </a:lnTo>
                  <a:lnTo>
                    <a:pt x="3341" y="1301"/>
                  </a:lnTo>
                  <a:lnTo>
                    <a:pt x="3519" y="1378"/>
                  </a:lnTo>
                  <a:lnTo>
                    <a:pt x="3800" y="1607"/>
                  </a:lnTo>
                  <a:lnTo>
                    <a:pt x="4106" y="1887"/>
                  </a:lnTo>
                  <a:lnTo>
                    <a:pt x="4361" y="2193"/>
                  </a:lnTo>
                  <a:lnTo>
                    <a:pt x="4819" y="2780"/>
                  </a:lnTo>
                  <a:lnTo>
                    <a:pt x="5253" y="3341"/>
                  </a:lnTo>
                  <a:lnTo>
                    <a:pt x="5686" y="3927"/>
                  </a:lnTo>
                  <a:lnTo>
                    <a:pt x="6094" y="4513"/>
                  </a:lnTo>
                  <a:lnTo>
                    <a:pt x="6477" y="5125"/>
                  </a:lnTo>
                  <a:lnTo>
                    <a:pt x="6859" y="5788"/>
                  </a:lnTo>
                  <a:lnTo>
                    <a:pt x="7063" y="6120"/>
                  </a:lnTo>
                  <a:lnTo>
                    <a:pt x="7293" y="6426"/>
                  </a:lnTo>
                  <a:lnTo>
                    <a:pt x="7522" y="6706"/>
                  </a:lnTo>
                  <a:lnTo>
                    <a:pt x="7777" y="6961"/>
                  </a:lnTo>
                  <a:lnTo>
                    <a:pt x="8083" y="7191"/>
                  </a:lnTo>
                  <a:lnTo>
                    <a:pt x="8414" y="7395"/>
                  </a:lnTo>
                  <a:lnTo>
                    <a:pt x="8822" y="7318"/>
                  </a:lnTo>
                  <a:lnTo>
                    <a:pt x="9230" y="7242"/>
                  </a:lnTo>
                  <a:lnTo>
                    <a:pt x="9664" y="7216"/>
                  </a:lnTo>
                  <a:lnTo>
                    <a:pt x="10072" y="7191"/>
                  </a:lnTo>
                  <a:lnTo>
                    <a:pt x="10072" y="7114"/>
                  </a:lnTo>
                  <a:lnTo>
                    <a:pt x="9791" y="7089"/>
                  </a:lnTo>
                  <a:lnTo>
                    <a:pt x="9536" y="7038"/>
                  </a:lnTo>
                  <a:lnTo>
                    <a:pt x="9281" y="6961"/>
                  </a:lnTo>
                  <a:lnTo>
                    <a:pt x="9052" y="6834"/>
                  </a:lnTo>
                  <a:lnTo>
                    <a:pt x="8848" y="6681"/>
                  </a:lnTo>
                  <a:lnTo>
                    <a:pt x="8644" y="6502"/>
                  </a:lnTo>
                  <a:lnTo>
                    <a:pt x="8465" y="6324"/>
                  </a:lnTo>
                  <a:lnTo>
                    <a:pt x="8287" y="6120"/>
                  </a:lnTo>
                  <a:lnTo>
                    <a:pt x="7981" y="5661"/>
                  </a:lnTo>
                  <a:lnTo>
                    <a:pt x="7700" y="5151"/>
                  </a:lnTo>
                  <a:lnTo>
                    <a:pt x="7191" y="4157"/>
                  </a:lnTo>
                  <a:lnTo>
                    <a:pt x="6936" y="3672"/>
                  </a:lnTo>
                  <a:lnTo>
                    <a:pt x="6630" y="3188"/>
                  </a:lnTo>
                  <a:lnTo>
                    <a:pt x="6298" y="2703"/>
                  </a:lnTo>
                  <a:lnTo>
                    <a:pt x="5941" y="2219"/>
                  </a:lnTo>
                  <a:lnTo>
                    <a:pt x="5559" y="1760"/>
                  </a:lnTo>
                  <a:lnTo>
                    <a:pt x="5125" y="1327"/>
                  </a:lnTo>
                  <a:lnTo>
                    <a:pt x="4692" y="944"/>
                  </a:lnTo>
                  <a:lnTo>
                    <a:pt x="4233" y="613"/>
                  </a:lnTo>
                  <a:lnTo>
                    <a:pt x="4004" y="460"/>
                  </a:lnTo>
                  <a:lnTo>
                    <a:pt x="3774" y="332"/>
                  </a:lnTo>
                  <a:lnTo>
                    <a:pt x="3519" y="230"/>
                  </a:lnTo>
                  <a:lnTo>
                    <a:pt x="3264" y="128"/>
                  </a:lnTo>
                  <a:lnTo>
                    <a:pt x="3035" y="52"/>
                  </a:lnTo>
                  <a:lnTo>
                    <a:pt x="2780" y="2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2481;p101">
              <a:extLst>
                <a:ext uri="{FF2B5EF4-FFF2-40B4-BE49-F238E27FC236}">
                  <a16:creationId xmlns:a16="http://schemas.microsoft.com/office/drawing/2014/main" id="{13D5F061-95E0-31B5-481F-D286F2246FAB}"/>
                </a:ext>
              </a:extLst>
            </p:cNvPr>
            <p:cNvSpPr/>
            <p:nvPr/>
          </p:nvSpPr>
          <p:spPr>
            <a:xfrm>
              <a:off x="7254221" y="2678036"/>
              <a:ext cx="14158" cy="14998"/>
            </a:xfrm>
            <a:custGeom>
              <a:avLst/>
              <a:gdLst/>
              <a:ahLst/>
              <a:cxnLst/>
              <a:rect l="l" t="t" r="r" b="b"/>
              <a:pathLst>
                <a:path w="843" h="893" extrusionOk="0">
                  <a:moveTo>
                    <a:pt x="256" y="0"/>
                  </a:moveTo>
                  <a:lnTo>
                    <a:pt x="179" y="26"/>
                  </a:lnTo>
                  <a:lnTo>
                    <a:pt x="77" y="77"/>
                  </a:lnTo>
                  <a:lnTo>
                    <a:pt x="77" y="102"/>
                  </a:lnTo>
                  <a:lnTo>
                    <a:pt x="26" y="255"/>
                  </a:lnTo>
                  <a:lnTo>
                    <a:pt x="1" y="434"/>
                  </a:lnTo>
                  <a:lnTo>
                    <a:pt x="26" y="587"/>
                  </a:lnTo>
                  <a:lnTo>
                    <a:pt x="128" y="740"/>
                  </a:lnTo>
                  <a:lnTo>
                    <a:pt x="179" y="816"/>
                  </a:lnTo>
                  <a:lnTo>
                    <a:pt x="256" y="867"/>
                  </a:lnTo>
                  <a:lnTo>
                    <a:pt x="332" y="893"/>
                  </a:lnTo>
                  <a:lnTo>
                    <a:pt x="485" y="893"/>
                  </a:lnTo>
                  <a:lnTo>
                    <a:pt x="562" y="867"/>
                  </a:lnTo>
                  <a:lnTo>
                    <a:pt x="638" y="816"/>
                  </a:lnTo>
                  <a:lnTo>
                    <a:pt x="715" y="765"/>
                  </a:lnTo>
                  <a:lnTo>
                    <a:pt x="791" y="689"/>
                  </a:lnTo>
                  <a:lnTo>
                    <a:pt x="817" y="587"/>
                  </a:lnTo>
                  <a:lnTo>
                    <a:pt x="842" y="510"/>
                  </a:lnTo>
                  <a:lnTo>
                    <a:pt x="842" y="434"/>
                  </a:lnTo>
                  <a:lnTo>
                    <a:pt x="842" y="357"/>
                  </a:lnTo>
                  <a:lnTo>
                    <a:pt x="817" y="281"/>
                  </a:lnTo>
                  <a:lnTo>
                    <a:pt x="715" y="153"/>
                  </a:lnTo>
                  <a:lnTo>
                    <a:pt x="587" y="77"/>
                  </a:lnTo>
                  <a:lnTo>
                    <a:pt x="409" y="2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2482;p101">
              <a:extLst>
                <a:ext uri="{FF2B5EF4-FFF2-40B4-BE49-F238E27FC236}">
                  <a16:creationId xmlns:a16="http://schemas.microsoft.com/office/drawing/2014/main" id="{C659539E-DADB-823D-5F62-3DAED225288C}"/>
                </a:ext>
              </a:extLst>
            </p:cNvPr>
            <p:cNvSpPr/>
            <p:nvPr/>
          </p:nvSpPr>
          <p:spPr>
            <a:xfrm>
              <a:off x="7133049" y="2474216"/>
              <a:ext cx="98923" cy="127625"/>
            </a:xfrm>
            <a:custGeom>
              <a:avLst/>
              <a:gdLst/>
              <a:ahLst/>
              <a:cxnLst/>
              <a:rect l="l" t="t" r="r" b="b"/>
              <a:pathLst>
                <a:path w="5890" h="7599" extrusionOk="0">
                  <a:moveTo>
                    <a:pt x="408" y="0"/>
                  </a:moveTo>
                  <a:lnTo>
                    <a:pt x="281" y="26"/>
                  </a:lnTo>
                  <a:lnTo>
                    <a:pt x="179" y="128"/>
                  </a:lnTo>
                  <a:lnTo>
                    <a:pt x="128" y="230"/>
                  </a:lnTo>
                  <a:lnTo>
                    <a:pt x="77" y="332"/>
                  </a:lnTo>
                  <a:lnTo>
                    <a:pt x="26" y="459"/>
                  </a:lnTo>
                  <a:lnTo>
                    <a:pt x="0" y="714"/>
                  </a:lnTo>
                  <a:lnTo>
                    <a:pt x="26" y="995"/>
                  </a:lnTo>
                  <a:lnTo>
                    <a:pt x="102" y="1301"/>
                  </a:lnTo>
                  <a:lnTo>
                    <a:pt x="204" y="1632"/>
                  </a:lnTo>
                  <a:lnTo>
                    <a:pt x="357" y="1964"/>
                  </a:lnTo>
                  <a:lnTo>
                    <a:pt x="510" y="2295"/>
                  </a:lnTo>
                  <a:lnTo>
                    <a:pt x="893" y="2933"/>
                  </a:lnTo>
                  <a:lnTo>
                    <a:pt x="1275" y="3544"/>
                  </a:lnTo>
                  <a:lnTo>
                    <a:pt x="1607" y="4054"/>
                  </a:lnTo>
                  <a:lnTo>
                    <a:pt x="1836" y="4462"/>
                  </a:lnTo>
                  <a:lnTo>
                    <a:pt x="2270" y="5227"/>
                  </a:lnTo>
                  <a:lnTo>
                    <a:pt x="2677" y="5992"/>
                  </a:lnTo>
                  <a:lnTo>
                    <a:pt x="3034" y="6782"/>
                  </a:lnTo>
                  <a:lnTo>
                    <a:pt x="3391" y="7598"/>
                  </a:lnTo>
                  <a:lnTo>
                    <a:pt x="3672" y="7369"/>
                  </a:lnTo>
                  <a:lnTo>
                    <a:pt x="3952" y="7139"/>
                  </a:lnTo>
                  <a:lnTo>
                    <a:pt x="4233" y="6935"/>
                  </a:lnTo>
                  <a:lnTo>
                    <a:pt x="4539" y="6731"/>
                  </a:lnTo>
                  <a:lnTo>
                    <a:pt x="4870" y="6553"/>
                  </a:lnTo>
                  <a:lnTo>
                    <a:pt x="5202" y="6400"/>
                  </a:lnTo>
                  <a:lnTo>
                    <a:pt x="5533" y="6247"/>
                  </a:lnTo>
                  <a:lnTo>
                    <a:pt x="5890" y="6119"/>
                  </a:lnTo>
                  <a:lnTo>
                    <a:pt x="5635" y="5967"/>
                  </a:lnTo>
                  <a:lnTo>
                    <a:pt x="5405" y="5763"/>
                  </a:lnTo>
                  <a:lnTo>
                    <a:pt x="5202" y="5559"/>
                  </a:lnTo>
                  <a:lnTo>
                    <a:pt x="5023" y="5329"/>
                  </a:lnTo>
                  <a:lnTo>
                    <a:pt x="4666" y="4819"/>
                  </a:lnTo>
                  <a:lnTo>
                    <a:pt x="4335" y="4284"/>
                  </a:lnTo>
                  <a:lnTo>
                    <a:pt x="3646" y="3111"/>
                  </a:lnTo>
                  <a:lnTo>
                    <a:pt x="3187" y="2346"/>
                  </a:lnTo>
                  <a:lnTo>
                    <a:pt x="2932" y="1989"/>
                  </a:lnTo>
                  <a:lnTo>
                    <a:pt x="2652" y="1607"/>
                  </a:lnTo>
                  <a:lnTo>
                    <a:pt x="2371" y="1250"/>
                  </a:lnTo>
                  <a:lnTo>
                    <a:pt x="2091" y="918"/>
                  </a:lnTo>
                  <a:lnTo>
                    <a:pt x="1785" y="638"/>
                  </a:lnTo>
                  <a:lnTo>
                    <a:pt x="1479" y="383"/>
                  </a:lnTo>
                  <a:lnTo>
                    <a:pt x="1173" y="204"/>
                  </a:lnTo>
                  <a:lnTo>
                    <a:pt x="1020" y="128"/>
                  </a:lnTo>
                  <a:lnTo>
                    <a:pt x="867" y="51"/>
                  </a:lnTo>
                  <a:lnTo>
                    <a:pt x="714" y="26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2483;p101">
              <a:extLst>
                <a:ext uri="{FF2B5EF4-FFF2-40B4-BE49-F238E27FC236}">
                  <a16:creationId xmlns:a16="http://schemas.microsoft.com/office/drawing/2014/main" id="{46562F2B-EA2A-C3C3-0B97-95607A5B22BD}"/>
                </a:ext>
              </a:extLst>
            </p:cNvPr>
            <p:cNvSpPr/>
            <p:nvPr/>
          </p:nvSpPr>
          <p:spPr>
            <a:xfrm>
              <a:off x="7127910" y="2086275"/>
              <a:ext cx="73663" cy="70237"/>
            </a:xfrm>
            <a:custGeom>
              <a:avLst/>
              <a:gdLst/>
              <a:ahLst/>
              <a:cxnLst/>
              <a:rect l="l" t="t" r="r" b="b"/>
              <a:pathLst>
                <a:path w="4386" h="4182" extrusionOk="0">
                  <a:moveTo>
                    <a:pt x="2091" y="281"/>
                  </a:moveTo>
                  <a:lnTo>
                    <a:pt x="2244" y="306"/>
                  </a:lnTo>
                  <a:lnTo>
                    <a:pt x="2142" y="434"/>
                  </a:lnTo>
                  <a:lnTo>
                    <a:pt x="1964" y="536"/>
                  </a:lnTo>
                  <a:lnTo>
                    <a:pt x="1836" y="561"/>
                  </a:lnTo>
                  <a:lnTo>
                    <a:pt x="1709" y="587"/>
                  </a:lnTo>
                  <a:lnTo>
                    <a:pt x="1581" y="612"/>
                  </a:lnTo>
                  <a:lnTo>
                    <a:pt x="1454" y="587"/>
                  </a:lnTo>
                  <a:lnTo>
                    <a:pt x="1734" y="434"/>
                  </a:lnTo>
                  <a:lnTo>
                    <a:pt x="2040" y="332"/>
                  </a:lnTo>
                  <a:lnTo>
                    <a:pt x="2091" y="281"/>
                  </a:lnTo>
                  <a:close/>
                  <a:moveTo>
                    <a:pt x="3570" y="867"/>
                  </a:moveTo>
                  <a:lnTo>
                    <a:pt x="3723" y="1046"/>
                  </a:lnTo>
                  <a:lnTo>
                    <a:pt x="3825" y="1224"/>
                  </a:lnTo>
                  <a:lnTo>
                    <a:pt x="3927" y="1428"/>
                  </a:lnTo>
                  <a:lnTo>
                    <a:pt x="4003" y="1632"/>
                  </a:lnTo>
                  <a:lnTo>
                    <a:pt x="4029" y="1836"/>
                  </a:lnTo>
                  <a:lnTo>
                    <a:pt x="3774" y="1377"/>
                  </a:lnTo>
                  <a:lnTo>
                    <a:pt x="3672" y="1122"/>
                  </a:lnTo>
                  <a:lnTo>
                    <a:pt x="3570" y="867"/>
                  </a:lnTo>
                  <a:close/>
                  <a:moveTo>
                    <a:pt x="408" y="2142"/>
                  </a:moveTo>
                  <a:lnTo>
                    <a:pt x="459" y="2295"/>
                  </a:lnTo>
                  <a:lnTo>
                    <a:pt x="510" y="2422"/>
                  </a:lnTo>
                  <a:lnTo>
                    <a:pt x="536" y="2575"/>
                  </a:lnTo>
                  <a:lnTo>
                    <a:pt x="536" y="2754"/>
                  </a:lnTo>
                  <a:lnTo>
                    <a:pt x="459" y="2575"/>
                  </a:lnTo>
                  <a:lnTo>
                    <a:pt x="434" y="2422"/>
                  </a:lnTo>
                  <a:lnTo>
                    <a:pt x="408" y="2142"/>
                  </a:lnTo>
                  <a:close/>
                  <a:moveTo>
                    <a:pt x="2525" y="332"/>
                  </a:moveTo>
                  <a:lnTo>
                    <a:pt x="2754" y="383"/>
                  </a:lnTo>
                  <a:lnTo>
                    <a:pt x="2958" y="485"/>
                  </a:lnTo>
                  <a:lnTo>
                    <a:pt x="3162" y="561"/>
                  </a:lnTo>
                  <a:lnTo>
                    <a:pt x="3366" y="689"/>
                  </a:lnTo>
                  <a:lnTo>
                    <a:pt x="3391" y="1020"/>
                  </a:lnTo>
                  <a:lnTo>
                    <a:pt x="3442" y="1173"/>
                  </a:lnTo>
                  <a:lnTo>
                    <a:pt x="3493" y="1326"/>
                  </a:lnTo>
                  <a:lnTo>
                    <a:pt x="3672" y="1760"/>
                  </a:lnTo>
                  <a:lnTo>
                    <a:pt x="3799" y="2014"/>
                  </a:lnTo>
                  <a:lnTo>
                    <a:pt x="3876" y="2244"/>
                  </a:lnTo>
                  <a:lnTo>
                    <a:pt x="3901" y="2473"/>
                  </a:lnTo>
                  <a:lnTo>
                    <a:pt x="3901" y="2575"/>
                  </a:lnTo>
                  <a:lnTo>
                    <a:pt x="3850" y="2677"/>
                  </a:lnTo>
                  <a:lnTo>
                    <a:pt x="3799" y="2779"/>
                  </a:lnTo>
                  <a:lnTo>
                    <a:pt x="3723" y="2856"/>
                  </a:lnTo>
                  <a:lnTo>
                    <a:pt x="3621" y="2932"/>
                  </a:lnTo>
                  <a:lnTo>
                    <a:pt x="3493" y="3009"/>
                  </a:lnTo>
                  <a:lnTo>
                    <a:pt x="3111" y="3162"/>
                  </a:lnTo>
                  <a:lnTo>
                    <a:pt x="2728" y="3315"/>
                  </a:lnTo>
                  <a:lnTo>
                    <a:pt x="2576" y="3391"/>
                  </a:lnTo>
                  <a:lnTo>
                    <a:pt x="2397" y="3493"/>
                  </a:lnTo>
                  <a:lnTo>
                    <a:pt x="2244" y="3621"/>
                  </a:lnTo>
                  <a:lnTo>
                    <a:pt x="2117" y="3774"/>
                  </a:lnTo>
                  <a:lnTo>
                    <a:pt x="1887" y="3774"/>
                  </a:lnTo>
                  <a:lnTo>
                    <a:pt x="1658" y="3723"/>
                  </a:lnTo>
                  <a:lnTo>
                    <a:pt x="1428" y="3646"/>
                  </a:lnTo>
                  <a:lnTo>
                    <a:pt x="1224" y="3544"/>
                  </a:lnTo>
                  <a:lnTo>
                    <a:pt x="1046" y="3442"/>
                  </a:lnTo>
                  <a:lnTo>
                    <a:pt x="867" y="3289"/>
                  </a:lnTo>
                  <a:lnTo>
                    <a:pt x="740" y="3111"/>
                  </a:lnTo>
                  <a:lnTo>
                    <a:pt x="612" y="2907"/>
                  </a:lnTo>
                  <a:lnTo>
                    <a:pt x="663" y="2779"/>
                  </a:lnTo>
                  <a:lnTo>
                    <a:pt x="689" y="2626"/>
                  </a:lnTo>
                  <a:lnTo>
                    <a:pt x="714" y="2473"/>
                  </a:lnTo>
                  <a:lnTo>
                    <a:pt x="689" y="2320"/>
                  </a:lnTo>
                  <a:lnTo>
                    <a:pt x="663" y="2167"/>
                  </a:lnTo>
                  <a:lnTo>
                    <a:pt x="612" y="2040"/>
                  </a:lnTo>
                  <a:lnTo>
                    <a:pt x="536" y="1912"/>
                  </a:lnTo>
                  <a:lnTo>
                    <a:pt x="434" y="1810"/>
                  </a:lnTo>
                  <a:lnTo>
                    <a:pt x="485" y="1632"/>
                  </a:lnTo>
                  <a:lnTo>
                    <a:pt x="561" y="1479"/>
                  </a:lnTo>
                  <a:lnTo>
                    <a:pt x="638" y="1326"/>
                  </a:lnTo>
                  <a:lnTo>
                    <a:pt x="740" y="1173"/>
                  </a:lnTo>
                  <a:lnTo>
                    <a:pt x="867" y="1046"/>
                  </a:lnTo>
                  <a:lnTo>
                    <a:pt x="995" y="918"/>
                  </a:lnTo>
                  <a:lnTo>
                    <a:pt x="1275" y="689"/>
                  </a:lnTo>
                  <a:lnTo>
                    <a:pt x="1454" y="765"/>
                  </a:lnTo>
                  <a:lnTo>
                    <a:pt x="1658" y="816"/>
                  </a:lnTo>
                  <a:lnTo>
                    <a:pt x="1862" y="791"/>
                  </a:lnTo>
                  <a:lnTo>
                    <a:pt x="2040" y="740"/>
                  </a:lnTo>
                  <a:lnTo>
                    <a:pt x="2193" y="689"/>
                  </a:lnTo>
                  <a:lnTo>
                    <a:pt x="2321" y="587"/>
                  </a:lnTo>
                  <a:lnTo>
                    <a:pt x="2448" y="485"/>
                  </a:lnTo>
                  <a:lnTo>
                    <a:pt x="2525" y="332"/>
                  </a:lnTo>
                  <a:close/>
                  <a:moveTo>
                    <a:pt x="1989" y="0"/>
                  </a:moveTo>
                  <a:lnTo>
                    <a:pt x="1785" y="26"/>
                  </a:lnTo>
                  <a:lnTo>
                    <a:pt x="1556" y="77"/>
                  </a:lnTo>
                  <a:lnTo>
                    <a:pt x="1352" y="153"/>
                  </a:lnTo>
                  <a:lnTo>
                    <a:pt x="1148" y="255"/>
                  </a:lnTo>
                  <a:lnTo>
                    <a:pt x="969" y="357"/>
                  </a:lnTo>
                  <a:lnTo>
                    <a:pt x="791" y="485"/>
                  </a:lnTo>
                  <a:lnTo>
                    <a:pt x="638" y="638"/>
                  </a:lnTo>
                  <a:lnTo>
                    <a:pt x="485" y="816"/>
                  </a:lnTo>
                  <a:lnTo>
                    <a:pt x="357" y="995"/>
                  </a:lnTo>
                  <a:lnTo>
                    <a:pt x="255" y="1173"/>
                  </a:lnTo>
                  <a:lnTo>
                    <a:pt x="153" y="1377"/>
                  </a:lnTo>
                  <a:lnTo>
                    <a:pt x="77" y="1581"/>
                  </a:lnTo>
                  <a:lnTo>
                    <a:pt x="26" y="1785"/>
                  </a:lnTo>
                  <a:lnTo>
                    <a:pt x="0" y="1989"/>
                  </a:lnTo>
                  <a:lnTo>
                    <a:pt x="0" y="2218"/>
                  </a:lnTo>
                  <a:lnTo>
                    <a:pt x="26" y="2448"/>
                  </a:lnTo>
                  <a:lnTo>
                    <a:pt x="51" y="2652"/>
                  </a:lnTo>
                  <a:lnTo>
                    <a:pt x="128" y="2856"/>
                  </a:lnTo>
                  <a:lnTo>
                    <a:pt x="204" y="3060"/>
                  </a:lnTo>
                  <a:lnTo>
                    <a:pt x="306" y="3238"/>
                  </a:lnTo>
                  <a:lnTo>
                    <a:pt x="408" y="3391"/>
                  </a:lnTo>
                  <a:lnTo>
                    <a:pt x="536" y="3544"/>
                  </a:lnTo>
                  <a:lnTo>
                    <a:pt x="689" y="3672"/>
                  </a:lnTo>
                  <a:lnTo>
                    <a:pt x="842" y="3799"/>
                  </a:lnTo>
                  <a:lnTo>
                    <a:pt x="995" y="3901"/>
                  </a:lnTo>
                  <a:lnTo>
                    <a:pt x="1173" y="4003"/>
                  </a:lnTo>
                  <a:lnTo>
                    <a:pt x="1352" y="4080"/>
                  </a:lnTo>
                  <a:lnTo>
                    <a:pt x="1556" y="4131"/>
                  </a:lnTo>
                  <a:lnTo>
                    <a:pt x="1760" y="4156"/>
                  </a:lnTo>
                  <a:lnTo>
                    <a:pt x="1964" y="4182"/>
                  </a:lnTo>
                  <a:lnTo>
                    <a:pt x="2397" y="4182"/>
                  </a:lnTo>
                  <a:lnTo>
                    <a:pt x="2627" y="4131"/>
                  </a:lnTo>
                  <a:lnTo>
                    <a:pt x="2830" y="4080"/>
                  </a:lnTo>
                  <a:lnTo>
                    <a:pt x="3034" y="4003"/>
                  </a:lnTo>
                  <a:lnTo>
                    <a:pt x="3238" y="3901"/>
                  </a:lnTo>
                  <a:lnTo>
                    <a:pt x="3417" y="3799"/>
                  </a:lnTo>
                  <a:lnTo>
                    <a:pt x="3595" y="3672"/>
                  </a:lnTo>
                  <a:lnTo>
                    <a:pt x="3748" y="3544"/>
                  </a:lnTo>
                  <a:lnTo>
                    <a:pt x="3876" y="3391"/>
                  </a:lnTo>
                  <a:lnTo>
                    <a:pt x="4003" y="3213"/>
                  </a:lnTo>
                  <a:lnTo>
                    <a:pt x="4131" y="3034"/>
                  </a:lnTo>
                  <a:lnTo>
                    <a:pt x="4207" y="2856"/>
                  </a:lnTo>
                  <a:lnTo>
                    <a:pt x="4284" y="2652"/>
                  </a:lnTo>
                  <a:lnTo>
                    <a:pt x="4335" y="2448"/>
                  </a:lnTo>
                  <a:lnTo>
                    <a:pt x="4386" y="2244"/>
                  </a:lnTo>
                  <a:lnTo>
                    <a:pt x="4386" y="2014"/>
                  </a:lnTo>
                  <a:lnTo>
                    <a:pt x="4360" y="1785"/>
                  </a:lnTo>
                  <a:lnTo>
                    <a:pt x="4335" y="1581"/>
                  </a:lnTo>
                  <a:lnTo>
                    <a:pt x="4284" y="1403"/>
                  </a:lnTo>
                  <a:lnTo>
                    <a:pt x="4207" y="1224"/>
                  </a:lnTo>
                  <a:lnTo>
                    <a:pt x="4131" y="1046"/>
                  </a:lnTo>
                  <a:lnTo>
                    <a:pt x="4029" y="893"/>
                  </a:lnTo>
                  <a:lnTo>
                    <a:pt x="3927" y="765"/>
                  </a:lnTo>
                  <a:lnTo>
                    <a:pt x="3799" y="612"/>
                  </a:lnTo>
                  <a:lnTo>
                    <a:pt x="3672" y="510"/>
                  </a:lnTo>
                  <a:lnTo>
                    <a:pt x="3519" y="383"/>
                  </a:lnTo>
                  <a:lnTo>
                    <a:pt x="3366" y="281"/>
                  </a:lnTo>
                  <a:lnTo>
                    <a:pt x="3187" y="204"/>
                  </a:lnTo>
                  <a:lnTo>
                    <a:pt x="3034" y="153"/>
                  </a:lnTo>
                  <a:lnTo>
                    <a:pt x="2856" y="77"/>
                  </a:lnTo>
                  <a:lnTo>
                    <a:pt x="2677" y="51"/>
                  </a:lnTo>
                  <a:lnTo>
                    <a:pt x="2474" y="26"/>
                  </a:lnTo>
                  <a:lnTo>
                    <a:pt x="2091" y="26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2484;p101">
              <a:extLst>
                <a:ext uri="{FF2B5EF4-FFF2-40B4-BE49-F238E27FC236}">
                  <a16:creationId xmlns:a16="http://schemas.microsoft.com/office/drawing/2014/main" id="{9F06BA9B-88C1-1A25-D89F-1FE3FE59B301}"/>
                </a:ext>
              </a:extLst>
            </p:cNvPr>
            <p:cNvSpPr/>
            <p:nvPr/>
          </p:nvSpPr>
          <p:spPr>
            <a:xfrm>
              <a:off x="7135182" y="2091834"/>
              <a:ext cx="58262" cy="57825"/>
            </a:xfrm>
            <a:custGeom>
              <a:avLst/>
              <a:gdLst/>
              <a:ahLst/>
              <a:cxnLst/>
              <a:rect l="l" t="t" r="r" b="b"/>
              <a:pathLst>
                <a:path w="3469" h="3443" extrusionOk="0">
                  <a:moveTo>
                    <a:pt x="1837" y="1174"/>
                  </a:moveTo>
                  <a:lnTo>
                    <a:pt x="1990" y="1199"/>
                  </a:lnTo>
                  <a:lnTo>
                    <a:pt x="2092" y="1276"/>
                  </a:lnTo>
                  <a:lnTo>
                    <a:pt x="2219" y="1352"/>
                  </a:lnTo>
                  <a:lnTo>
                    <a:pt x="2321" y="1479"/>
                  </a:lnTo>
                  <a:lnTo>
                    <a:pt x="2372" y="1607"/>
                  </a:lnTo>
                  <a:lnTo>
                    <a:pt x="2423" y="1734"/>
                  </a:lnTo>
                  <a:lnTo>
                    <a:pt x="2397" y="1887"/>
                  </a:lnTo>
                  <a:lnTo>
                    <a:pt x="2372" y="2015"/>
                  </a:lnTo>
                  <a:lnTo>
                    <a:pt x="2295" y="2168"/>
                  </a:lnTo>
                  <a:lnTo>
                    <a:pt x="2194" y="2270"/>
                  </a:lnTo>
                  <a:lnTo>
                    <a:pt x="2092" y="2372"/>
                  </a:lnTo>
                  <a:lnTo>
                    <a:pt x="1939" y="2448"/>
                  </a:lnTo>
                  <a:lnTo>
                    <a:pt x="1786" y="2474"/>
                  </a:lnTo>
                  <a:lnTo>
                    <a:pt x="1633" y="2499"/>
                  </a:lnTo>
                  <a:lnTo>
                    <a:pt x="1505" y="2474"/>
                  </a:lnTo>
                  <a:lnTo>
                    <a:pt x="1352" y="2397"/>
                  </a:lnTo>
                  <a:lnTo>
                    <a:pt x="1250" y="2295"/>
                  </a:lnTo>
                  <a:lnTo>
                    <a:pt x="1148" y="2168"/>
                  </a:lnTo>
                  <a:lnTo>
                    <a:pt x="1072" y="2015"/>
                  </a:lnTo>
                  <a:lnTo>
                    <a:pt x="1072" y="1836"/>
                  </a:lnTo>
                  <a:lnTo>
                    <a:pt x="1097" y="1658"/>
                  </a:lnTo>
                  <a:lnTo>
                    <a:pt x="1174" y="1505"/>
                  </a:lnTo>
                  <a:lnTo>
                    <a:pt x="1174" y="1479"/>
                  </a:lnTo>
                  <a:lnTo>
                    <a:pt x="1225" y="1378"/>
                  </a:lnTo>
                  <a:lnTo>
                    <a:pt x="1327" y="1276"/>
                  </a:lnTo>
                  <a:lnTo>
                    <a:pt x="1454" y="1225"/>
                  </a:lnTo>
                  <a:lnTo>
                    <a:pt x="1582" y="1174"/>
                  </a:lnTo>
                  <a:close/>
                  <a:moveTo>
                    <a:pt x="434" y="2525"/>
                  </a:moveTo>
                  <a:lnTo>
                    <a:pt x="460" y="2550"/>
                  </a:lnTo>
                  <a:lnTo>
                    <a:pt x="485" y="2576"/>
                  </a:lnTo>
                  <a:lnTo>
                    <a:pt x="460" y="2627"/>
                  </a:lnTo>
                  <a:lnTo>
                    <a:pt x="383" y="2627"/>
                  </a:lnTo>
                  <a:lnTo>
                    <a:pt x="383" y="2576"/>
                  </a:lnTo>
                  <a:lnTo>
                    <a:pt x="383" y="2550"/>
                  </a:lnTo>
                  <a:lnTo>
                    <a:pt x="434" y="2525"/>
                  </a:lnTo>
                  <a:close/>
                  <a:moveTo>
                    <a:pt x="2092" y="1"/>
                  </a:moveTo>
                  <a:lnTo>
                    <a:pt x="2015" y="154"/>
                  </a:lnTo>
                  <a:lnTo>
                    <a:pt x="1888" y="256"/>
                  </a:lnTo>
                  <a:lnTo>
                    <a:pt x="1760" y="358"/>
                  </a:lnTo>
                  <a:lnTo>
                    <a:pt x="1607" y="409"/>
                  </a:lnTo>
                  <a:lnTo>
                    <a:pt x="1429" y="460"/>
                  </a:lnTo>
                  <a:lnTo>
                    <a:pt x="1225" y="485"/>
                  </a:lnTo>
                  <a:lnTo>
                    <a:pt x="1021" y="434"/>
                  </a:lnTo>
                  <a:lnTo>
                    <a:pt x="842" y="358"/>
                  </a:lnTo>
                  <a:lnTo>
                    <a:pt x="562" y="587"/>
                  </a:lnTo>
                  <a:lnTo>
                    <a:pt x="434" y="715"/>
                  </a:lnTo>
                  <a:lnTo>
                    <a:pt x="307" y="842"/>
                  </a:lnTo>
                  <a:lnTo>
                    <a:pt x="205" y="995"/>
                  </a:lnTo>
                  <a:lnTo>
                    <a:pt x="128" y="1148"/>
                  </a:lnTo>
                  <a:lnTo>
                    <a:pt x="52" y="1301"/>
                  </a:lnTo>
                  <a:lnTo>
                    <a:pt x="1" y="1479"/>
                  </a:lnTo>
                  <a:lnTo>
                    <a:pt x="103" y="1581"/>
                  </a:lnTo>
                  <a:lnTo>
                    <a:pt x="179" y="1709"/>
                  </a:lnTo>
                  <a:lnTo>
                    <a:pt x="230" y="1836"/>
                  </a:lnTo>
                  <a:lnTo>
                    <a:pt x="256" y="1989"/>
                  </a:lnTo>
                  <a:lnTo>
                    <a:pt x="281" y="2142"/>
                  </a:lnTo>
                  <a:lnTo>
                    <a:pt x="256" y="2295"/>
                  </a:lnTo>
                  <a:lnTo>
                    <a:pt x="230" y="2448"/>
                  </a:lnTo>
                  <a:lnTo>
                    <a:pt x="179" y="2576"/>
                  </a:lnTo>
                  <a:lnTo>
                    <a:pt x="307" y="2780"/>
                  </a:lnTo>
                  <a:lnTo>
                    <a:pt x="434" y="2958"/>
                  </a:lnTo>
                  <a:lnTo>
                    <a:pt x="613" y="3111"/>
                  </a:lnTo>
                  <a:lnTo>
                    <a:pt x="791" y="3213"/>
                  </a:lnTo>
                  <a:lnTo>
                    <a:pt x="995" y="3315"/>
                  </a:lnTo>
                  <a:lnTo>
                    <a:pt x="1225" y="3392"/>
                  </a:lnTo>
                  <a:lnTo>
                    <a:pt x="1454" y="3443"/>
                  </a:lnTo>
                  <a:lnTo>
                    <a:pt x="1684" y="3443"/>
                  </a:lnTo>
                  <a:lnTo>
                    <a:pt x="1811" y="3290"/>
                  </a:lnTo>
                  <a:lnTo>
                    <a:pt x="1964" y="3162"/>
                  </a:lnTo>
                  <a:lnTo>
                    <a:pt x="2143" y="3060"/>
                  </a:lnTo>
                  <a:lnTo>
                    <a:pt x="2295" y="2984"/>
                  </a:lnTo>
                  <a:lnTo>
                    <a:pt x="2678" y="2831"/>
                  </a:lnTo>
                  <a:lnTo>
                    <a:pt x="3060" y="2678"/>
                  </a:lnTo>
                  <a:lnTo>
                    <a:pt x="3188" y="2601"/>
                  </a:lnTo>
                  <a:lnTo>
                    <a:pt x="3290" y="2525"/>
                  </a:lnTo>
                  <a:lnTo>
                    <a:pt x="3366" y="2448"/>
                  </a:lnTo>
                  <a:lnTo>
                    <a:pt x="3417" y="2346"/>
                  </a:lnTo>
                  <a:lnTo>
                    <a:pt x="3468" y="2244"/>
                  </a:lnTo>
                  <a:lnTo>
                    <a:pt x="3468" y="2142"/>
                  </a:lnTo>
                  <a:lnTo>
                    <a:pt x="3443" y="1913"/>
                  </a:lnTo>
                  <a:lnTo>
                    <a:pt x="3366" y="1683"/>
                  </a:lnTo>
                  <a:lnTo>
                    <a:pt x="3239" y="1429"/>
                  </a:lnTo>
                  <a:lnTo>
                    <a:pt x="3060" y="995"/>
                  </a:lnTo>
                  <a:lnTo>
                    <a:pt x="3009" y="842"/>
                  </a:lnTo>
                  <a:lnTo>
                    <a:pt x="2958" y="689"/>
                  </a:lnTo>
                  <a:lnTo>
                    <a:pt x="2933" y="358"/>
                  </a:lnTo>
                  <a:lnTo>
                    <a:pt x="2729" y="230"/>
                  </a:lnTo>
                  <a:lnTo>
                    <a:pt x="2525" y="154"/>
                  </a:lnTo>
                  <a:lnTo>
                    <a:pt x="2321" y="52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2485;p101">
              <a:extLst>
                <a:ext uri="{FF2B5EF4-FFF2-40B4-BE49-F238E27FC236}">
                  <a16:creationId xmlns:a16="http://schemas.microsoft.com/office/drawing/2014/main" id="{1B1EA512-BF15-D7EC-9EA1-991C274B1E22}"/>
                </a:ext>
              </a:extLst>
            </p:cNvPr>
            <p:cNvSpPr/>
            <p:nvPr/>
          </p:nvSpPr>
          <p:spPr>
            <a:xfrm>
              <a:off x="7153169" y="2111534"/>
              <a:ext cx="22707" cy="22287"/>
            </a:xfrm>
            <a:custGeom>
              <a:avLst/>
              <a:gdLst/>
              <a:ahLst/>
              <a:cxnLst/>
              <a:rect l="l" t="t" r="r" b="b"/>
              <a:pathLst>
                <a:path w="1352" h="1327" extrusionOk="0">
                  <a:moveTo>
                    <a:pt x="689" y="281"/>
                  </a:moveTo>
                  <a:lnTo>
                    <a:pt x="842" y="332"/>
                  </a:lnTo>
                  <a:lnTo>
                    <a:pt x="919" y="383"/>
                  </a:lnTo>
                  <a:lnTo>
                    <a:pt x="970" y="434"/>
                  </a:lnTo>
                  <a:lnTo>
                    <a:pt x="1021" y="510"/>
                  </a:lnTo>
                  <a:lnTo>
                    <a:pt x="1021" y="587"/>
                  </a:lnTo>
                  <a:lnTo>
                    <a:pt x="1021" y="663"/>
                  </a:lnTo>
                  <a:lnTo>
                    <a:pt x="995" y="740"/>
                  </a:lnTo>
                  <a:lnTo>
                    <a:pt x="944" y="816"/>
                  </a:lnTo>
                  <a:lnTo>
                    <a:pt x="868" y="893"/>
                  </a:lnTo>
                  <a:lnTo>
                    <a:pt x="740" y="969"/>
                  </a:lnTo>
                  <a:lnTo>
                    <a:pt x="638" y="995"/>
                  </a:lnTo>
                  <a:lnTo>
                    <a:pt x="536" y="969"/>
                  </a:lnTo>
                  <a:lnTo>
                    <a:pt x="434" y="918"/>
                  </a:lnTo>
                  <a:lnTo>
                    <a:pt x="383" y="842"/>
                  </a:lnTo>
                  <a:lnTo>
                    <a:pt x="332" y="714"/>
                  </a:lnTo>
                  <a:lnTo>
                    <a:pt x="307" y="612"/>
                  </a:lnTo>
                  <a:lnTo>
                    <a:pt x="281" y="485"/>
                  </a:lnTo>
                  <a:lnTo>
                    <a:pt x="332" y="459"/>
                  </a:lnTo>
                  <a:lnTo>
                    <a:pt x="434" y="357"/>
                  </a:lnTo>
                  <a:lnTo>
                    <a:pt x="562" y="306"/>
                  </a:lnTo>
                  <a:lnTo>
                    <a:pt x="689" y="281"/>
                  </a:lnTo>
                  <a:close/>
                  <a:moveTo>
                    <a:pt x="511" y="1"/>
                  </a:moveTo>
                  <a:lnTo>
                    <a:pt x="383" y="52"/>
                  </a:lnTo>
                  <a:lnTo>
                    <a:pt x="256" y="103"/>
                  </a:lnTo>
                  <a:lnTo>
                    <a:pt x="154" y="205"/>
                  </a:lnTo>
                  <a:lnTo>
                    <a:pt x="103" y="306"/>
                  </a:lnTo>
                  <a:lnTo>
                    <a:pt x="103" y="332"/>
                  </a:lnTo>
                  <a:lnTo>
                    <a:pt x="26" y="485"/>
                  </a:lnTo>
                  <a:lnTo>
                    <a:pt x="1" y="663"/>
                  </a:lnTo>
                  <a:lnTo>
                    <a:pt x="1" y="842"/>
                  </a:lnTo>
                  <a:lnTo>
                    <a:pt x="77" y="995"/>
                  </a:lnTo>
                  <a:lnTo>
                    <a:pt x="179" y="1122"/>
                  </a:lnTo>
                  <a:lnTo>
                    <a:pt x="281" y="1224"/>
                  </a:lnTo>
                  <a:lnTo>
                    <a:pt x="434" y="1301"/>
                  </a:lnTo>
                  <a:lnTo>
                    <a:pt x="562" y="1326"/>
                  </a:lnTo>
                  <a:lnTo>
                    <a:pt x="715" y="1301"/>
                  </a:lnTo>
                  <a:lnTo>
                    <a:pt x="868" y="1275"/>
                  </a:lnTo>
                  <a:lnTo>
                    <a:pt x="1021" y="1199"/>
                  </a:lnTo>
                  <a:lnTo>
                    <a:pt x="1123" y="1097"/>
                  </a:lnTo>
                  <a:lnTo>
                    <a:pt x="1224" y="995"/>
                  </a:lnTo>
                  <a:lnTo>
                    <a:pt x="1301" y="842"/>
                  </a:lnTo>
                  <a:lnTo>
                    <a:pt x="1326" y="714"/>
                  </a:lnTo>
                  <a:lnTo>
                    <a:pt x="1352" y="561"/>
                  </a:lnTo>
                  <a:lnTo>
                    <a:pt x="1301" y="434"/>
                  </a:lnTo>
                  <a:lnTo>
                    <a:pt x="1250" y="306"/>
                  </a:lnTo>
                  <a:lnTo>
                    <a:pt x="1148" y="179"/>
                  </a:lnTo>
                  <a:lnTo>
                    <a:pt x="1021" y="103"/>
                  </a:lnTo>
                  <a:lnTo>
                    <a:pt x="919" y="26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2486;p101">
              <a:extLst>
                <a:ext uri="{FF2B5EF4-FFF2-40B4-BE49-F238E27FC236}">
                  <a16:creationId xmlns:a16="http://schemas.microsoft.com/office/drawing/2014/main" id="{31F4F4C9-C5DE-85C7-9460-5ACDD9ACC9CC}"/>
                </a:ext>
              </a:extLst>
            </p:cNvPr>
            <p:cNvSpPr/>
            <p:nvPr/>
          </p:nvSpPr>
          <p:spPr>
            <a:xfrm>
              <a:off x="6868434" y="2430533"/>
              <a:ext cx="297188" cy="223978"/>
            </a:xfrm>
            <a:custGeom>
              <a:avLst/>
              <a:gdLst/>
              <a:ahLst/>
              <a:cxnLst/>
              <a:rect l="l" t="t" r="r" b="b"/>
              <a:pathLst>
                <a:path w="17695" h="13336" extrusionOk="0">
                  <a:moveTo>
                    <a:pt x="16164" y="1"/>
                  </a:moveTo>
                  <a:lnTo>
                    <a:pt x="11856" y="52"/>
                  </a:lnTo>
                  <a:lnTo>
                    <a:pt x="7572" y="52"/>
                  </a:lnTo>
                  <a:lnTo>
                    <a:pt x="6909" y="281"/>
                  </a:lnTo>
                  <a:lnTo>
                    <a:pt x="6272" y="536"/>
                  </a:lnTo>
                  <a:lnTo>
                    <a:pt x="5660" y="817"/>
                  </a:lnTo>
                  <a:lnTo>
                    <a:pt x="5074" y="1123"/>
                  </a:lnTo>
                  <a:lnTo>
                    <a:pt x="4487" y="1454"/>
                  </a:lnTo>
                  <a:lnTo>
                    <a:pt x="3952" y="1786"/>
                  </a:lnTo>
                  <a:lnTo>
                    <a:pt x="3442" y="2168"/>
                  </a:lnTo>
                  <a:lnTo>
                    <a:pt x="2958" y="2576"/>
                  </a:lnTo>
                  <a:lnTo>
                    <a:pt x="2499" y="3009"/>
                  </a:lnTo>
                  <a:lnTo>
                    <a:pt x="2065" y="3468"/>
                  </a:lnTo>
                  <a:lnTo>
                    <a:pt x="1657" y="3953"/>
                  </a:lnTo>
                  <a:lnTo>
                    <a:pt x="1275" y="4488"/>
                  </a:lnTo>
                  <a:lnTo>
                    <a:pt x="918" y="5024"/>
                  </a:lnTo>
                  <a:lnTo>
                    <a:pt x="586" y="5635"/>
                  </a:lnTo>
                  <a:lnTo>
                    <a:pt x="280" y="6247"/>
                  </a:lnTo>
                  <a:lnTo>
                    <a:pt x="0" y="6910"/>
                  </a:lnTo>
                  <a:lnTo>
                    <a:pt x="229" y="10046"/>
                  </a:lnTo>
                  <a:lnTo>
                    <a:pt x="229" y="10072"/>
                  </a:lnTo>
                  <a:lnTo>
                    <a:pt x="663" y="10199"/>
                  </a:lnTo>
                  <a:lnTo>
                    <a:pt x="1096" y="10327"/>
                  </a:lnTo>
                  <a:lnTo>
                    <a:pt x="1530" y="10480"/>
                  </a:lnTo>
                  <a:lnTo>
                    <a:pt x="1938" y="10658"/>
                  </a:lnTo>
                  <a:lnTo>
                    <a:pt x="1938" y="10658"/>
                  </a:lnTo>
                  <a:lnTo>
                    <a:pt x="1606" y="10225"/>
                  </a:lnTo>
                  <a:lnTo>
                    <a:pt x="1249" y="9740"/>
                  </a:lnTo>
                  <a:lnTo>
                    <a:pt x="943" y="9230"/>
                  </a:lnTo>
                  <a:lnTo>
                    <a:pt x="663" y="8746"/>
                  </a:lnTo>
                  <a:lnTo>
                    <a:pt x="561" y="8517"/>
                  </a:lnTo>
                  <a:lnTo>
                    <a:pt x="484" y="8313"/>
                  </a:lnTo>
                  <a:lnTo>
                    <a:pt x="433" y="8109"/>
                  </a:lnTo>
                  <a:lnTo>
                    <a:pt x="408" y="7930"/>
                  </a:lnTo>
                  <a:lnTo>
                    <a:pt x="433" y="7803"/>
                  </a:lnTo>
                  <a:lnTo>
                    <a:pt x="484" y="7701"/>
                  </a:lnTo>
                  <a:lnTo>
                    <a:pt x="612" y="7624"/>
                  </a:lnTo>
                  <a:lnTo>
                    <a:pt x="765" y="7573"/>
                  </a:lnTo>
                  <a:lnTo>
                    <a:pt x="867" y="7599"/>
                  </a:lnTo>
                  <a:lnTo>
                    <a:pt x="969" y="7624"/>
                  </a:lnTo>
                  <a:lnTo>
                    <a:pt x="1173" y="7726"/>
                  </a:lnTo>
                  <a:lnTo>
                    <a:pt x="1377" y="7905"/>
                  </a:lnTo>
                  <a:lnTo>
                    <a:pt x="1555" y="8109"/>
                  </a:lnTo>
                  <a:lnTo>
                    <a:pt x="1734" y="8338"/>
                  </a:lnTo>
                  <a:lnTo>
                    <a:pt x="1912" y="8568"/>
                  </a:lnTo>
                  <a:lnTo>
                    <a:pt x="2167" y="8950"/>
                  </a:lnTo>
                  <a:lnTo>
                    <a:pt x="3111" y="10327"/>
                  </a:lnTo>
                  <a:lnTo>
                    <a:pt x="3595" y="11015"/>
                  </a:lnTo>
                  <a:lnTo>
                    <a:pt x="4105" y="11678"/>
                  </a:lnTo>
                  <a:lnTo>
                    <a:pt x="5431" y="12213"/>
                  </a:lnTo>
                  <a:lnTo>
                    <a:pt x="6782" y="12698"/>
                  </a:lnTo>
                  <a:lnTo>
                    <a:pt x="6782" y="12698"/>
                  </a:lnTo>
                  <a:lnTo>
                    <a:pt x="6731" y="12417"/>
                  </a:lnTo>
                  <a:lnTo>
                    <a:pt x="6680" y="12111"/>
                  </a:lnTo>
                  <a:lnTo>
                    <a:pt x="6578" y="11831"/>
                  </a:lnTo>
                  <a:lnTo>
                    <a:pt x="6450" y="11525"/>
                  </a:lnTo>
                  <a:lnTo>
                    <a:pt x="6297" y="11245"/>
                  </a:lnTo>
                  <a:lnTo>
                    <a:pt x="6119" y="10964"/>
                  </a:lnTo>
                  <a:lnTo>
                    <a:pt x="5737" y="10378"/>
                  </a:lnTo>
                  <a:lnTo>
                    <a:pt x="5329" y="9842"/>
                  </a:lnTo>
                  <a:lnTo>
                    <a:pt x="4921" y="9307"/>
                  </a:lnTo>
                  <a:lnTo>
                    <a:pt x="4538" y="8797"/>
                  </a:lnTo>
                  <a:lnTo>
                    <a:pt x="4232" y="8313"/>
                  </a:lnTo>
                  <a:lnTo>
                    <a:pt x="3901" y="7701"/>
                  </a:lnTo>
                  <a:lnTo>
                    <a:pt x="3748" y="7369"/>
                  </a:lnTo>
                  <a:lnTo>
                    <a:pt x="3620" y="7038"/>
                  </a:lnTo>
                  <a:lnTo>
                    <a:pt x="3518" y="6706"/>
                  </a:lnTo>
                  <a:lnTo>
                    <a:pt x="3442" y="6375"/>
                  </a:lnTo>
                  <a:lnTo>
                    <a:pt x="3391" y="6018"/>
                  </a:lnTo>
                  <a:lnTo>
                    <a:pt x="3391" y="5661"/>
                  </a:lnTo>
                  <a:lnTo>
                    <a:pt x="3391" y="5406"/>
                  </a:lnTo>
                  <a:lnTo>
                    <a:pt x="3442" y="5151"/>
                  </a:lnTo>
                  <a:lnTo>
                    <a:pt x="3493" y="4896"/>
                  </a:lnTo>
                  <a:lnTo>
                    <a:pt x="3544" y="4641"/>
                  </a:lnTo>
                  <a:lnTo>
                    <a:pt x="3620" y="4412"/>
                  </a:lnTo>
                  <a:lnTo>
                    <a:pt x="3722" y="4182"/>
                  </a:lnTo>
                  <a:lnTo>
                    <a:pt x="3850" y="3953"/>
                  </a:lnTo>
                  <a:lnTo>
                    <a:pt x="3977" y="3749"/>
                  </a:lnTo>
                  <a:lnTo>
                    <a:pt x="4130" y="3570"/>
                  </a:lnTo>
                  <a:lnTo>
                    <a:pt x="4309" y="3392"/>
                  </a:lnTo>
                  <a:lnTo>
                    <a:pt x="4487" y="3213"/>
                  </a:lnTo>
                  <a:lnTo>
                    <a:pt x="4691" y="3086"/>
                  </a:lnTo>
                  <a:lnTo>
                    <a:pt x="4921" y="2958"/>
                  </a:lnTo>
                  <a:lnTo>
                    <a:pt x="5150" y="2856"/>
                  </a:lnTo>
                  <a:lnTo>
                    <a:pt x="5405" y="2780"/>
                  </a:lnTo>
                  <a:lnTo>
                    <a:pt x="5660" y="2729"/>
                  </a:lnTo>
                  <a:lnTo>
                    <a:pt x="6043" y="2703"/>
                  </a:lnTo>
                  <a:lnTo>
                    <a:pt x="6374" y="2703"/>
                  </a:lnTo>
                  <a:lnTo>
                    <a:pt x="6731" y="2754"/>
                  </a:lnTo>
                  <a:lnTo>
                    <a:pt x="7037" y="2856"/>
                  </a:lnTo>
                  <a:lnTo>
                    <a:pt x="7343" y="2984"/>
                  </a:lnTo>
                  <a:lnTo>
                    <a:pt x="7649" y="3137"/>
                  </a:lnTo>
                  <a:lnTo>
                    <a:pt x="7955" y="3315"/>
                  </a:lnTo>
                  <a:lnTo>
                    <a:pt x="8210" y="3494"/>
                  </a:lnTo>
                  <a:lnTo>
                    <a:pt x="8490" y="3723"/>
                  </a:lnTo>
                  <a:lnTo>
                    <a:pt x="8745" y="3978"/>
                  </a:lnTo>
                  <a:lnTo>
                    <a:pt x="8975" y="4208"/>
                  </a:lnTo>
                  <a:lnTo>
                    <a:pt x="9204" y="4488"/>
                  </a:lnTo>
                  <a:lnTo>
                    <a:pt x="9637" y="5024"/>
                  </a:lnTo>
                  <a:lnTo>
                    <a:pt x="10045" y="5585"/>
                  </a:lnTo>
                  <a:lnTo>
                    <a:pt x="10683" y="6553"/>
                  </a:lnTo>
                  <a:lnTo>
                    <a:pt x="11320" y="7548"/>
                  </a:lnTo>
                  <a:lnTo>
                    <a:pt x="12569" y="9536"/>
                  </a:lnTo>
                  <a:lnTo>
                    <a:pt x="12926" y="10097"/>
                  </a:lnTo>
                  <a:lnTo>
                    <a:pt x="13334" y="10837"/>
                  </a:lnTo>
                  <a:lnTo>
                    <a:pt x="13589" y="11219"/>
                  </a:lnTo>
                  <a:lnTo>
                    <a:pt x="13844" y="11602"/>
                  </a:lnTo>
                  <a:lnTo>
                    <a:pt x="14125" y="11984"/>
                  </a:lnTo>
                  <a:lnTo>
                    <a:pt x="14405" y="12341"/>
                  </a:lnTo>
                  <a:lnTo>
                    <a:pt x="14711" y="12672"/>
                  </a:lnTo>
                  <a:lnTo>
                    <a:pt x="15043" y="12927"/>
                  </a:lnTo>
                  <a:lnTo>
                    <a:pt x="15195" y="13055"/>
                  </a:lnTo>
                  <a:lnTo>
                    <a:pt x="15374" y="13157"/>
                  </a:lnTo>
                  <a:lnTo>
                    <a:pt x="15552" y="13233"/>
                  </a:lnTo>
                  <a:lnTo>
                    <a:pt x="15705" y="13284"/>
                  </a:lnTo>
                  <a:lnTo>
                    <a:pt x="15884" y="13335"/>
                  </a:lnTo>
                  <a:lnTo>
                    <a:pt x="16266" y="13335"/>
                  </a:lnTo>
                  <a:lnTo>
                    <a:pt x="16445" y="13310"/>
                  </a:lnTo>
                  <a:lnTo>
                    <a:pt x="16623" y="13233"/>
                  </a:lnTo>
                  <a:lnTo>
                    <a:pt x="16827" y="13157"/>
                  </a:lnTo>
                  <a:lnTo>
                    <a:pt x="17006" y="13029"/>
                  </a:lnTo>
                  <a:lnTo>
                    <a:pt x="17210" y="12876"/>
                  </a:lnTo>
                  <a:lnTo>
                    <a:pt x="17261" y="12851"/>
                  </a:lnTo>
                  <a:lnTo>
                    <a:pt x="17312" y="12851"/>
                  </a:lnTo>
                  <a:lnTo>
                    <a:pt x="17388" y="12876"/>
                  </a:lnTo>
                  <a:lnTo>
                    <a:pt x="17516" y="12545"/>
                  </a:lnTo>
                  <a:lnTo>
                    <a:pt x="17669" y="12213"/>
                  </a:lnTo>
                  <a:lnTo>
                    <a:pt x="17669" y="12162"/>
                  </a:lnTo>
                  <a:lnTo>
                    <a:pt x="17694" y="11856"/>
                  </a:lnTo>
                  <a:lnTo>
                    <a:pt x="17669" y="11551"/>
                  </a:lnTo>
                  <a:lnTo>
                    <a:pt x="17618" y="11245"/>
                  </a:lnTo>
                  <a:lnTo>
                    <a:pt x="17567" y="10964"/>
                  </a:lnTo>
                  <a:lnTo>
                    <a:pt x="17465" y="10658"/>
                  </a:lnTo>
                  <a:lnTo>
                    <a:pt x="17337" y="10352"/>
                  </a:lnTo>
                  <a:lnTo>
                    <a:pt x="17210" y="10072"/>
                  </a:lnTo>
                  <a:lnTo>
                    <a:pt x="17057" y="9791"/>
                  </a:lnTo>
                  <a:lnTo>
                    <a:pt x="16725" y="9230"/>
                  </a:lnTo>
                  <a:lnTo>
                    <a:pt x="16368" y="8695"/>
                  </a:lnTo>
                  <a:lnTo>
                    <a:pt x="15680" y="7675"/>
                  </a:lnTo>
                  <a:lnTo>
                    <a:pt x="15144" y="6885"/>
                  </a:lnTo>
                  <a:lnTo>
                    <a:pt x="14584" y="6069"/>
                  </a:lnTo>
                  <a:lnTo>
                    <a:pt x="14074" y="5253"/>
                  </a:lnTo>
                  <a:lnTo>
                    <a:pt x="13819" y="4845"/>
                  </a:lnTo>
                  <a:lnTo>
                    <a:pt x="13615" y="4412"/>
                  </a:lnTo>
                  <a:lnTo>
                    <a:pt x="13436" y="3978"/>
                  </a:lnTo>
                  <a:lnTo>
                    <a:pt x="13360" y="3749"/>
                  </a:lnTo>
                  <a:lnTo>
                    <a:pt x="13309" y="3519"/>
                  </a:lnTo>
                  <a:lnTo>
                    <a:pt x="13283" y="3315"/>
                  </a:lnTo>
                  <a:lnTo>
                    <a:pt x="13258" y="3086"/>
                  </a:lnTo>
                  <a:lnTo>
                    <a:pt x="13258" y="2856"/>
                  </a:lnTo>
                  <a:lnTo>
                    <a:pt x="13283" y="2652"/>
                  </a:lnTo>
                  <a:lnTo>
                    <a:pt x="13309" y="2449"/>
                  </a:lnTo>
                  <a:lnTo>
                    <a:pt x="13385" y="2245"/>
                  </a:lnTo>
                  <a:lnTo>
                    <a:pt x="13462" y="2041"/>
                  </a:lnTo>
                  <a:lnTo>
                    <a:pt x="13589" y="1862"/>
                  </a:lnTo>
                  <a:lnTo>
                    <a:pt x="13717" y="1709"/>
                  </a:lnTo>
                  <a:lnTo>
                    <a:pt x="13895" y="1556"/>
                  </a:lnTo>
                  <a:lnTo>
                    <a:pt x="14099" y="1429"/>
                  </a:lnTo>
                  <a:lnTo>
                    <a:pt x="14329" y="1301"/>
                  </a:lnTo>
                  <a:lnTo>
                    <a:pt x="14431" y="1301"/>
                  </a:lnTo>
                  <a:lnTo>
                    <a:pt x="14456" y="1327"/>
                  </a:lnTo>
                  <a:lnTo>
                    <a:pt x="14482" y="1352"/>
                  </a:lnTo>
                  <a:lnTo>
                    <a:pt x="14660" y="1250"/>
                  </a:lnTo>
                  <a:lnTo>
                    <a:pt x="14864" y="1148"/>
                  </a:lnTo>
                  <a:lnTo>
                    <a:pt x="15068" y="1046"/>
                  </a:lnTo>
                  <a:lnTo>
                    <a:pt x="15272" y="970"/>
                  </a:lnTo>
                  <a:lnTo>
                    <a:pt x="15501" y="919"/>
                  </a:lnTo>
                  <a:lnTo>
                    <a:pt x="15705" y="893"/>
                  </a:lnTo>
                  <a:lnTo>
                    <a:pt x="15935" y="868"/>
                  </a:lnTo>
                  <a:lnTo>
                    <a:pt x="16164" y="868"/>
                  </a:lnTo>
                  <a:lnTo>
                    <a:pt x="16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2487;p101">
              <a:extLst>
                <a:ext uri="{FF2B5EF4-FFF2-40B4-BE49-F238E27FC236}">
                  <a16:creationId xmlns:a16="http://schemas.microsoft.com/office/drawing/2014/main" id="{6E75DC35-CD15-6098-1AD8-C5A6A3755939}"/>
                </a:ext>
              </a:extLst>
            </p:cNvPr>
            <p:cNvSpPr/>
            <p:nvPr/>
          </p:nvSpPr>
          <p:spPr>
            <a:xfrm>
              <a:off x="6932220" y="2481925"/>
              <a:ext cx="226548" cy="193562"/>
            </a:xfrm>
            <a:custGeom>
              <a:avLst/>
              <a:gdLst/>
              <a:ahLst/>
              <a:cxnLst/>
              <a:rect l="l" t="t" r="r" b="b"/>
              <a:pathLst>
                <a:path w="13489" h="11525" extrusionOk="0">
                  <a:moveTo>
                    <a:pt x="2041" y="0"/>
                  </a:moveTo>
                  <a:lnTo>
                    <a:pt x="1786" y="26"/>
                  </a:lnTo>
                  <a:lnTo>
                    <a:pt x="1556" y="51"/>
                  </a:lnTo>
                  <a:lnTo>
                    <a:pt x="1352" y="128"/>
                  </a:lnTo>
                  <a:lnTo>
                    <a:pt x="1148" y="204"/>
                  </a:lnTo>
                  <a:lnTo>
                    <a:pt x="970" y="306"/>
                  </a:lnTo>
                  <a:lnTo>
                    <a:pt x="817" y="408"/>
                  </a:lnTo>
                  <a:lnTo>
                    <a:pt x="664" y="561"/>
                  </a:lnTo>
                  <a:lnTo>
                    <a:pt x="536" y="714"/>
                  </a:lnTo>
                  <a:lnTo>
                    <a:pt x="409" y="867"/>
                  </a:lnTo>
                  <a:lnTo>
                    <a:pt x="307" y="1046"/>
                  </a:lnTo>
                  <a:lnTo>
                    <a:pt x="230" y="1250"/>
                  </a:lnTo>
                  <a:lnTo>
                    <a:pt x="154" y="1454"/>
                  </a:lnTo>
                  <a:lnTo>
                    <a:pt x="103" y="1658"/>
                  </a:lnTo>
                  <a:lnTo>
                    <a:pt x="52" y="1887"/>
                  </a:lnTo>
                  <a:lnTo>
                    <a:pt x="1" y="2346"/>
                  </a:lnTo>
                  <a:lnTo>
                    <a:pt x="1" y="2830"/>
                  </a:lnTo>
                  <a:lnTo>
                    <a:pt x="52" y="3315"/>
                  </a:lnTo>
                  <a:lnTo>
                    <a:pt x="128" y="3799"/>
                  </a:lnTo>
                  <a:lnTo>
                    <a:pt x="256" y="4258"/>
                  </a:lnTo>
                  <a:lnTo>
                    <a:pt x="434" y="4717"/>
                  </a:lnTo>
                  <a:lnTo>
                    <a:pt x="638" y="5125"/>
                  </a:lnTo>
                  <a:lnTo>
                    <a:pt x="791" y="5380"/>
                  </a:lnTo>
                  <a:lnTo>
                    <a:pt x="970" y="5635"/>
                  </a:lnTo>
                  <a:lnTo>
                    <a:pt x="1378" y="6170"/>
                  </a:lnTo>
                  <a:lnTo>
                    <a:pt x="1786" y="6731"/>
                  </a:lnTo>
                  <a:lnTo>
                    <a:pt x="2194" y="7292"/>
                  </a:lnTo>
                  <a:lnTo>
                    <a:pt x="2576" y="7879"/>
                  </a:lnTo>
                  <a:lnTo>
                    <a:pt x="2729" y="8159"/>
                  </a:lnTo>
                  <a:lnTo>
                    <a:pt x="2882" y="8465"/>
                  </a:lnTo>
                  <a:lnTo>
                    <a:pt x="2984" y="8771"/>
                  </a:lnTo>
                  <a:lnTo>
                    <a:pt x="3060" y="9077"/>
                  </a:lnTo>
                  <a:lnTo>
                    <a:pt x="3111" y="9383"/>
                  </a:lnTo>
                  <a:lnTo>
                    <a:pt x="3111" y="9689"/>
                  </a:lnTo>
                  <a:lnTo>
                    <a:pt x="4131" y="10020"/>
                  </a:lnTo>
                  <a:lnTo>
                    <a:pt x="4055" y="9561"/>
                  </a:lnTo>
                  <a:lnTo>
                    <a:pt x="3978" y="9128"/>
                  </a:lnTo>
                  <a:lnTo>
                    <a:pt x="3851" y="8694"/>
                  </a:lnTo>
                  <a:lnTo>
                    <a:pt x="3723" y="8261"/>
                  </a:lnTo>
                  <a:lnTo>
                    <a:pt x="3545" y="7853"/>
                  </a:lnTo>
                  <a:lnTo>
                    <a:pt x="3392" y="7471"/>
                  </a:lnTo>
                  <a:lnTo>
                    <a:pt x="3009" y="6680"/>
                  </a:lnTo>
                  <a:lnTo>
                    <a:pt x="2194" y="5151"/>
                  </a:lnTo>
                  <a:lnTo>
                    <a:pt x="1786" y="4360"/>
                  </a:lnTo>
                  <a:lnTo>
                    <a:pt x="1607" y="3952"/>
                  </a:lnTo>
                  <a:lnTo>
                    <a:pt x="1429" y="3519"/>
                  </a:lnTo>
                  <a:lnTo>
                    <a:pt x="1327" y="3238"/>
                  </a:lnTo>
                  <a:lnTo>
                    <a:pt x="1250" y="2932"/>
                  </a:lnTo>
                  <a:lnTo>
                    <a:pt x="1250" y="2677"/>
                  </a:lnTo>
                  <a:lnTo>
                    <a:pt x="1301" y="2423"/>
                  </a:lnTo>
                  <a:lnTo>
                    <a:pt x="1352" y="2295"/>
                  </a:lnTo>
                  <a:lnTo>
                    <a:pt x="1403" y="2193"/>
                  </a:lnTo>
                  <a:lnTo>
                    <a:pt x="1480" y="2091"/>
                  </a:lnTo>
                  <a:lnTo>
                    <a:pt x="1556" y="1989"/>
                  </a:lnTo>
                  <a:lnTo>
                    <a:pt x="1658" y="1913"/>
                  </a:lnTo>
                  <a:lnTo>
                    <a:pt x="1786" y="1811"/>
                  </a:lnTo>
                  <a:lnTo>
                    <a:pt x="2066" y="1683"/>
                  </a:lnTo>
                  <a:lnTo>
                    <a:pt x="2092" y="1658"/>
                  </a:lnTo>
                  <a:lnTo>
                    <a:pt x="2117" y="1683"/>
                  </a:lnTo>
                  <a:lnTo>
                    <a:pt x="2168" y="1734"/>
                  </a:lnTo>
                  <a:lnTo>
                    <a:pt x="2321" y="1709"/>
                  </a:lnTo>
                  <a:lnTo>
                    <a:pt x="2474" y="1709"/>
                  </a:lnTo>
                  <a:lnTo>
                    <a:pt x="2627" y="1734"/>
                  </a:lnTo>
                  <a:lnTo>
                    <a:pt x="2780" y="1785"/>
                  </a:lnTo>
                  <a:lnTo>
                    <a:pt x="3111" y="1964"/>
                  </a:lnTo>
                  <a:lnTo>
                    <a:pt x="3443" y="2168"/>
                  </a:lnTo>
                  <a:lnTo>
                    <a:pt x="3749" y="2423"/>
                  </a:lnTo>
                  <a:lnTo>
                    <a:pt x="4029" y="2677"/>
                  </a:lnTo>
                  <a:lnTo>
                    <a:pt x="4259" y="2932"/>
                  </a:lnTo>
                  <a:lnTo>
                    <a:pt x="4463" y="3187"/>
                  </a:lnTo>
                  <a:lnTo>
                    <a:pt x="4845" y="3697"/>
                  </a:lnTo>
                  <a:lnTo>
                    <a:pt x="5202" y="4233"/>
                  </a:lnTo>
                  <a:lnTo>
                    <a:pt x="5916" y="5304"/>
                  </a:lnTo>
                  <a:lnTo>
                    <a:pt x="6579" y="6400"/>
                  </a:lnTo>
                  <a:lnTo>
                    <a:pt x="7267" y="7496"/>
                  </a:lnTo>
                  <a:lnTo>
                    <a:pt x="7650" y="8006"/>
                  </a:lnTo>
                  <a:lnTo>
                    <a:pt x="8007" y="8516"/>
                  </a:lnTo>
                  <a:lnTo>
                    <a:pt x="8414" y="9026"/>
                  </a:lnTo>
                  <a:lnTo>
                    <a:pt x="8822" y="9485"/>
                  </a:lnTo>
                  <a:lnTo>
                    <a:pt x="9664" y="10428"/>
                  </a:lnTo>
                  <a:lnTo>
                    <a:pt x="10531" y="11346"/>
                  </a:lnTo>
                  <a:lnTo>
                    <a:pt x="11856" y="11474"/>
                  </a:lnTo>
                  <a:lnTo>
                    <a:pt x="13208" y="11525"/>
                  </a:lnTo>
                  <a:lnTo>
                    <a:pt x="13233" y="11525"/>
                  </a:lnTo>
                  <a:lnTo>
                    <a:pt x="13259" y="11168"/>
                  </a:lnTo>
                  <a:lnTo>
                    <a:pt x="13310" y="10836"/>
                  </a:lnTo>
                  <a:lnTo>
                    <a:pt x="13386" y="10479"/>
                  </a:lnTo>
                  <a:lnTo>
                    <a:pt x="13488" y="10148"/>
                  </a:lnTo>
                  <a:lnTo>
                    <a:pt x="13310" y="10275"/>
                  </a:lnTo>
                  <a:lnTo>
                    <a:pt x="13106" y="10403"/>
                  </a:lnTo>
                  <a:lnTo>
                    <a:pt x="12927" y="10479"/>
                  </a:lnTo>
                  <a:lnTo>
                    <a:pt x="12749" y="10530"/>
                  </a:lnTo>
                  <a:lnTo>
                    <a:pt x="12545" y="10581"/>
                  </a:lnTo>
                  <a:lnTo>
                    <a:pt x="12162" y="10581"/>
                  </a:lnTo>
                  <a:lnTo>
                    <a:pt x="11958" y="10556"/>
                  </a:lnTo>
                  <a:lnTo>
                    <a:pt x="11780" y="10505"/>
                  </a:lnTo>
                  <a:lnTo>
                    <a:pt x="11576" y="10454"/>
                  </a:lnTo>
                  <a:lnTo>
                    <a:pt x="11397" y="10352"/>
                  </a:lnTo>
                  <a:lnTo>
                    <a:pt x="11219" y="10275"/>
                  </a:lnTo>
                  <a:lnTo>
                    <a:pt x="10862" y="10020"/>
                  </a:lnTo>
                  <a:lnTo>
                    <a:pt x="10531" y="9714"/>
                  </a:lnTo>
                  <a:lnTo>
                    <a:pt x="10225" y="9408"/>
                  </a:lnTo>
                  <a:lnTo>
                    <a:pt x="9944" y="9077"/>
                  </a:lnTo>
                  <a:lnTo>
                    <a:pt x="9664" y="8720"/>
                  </a:lnTo>
                  <a:lnTo>
                    <a:pt x="9383" y="8363"/>
                  </a:lnTo>
                  <a:lnTo>
                    <a:pt x="8873" y="7624"/>
                  </a:lnTo>
                  <a:lnTo>
                    <a:pt x="8389" y="6833"/>
                  </a:lnTo>
                  <a:lnTo>
                    <a:pt x="7471" y="5253"/>
                  </a:lnTo>
                  <a:lnTo>
                    <a:pt x="7012" y="4488"/>
                  </a:lnTo>
                  <a:lnTo>
                    <a:pt x="6553" y="3723"/>
                  </a:lnTo>
                  <a:lnTo>
                    <a:pt x="5890" y="2703"/>
                  </a:lnTo>
                  <a:lnTo>
                    <a:pt x="5559" y="2168"/>
                  </a:lnTo>
                  <a:lnTo>
                    <a:pt x="5177" y="1683"/>
                  </a:lnTo>
                  <a:lnTo>
                    <a:pt x="4973" y="1428"/>
                  </a:lnTo>
                  <a:lnTo>
                    <a:pt x="4769" y="1224"/>
                  </a:lnTo>
                  <a:lnTo>
                    <a:pt x="4539" y="995"/>
                  </a:lnTo>
                  <a:lnTo>
                    <a:pt x="4310" y="816"/>
                  </a:lnTo>
                  <a:lnTo>
                    <a:pt x="4055" y="638"/>
                  </a:lnTo>
                  <a:lnTo>
                    <a:pt x="3800" y="459"/>
                  </a:lnTo>
                  <a:lnTo>
                    <a:pt x="3519" y="332"/>
                  </a:lnTo>
                  <a:lnTo>
                    <a:pt x="3239" y="230"/>
                  </a:lnTo>
                  <a:lnTo>
                    <a:pt x="2907" y="128"/>
                  </a:lnTo>
                  <a:lnTo>
                    <a:pt x="2601" y="51"/>
                  </a:lnTo>
                  <a:lnTo>
                    <a:pt x="2321" y="26"/>
                  </a:lnTo>
                  <a:lnTo>
                    <a:pt x="20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2488;p101">
              <a:extLst>
                <a:ext uri="{FF2B5EF4-FFF2-40B4-BE49-F238E27FC236}">
                  <a16:creationId xmlns:a16="http://schemas.microsoft.com/office/drawing/2014/main" id="{E3DBAC6D-4767-B463-9C0D-AF54311126CC}"/>
                </a:ext>
              </a:extLst>
            </p:cNvPr>
            <p:cNvSpPr/>
            <p:nvPr/>
          </p:nvSpPr>
          <p:spPr>
            <a:xfrm>
              <a:off x="6811047" y="2603955"/>
              <a:ext cx="351150" cy="120773"/>
            </a:xfrm>
            <a:custGeom>
              <a:avLst/>
              <a:gdLst/>
              <a:ahLst/>
              <a:cxnLst/>
              <a:rect l="l" t="t" r="r" b="b"/>
              <a:pathLst>
                <a:path w="20908" h="7191" extrusionOk="0">
                  <a:moveTo>
                    <a:pt x="2321" y="1"/>
                  </a:moveTo>
                  <a:lnTo>
                    <a:pt x="2066" y="52"/>
                  </a:lnTo>
                  <a:lnTo>
                    <a:pt x="1836" y="128"/>
                  </a:lnTo>
                  <a:lnTo>
                    <a:pt x="1581" y="205"/>
                  </a:lnTo>
                  <a:lnTo>
                    <a:pt x="1377" y="307"/>
                  </a:lnTo>
                  <a:lnTo>
                    <a:pt x="1148" y="460"/>
                  </a:lnTo>
                  <a:lnTo>
                    <a:pt x="969" y="587"/>
                  </a:lnTo>
                  <a:lnTo>
                    <a:pt x="791" y="766"/>
                  </a:lnTo>
                  <a:lnTo>
                    <a:pt x="612" y="944"/>
                  </a:lnTo>
                  <a:lnTo>
                    <a:pt x="460" y="1148"/>
                  </a:lnTo>
                  <a:lnTo>
                    <a:pt x="332" y="1352"/>
                  </a:lnTo>
                  <a:lnTo>
                    <a:pt x="230" y="1581"/>
                  </a:lnTo>
                  <a:lnTo>
                    <a:pt x="128" y="1836"/>
                  </a:lnTo>
                  <a:lnTo>
                    <a:pt x="77" y="2066"/>
                  </a:lnTo>
                  <a:lnTo>
                    <a:pt x="26" y="2321"/>
                  </a:lnTo>
                  <a:lnTo>
                    <a:pt x="1" y="2576"/>
                  </a:lnTo>
                  <a:lnTo>
                    <a:pt x="1" y="3009"/>
                  </a:lnTo>
                  <a:lnTo>
                    <a:pt x="26" y="3417"/>
                  </a:lnTo>
                  <a:lnTo>
                    <a:pt x="103" y="3774"/>
                  </a:lnTo>
                  <a:lnTo>
                    <a:pt x="205" y="4131"/>
                  </a:lnTo>
                  <a:lnTo>
                    <a:pt x="358" y="4437"/>
                  </a:lnTo>
                  <a:lnTo>
                    <a:pt x="536" y="4743"/>
                  </a:lnTo>
                  <a:lnTo>
                    <a:pt x="714" y="4998"/>
                  </a:lnTo>
                  <a:lnTo>
                    <a:pt x="944" y="5253"/>
                  </a:lnTo>
                  <a:lnTo>
                    <a:pt x="1199" y="5482"/>
                  </a:lnTo>
                  <a:lnTo>
                    <a:pt x="1454" y="5686"/>
                  </a:lnTo>
                  <a:lnTo>
                    <a:pt x="1760" y="5890"/>
                  </a:lnTo>
                  <a:lnTo>
                    <a:pt x="2066" y="6069"/>
                  </a:lnTo>
                  <a:lnTo>
                    <a:pt x="2397" y="6222"/>
                  </a:lnTo>
                  <a:lnTo>
                    <a:pt x="2729" y="6349"/>
                  </a:lnTo>
                  <a:lnTo>
                    <a:pt x="3086" y="6477"/>
                  </a:lnTo>
                  <a:lnTo>
                    <a:pt x="3468" y="6579"/>
                  </a:lnTo>
                  <a:lnTo>
                    <a:pt x="4233" y="6757"/>
                  </a:lnTo>
                  <a:lnTo>
                    <a:pt x="5023" y="6885"/>
                  </a:lnTo>
                  <a:lnTo>
                    <a:pt x="5814" y="6987"/>
                  </a:lnTo>
                  <a:lnTo>
                    <a:pt x="6604" y="7038"/>
                  </a:lnTo>
                  <a:lnTo>
                    <a:pt x="7369" y="7063"/>
                  </a:lnTo>
                  <a:lnTo>
                    <a:pt x="8083" y="7089"/>
                  </a:lnTo>
                  <a:lnTo>
                    <a:pt x="9383" y="7089"/>
                  </a:lnTo>
                  <a:lnTo>
                    <a:pt x="12264" y="7063"/>
                  </a:lnTo>
                  <a:lnTo>
                    <a:pt x="15145" y="7038"/>
                  </a:lnTo>
                  <a:lnTo>
                    <a:pt x="16598" y="7038"/>
                  </a:lnTo>
                  <a:lnTo>
                    <a:pt x="18026" y="7063"/>
                  </a:lnTo>
                  <a:lnTo>
                    <a:pt x="19479" y="7114"/>
                  </a:lnTo>
                  <a:lnTo>
                    <a:pt x="20907" y="7191"/>
                  </a:lnTo>
                  <a:lnTo>
                    <a:pt x="20703" y="6604"/>
                  </a:lnTo>
                  <a:lnTo>
                    <a:pt x="20550" y="5992"/>
                  </a:lnTo>
                  <a:lnTo>
                    <a:pt x="20474" y="5686"/>
                  </a:lnTo>
                  <a:lnTo>
                    <a:pt x="20448" y="5380"/>
                  </a:lnTo>
                  <a:lnTo>
                    <a:pt x="20423" y="5049"/>
                  </a:lnTo>
                  <a:lnTo>
                    <a:pt x="20423" y="4743"/>
                  </a:lnTo>
                  <a:lnTo>
                    <a:pt x="19097" y="4717"/>
                  </a:lnTo>
                  <a:lnTo>
                    <a:pt x="17797" y="4641"/>
                  </a:lnTo>
                  <a:lnTo>
                    <a:pt x="16496" y="4488"/>
                  </a:lnTo>
                  <a:lnTo>
                    <a:pt x="15222" y="4310"/>
                  </a:lnTo>
                  <a:lnTo>
                    <a:pt x="13921" y="4055"/>
                  </a:lnTo>
                  <a:lnTo>
                    <a:pt x="12646" y="3774"/>
                  </a:lnTo>
                  <a:lnTo>
                    <a:pt x="11397" y="3417"/>
                  </a:lnTo>
                  <a:lnTo>
                    <a:pt x="10148" y="3035"/>
                  </a:lnTo>
                  <a:lnTo>
                    <a:pt x="9026" y="2601"/>
                  </a:lnTo>
                  <a:lnTo>
                    <a:pt x="7904" y="2168"/>
                  </a:lnTo>
                  <a:lnTo>
                    <a:pt x="6833" y="1658"/>
                  </a:lnTo>
                  <a:lnTo>
                    <a:pt x="5737" y="1148"/>
                  </a:lnTo>
                  <a:lnTo>
                    <a:pt x="4998" y="766"/>
                  </a:lnTo>
                  <a:lnTo>
                    <a:pt x="4615" y="562"/>
                  </a:lnTo>
                  <a:lnTo>
                    <a:pt x="4233" y="383"/>
                  </a:lnTo>
                  <a:lnTo>
                    <a:pt x="3825" y="230"/>
                  </a:lnTo>
                  <a:lnTo>
                    <a:pt x="3417" y="103"/>
                  </a:lnTo>
                  <a:lnTo>
                    <a:pt x="3009" y="26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2489;p101">
              <a:extLst>
                <a:ext uri="{FF2B5EF4-FFF2-40B4-BE49-F238E27FC236}">
                  <a16:creationId xmlns:a16="http://schemas.microsoft.com/office/drawing/2014/main" id="{7392B36E-78E2-D939-9E9E-046C90AEAB1C}"/>
                </a:ext>
              </a:extLst>
            </p:cNvPr>
            <p:cNvSpPr/>
            <p:nvPr/>
          </p:nvSpPr>
          <p:spPr>
            <a:xfrm>
              <a:off x="7141614" y="2134224"/>
              <a:ext cx="1730" cy="1730"/>
            </a:xfrm>
            <a:custGeom>
              <a:avLst/>
              <a:gdLst/>
              <a:ahLst/>
              <a:cxnLst/>
              <a:rect l="l" t="t" r="r" b="b"/>
              <a:pathLst>
                <a:path w="103" h="103" extrusionOk="0">
                  <a:moveTo>
                    <a:pt x="51" y="1"/>
                  </a:moveTo>
                  <a:lnTo>
                    <a:pt x="0" y="26"/>
                  </a:lnTo>
                  <a:lnTo>
                    <a:pt x="0" y="52"/>
                  </a:lnTo>
                  <a:lnTo>
                    <a:pt x="0" y="103"/>
                  </a:lnTo>
                  <a:lnTo>
                    <a:pt x="77" y="103"/>
                  </a:lnTo>
                  <a:lnTo>
                    <a:pt x="102" y="52"/>
                  </a:lnTo>
                  <a:lnTo>
                    <a:pt x="77" y="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2490;p101">
              <a:extLst>
                <a:ext uri="{FF2B5EF4-FFF2-40B4-BE49-F238E27FC236}">
                  <a16:creationId xmlns:a16="http://schemas.microsoft.com/office/drawing/2014/main" id="{E1A43113-30A4-D585-CED7-094F515E9600}"/>
                </a:ext>
              </a:extLst>
            </p:cNvPr>
            <p:cNvSpPr/>
            <p:nvPr/>
          </p:nvSpPr>
          <p:spPr>
            <a:xfrm>
              <a:off x="7058548" y="2044305"/>
              <a:ext cx="51393" cy="54399"/>
            </a:xfrm>
            <a:custGeom>
              <a:avLst/>
              <a:gdLst/>
              <a:ahLst/>
              <a:cxnLst/>
              <a:rect l="l" t="t" r="r" b="b"/>
              <a:pathLst>
                <a:path w="3060" h="3239" extrusionOk="0">
                  <a:moveTo>
                    <a:pt x="943" y="332"/>
                  </a:moveTo>
                  <a:lnTo>
                    <a:pt x="1122" y="358"/>
                  </a:lnTo>
                  <a:lnTo>
                    <a:pt x="1275" y="409"/>
                  </a:lnTo>
                  <a:lnTo>
                    <a:pt x="1377" y="485"/>
                  </a:lnTo>
                  <a:lnTo>
                    <a:pt x="1504" y="613"/>
                  </a:lnTo>
                  <a:lnTo>
                    <a:pt x="1861" y="944"/>
                  </a:lnTo>
                  <a:lnTo>
                    <a:pt x="2040" y="1072"/>
                  </a:lnTo>
                  <a:lnTo>
                    <a:pt x="2218" y="1199"/>
                  </a:lnTo>
                  <a:lnTo>
                    <a:pt x="2346" y="1250"/>
                  </a:lnTo>
                  <a:lnTo>
                    <a:pt x="2397" y="1250"/>
                  </a:lnTo>
                  <a:lnTo>
                    <a:pt x="2448" y="1225"/>
                  </a:lnTo>
                  <a:lnTo>
                    <a:pt x="2499" y="1199"/>
                  </a:lnTo>
                  <a:lnTo>
                    <a:pt x="2575" y="1199"/>
                  </a:lnTo>
                  <a:lnTo>
                    <a:pt x="2626" y="1250"/>
                  </a:lnTo>
                  <a:lnTo>
                    <a:pt x="2652" y="1301"/>
                  </a:lnTo>
                  <a:lnTo>
                    <a:pt x="2652" y="1377"/>
                  </a:lnTo>
                  <a:lnTo>
                    <a:pt x="2626" y="1428"/>
                  </a:lnTo>
                  <a:lnTo>
                    <a:pt x="2601" y="1505"/>
                  </a:lnTo>
                  <a:lnTo>
                    <a:pt x="2575" y="1556"/>
                  </a:lnTo>
                  <a:lnTo>
                    <a:pt x="2448" y="1607"/>
                  </a:lnTo>
                  <a:lnTo>
                    <a:pt x="2320" y="1632"/>
                  </a:lnTo>
                  <a:lnTo>
                    <a:pt x="2218" y="1607"/>
                  </a:lnTo>
                  <a:lnTo>
                    <a:pt x="2116" y="1581"/>
                  </a:lnTo>
                  <a:lnTo>
                    <a:pt x="1938" y="1454"/>
                  </a:lnTo>
                  <a:lnTo>
                    <a:pt x="1632" y="1148"/>
                  </a:lnTo>
                  <a:lnTo>
                    <a:pt x="1504" y="1021"/>
                  </a:lnTo>
                  <a:lnTo>
                    <a:pt x="1351" y="868"/>
                  </a:lnTo>
                  <a:lnTo>
                    <a:pt x="1275" y="817"/>
                  </a:lnTo>
                  <a:lnTo>
                    <a:pt x="1198" y="766"/>
                  </a:lnTo>
                  <a:lnTo>
                    <a:pt x="1122" y="766"/>
                  </a:lnTo>
                  <a:lnTo>
                    <a:pt x="1045" y="791"/>
                  </a:lnTo>
                  <a:lnTo>
                    <a:pt x="969" y="868"/>
                  </a:lnTo>
                  <a:lnTo>
                    <a:pt x="969" y="893"/>
                  </a:lnTo>
                  <a:lnTo>
                    <a:pt x="969" y="919"/>
                  </a:lnTo>
                  <a:lnTo>
                    <a:pt x="1122" y="1046"/>
                  </a:lnTo>
                  <a:lnTo>
                    <a:pt x="1428" y="1326"/>
                  </a:lnTo>
                  <a:lnTo>
                    <a:pt x="1887" y="1709"/>
                  </a:lnTo>
                  <a:lnTo>
                    <a:pt x="2091" y="1913"/>
                  </a:lnTo>
                  <a:lnTo>
                    <a:pt x="2295" y="2142"/>
                  </a:lnTo>
                  <a:lnTo>
                    <a:pt x="2371" y="2270"/>
                  </a:lnTo>
                  <a:lnTo>
                    <a:pt x="2422" y="2423"/>
                  </a:lnTo>
                  <a:lnTo>
                    <a:pt x="2397" y="2550"/>
                  </a:lnTo>
                  <a:lnTo>
                    <a:pt x="2371" y="2678"/>
                  </a:lnTo>
                  <a:lnTo>
                    <a:pt x="2269" y="2780"/>
                  </a:lnTo>
                  <a:lnTo>
                    <a:pt x="2167" y="2831"/>
                  </a:lnTo>
                  <a:lnTo>
                    <a:pt x="2014" y="2831"/>
                  </a:lnTo>
                  <a:lnTo>
                    <a:pt x="1861" y="2805"/>
                  </a:lnTo>
                  <a:lnTo>
                    <a:pt x="1708" y="2729"/>
                  </a:lnTo>
                  <a:lnTo>
                    <a:pt x="1581" y="2652"/>
                  </a:lnTo>
                  <a:lnTo>
                    <a:pt x="1300" y="2448"/>
                  </a:lnTo>
                  <a:lnTo>
                    <a:pt x="816" y="2040"/>
                  </a:lnTo>
                  <a:lnTo>
                    <a:pt x="663" y="1938"/>
                  </a:lnTo>
                  <a:lnTo>
                    <a:pt x="612" y="1913"/>
                  </a:lnTo>
                  <a:lnTo>
                    <a:pt x="510" y="1938"/>
                  </a:lnTo>
                  <a:lnTo>
                    <a:pt x="485" y="1964"/>
                  </a:lnTo>
                  <a:lnTo>
                    <a:pt x="459" y="2015"/>
                  </a:lnTo>
                  <a:lnTo>
                    <a:pt x="485" y="2066"/>
                  </a:lnTo>
                  <a:lnTo>
                    <a:pt x="510" y="2117"/>
                  </a:lnTo>
                  <a:lnTo>
                    <a:pt x="587" y="2244"/>
                  </a:lnTo>
                  <a:lnTo>
                    <a:pt x="663" y="2321"/>
                  </a:lnTo>
                  <a:lnTo>
                    <a:pt x="867" y="2550"/>
                  </a:lnTo>
                  <a:lnTo>
                    <a:pt x="1096" y="2729"/>
                  </a:lnTo>
                  <a:lnTo>
                    <a:pt x="1122" y="2780"/>
                  </a:lnTo>
                  <a:lnTo>
                    <a:pt x="1122" y="2805"/>
                  </a:lnTo>
                  <a:lnTo>
                    <a:pt x="1096" y="2882"/>
                  </a:lnTo>
                  <a:lnTo>
                    <a:pt x="1045" y="2907"/>
                  </a:lnTo>
                  <a:lnTo>
                    <a:pt x="969" y="2907"/>
                  </a:lnTo>
                  <a:lnTo>
                    <a:pt x="663" y="2678"/>
                  </a:lnTo>
                  <a:lnTo>
                    <a:pt x="485" y="2499"/>
                  </a:lnTo>
                  <a:lnTo>
                    <a:pt x="306" y="2295"/>
                  </a:lnTo>
                  <a:lnTo>
                    <a:pt x="153" y="2091"/>
                  </a:lnTo>
                  <a:lnTo>
                    <a:pt x="102" y="1989"/>
                  </a:lnTo>
                  <a:lnTo>
                    <a:pt x="77" y="1887"/>
                  </a:lnTo>
                  <a:lnTo>
                    <a:pt x="77" y="1785"/>
                  </a:lnTo>
                  <a:lnTo>
                    <a:pt x="102" y="1709"/>
                  </a:lnTo>
                  <a:lnTo>
                    <a:pt x="153" y="1607"/>
                  </a:lnTo>
                  <a:lnTo>
                    <a:pt x="230" y="1556"/>
                  </a:lnTo>
                  <a:lnTo>
                    <a:pt x="357" y="1505"/>
                  </a:lnTo>
                  <a:lnTo>
                    <a:pt x="485" y="1505"/>
                  </a:lnTo>
                  <a:lnTo>
                    <a:pt x="587" y="1530"/>
                  </a:lnTo>
                  <a:lnTo>
                    <a:pt x="714" y="1607"/>
                  </a:lnTo>
                  <a:lnTo>
                    <a:pt x="943" y="1760"/>
                  </a:lnTo>
                  <a:lnTo>
                    <a:pt x="1122" y="1913"/>
                  </a:lnTo>
                  <a:lnTo>
                    <a:pt x="1428" y="2193"/>
                  </a:lnTo>
                  <a:lnTo>
                    <a:pt x="1606" y="2321"/>
                  </a:lnTo>
                  <a:lnTo>
                    <a:pt x="1785" y="2397"/>
                  </a:lnTo>
                  <a:lnTo>
                    <a:pt x="1861" y="2474"/>
                  </a:lnTo>
                  <a:lnTo>
                    <a:pt x="2014" y="2448"/>
                  </a:lnTo>
                  <a:lnTo>
                    <a:pt x="2091" y="2423"/>
                  </a:lnTo>
                  <a:lnTo>
                    <a:pt x="2091" y="2397"/>
                  </a:lnTo>
                  <a:lnTo>
                    <a:pt x="2091" y="2372"/>
                  </a:lnTo>
                  <a:lnTo>
                    <a:pt x="2040" y="2321"/>
                  </a:lnTo>
                  <a:lnTo>
                    <a:pt x="1989" y="2244"/>
                  </a:lnTo>
                  <a:lnTo>
                    <a:pt x="1912" y="2168"/>
                  </a:lnTo>
                  <a:lnTo>
                    <a:pt x="1785" y="2066"/>
                  </a:lnTo>
                  <a:lnTo>
                    <a:pt x="1479" y="1811"/>
                  </a:lnTo>
                  <a:lnTo>
                    <a:pt x="1173" y="1556"/>
                  </a:lnTo>
                  <a:lnTo>
                    <a:pt x="867" y="1301"/>
                  </a:lnTo>
                  <a:lnTo>
                    <a:pt x="740" y="1148"/>
                  </a:lnTo>
                  <a:lnTo>
                    <a:pt x="612" y="1021"/>
                  </a:lnTo>
                  <a:lnTo>
                    <a:pt x="536" y="868"/>
                  </a:lnTo>
                  <a:lnTo>
                    <a:pt x="510" y="715"/>
                  </a:lnTo>
                  <a:lnTo>
                    <a:pt x="536" y="664"/>
                  </a:lnTo>
                  <a:lnTo>
                    <a:pt x="561" y="587"/>
                  </a:lnTo>
                  <a:lnTo>
                    <a:pt x="587" y="511"/>
                  </a:lnTo>
                  <a:lnTo>
                    <a:pt x="638" y="460"/>
                  </a:lnTo>
                  <a:lnTo>
                    <a:pt x="714" y="409"/>
                  </a:lnTo>
                  <a:lnTo>
                    <a:pt x="791" y="358"/>
                  </a:lnTo>
                  <a:lnTo>
                    <a:pt x="943" y="332"/>
                  </a:lnTo>
                  <a:close/>
                  <a:moveTo>
                    <a:pt x="1632" y="1"/>
                  </a:moveTo>
                  <a:lnTo>
                    <a:pt x="1326" y="26"/>
                  </a:lnTo>
                  <a:lnTo>
                    <a:pt x="1020" y="103"/>
                  </a:lnTo>
                  <a:lnTo>
                    <a:pt x="740" y="230"/>
                  </a:lnTo>
                  <a:lnTo>
                    <a:pt x="485" y="383"/>
                  </a:lnTo>
                  <a:lnTo>
                    <a:pt x="383" y="485"/>
                  </a:lnTo>
                  <a:lnTo>
                    <a:pt x="281" y="613"/>
                  </a:lnTo>
                  <a:lnTo>
                    <a:pt x="204" y="740"/>
                  </a:lnTo>
                  <a:lnTo>
                    <a:pt x="128" y="868"/>
                  </a:lnTo>
                  <a:lnTo>
                    <a:pt x="77" y="1021"/>
                  </a:lnTo>
                  <a:lnTo>
                    <a:pt x="51" y="1174"/>
                  </a:lnTo>
                  <a:lnTo>
                    <a:pt x="26" y="1326"/>
                  </a:lnTo>
                  <a:lnTo>
                    <a:pt x="0" y="1505"/>
                  </a:lnTo>
                  <a:lnTo>
                    <a:pt x="26" y="1862"/>
                  </a:lnTo>
                  <a:lnTo>
                    <a:pt x="128" y="2168"/>
                  </a:lnTo>
                  <a:lnTo>
                    <a:pt x="255" y="2474"/>
                  </a:lnTo>
                  <a:lnTo>
                    <a:pt x="332" y="2601"/>
                  </a:lnTo>
                  <a:lnTo>
                    <a:pt x="434" y="2729"/>
                  </a:lnTo>
                  <a:lnTo>
                    <a:pt x="561" y="2856"/>
                  </a:lnTo>
                  <a:lnTo>
                    <a:pt x="663" y="2958"/>
                  </a:lnTo>
                  <a:lnTo>
                    <a:pt x="791" y="3035"/>
                  </a:lnTo>
                  <a:lnTo>
                    <a:pt x="943" y="3111"/>
                  </a:lnTo>
                  <a:lnTo>
                    <a:pt x="1096" y="3162"/>
                  </a:lnTo>
                  <a:lnTo>
                    <a:pt x="1249" y="3213"/>
                  </a:lnTo>
                  <a:lnTo>
                    <a:pt x="1428" y="3239"/>
                  </a:lnTo>
                  <a:lnTo>
                    <a:pt x="1759" y="3239"/>
                  </a:lnTo>
                  <a:lnTo>
                    <a:pt x="1938" y="3213"/>
                  </a:lnTo>
                  <a:lnTo>
                    <a:pt x="2091" y="3162"/>
                  </a:lnTo>
                  <a:lnTo>
                    <a:pt x="2244" y="3086"/>
                  </a:lnTo>
                  <a:lnTo>
                    <a:pt x="2371" y="3009"/>
                  </a:lnTo>
                  <a:lnTo>
                    <a:pt x="2499" y="2907"/>
                  </a:lnTo>
                  <a:lnTo>
                    <a:pt x="2601" y="2805"/>
                  </a:lnTo>
                  <a:lnTo>
                    <a:pt x="2703" y="2678"/>
                  </a:lnTo>
                  <a:lnTo>
                    <a:pt x="2805" y="2550"/>
                  </a:lnTo>
                  <a:lnTo>
                    <a:pt x="2881" y="2423"/>
                  </a:lnTo>
                  <a:lnTo>
                    <a:pt x="3009" y="2117"/>
                  </a:lnTo>
                  <a:lnTo>
                    <a:pt x="3060" y="1811"/>
                  </a:lnTo>
                  <a:lnTo>
                    <a:pt x="3060" y="1632"/>
                  </a:lnTo>
                  <a:lnTo>
                    <a:pt x="3060" y="1479"/>
                  </a:lnTo>
                  <a:lnTo>
                    <a:pt x="3009" y="1199"/>
                  </a:lnTo>
                  <a:lnTo>
                    <a:pt x="2907" y="944"/>
                  </a:lnTo>
                  <a:lnTo>
                    <a:pt x="2779" y="715"/>
                  </a:lnTo>
                  <a:lnTo>
                    <a:pt x="2601" y="511"/>
                  </a:lnTo>
                  <a:lnTo>
                    <a:pt x="2397" y="332"/>
                  </a:lnTo>
                  <a:lnTo>
                    <a:pt x="2142" y="205"/>
                  </a:lnTo>
                  <a:lnTo>
                    <a:pt x="1912" y="7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2491;p101">
              <a:extLst>
                <a:ext uri="{FF2B5EF4-FFF2-40B4-BE49-F238E27FC236}">
                  <a16:creationId xmlns:a16="http://schemas.microsoft.com/office/drawing/2014/main" id="{F8C42AC5-58AA-7461-B53C-450D573F2D24}"/>
                </a:ext>
              </a:extLst>
            </p:cNvPr>
            <p:cNvSpPr/>
            <p:nvPr/>
          </p:nvSpPr>
          <p:spPr>
            <a:xfrm>
              <a:off x="7059825" y="2049881"/>
              <a:ext cx="43264" cy="43264"/>
            </a:xfrm>
            <a:custGeom>
              <a:avLst/>
              <a:gdLst/>
              <a:ahLst/>
              <a:cxnLst/>
              <a:rect l="l" t="t" r="r" b="b"/>
              <a:pathLst>
                <a:path w="2576" h="2576" extrusionOk="0">
                  <a:moveTo>
                    <a:pt x="867" y="0"/>
                  </a:moveTo>
                  <a:lnTo>
                    <a:pt x="715" y="26"/>
                  </a:lnTo>
                  <a:lnTo>
                    <a:pt x="638" y="77"/>
                  </a:lnTo>
                  <a:lnTo>
                    <a:pt x="562" y="128"/>
                  </a:lnTo>
                  <a:lnTo>
                    <a:pt x="511" y="179"/>
                  </a:lnTo>
                  <a:lnTo>
                    <a:pt x="485" y="255"/>
                  </a:lnTo>
                  <a:lnTo>
                    <a:pt x="460" y="332"/>
                  </a:lnTo>
                  <a:lnTo>
                    <a:pt x="434" y="383"/>
                  </a:lnTo>
                  <a:lnTo>
                    <a:pt x="460" y="536"/>
                  </a:lnTo>
                  <a:lnTo>
                    <a:pt x="536" y="689"/>
                  </a:lnTo>
                  <a:lnTo>
                    <a:pt x="664" y="816"/>
                  </a:lnTo>
                  <a:lnTo>
                    <a:pt x="791" y="969"/>
                  </a:lnTo>
                  <a:lnTo>
                    <a:pt x="1097" y="1224"/>
                  </a:lnTo>
                  <a:lnTo>
                    <a:pt x="1403" y="1479"/>
                  </a:lnTo>
                  <a:lnTo>
                    <a:pt x="1709" y="1734"/>
                  </a:lnTo>
                  <a:lnTo>
                    <a:pt x="1836" y="1836"/>
                  </a:lnTo>
                  <a:lnTo>
                    <a:pt x="1913" y="1912"/>
                  </a:lnTo>
                  <a:lnTo>
                    <a:pt x="1964" y="1989"/>
                  </a:lnTo>
                  <a:lnTo>
                    <a:pt x="2015" y="2040"/>
                  </a:lnTo>
                  <a:lnTo>
                    <a:pt x="2015" y="2065"/>
                  </a:lnTo>
                  <a:lnTo>
                    <a:pt x="2015" y="2091"/>
                  </a:lnTo>
                  <a:lnTo>
                    <a:pt x="1938" y="2116"/>
                  </a:lnTo>
                  <a:lnTo>
                    <a:pt x="1785" y="2142"/>
                  </a:lnTo>
                  <a:lnTo>
                    <a:pt x="1709" y="2065"/>
                  </a:lnTo>
                  <a:lnTo>
                    <a:pt x="1530" y="1989"/>
                  </a:lnTo>
                  <a:lnTo>
                    <a:pt x="1352" y="1861"/>
                  </a:lnTo>
                  <a:lnTo>
                    <a:pt x="1046" y="1581"/>
                  </a:lnTo>
                  <a:lnTo>
                    <a:pt x="867" y="1428"/>
                  </a:lnTo>
                  <a:lnTo>
                    <a:pt x="638" y="1275"/>
                  </a:lnTo>
                  <a:lnTo>
                    <a:pt x="511" y="1198"/>
                  </a:lnTo>
                  <a:lnTo>
                    <a:pt x="409" y="1173"/>
                  </a:lnTo>
                  <a:lnTo>
                    <a:pt x="281" y="1173"/>
                  </a:lnTo>
                  <a:lnTo>
                    <a:pt x="154" y="1224"/>
                  </a:lnTo>
                  <a:lnTo>
                    <a:pt x="77" y="1275"/>
                  </a:lnTo>
                  <a:lnTo>
                    <a:pt x="26" y="1377"/>
                  </a:lnTo>
                  <a:lnTo>
                    <a:pt x="1" y="1453"/>
                  </a:lnTo>
                  <a:lnTo>
                    <a:pt x="1" y="1555"/>
                  </a:lnTo>
                  <a:lnTo>
                    <a:pt x="26" y="1657"/>
                  </a:lnTo>
                  <a:lnTo>
                    <a:pt x="77" y="1759"/>
                  </a:lnTo>
                  <a:lnTo>
                    <a:pt x="230" y="1963"/>
                  </a:lnTo>
                  <a:lnTo>
                    <a:pt x="409" y="2167"/>
                  </a:lnTo>
                  <a:lnTo>
                    <a:pt x="587" y="2346"/>
                  </a:lnTo>
                  <a:lnTo>
                    <a:pt x="893" y="2575"/>
                  </a:lnTo>
                  <a:lnTo>
                    <a:pt x="969" y="2575"/>
                  </a:lnTo>
                  <a:lnTo>
                    <a:pt x="1020" y="2550"/>
                  </a:lnTo>
                  <a:lnTo>
                    <a:pt x="1046" y="2473"/>
                  </a:lnTo>
                  <a:lnTo>
                    <a:pt x="1046" y="2448"/>
                  </a:lnTo>
                  <a:lnTo>
                    <a:pt x="1020" y="2397"/>
                  </a:lnTo>
                  <a:lnTo>
                    <a:pt x="791" y="2218"/>
                  </a:lnTo>
                  <a:lnTo>
                    <a:pt x="587" y="1989"/>
                  </a:lnTo>
                  <a:lnTo>
                    <a:pt x="511" y="1912"/>
                  </a:lnTo>
                  <a:lnTo>
                    <a:pt x="434" y="1785"/>
                  </a:lnTo>
                  <a:lnTo>
                    <a:pt x="409" y="1734"/>
                  </a:lnTo>
                  <a:lnTo>
                    <a:pt x="383" y="1683"/>
                  </a:lnTo>
                  <a:lnTo>
                    <a:pt x="409" y="1632"/>
                  </a:lnTo>
                  <a:lnTo>
                    <a:pt x="434" y="1606"/>
                  </a:lnTo>
                  <a:lnTo>
                    <a:pt x="536" y="1581"/>
                  </a:lnTo>
                  <a:lnTo>
                    <a:pt x="587" y="1606"/>
                  </a:lnTo>
                  <a:lnTo>
                    <a:pt x="740" y="1708"/>
                  </a:lnTo>
                  <a:lnTo>
                    <a:pt x="1224" y="2116"/>
                  </a:lnTo>
                  <a:lnTo>
                    <a:pt x="1505" y="2320"/>
                  </a:lnTo>
                  <a:lnTo>
                    <a:pt x="1632" y="2397"/>
                  </a:lnTo>
                  <a:lnTo>
                    <a:pt x="1785" y="2473"/>
                  </a:lnTo>
                  <a:lnTo>
                    <a:pt x="1938" y="2499"/>
                  </a:lnTo>
                  <a:lnTo>
                    <a:pt x="2091" y="2499"/>
                  </a:lnTo>
                  <a:lnTo>
                    <a:pt x="2193" y="2448"/>
                  </a:lnTo>
                  <a:lnTo>
                    <a:pt x="2295" y="2346"/>
                  </a:lnTo>
                  <a:lnTo>
                    <a:pt x="2321" y="2218"/>
                  </a:lnTo>
                  <a:lnTo>
                    <a:pt x="2346" y="2091"/>
                  </a:lnTo>
                  <a:lnTo>
                    <a:pt x="2295" y="1938"/>
                  </a:lnTo>
                  <a:lnTo>
                    <a:pt x="2219" y="1810"/>
                  </a:lnTo>
                  <a:lnTo>
                    <a:pt x="2015" y="1581"/>
                  </a:lnTo>
                  <a:lnTo>
                    <a:pt x="1811" y="1377"/>
                  </a:lnTo>
                  <a:lnTo>
                    <a:pt x="1352" y="994"/>
                  </a:lnTo>
                  <a:lnTo>
                    <a:pt x="1046" y="714"/>
                  </a:lnTo>
                  <a:lnTo>
                    <a:pt x="893" y="587"/>
                  </a:lnTo>
                  <a:lnTo>
                    <a:pt x="893" y="561"/>
                  </a:lnTo>
                  <a:lnTo>
                    <a:pt x="893" y="536"/>
                  </a:lnTo>
                  <a:lnTo>
                    <a:pt x="969" y="459"/>
                  </a:lnTo>
                  <a:lnTo>
                    <a:pt x="1046" y="434"/>
                  </a:lnTo>
                  <a:lnTo>
                    <a:pt x="1122" y="434"/>
                  </a:lnTo>
                  <a:lnTo>
                    <a:pt x="1199" y="485"/>
                  </a:lnTo>
                  <a:lnTo>
                    <a:pt x="1275" y="536"/>
                  </a:lnTo>
                  <a:lnTo>
                    <a:pt x="1428" y="689"/>
                  </a:lnTo>
                  <a:lnTo>
                    <a:pt x="1556" y="816"/>
                  </a:lnTo>
                  <a:lnTo>
                    <a:pt x="1862" y="1122"/>
                  </a:lnTo>
                  <a:lnTo>
                    <a:pt x="2040" y="1249"/>
                  </a:lnTo>
                  <a:lnTo>
                    <a:pt x="2142" y="1275"/>
                  </a:lnTo>
                  <a:lnTo>
                    <a:pt x="2244" y="1300"/>
                  </a:lnTo>
                  <a:lnTo>
                    <a:pt x="2372" y="1275"/>
                  </a:lnTo>
                  <a:lnTo>
                    <a:pt x="2499" y="1224"/>
                  </a:lnTo>
                  <a:lnTo>
                    <a:pt x="2525" y="1173"/>
                  </a:lnTo>
                  <a:lnTo>
                    <a:pt x="2550" y="1096"/>
                  </a:lnTo>
                  <a:lnTo>
                    <a:pt x="2576" y="1045"/>
                  </a:lnTo>
                  <a:lnTo>
                    <a:pt x="2576" y="969"/>
                  </a:lnTo>
                  <a:lnTo>
                    <a:pt x="2550" y="918"/>
                  </a:lnTo>
                  <a:lnTo>
                    <a:pt x="2499" y="867"/>
                  </a:lnTo>
                  <a:lnTo>
                    <a:pt x="2423" y="867"/>
                  </a:lnTo>
                  <a:lnTo>
                    <a:pt x="2372" y="893"/>
                  </a:lnTo>
                  <a:lnTo>
                    <a:pt x="2321" y="918"/>
                  </a:lnTo>
                  <a:lnTo>
                    <a:pt x="2270" y="918"/>
                  </a:lnTo>
                  <a:lnTo>
                    <a:pt x="2142" y="867"/>
                  </a:lnTo>
                  <a:lnTo>
                    <a:pt x="1964" y="740"/>
                  </a:lnTo>
                  <a:lnTo>
                    <a:pt x="1785" y="612"/>
                  </a:lnTo>
                  <a:lnTo>
                    <a:pt x="1428" y="281"/>
                  </a:lnTo>
                  <a:lnTo>
                    <a:pt x="1301" y="153"/>
                  </a:lnTo>
                  <a:lnTo>
                    <a:pt x="1199" y="77"/>
                  </a:lnTo>
                  <a:lnTo>
                    <a:pt x="1046" y="2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2492;p101">
              <a:extLst>
                <a:ext uri="{FF2B5EF4-FFF2-40B4-BE49-F238E27FC236}">
                  <a16:creationId xmlns:a16="http://schemas.microsoft.com/office/drawing/2014/main" id="{27C234F5-184A-D38A-EC30-515DFB00004A}"/>
                </a:ext>
              </a:extLst>
            </p:cNvPr>
            <p:cNvSpPr/>
            <p:nvPr/>
          </p:nvSpPr>
          <p:spPr>
            <a:xfrm>
              <a:off x="7006300" y="2120519"/>
              <a:ext cx="56549" cy="58682"/>
            </a:xfrm>
            <a:custGeom>
              <a:avLst/>
              <a:gdLst/>
              <a:ahLst/>
              <a:cxnLst/>
              <a:rect l="l" t="t" r="r" b="b"/>
              <a:pathLst>
                <a:path w="3367" h="3494" extrusionOk="0">
                  <a:moveTo>
                    <a:pt x="1071" y="638"/>
                  </a:moveTo>
                  <a:lnTo>
                    <a:pt x="1122" y="664"/>
                  </a:lnTo>
                  <a:lnTo>
                    <a:pt x="1173" y="817"/>
                  </a:lnTo>
                  <a:lnTo>
                    <a:pt x="1224" y="944"/>
                  </a:lnTo>
                  <a:lnTo>
                    <a:pt x="1199" y="995"/>
                  </a:lnTo>
                  <a:lnTo>
                    <a:pt x="1173" y="1021"/>
                  </a:lnTo>
                  <a:lnTo>
                    <a:pt x="1122" y="1021"/>
                  </a:lnTo>
                  <a:lnTo>
                    <a:pt x="1097" y="995"/>
                  </a:lnTo>
                  <a:lnTo>
                    <a:pt x="1046" y="868"/>
                  </a:lnTo>
                  <a:lnTo>
                    <a:pt x="995" y="740"/>
                  </a:lnTo>
                  <a:lnTo>
                    <a:pt x="995" y="689"/>
                  </a:lnTo>
                  <a:lnTo>
                    <a:pt x="1020" y="638"/>
                  </a:lnTo>
                  <a:close/>
                  <a:moveTo>
                    <a:pt x="664" y="791"/>
                  </a:moveTo>
                  <a:lnTo>
                    <a:pt x="715" y="842"/>
                  </a:lnTo>
                  <a:lnTo>
                    <a:pt x="715" y="919"/>
                  </a:lnTo>
                  <a:lnTo>
                    <a:pt x="689" y="944"/>
                  </a:lnTo>
                  <a:lnTo>
                    <a:pt x="664" y="970"/>
                  </a:lnTo>
                  <a:lnTo>
                    <a:pt x="613" y="1046"/>
                  </a:lnTo>
                  <a:lnTo>
                    <a:pt x="613" y="1097"/>
                  </a:lnTo>
                  <a:lnTo>
                    <a:pt x="562" y="1123"/>
                  </a:lnTo>
                  <a:lnTo>
                    <a:pt x="511" y="1123"/>
                  </a:lnTo>
                  <a:lnTo>
                    <a:pt x="485" y="1072"/>
                  </a:lnTo>
                  <a:lnTo>
                    <a:pt x="485" y="995"/>
                  </a:lnTo>
                  <a:lnTo>
                    <a:pt x="485" y="919"/>
                  </a:lnTo>
                  <a:lnTo>
                    <a:pt x="536" y="868"/>
                  </a:lnTo>
                  <a:lnTo>
                    <a:pt x="587" y="817"/>
                  </a:lnTo>
                  <a:lnTo>
                    <a:pt x="638" y="791"/>
                  </a:lnTo>
                  <a:close/>
                  <a:moveTo>
                    <a:pt x="2474" y="970"/>
                  </a:moveTo>
                  <a:lnTo>
                    <a:pt x="2525" y="995"/>
                  </a:lnTo>
                  <a:lnTo>
                    <a:pt x="2550" y="1046"/>
                  </a:lnTo>
                  <a:lnTo>
                    <a:pt x="2525" y="1097"/>
                  </a:lnTo>
                  <a:lnTo>
                    <a:pt x="2474" y="1123"/>
                  </a:lnTo>
                  <a:lnTo>
                    <a:pt x="2372" y="1097"/>
                  </a:lnTo>
                  <a:lnTo>
                    <a:pt x="2346" y="1097"/>
                  </a:lnTo>
                  <a:lnTo>
                    <a:pt x="2346" y="1046"/>
                  </a:lnTo>
                  <a:lnTo>
                    <a:pt x="2346" y="1021"/>
                  </a:lnTo>
                  <a:lnTo>
                    <a:pt x="2372" y="995"/>
                  </a:lnTo>
                  <a:lnTo>
                    <a:pt x="2474" y="970"/>
                  </a:lnTo>
                  <a:close/>
                  <a:moveTo>
                    <a:pt x="2882" y="1250"/>
                  </a:moveTo>
                  <a:lnTo>
                    <a:pt x="2907" y="1301"/>
                  </a:lnTo>
                  <a:lnTo>
                    <a:pt x="2984" y="1480"/>
                  </a:lnTo>
                  <a:lnTo>
                    <a:pt x="3009" y="1556"/>
                  </a:lnTo>
                  <a:lnTo>
                    <a:pt x="3009" y="1658"/>
                  </a:lnTo>
                  <a:lnTo>
                    <a:pt x="3009" y="1709"/>
                  </a:lnTo>
                  <a:lnTo>
                    <a:pt x="2958" y="1735"/>
                  </a:lnTo>
                  <a:lnTo>
                    <a:pt x="2907" y="1735"/>
                  </a:lnTo>
                  <a:lnTo>
                    <a:pt x="2856" y="1709"/>
                  </a:lnTo>
                  <a:lnTo>
                    <a:pt x="2831" y="1607"/>
                  </a:lnTo>
                  <a:lnTo>
                    <a:pt x="2805" y="1531"/>
                  </a:lnTo>
                  <a:lnTo>
                    <a:pt x="2754" y="1327"/>
                  </a:lnTo>
                  <a:lnTo>
                    <a:pt x="2780" y="1276"/>
                  </a:lnTo>
                  <a:lnTo>
                    <a:pt x="2831" y="1250"/>
                  </a:lnTo>
                  <a:close/>
                  <a:moveTo>
                    <a:pt x="842" y="1505"/>
                  </a:moveTo>
                  <a:lnTo>
                    <a:pt x="868" y="1531"/>
                  </a:lnTo>
                  <a:lnTo>
                    <a:pt x="893" y="1582"/>
                  </a:lnTo>
                  <a:lnTo>
                    <a:pt x="868" y="1633"/>
                  </a:lnTo>
                  <a:lnTo>
                    <a:pt x="817" y="1658"/>
                  </a:lnTo>
                  <a:lnTo>
                    <a:pt x="689" y="1684"/>
                  </a:lnTo>
                  <a:lnTo>
                    <a:pt x="613" y="1735"/>
                  </a:lnTo>
                  <a:lnTo>
                    <a:pt x="536" y="1811"/>
                  </a:lnTo>
                  <a:lnTo>
                    <a:pt x="460" y="1888"/>
                  </a:lnTo>
                  <a:lnTo>
                    <a:pt x="409" y="1913"/>
                  </a:lnTo>
                  <a:lnTo>
                    <a:pt x="358" y="1939"/>
                  </a:lnTo>
                  <a:lnTo>
                    <a:pt x="307" y="1913"/>
                  </a:lnTo>
                  <a:lnTo>
                    <a:pt x="307" y="1837"/>
                  </a:lnTo>
                  <a:lnTo>
                    <a:pt x="332" y="1760"/>
                  </a:lnTo>
                  <a:lnTo>
                    <a:pt x="358" y="1684"/>
                  </a:lnTo>
                  <a:lnTo>
                    <a:pt x="409" y="1607"/>
                  </a:lnTo>
                  <a:lnTo>
                    <a:pt x="485" y="1556"/>
                  </a:lnTo>
                  <a:lnTo>
                    <a:pt x="562" y="1531"/>
                  </a:lnTo>
                  <a:lnTo>
                    <a:pt x="664" y="1505"/>
                  </a:lnTo>
                  <a:close/>
                  <a:moveTo>
                    <a:pt x="3009" y="1939"/>
                  </a:moveTo>
                  <a:lnTo>
                    <a:pt x="3060" y="1964"/>
                  </a:lnTo>
                  <a:lnTo>
                    <a:pt x="3086" y="2015"/>
                  </a:lnTo>
                  <a:lnTo>
                    <a:pt x="3086" y="2066"/>
                  </a:lnTo>
                  <a:lnTo>
                    <a:pt x="3035" y="2092"/>
                  </a:lnTo>
                  <a:lnTo>
                    <a:pt x="2907" y="2143"/>
                  </a:lnTo>
                  <a:lnTo>
                    <a:pt x="2831" y="2194"/>
                  </a:lnTo>
                  <a:lnTo>
                    <a:pt x="2780" y="2245"/>
                  </a:lnTo>
                  <a:lnTo>
                    <a:pt x="2754" y="2270"/>
                  </a:lnTo>
                  <a:lnTo>
                    <a:pt x="2703" y="2245"/>
                  </a:lnTo>
                  <a:lnTo>
                    <a:pt x="2678" y="2219"/>
                  </a:lnTo>
                  <a:lnTo>
                    <a:pt x="2678" y="2168"/>
                  </a:lnTo>
                  <a:lnTo>
                    <a:pt x="2754" y="2066"/>
                  </a:lnTo>
                  <a:lnTo>
                    <a:pt x="2805" y="1990"/>
                  </a:lnTo>
                  <a:lnTo>
                    <a:pt x="2907" y="1964"/>
                  </a:lnTo>
                  <a:lnTo>
                    <a:pt x="3009" y="1939"/>
                  </a:lnTo>
                  <a:close/>
                  <a:moveTo>
                    <a:pt x="1734" y="1097"/>
                  </a:moveTo>
                  <a:lnTo>
                    <a:pt x="1913" y="1123"/>
                  </a:lnTo>
                  <a:lnTo>
                    <a:pt x="2066" y="1174"/>
                  </a:lnTo>
                  <a:lnTo>
                    <a:pt x="2193" y="1276"/>
                  </a:lnTo>
                  <a:lnTo>
                    <a:pt x="2295" y="1352"/>
                  </a:lnTo>
                  <a:lnTo>
                    <a:pt x="2397" y="1505"/>
                  </a:lnTo>
                  <a:lnTo>
                    <a:pt x="2448" y="1658"/>
                  </a:lnTo>
                  <a:lnTo>
                    <a:pt x="2474" y="1786"/>
                  </a:lnTo>
                  <a:lnTo>
                    <a:pt x="2474" y="1939"/>
                  </a:lnTo>
                  <a:lnTo>
                    <a:pt x="2423" y="2092"/>
                  </a:lnTo>
                  <a:lnTo>
                    <a:pt x="2321" y="2219"/>
                  </a:lnTo>
                  <a:lnTo>
                    <a:pt x="2219" y="2347"/>
                  </a:lnTo>
                  <a:lnTo>
                    <a:pt x="2091" y="2449"/>
                  </a:lnTo>
                  <a:lnTo>
                    <a:pt x="1938" y="2525"/>
                  </a:lnTo>
                  <a:lnTo>
                    <a:pt x="1785" y="2551"/>
                  </a:lnTo>
                  <a:lnTo>
                    <a:pt x="1632" y="2551"/>
                  </a:lnTo>
                  <a:lnTo>
                    <a:pt x="1479" y="2525"/>
                  </a:lnTo>
                  <a:lnTo>
                    <a:pt x="1352" y="2449"/>
                  </a:lnTo>
                  <a:lnTo>
                    <a:pt x="1224" y="2372"/>
                  </a:lnTo>
                  <a:lnTo>
                    <a:pt x="1148" y="2245"/>
                  </a:lnTo>
                  <a:lnTo>
                    <a:pt x="1071" y="2092"/>
                  </a:lnTo>
                  <a:lnTo>
                    <a:pt x="1046" y="1913"/>
                  </a:lnTo>
                  <a:lnTo>
                    <a:pt x="1046" y="1735"/>
                  </a:lnTo>
                  <a:lnTo>
                    <a:pt x="1097" y="1582"/>
                  </a:lnTo>
                  <a:lnTo>
                    <a:pt x="1199" y="1429"/>
                  </a:lnTo>
                  <a:lnTo>
                    <a:pt x="1173" y="1378"/>
                  </a:lnTo>
                  <a:lnTo>
                    <a:pt x="1199" y="1301"/>
                  </a:lnTo>
                  <a:lnTo>
                    <a:pt x="1301" y="1199"/>
                  </a:lnTo>
                  <a:lnTo>
                    <a:pt x="1428" y="1123"/>
                  </a:lnTo>
                  <a:lnTo>
                    <a:pt x="1581" y="1097"/>
                  </a:lnTo>
                  <a:close/>
                  <a:moveTo>
                    <a:pt x="1377" y="1"/>
                  </a:moveTo>
                  <a:lnTo>
                    <a:pt x="1224" y="52"/>
                  </a:lnTo>
                  <a:lnTo>
                    <a:pt x="1071" y="103"/>
                  </a:lnTo>
                  <a:lnTo>
                    <a:pt x="918" y="154"/>
                  </a:lnTo>
                  <a:lnTo>
                    <a:pt x="766" y="230"/>
                  </a:lnTo>
                  <a:lnTo>
                    <a:pt x="638" y="332"/>
                  </a:lnTo>
                  <a:lnTo>
                    <a:pt x="536" y="434"/>
                  </a:lnTo>
                  <a:lnTo>
                    <a:pt x="434" y="536"/>
                  </a:lnTo>
                  <a:lnTo>
                    <a:pt x="256" y="791"/>
                  </a:lnTo>
                  <a:lnTo>
                    <a:pt x="128" y="1072"/>
                  </a:lnTo>
                  <a:lnTo>
                    <a:pt x="52" y="1378"/>
                  </a:lnTo>
                  <a:lnTo>
                    <a:pt x="1" y="1684"/>
                  </a:lnTo>
                  <a:lnTo>
                    <a:pt x="26" y="2015"/>
                  </a:lnTo>
                  <a:lnTo>
                    <a:pt x="103" y="2321"/>
                  </a:lnTo>
                  <a:lnTo>
                    <a:pt x="230" y="2602"/>
                  </a:lnTo>
                  <a:lnTo>
                    <a:pt x="307" y="2729"/>
                  </a:lnTo>
                  <a:lnTo>
                    <a:pt x="409" y="2856"/>
                  </a:lnTo>
                  <a:lnTo>
                    <a:pt x="511" y="2984"/>
                  </a:lnTo>
                  <a:lnTo>
                    <a:pt x="638" y="3111"/>
                  </a:lnTo>
                  <a:lnTo>
                    <a:pt x="791" y="3213"/>
                  </a:lnTo>
                  <a:lnTo>
                    <a:pt x="944" y="3290"/>
                  </a:lnTo>
                  <a:lnTo>
                    <a:pt x="1122" y="3366"/>
                  </a:lnTo>
                  <a:lnTo>
                    <a:pt x="1301" y="3443"/>
                  </a:lnTo>
                  <a:lnTo>
                    <a:pt x="1505" y="3468"/>
                  </a:lnTo>
                  <a:lnTo>
                    <a:pt x="1683" y="3494"/>
                  </a:lnTo>
                  <a:lnTo>
                    <a:pt x="1862" y="3468"/>
                  </a:lnTo>
                  <a:lnTo>
                    <a:pt x="2040" y="3417"/>
                  </a:lnTo>
                  <a:lnTo>
                    <a:pt x="2219" y="3366"/>
                  </a:lnTo>
                  <a:lnTo>
                    <a:pt x="2397" y="3290"/>
                  </a:lnTo>
                  <a:lnTo>
                    <a:pt x="2550" y="3188"/>
                  </a:lnTo>
                  <a:lnTo>
                    <a:pt x="2678" y="3060"/>
                  </a:lnTo>
                  <a:lnTo>
                    <a:pt x="2831" y="2933"/>
                  </a:lnTo>
                  <a:lnTo>
                    <a:pt x="2958" y="2780"/>
                  </a:lnTo>
                  <a:lnTo>
                    <a:pt x="3060" y="2627"/>
                  </a:lnTo>
                  <a:lnTo>
                    <a:pt x="3162" y="2449"/>
                  </a:lnTo>
                  <a:lnTo>
                    <a:pt x="3239" y="2296"/>
                  </a:lnTo>
                  <a:lnTo>
                    <a:pt x="3290" y="2117"/>
                  </a:lnTo>
                  <a:lnTo>
                    <a:pt x="3341" y="1913"/>
                  </a:lnTo>
                  <a:lnTo>
                    <a:pt x="3366" y="1735"/>
                  </a:lnTo>
                  <a:lnTo>
                    <a:pt x="3366" y="1556"/>
                  </a:lnTo>
                  <a:lnTo>
                    <a:pt x="3341" y="1403"/>
                  </a:lnTo>
                  <a:lnTo>
                    <a:pt x="3315" y="1225"/>
                  </a:lnTo>
                  <a:lnTo>
                    <a:pt x="3290" y="1072"/>
                  </a:lnTo>
                  <a:lnTo>
                    <a:pt x="3239" y="944"/>
                  </a:lnTo>
                  <a:lnTo>
                    <a:pt x="3162" y="817"/>
                  </a:lnTo>
                  <a:lnTo>
                    <a:pt x="3009" y="587"/>
                  </a:lnTo>
                  <a:lnTo>
                    <a:pt x="2780" y="409"/>
                  </a:lnTo>
                  <a:lnTo>
                    <a:pt x="2525" y="230"/>
                  </a:lnTo>
                  <a:lnTo>
                    <a:pt x="2244" y="103"/>
                  </a:lnTo>
                  <a:lnTo>
                    <a:pt x="1938" y="26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2493;p101">
              <a:extLst>
                <a:ext uri="{FF2B5EF4-FFF2-40B4-BE49-F238E27FC236}">
                  <a16:creationId xmlns:a16="http://schemas.microsoft.com/office/drawing/2014/main" id="{EDF4F206-9AFF-0AFB-BE6F-EB9766C030CC}"/>
                </a:ext>
              </a:extLst>
            </p:cNvPr>
            <p:cNvSpPr/>
            <p:nvPr/>
          </p:nvSpPr>
          <p:spPr>
            <a:xfrm>
              <a:off x="7051259" y="2153067"/>
              <a:ext cx="6869" cy="5593"/>
            </a:xfrm>
            <a:custGeom>
              <a:avLst/>
              <a:gdLst/>
              <a:ahLst/>
              <a:cxnLst/>
              <a:rect l="l" t="t" r="r" b="b"/>
              <a:pathLst>
                <a:path w="409" h="333" extrusionOk="0">
                  <a:moveTo>
                    <a:pt x="332" y="1"/>
                  </a:moveTo>
                  <a:lnTo>
                    <a:pt x="230" y="26"/>
                  </a:lnTo>
                  <a:lnTo>
                    <a:pt x="128" y="52"/>
                  </a:lnTo>
                  <a:lnTo>
                    <a:pt x="77" y="128"/>
                  </a:lnTo>
                  <a:lnTo>
                    <a:pt x="1" y="230"/>
                  </a:lnTo>
                  <a:lnTo>
                    <a:pt x="1" y="281"/>
                  </a:lnTo>
                  <a:lnTo>
                    <a:pt x="26" y="307"/>
                  </a:lnTo>
                  <a:lnTo>
                    <a:pt x="77" y="332"/>
                  </a:lnTo>
                  <a:lnTo>
                    <a:pt x="103" y="307"/>
                  </a:lnTo>
                  <a:lnTo>
                    <a:pt x="154" y="256"/>
                  </a:lnTo>
                  <a:lnTo>
                    <a:pt x="230" y="205"/>
                  </a:lnTo>
                  <a:lnTo>
                    <a:pt x="358" y="154"/>
                  </a:lnTo>
                  <a:lnTo>
                    <a:pt x="409" y="128"/>
                  </a:lnTo>
                  <a:lnTo>
                    <a:pt x="409" y="77"/>
                  </a:lnTo>
                  <a:lnTo>
                    <a:pt x="383" y="26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2494;p101">
              <a:extLst>
                <a:ext uri="{FF2B5EF4-FFF2-40B4-BE49-F238E27FC236}">
                  <a16:creationId xmlns:a16="http://schemas.microsoft.com/office/drawing/2014/main" id="{8113583D-8E7B-25B0-E8C6-D1FCF7409F72}"/>
                </a:ext>
              </a:extLst>
            </p:cNvPr>
            <p:cNvSpPr/>
            <p:nvPr/>
          </p:nvSpPr>
          <p:spPr>
            <a:xfrm>
              <a:off x="6960921" y="2515749"/>
              <a:ext cx="140037" cy="155891"/>
            </a:xfrm>
            <a:custGeom>
              <a:avLst/>
              <a:gdLst/>
              <a:ahLst/>
              <a:cxnLst/>
              <a:rect l="l" t="t" r="r" b="b"/>
              <a:pathLst>
                <a:path w="8338" h="9282" extrusionOk="0">
                  <a:moveTo>
                    <a:pt x="536" y="1"/>
                  </a:moveTo>
                  <a:lnTo>
                    <a:pt x="434" y="26"/>
                  </a:lnTo>
                  <a:lnTo>
                    <a:pt x="306" y="77"/>
                  </a:lnTo>
                  <a:lnTo>
                    <a:pt x="179" y="154"/>
                  </a:lnTo>
                  <a:lnTo>
                    <a:pt x="77" y="256"/>
                  </a:lnTo>
                  <a:lnTo>
                    <a:pt x="51" y="383"/>
                  </a:lnTo>
                  <a:lnTo>
                    <a:pt x="26" y="511"/>
                  </a:lnTo>
                  <a:lnTo>
                    <a:pt x="0" y="791"/>
                  </a:lnTo>
                  <a:lnTo>
                    <a:pt x="51" y="1097"/>
                  </a:lnTo>
                  <a:lnTo>
                    <a:pt x="128" y="1403"/>
                  </a:lnTo>
                  <a:lnTo>
                    <a:pt x="230" y="1734"/>
                  </a:lnTo>
                  <a:lnTo>
                    <a:pt x="383" y="2091"/>
                  </a:lnTo>
                  <a:lnTo>
                    <a:pt x="714" y="2780"/>
                  </a:lnTo>
                  <a:lnTo>
                    <a:pt x="1096" y="3443"/>
                  </a:lnTo>
                  <a:lnTo>
                    <a:pt x="1453" y="4054"/>
                  </a:lnTo>
                  <a:lnTo>
                    <a:pt x="1759" y="4590"/>
                  </a:lnTo>
                  <a:lnTo>
                    <a:pt x="1963" y="4972"/>
                  </a:lnTo>
                  <a:lnTo>
                    <a:pt x="2116" y="5355"/>
                  </a:lnTo>
                  <a:lnTo>
                    <a:pt x="2269" y="5737"/>
                  </a:lnTo>
                  <a:lnTo>
                    <a:pt x="2371" y="6120"/>
                  </a:lnTo>
                  <a:lnTo>
                    <a:pt x="2499" y="6502"/>
                  </a:lnTo>
                  <a:lnTo>
                    <a:pt x="2575" y="6910"/>
                  </a:lnTo>
                  <a:lnTo>
                    <a:pt x="2652" y="7292"/>
                  </a:lnTo>
                  <a:lnTo>
                    <a:pt x="2703" y="7700"/>
                  </a:lnTo>
                  <a:lnTo>
                    <a:pt x="2728" y="8108"/>
                  </a:lnTo>
                  <a:lnTo>
                    <a:pt x="4105" y="8491"/>
                  </a:lnTo>
                  <a:lnTo>
                    <a:pt x="5507" y="8822"/>
                  </a:lnTo>
                  <a:lnTo>
                    <a:pt x="6221" y="8950"/>
                  </a:lnTo>
                  <a:lnTo>
                    <a:pt x="6909" y="9077"/>
                  </a:lnTo>
                  <a:lnTo>
                    <a:pt x="7623" y="9179"/>
                  </a:lnTo>
                  <a:lnTo>
                    <a:pt x="8337" y="9281"/>
                  </a:lnTo>
                  <a:lnTo>
                    <a:pt x="7929" y="8899"/>
                  </a:lnTo>
                  <a:lnTo>
                    <a:pt x="7521" y="8516"/>
                  </a:lnTo>
                  <a:lnTo>
                    <a:pt x="7139" y="8108"/>
                  </a:lnTo>
                  <a:lnTo>
                    <a:pt x="6756" y="7700"/>
                  </a:lnTo>
                  <a:lnTo>
                    <a:pt x="6400" y="7267"/>
                  </a:lnTo>
                  <a:lnTo>
                    <a:pt x="6068" y="6833"/>
                  </a:lnTo>
                  <a:lnTo>
                    <a:pt x="5405" y="5916"/>
                  </a:lnTo>
                  <a:lnTo>
                    <a:pt x="4946" y="5227"/>
                  </a:lnTo>
                  <a:lnTo>
                    <a:pt x="4513" y="4513"/>
                  </a:lnTo>
                  <a:lnTo>
                    <a:pt x="3646" y="3086"/>
                  </a:lnTo>
                  <a:lnTo>
                    <a:pt x="3442" y="2780"/>
                  </a:lnTo>
                  <a:lnTo>
                    <a:pt x="3111" y="2270"/>
                  </a:lnTo>
                  <a:lnTo>
                    <a:pt x="2677" y="1632"/>
                  </a:lnTo>
                  <a:lnTo>
                    <a:pt x="2422" y="1326"/>
                  </a:lnTo>
                  <a:lnTo>
                    <a:pt x="2167" y="1020"/>
                  </a:lnTo>
                  <a:lnTo>
                    <a:pt x="1887" y="714"/>
                  </a:lnTo>
                  <a:lnTo>
                    <a:pt x="1632" y="460"/>
                  </a:lnTo>
                  <a:lnTo>
                    <a:pt x="1351" y="256"/>
                  </a:lnTo>
                  <a:lnTo>
                    <a:pt x="1071" y="103"/>
                  </a:lnTo>
                  <a:lnTo>
                    <a:pt x="943" y="52"/>
                  </a:lnTo>
                  <a:lnTo>
                    <a:pt x="816" y="26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2495;p101">
              <a:extLst>
                <a:ext uri="{FF2B5EF4-FFF2-40B4-BE49-F238E27FC236}">
                  <a16:creationId xmlns:a16="http://schemas.microsoft.com/office/drawing/2014/main" id="{8945AE45-57FF-D0C7-6202-D48942DCC179}"/>
                </a:ext>
              </a:extLst>
            </p:cNvPr>
            <p:cNvSpPr/>
            <p:nvPr/>
          </p:nvSpPr>
          <p:spPr>
            <a:xfrm>
              <a:off x="7052552" y="2141513"/>
              <a:ext cx="4300" cy="8146"/>
            </a:xfrm>
            <a:custGeom>
              <a:avLst/>
              <a:gdLst/>
              <a:ahLst/>
              <a:cxnLst/>
              <a:rect l="l" t="t" r="r" b="b"/>
              <a:pathLst>
                <a:path w="256" h="485" extrusionOk="0">
                  <a:moveTo>
                    <a:pt x="77" y="0"/>
                  </a:moveTo>
                  <a:lnTo>
                    <a:pt x="26" y="26"/>
                  </a:lnTo>
                  <a:lnTo>
                    <a:pt x="0" y="77"/>
                  </a:lnTo>
                  <a:lnTo>
                    <a:pt x="51" y="281"/>
                  </a:lnTo>
                  <a:lnTo>
                    <a:pt x="77" y="357"/>
                  </a:lnTo>
                  <a:lnTo>
                    <a:pt x="102" y="459"/>
                  </a:lnTo>
                  <a:lnTo>
                    <a:pt x="153" y="485"/>
                  </a:lnTo>
                  <a:lnTo>
                    <a:pt x="204" y="485"/>
                  </a:lnTo>
                  <a:lnTo>
                    <a:pt x="255" y="459"/>
                  </a:lnTo>
                  <a:lnTo>
                    <a:pt x="255" y="408"/>
                  </a:lnTo>
                  <a:lnTo>
                    <a:pt x="255" y="306"/>
                  </a:lnTo>
                  <a:lnTo>
                    <a:pt x="230" y="230"/>
                  </a:lnTo>
                  <a:lnTo>
                    <a:pt x="153" y="5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2496;p101">
              <a:extLst>
                <a:ext uri="{FF2B5EF4-FFF2-40B4-BE49-F238E27FC236}">
                  <a16:creationId xmlns:a16="http://schemas.microsoft.com/office/drawing/2014/main" id="{4B823487-ECDB-3DF3-69BB-720472C4CDF5}"/>
                </a:ext>
              </a:extLst>
            </p:cNvPr>
            <p:cNvSpPr/>
            <p:nvPr/>
          </p:nvSpPr>
          <p:spPr>
            <a:xfrm>
              <a:off x="7045700" y="2136793"/>
              <a:ext cx="3443" cy="2586"/>
            </a:xfrm>
            <a:custGeom>
              <a:avLst/>
              <a:gdLst/>
              <a:ahLst/>
              <a:cxnLst/>
              <a:rect l="l" t="t" r="r" b="b"/>
              <a:pathLst>
                <a:path w="205" h="154" extrusionOk="0">
                  <a:moveTo>
                    <a:pt x="128" y="1"/>
                  </a:moveTo>
                  <a:lnTo>
                    <a:pt x="26" y="26"/>
                  </a:lnTo>
                  <a:lnTo>
                    <a:pt x="0" y="52"/>
                  </a:lnTo>
                  <a:lnTo>
                    <a:pt x="0" y="77"/>
                  </a:lnTo>
                  <a:lnTo>
                    <a:pt x="0" y="128"/>
                  </a:lnTo>
                  <a:lnTo>
                    <a:pt x="26" y="128"/>
                  </a:lnTo>
                  <a:lnTo>
                    <a:pt x="128" y="154"/>
                  </a:lnTo>
                  <a:lnTo>
                    <a:pt x="179" y="128"/>
                  </a:lnTo>
                  <a:lnTo>
                    <a:pt x="204" y="77"/>
                  </a:lnTo>
                  <a:lnTo>
                    <a:pt x="179" y="2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2497;p101">
              <a:extLst>
                <a:ext uri="{FF2B5EF4-FFF2-40B4-BE49-F238E27FC236}">
                  <a16:creationId xmlns:a16="http://schemas.microsoft.com/office/drawing/2014/main" id="{A191BEF4-D290-E7C8-F178-B2A079EE32F5}"/>
                </a:ext>
              </a:extLst>
            </p:cNvPr>
            <p:cNvSpPr/>
            <p:nvPr/>
          </p:nvSpPr>
          <p:spPr>
            <a:xfrm>
              <a:off x="7023851" y="2138943"/>
              <a:ext cx="24000" cy="24420"/>
            </a:xfrm>
            <a:custGeom>
              <a:avLst/>
              <a:gdLst/>
              <a:ahLst/>
              <a:cxnLst/>
              <a:rect l="l" t="t" r="r" b="b"/>
              <a:pathLst>
                <a:path w="1429" h="1454" extrusionOk="0">
                  <a:moveTo>
                    <a:pt x="740" y="306"/>
                  </a:moveTo>
                  <a:lnTo>
                    <a:pt x="868" y="357"/>
                  </a:lnTo>
                  <a:lnTo>
                    <a:pt x="995" y="459"/>
                  </a:lnTo>
                  <a:lnTo>
                    <a:pt x="1072" y="536"/>
                  </a:lnTo>
                  <a:lnTo>
                    <a:pt x="1097" y="612"/>
                  </a:lnTo>
                  <a:lnTo>
                    <a:pt x="1123" y="714"/>
                  </a:lnTo>
                  <a:lnTo>
                    <a:pt x="1123" y="791"/>
                  </a:lnTo>
                  <a:lnTo>
                    <a:pt x="1072" y="867"/>
                  </a:lnTo>
                  <a:lnTo>
                    <a:pt x="1021" y="944"/>
                  </a:lnTo>
                  <a:lnTo>
                    <a:pt x="970" y="1020"/>
                  </a:lnTo>
                  <a:lnTo>
                    <a:pt x="893" y="1071"/>
                  </a:lnTo>
                  <a:lnTo>
                    <a:pt x="791" y="1122"/>
                  </a:lnTo>
                  <a:lnTo>
                    <a:pt x="715" y="1148"/>
                  </a:lnTo>
                  <a:lnTo>
                    <a:pt x="638" y="1148"/>
                  </a:lnTo>
                  <a:lnTo>
                    <a:pt x="536" y="1122"/>
                  </a:lnTo>
                  <a:lnTo>
                    <a:pt x="460" y="1097"/>
                  </a:lnTo>
                  <a:lnTo>
                    <a:pt x="409" y="1046"/>
                  </a:lnTo>
                  <a:lnTo>
                    <a:pt x="358" y="969"/>
                  </a:lnTo>
                  <a:lnTo>
                    <a:pt x="332" y="867"/>
                  </a:lnTo>
                  <a:lnTo>
                    <a:pt x="307" y="740"/>
                  </a:lnTo>
                  <a:lnTo>
                    <a:pt x="332" y="612"/>
                  </a:lnTo>
                  <a:lnTo>
                    <a:pt x="383" y="485"/>
                  </a:lnTo>
                  <a:lnTo>
                    <a:pt x="460" y="357"/>
                  </a:lnTo>
                  <a:lnTo>
                    <a:pt x="587" y="332"/>
                  </a:lnTo>
                  <a:lnTo>
                    <a:pt x="740" y="306"/>
                  </a:lnTo>
                  <a:close/>
                  <a:moveTo>
                    <a:pt x="536" y="0"/>
                  </a:moveTo>
                  <a:lnTo>
                    <a:pt x="383" y="26"/>
                  </a:lnTo>
                  <a:lnTo>
                    <a:pt x="256" y="102"/>
                  </a:lnTo>
                  <a:lnTo>
                    <a:pt x="154" y="204"/>
                  </a:lnTo>
                  <a:lnTo>
                    <a:pt x="128" y="281"/>
                  </a:lnTo>
                  <a:lnTo>
                    <a:pt x="154" y="332"/>
                  </a:lnTo>
                  <a:lnTo>
                    <a:pt x="52" y="485"/>
                  </a:lnTo>
                  <a:lnTo>
                    <a:pt x="1" y="638"/>
                  </a:lnTo>
                  <a:lnTo>
                    <a:pt x="1" y="816"/>
                  </a:lnTo>
                  <a:lnTo>
                    <a:pt x="26" y="995"/>
                  </a:lnTo>
                  <a:lnTo>
                    <a:pt x="103" y="1148"/>
                  </a:lnTo>
                  <a:lnTo>
                    <a:pt x="179" y="1275"/>
                  </a:lnTo>
                  <a:lnTo>
                    <a:pt x="307" y="1352"/>
                  </a:lnTo>
                  <a:lnTo>
                    <a:pt x="434" y="1428"/>
                  </a:lnTo>
                  <a:lnTo>
                    <a:pt x="587" y="1454"/>
                  </a:lnTo>
                  <a:lnTo>
                    <a:pt x="740" y="1454"/>
                  </a:lnTo>
                  <a:lnTo>
                    <a:pt x="893" y="1428"/>
                  </a:lnTo>
                  <a:lnTo>
                    <a:pt x="1046" y="1352"/>
                  </a:lnTo>
                  <a:lnTo>
                    <a:pt x="1174" y="1250"/>
                  </a:lnTo>
                  <a:lnTo>
                    <a:pt x="1276" y="1122"/>
                  </a:lnTo>
                  <a:lnTo>
                    <a:pt x="1378" y="995"/>
                  </a:lnTo>
                  <a:lnTo>
                    <a:pt x="1429" y="842"/>
                  </a:lnTo>
                  <a:lnTo>
                    <a:pt x="1429" y="689"/>
                  </a:lnTo>
                  <a:lnTo>
                    <a:pt x="1403" y="561"/>
                  </a:lnTo>
                  <a:lnTo>
                    <a:pt x="1352" y="408"/>
                  </a:lnTo>
                  <a:lnTo>
                    <a:pt x="1250" y="255"/>
                  </a:lnTo>
                  <a:lnTo>
                    <a:pt x="1148" y="179"/>
                  </a:lnTo>
                  <a:lnTo>
                    <a:pt x="1021" y="77"/>
                  </a:lnTo>
                  <a:lnTo>
                    <a:pt x="868" y="2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2498;p101">
              <a:extLst>
                <a:ext uri="{FF2B5EF4-FFF2-40B4-BE49-F238E27FC236}">
                  <a16:creationId xmlns:a16="http://schemas.microsoft.com/office/drawing/2014/main" id="{614D2A03-1090-AD2C-091D-715D4D152A0A}"/>
                </a:ext>
              </a:extLst>
            </p:cNvPr>
            <p:cNvSpPr/>
            <p:nvPr/>
          </p:nvSpPr>
          <p:spPr>
            <a:xfrm>
              <a:off x="7022994" y="2131234"/>
              <a:ext cx="3880" cy="6432"/>
            </a:xfrm>
            <a:custGeom>
              <a:avLst/>
              <a:gdLst/>
              <a:ahLst/>
              <a:cxnLst/>
              <a:rect l="l" t="t" r="r" b="b"/>
              <a:pathLst>
                <a:path w="231" h="383" extrusionOk="0">
                  <a:moveTo>
                    <a:pt x="26" y="0"/>
                  </a:moveTo>
                  <a:lnTo>
                    <a:pt x="1" y="51"/>
                  </a:lnTo>
                  <a:lnTo>
                    <a:pt x="1" y="102"/>
                  </a:lnTo>
                  <a:lnTo>
                    <a:pt x="52" y="230"/>
                  </a:lnTo>
                  <a:lnTo>
                    <a:pt x="103" y="357"/>
                  </a:lnTo>
                  <a:lnTo>
                    <a:pt x="128" y="383"/>
                  </a:lnTo>
                  <a:lnTo>
                    <a:pt x="179" y="383"/>
                  </a:lnTo>
                  <a:lnTo>
                    <a:pt x="205" y="357"/>
                  </a:lnTo>
                  <a:lnTo>
                    <a:pt x="230" y="306"/>
                  </a:lnTo>
                  <a:lnTo>
                    <a:pt x="179" y="179"/>
                  </a:lnTo>
                  <a:lnTo>
                    <a:pt x="128" y="2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2499;p101">
              <a:extLst>
                <a:ext uri="{FF2B5EF4-FFF2-40B4-BE49-F238E27FC236}">
                  <a16:creationId xmlns:a16="http://schemas.microsoft.com/office/drawing/2014/main" id="{D4DD9ED5-7199-07AA-3643-8DF881F8A49D}"/>
                </a:ext>
              </a:extLst>
            </p:cNvPr>
            <p:cNvSpPr/>
            <p:nvPr/>
          </p:nvSpPr>
          <p:spPr>
            <a:xfrm>
              <a:off x="7011439" y="2145795"/>
              <a:ext cx="9859" cy="7289"/>
            </a:xfrm>
            <a:custGeom>
              <a:avLst/>
              <a:gdLst/>
              <a:ahLst/>
              <a:cxnLst/>
              <a:rect l="l" t="t" r="r" b="b"/>
              <a:pathLst>
                <a:path w="587" h="434" extrusionOk="0">
                  <a:moveTo>
                    <a:pt x="358" y="0"/>
                  </a:moveTo>
                  <a:lnTo>
                    <a:pt x="256" y="26"/>
                  </a:lnTo>
                  <a:lnTo>
                    <a:pt x="179" y="51"/>
                  </a:lnTo>
                  <a:lnTo>
                    <a:pt x="103" y="102"/>
                  </a:lnTo>
                  <a:lnTo>
                    <a:pt x="52" y="179"/>
                  </a:lnTo>
                  <a:lnTo>
                    <a:pt x="26" y="255"/>
                  </a:lnTo>
                  <a:lnTo>
                    <a:pt x="1" y="332"/>
                  </a:lnTo>
                  <a:lnTo>
                    <a:pt x="1" y="408"/>
                  </a:lnTo>
                  <a:lnTo>
                    <a:pt x="52" y="434"/>
                  </a:lnTo>
                  <a:lnTo>
                    <a:pt x="103" y="408"/>
                  </a:lnTo>
                  <a:lnTo>
                    <a:pt x="154" y="383"/>
                  </a:lnTo>
                  <a:lnTo>
                    <a:pt x="230" y="306"/>
                  </a:lnTo>
                  <a:lnTo>
                    <a:pt x="307" y="230"/>
                  </a:lnTo>
                  <a:lnTo>
                    <a:pt x="383" y="179"/>
                  </a:lnTo>
                  <a:lnTo>
                    <a:pt x="511" y="153"/>
                  </a:lnTo>
                  <a:lnTo>
                    <a:pt x="562" y="128"/>
                  </a:lnTo>
                  <a:lnTo>
                    <a:pt x="587" y="77"/>
                  </a:lnTo>
                  <a:lnTo>
                    <a:pt x="562" y="2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2500;p101">
              <a:extLst>
                <a:ext uri="{FF2B5EF4-FFF2-40B4-BE49-F238E27FC236}">
                  <a16:creationId xmlns:a16="http://schemas.microsoft.com/office/drawing/2014/main" id="{96372EAE-F1B8-7B6A-B64D-DD04556448FC}"/>
                </a:ext>
              </a:extLst>
            </p:cNvPr>
            <p:cNvSpPr/>
            <p:nvPr/>
          </p:nvSpPr>
          <p:spPr>
            <a:xfrm>
              <a:off x="7014446" y="2133804"/>
              <a:ext cx="3863" cy="5576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53" y="0"/>
                  </a:moveTo>
                  <a:lnTo>
                    <a:pt x="102" y="26"/>
                  </a:lnTo>
                  <a:lnTo>
                    <a:pt x="51" y="77"/>
                  </a:lnTo>
                  <a:lnTo>
                    <a:pt x="0" y="128"/>
                  </a:lnTo>
                  <a:lnTo>
                    <a:pt x="0" y="204"/>
                  </a:lnTo>
                  <a:lnTo>
                    <a:pt x="0" y="281"/>
                  </a:lnTo>
                  <a:lnTo>
                    <a:pt x="26" y="332"/>
                  </a:lnTo>
                  <a:lnTo>
                    <a:pt x="77" y="332"/>
                  </a:lnTo>
                  <a:lnTo>
                    <a:pt x="128" y="306"/>
                  </a:lnTo>
                  <a:lnTo>
                    <a:pt x="128" y="255"/>
                  </a:lnTo>
                  <a:lnTo>
                    <a:pt x="179" y="179"/>
                  </a:lnTo>
                  <a:lnTo>
                    <a:pt x="204" y="153"/>
                  </a:lnTo>
                  <a:lnTo>
                    <a:pt x="230" y="128"/>
                  </a:lnTo>
                  <a:lnTo>
                    <a:pt x="230" y="5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2501;p101">
              <a:extLst>
                <a:ext uri="{FF2B5EF4-FFF2-40B4-BE49-F238E27FC236}">
                  <a16:creationId xmlns:a16="http://schemas.microsoft.com/office/drawing/2014/main" id="{2CB86DA8-213A-BD97-64DB-37B5DFB663E0}"/>
                </a:ext>
              </a:extLst>
            </p:cNvPr>
            <p:cNvSpPr/>
            <p:nvPr/>
          </p:nvSpPr>
          <p:spPr>
            <a:xfrm>
              <a:off x="6953633" y="2051594"/>
              <a:ext cx="58262" cy="58245"/>
            </a:xfrm>
            <a:custGeom>
              <a:avLst/>
              <a:gdLst/>
              <a:ahLst/>
              <a:cxnLst/>
              <a:rect l="l" t="t" r="r" b="b"/>
              <a:pathLst>
                <a:path w="3469" h="3468" extrusionOk="0">
                  <a:moveTo>
                    <a:pt x="1760" y="408"/>
                  </a:moveTo>
                  <a:lnTo>
                    <a:pt x="1760" y="434"/>
                  </a:lnTo>
                  <a:lnTo>
                    <a:pt x="1734" y="408"/>
                  </a:lnTo>
                  <a:close/>
                  <a:moveTo>
                    <a:pt x="2219" y="281"/>
                  </a:moveTo>
                  <a:lnTo>
                    <a:pt x="2270" y="332"/>
                  </a:lnTo>
                  <a:lnTo>
                    <a:pt x="2295" y="357"/>
                  </a:lnTo>
                  <a:lnTo>
                    <a:pt x="2295" y="408"/>
                  </a:lnTo>
                  <a:lnTo>
                    <a:pt x="2295" y="459"/>
                  </a:lnTo>
                  <a:lnTo>
                    <a:pt x="2270" y="485"/>
                  </a:lnTo>
                  <a:lnTo>
                    <a:pt x="2091" y="663"/>
                  </a:lnTo>
                  <a:lnTo>
                    <a:pt x="2040" y="689"/>
                  </a:lnTo>
                  <a:lnTo>
                    <a:pt x="1989" y="689"/>
                  </a:lnTo>
                  <a:lnTo>
                    <a:pt x="1938" y="663"/>
                  </a:lnTo>
                  <a:lnTo>
                    <a:pt x="1887" y="587"/>
                  </a:lnTo>
                  <a:lnTo>
                    <a:pt x="1913" y="536"/>
                  </a:lnTo>
                  <a:lnTo>
                    <a:pt x="1938" y="510"/>
                  </a:lnTo>
                  <a:lnTo>
                    <a:pt x="2091" y="306"/>
                  </a:lnTo>
                  <a:lnTo>
                    <a:pt x="2142" y="281"/>
                  </a:lnTo>
                  <a:close/>
                  <a:moveTo>
                    <a:pt x="1709" y="434"/>
                  </a:moveTo>
                  <a:lnTo>
                    <a:pt x="1734" y="459"/>
                  </a:lnTo>
                  <a:lnTo>
                    <a:pt x="1785" y="612"/>
                  </a:lnTo>
                  <a:lnTo>
                    <a:pt x="1811" y="740"/>
                  </a:lnTo>
                  <a:lnTo>
                    <a:pt x="1811" y="791"/>
                  </a:lnTo>
                  <a:lnTo>
                    <a:pt x="1785" y="816"/>
                  </a:lnTo>
                  <a:lnTo>
                    <a:pt x="1760" y="816"/>
                  </a:lnTo>
                  <a:lnTo>
                    <a:pt x="1734" y="791"/>
                  </a:lnTo>
                  <a:lnTo>
                    <a:pt x="1658" y="663"/>
                  </a:lnTo>
                  <a:lnTo>
                    <a:pt x="1607" y="510"/>
                  </a:lnTo>
                  <a:lnTo>
                    <a:pt x="1632" y="485"/>
                  </a:lnTo>
                  <a:lnTo>
                    <a:pt x="1658" y="434"/>
                  </a:lnTo>
                  <a:close/>
                  <a:moveTo>
                    <a:pt x="791" y="689"/>
                  </a:moveTo>
                  <a:lnTo>
                    <a:pt x="842" y="714"/>
                  </a:lnTo>
                  <a:lnTo>
                    <a:pt x="944" y="791"/>
                  </a:lnTo>
                  <a:lnTo>
                    <a:pt x="970" y="841"/>
                  </a:lnTo>
                  <a:lnTo>
                    <a:pt x="944" y="867"/>
                  </a:lnTo>
                  <a:lnTo>
                    <a:pt x="919" y="918"/>
                  </a:lnTo>
                  <a:lnTo>
                    <a:pt x="868" y="892"/>
                  </a:lnTo>
                  <a:lnTo>
                    <a:pt x="740" y="816"/>
                  </a:lnTo>
                  <a:lnTo>
                    <a:pt x="740" y="765"/>
                  </a:lnTo>
                  <a:lnTo>
                    <a:pt x="740" y="714"/>
                  </a:lnTo>
                  <a:lnTo>
                    <a:pt x="791" y="689"/>
                  </a:lnTo>
                  <a:close/>
                  <a:moveTo>
                    <a:pt x="995" y="1045"/>
                  </a:moveTo>
                  <a:lnTo>
                    <a:pt x="1046" y="1071"/>
                  </a:lnTo>
                  <a:lnTo>
                    <a:pt x="1046" y="1122"/>
                  </a:lnTo>
                  <a:lnTo>
                    <a:pt x="1021" y="1173"/>
                  </a:lnTo>
                  <a:lnTo>
                    <a:pt x="970" y="1249"/>
                  </a:lnTo>
                  <a:lnTo>
                    <a:pt x="893" y="1351"/>
                  </a:lnTo>
                  <a:lnTo>
                    <a:pt x="791" y="1530"/>
                  </a:lnTo>
                  <a:lnTo>
                    <a:pt x="740" y="1555"/>
                  </a:lnTo>
                  <a:lnTo>
                    <a:pt x="664" y="1555"/>
                  </a:lnTo>
                  <a:lnTo>
                    <a:pt x="613" y="1530"/>
                  </a:lnTo>
                  <a:lnTo>
                    <a:pt x="613" y="1479"/>
                  </a:lnTo>
                  <a:lnTo>
                    <a:pt x="638" y="1326"/>
                  </a:lnTo>
                  <a:lnTo>
                    <a:pt x="715" y="1224"/>
                  </a:lnTo>
                  <a:lnTo>
                    <a:pt x="817" y="1122"/>
                  </a:lnTo>
                  <a:lnTo>
                    <a:pt x="919" y="1045"/>
                  </a:lnTo>
                  <a:close/>
                  <a:moveTo>
                    <a:pt x="2780" y="1555"/>
                  </a:moveTo>
                  <a:lnTo>
                    <a:pt x="2958" y="1632"/>
                  </a:lnTo>
                  <a:lnTo>
                    <a:pt x="2984" y="1657"/>
                  </a:lnTo>
                  <a:lnTo>
                    <a:pt x="3009" y="1683"/>
                  </a:lnTo>
                  <a:lnTo>
                    <a:pt x="2984" y="1759"/>
                  </a:lnTo>
                  <a:lnTo>
                    <a:pt x="2933" y="1810"/>
                  </a:lnTo>
                  <a:lnTo>
                    <a:pt x="2882" y="1836"/>
                  </a:lnTo>
                  <a:lnTo>
                    <a:pt x="2856" y="1810"/>
                  </a:lnTo>
                  <a:lnTo>
                    <a:pt x="2678" y="1734"/>
                  </a:lnTo>
                  <a:lnTo>
                    <a:pt x="2652" y="1708"/>
                  </a:lnTo>
                  <a:lnTo>
                    <a:pt x="2627" y="1657"/>
                  </a:lnTo>
                  <a:lnTo>
                    <a:pt x="2652" y="1606"/>
                  </a:lnTo>
                  <a:lnTo>
                    <a:pt x="2703" y="1555"/>
                  </a:lnTo>
                  <a:close/>
                  <a:moveTo>
                    <a:pt x="1709" y="1096"/>
                  </a:moveTo>
                  <a:lnTo>
                    <a:pt x="1811" y="1122"/>
                  </a:lnTo>
                  <a:lnTo>
                    <a:pt x="1913" y="1147"/>
                  </a:lnTo>
                  <a:lnTo>
                    <a:pt x="2015" y="1198"/>
                  </a:lnTo>
                  <a:lnTo>
                    <a:pt x="2091" y="1275"/>
                  </a:lnTo>
                  <a:lnTo>
                    <a:pt x="2168" y="1351"/>
                  </a:lnTo>
                  <a:lnTo>
                    <a:pt x="2219" y="1453"/>
                  </a:lnTo>
                  <a:lnTo>
                    <a:pt x="2270" y="1555"/>
                  </a:lnTo>
                  <a:lnTo>
                    <a:pt x="2270" y="1683"/>
                  </a:lnTo>
                  <a:lnTo>
                    <a:pt x="2244" y="1785"/>
                  </a:lnTo>
                  <a:lnTo>
                    <a:pt x="2219" y="1912"/>
                  </a:lnTo>
                  <a:lnTo>
                    <a:pt x="2168" y="2014"/>
                  </a:lnTo>
                  <a:lnTo>
                    <a:pt x="2091" y="2091"/>
                  </a:lnTo>
                  <a:lnTo>
                    <a:pt x="1989" y="2167"/>
                  </a:lnTo>
                  <a:lnTo>
                    <a:pt x="1887" y="2218"/>
                  </a:lnTo>
                  <a:lnTo>
                    <a:pt x="1760" y="2269"/>
                  </a:lnTo>
                  <a:lnTo>
                    <a:pt x="1530" y="2269"/>
                  </a:lnTo>
                  <a:lnTo>
                    <a:pt x="1428" y="2244"/>
                  </a:lnTo>
                  <a:lnTo>
                    <a:pt x="1326" y="2193"/>
                  </a:lnTo>
                  <a:lnTo>
                    <a:pt x="1250" y="2116"/>
                  </a:lnTo>
                  <a:lnTo>
                    <a:pt x="1173" y="2014"/>
                  </a:lnTo>
                  <a:lnTo>
                    <a:pt x="1122" y="1912"/>
                  </a:lnTo>
                  <a:lnTo>
                    <a:pt x="1097" y="1810"/>
                  </a:lnTo>
                  <a:lnTo>
                    <a:pt x="1071" y="1708"/>
                  </a:lnTo>
                  <a:lnTo>
                    <a:pt x="1071" y="1581"/>
                  </a:lnTo>
                  <a:lnTo>
                    <a:pt x="1097" y="1479"/>
                  </a:lnTo>
                  <a:lnTo>
                    <a:pt x="1148" y="1377"/>
                  </a:lnTo>
                  <a:lnTo>
                    <a:pt x="1199" y="1300"/>
                  </a:lnTo>
                  <a:lnTo>
                    <a:pt x="1301" y="1249"/>
                  </a:lnTo>
                  <a:lnTo>
                    <a:pt x="1352" y="1249"/>
                  </a:lnTo>
                  <a:lnTo>
                    <a:pt x="1403" y="1198"/>
                  </a:lnTo>
                  <a:lnTo>
                    <a:pt x="1505" y="1147"/>
                  </a:lnTo>
                  <a:lnTo>
                    <a:pt x="1607" y="1122"/>
                  </a:lnTo>
                  <a:lnTo>
                    <a:pt x="1709" y="1096"/>
                  </a:lnTo>
                  <a:close/>
                  <a:moveTo>
                    <a:pt x="2907" y="2040"/>
                  </a:moveTo>
                  <a:lnTo>
                    <a:pt x="2958" y="2065"/>
                  </a:lnTo>
                  <a:lnTo>
                    <a:pt x="3009" y="2244"/>
                  </a:lnTo>
                  <a:lnTo>
                    <a:pt x="3060" y="2346"/>
                  </a:lnTo>
                  <a:lnTo>
                    <a:pt x="3060" y="2448"/>
                  </a:lnTo>
                  <a:lnTo>
                    <a:pt x="3060" y="2499"/>
                  </a:lnTo>
                  <a:lnTo>
                    <a:pt x="3009" y="2524"/>
                  </a:lnTo>
                  <a:lnTo>
                    <a:pt x="2958" y="2524"/>
                  </a:lnTo>
                  <a:lnTo>
                    <a:pt x="2907" y="2473"/>
                  </a:lnTo>
                  <a:lnTo>
                    <a:pt x="2882" y="2397"/>
                  </a:lnTo>
                  <a:lnTo>
                    <a:pt x="2856" y="2295"/>
                  </a:lnTo>
                  <a:lnTo>
                    <a:pt x="2831" y="2116"/>
                  </a:lnTo>
                  <a:lnTo>
                    <a:pt x="2831" y="2065"/>
                  </a:lnTo>
                  <a:lnTo>
                    <a:pt x="2882" y="2040"/>
                  </a:lnTo>
                  <a:close/>
                  <a:moveTo>
                    <a:pt x="2040" y="2448"/>
                  </a:moveTo>
                  <a:lnTo>
                    <a:pt x="2091" y="2473"/>
                  </a:lnTo>
                  <a:lnTo>
                    <a:pt x="2091" y="2524"/>
                  </a:lnTo>
                  <a:lnTo>
                    <a:pt x="2091" y="2575"/>
                  </a:lnTo>
                  <a:lnTo>
                    <a:pt x="2015" y="2703"/>
                  </a:lnTo>
                  <a:lnTo>
                    <a:pt x="1989" y="2779"/>
                  </a:lnTo>
                  <a:lnTo>
                    <a:pt x="2015" y="2856"/>
                  </a:lnTo>
                  <a:lnTo>
                    <a:pt x="1989" y="2907"/>
                  </a:lnTo>
                  <a:lnTo>
                    <a:pt x="1964" y="2932"/>
                  </a:lnTo>
                  <a:lnTo>
                    <a:pt x="1913" y="2958"/>
                  </a:lnTo>
                  <a:lnTo>
                    <a:pt x="1862" y="2907"/>
                  </a:lnTo>
                  <a:lnTo>
                    <a:pt x="1811" y="2779"/>
                  </a:lnTo>
                  <a:lnTo>
                    <a:pt x="1811" y="2652"/>
                  </a:lnTo>
                  <a:lnTo>
                    <a:pt x="1836" y="2575"/>
                  </a:lnTo>
                  <a:lnTo>
                    <a:pt x="1887" y="2524"/>
                  </a:lnTo>
                  <a:lnTo>
                    <a:pt x="1938" y="2473"/>
                  </a:lnTo>
                  <a:lnTo>
                    <a:pt x="1989" y="2448"/>
                  </a:lnTo>
                  <a:close/>
                  <a:moveTo>
                    <a:pt x="1250" y="2754"/>
                  </a:moveTo>
                  <a:lnTo>
                    <a:pt x="1275" y="2779"/>
                  </a:lnTo>
                  <a:lnTo>
                    <a:pt x="1301" y="2830"/>
                  </a:lnTo>
                  <a:lnTo>
                    <a:pt x="1352" y="2881"/>
                  </a:lnTo>
                  <a:lnTo>
                    <a:pt x="1428" y="2907"/>
                  </a:lnTo>
                  <a:lnTo>
                    <a:pt x="1505" y="2932"/>
                  </a:lnTo>
                  <a:lnTo>
                    <a:pt x="1530" y="2932"/>
                  </a:lnTo>
                  <a:lnTo>
                    <a:pt x="1530" y="2958"/>
                  </a:lnTo>
                  <a:lnTo>
                    <a:pt x="1530" y="2983"/>
                  </a:lnTo>
                  <a:lnTo>
                    <a:pt x="1505" y="3009"/>
                  </a:lnTo>
                  <a:lnTo>
                    <a:pt x="1377" y="3009"/>
                  </a:lnTo>
                  <a:lnTo>
                    <a:pt x="1301" y="2958"/>
                  </a:lnTo>
                  <a:lnTo>
                    <a:pt x="1224" y="2881"/>
                  </a:lnTo>
                  <a:lnTo>
                    <a:pt x="1199" y="2805"/>
                  </a:lnTo>
                  <a:lnTo>
                    <a:pt x="1199" y="2754"/>
                  </a:lnTo>
                  <a:close/>
                  <a:moveTo>
                    <a:pt x="1607" y="0"/>
                  </a:moveTo>
                  <a:lnTo>
                    <a:pt x="1275" y="26"/>
                  </a:lnTo>
                  <a:lnTo>
                    <a:pt x="995" y="179"/>
                  </a:lnTo>
                  <a:lnTo>
                    <a:pt x="740" y="357"/>
                  </a:lnTo>
                  <a:lnTo>
                    <a:pt x="511" y="561"/>
                  </a:lnTo>
                  <a:lnTo>
                    <a:pt x="307" y="791"/>
                  </a:lnTo>
                  <a:lnTo>
                    <a:pt x="154" y="1020"/>
                  </a:lnTo>
                  <a:lnTo>
                    <a:pt x="52" y="1300"/>
                  </a:lnTo>
                  <a:lnTo>
                    <a:pt x="26" y="1453"/>
                  </a:lnTo>
                  <a:lnTo>
                    <a:pt x="1" y="1606"/>
                  </a:lnTo>
                  <a:lnTo>
                    <a:pt x="1" y="1759"/>
                  </a:lnTo>
                  <a:lnTo>
                    <a:pt x="1" y="1938"/>
                  </a:lnTo>
                  <a:lnTo>
                    <a:pt x="26" y="2116"/>
                  </a:lnTo>
                  <a:lnTo>
                    <a:pt x="77" y="2295"/>
                  </a:lnTo>
                  <a:lnTo>
                    <a:pt x="154" y="2473"/>
                  </a:lnTo>
                  <a:lnTo>
                    <a:pt x="256" y="2626"/>
                  </a:lnTo>
                  <a:lnTo>
                    <a:pt x="358" y="2754"/>
                  </a:lnTo>
                  <a:lnTo>
                    <a:pt x="460" y="2907"/>
                  </a:lnTo>
                  <a:lnTo>
                    <a:pt x="587" y="3034"/>
                  </a:lnTo>
                  <a:lnTo>
                    <a:pt x="715" y="3136"/>
                  </a:lnTo>
                  <a:lnTo>
                    <a:pt x="868" y="3238"/>
                  </a:lnTo>
                  <a:lnTo>
                    <a:pt x="1021" y="3315"/>
                  </a:lnTo>
                  <a:lnTo>
                    <a:pt x="1199" y="3366"/>
                  </a:lnTo>
                  <a:lnTo>
                    <a:pt x="1377" y="3417"/>
                  </a:lnTo>
                  <a:lnTo>
                    <a:pt x="1556" y="3442"/>
                  </a:lnTo>
                  <a:lnTo>
                    <a:pt x="1734" y="3468"/>
                  </a:lnTo>
                  <a:lnTo>
                    <a:pt x="1913" y="3468"/>
                  </a:lnTo>
                  <a:lnTo>
                    <a:pt x="2091" y="3417"/>
                  </a:lnTo>
                  <a:lnTo>
                    <a:pt x="2270" y="3391"/>
                  </a:lnTo>
                  <a:lnTo>
                    <a:pt x="2423" y="3315"/>
                  </a:lnTo>
                  <a:lnTo>
                    <a:pt x="2576" y="3238"/>
                  </a:lnTo>
                  <a:lnTo>
                    <a:pt x="2729" y="3136"/>
                  </a:lnTo>
                  <a:lnTo>
                    <a:pt x="2856" y="3034"/>
                  </a:lnTo>
                  <a:lnTo>
                    <a:pt x="2984" y="2907"/>
                  </a:lnTo>
                  <a:lnTo>
                    <a:pt x="3111" y="2779"/>
                  </a:lnTo>
                  <a:lnTo>
                    <a:pt x="3188" y="2626"/>
                  </a:lnTo>
                  <a:lnTo>
                    <a:pt x="3290" y="2473"/>
                  </a:lnTo>
                  <a:lnTo>
                    <a:pt x="3341" y="2320"/>
                  </a:lnTo>
                  <a:lnTo>
                    <a:pt x="3417" y="2142"/>
                  </a:lnTo>
                  <a:lnTo>
                    <a:pt x="3443" y="1963"/>
                  </a:lnTo>
                  <a:lnTo>
                    <a:pt x="3468" y="1810"/>
                  </a:lnTo>
                  <a:lnTo>
                    <a:pt x="3468" y="1632"/>
                  </a:lnTo>
                  <a:lnTo>
                    <a:pt x="3443" y="1453"/>
                  </a:lnTo>
                  <a:lnTo>
                    <a:pt x="3417" y="1275"/>
                  </a:lnTo>
                  <a:lnTo>
                    <a:pt x="3366" y="1096"/>
                  </a:lnTo>
                  <a:lnTo>
                    <a:pt x="3290" y="943"/>
                  </a:lnTo>
                  <a:lnTo>
                    <a:pt x="3213" y="791"/>
                  </a:lnTo>
                  <a:lnTo>
                    <a:pt x="3111" y="663"/>
                  </a:lnTo>
                  <a:lnTo>
                    <a:pt x="2984" y="536"/>
                  </a:lnTo>
                  <a:lnTo>
                    <a:pt x="2882" y="434"/>
                  </a:lnTo>
                  <a:lnTo>
                    <a:pt x="2729" y="332"/>
                  </a:lnTo>
                  <a:lnTo>
                    <a:pt x="2601" y="255"/>
                  </a:lnTo>
                  <a:lnTo>
                    <a:pt x="2295" y="128"/>
                  </a:lnTo>
                  <a:lnTo>
                    <a:pt x="1964" y="2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2502;p101">
              <a:extLst>
                <a:ext uri="{FF2B5EF4-FFF2-40B4-BE49-F238E27FC236}">
                  <a16:creationId xmlns:a16="http://schemas.microsoft.com/office/drawing/2014/main" id="{EC5F11EA-77D4-73F8-F769-3F50C85A7FFC}"/>
                </a:ext>
              </a:extLst>
            </p:cNvPr>
            <p:cNvSpPr/>
            <p:nvPr/>
          </p:nvSpPr>
          <p:spPr>
            <a:xfrm>
              <a:off x="7001161" y="2085838"/>
              <a:ext cx="3880" cy="8162"/>
            </a:xfrm>
            <a:custGeom>
              <a:avLst/>
              <a:gdLst/>
              <a:ahLst/>
              <a:cxnLst/>
              <a:rect l="l" t="t" r="r" b="b"/>
              <a:pathLst>
                <a:path w="231" h="486" extrusionOk="0">
                  <a:moveTo>
                    <a:pt x="52" y="1"/>
                  </a:moveTo>
                  <a:lnTo>
                    <a:pt x="1" y="26"/>
                  </a:lnTo>
                  <a:lnTo>
                    <a:pt x="1" y="77"/>
                  </a:lnTo>
                  <a:lnTo>
                    <a:pt x="26" y="256"/>
                  </a:lnTo>
                  <a:lnTo>
                    <a:pt x="52" y="358"/>
                  </a:lnTo>
                  <a:lnTo>
                    <a:pt x="77" y="434"/>
                  </a:lnTo>
                  <a:lnTo>
                    <a:pt x="128" y="485"/>
                  </a:lnTo>
                  <a:lnTo>
                    <a:pt x="179" y="485"/>
                  </a:lnTo>
                  <a:lnTo>
                    <a:pt x="230" y="460"/>
                  </a:lnTo>
                  <a:lnTo>
                    <a:pt x="230" y="409"/>
                  </a:lnTo>
                  <a:lnTo>
                    <a:pt x="230" y="307"/>
                  </a:lnTo>
                  <a:lnTo>
                    <a:pt x="179" y="205"/>
                  </a:lnTo>
                  <a:lnTo>
                    <a:pt x="128" y="2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2503;p101">
              <a:extLst>
                <a:ext uri="{FF2B5EF4-FFF2-40B4-BE49-F238E27FC236}">
                  <a16:creationId xmlns:a16="http://schemas.microsoft.com/office/drawing/2014/main" id="{AB7C6869-F77A-1BAB-7266-38E40AA75798}"/>
                </a:ext>
              </a:extLst>
            </p:cNvPr>
            <p:cNvSpPr/>
            <p:nvPr/>
          </p:nvSpPr>
          <p:spPr>
            <a:xfrm>
              <a:off x="6997735" y="2077710"/>
              <a:ext cx="6449" cy="4719"/>
            </a:xfrm>
            <a:custGeom>
              <a:avLst/>
              <a:gdLst/>
              <a:ahLst/>
              <a:cxnLst/>
              <a:rect l="l" t="t" r="r" b="b"/>
              <a:pathLst>
                <a:path w="384" h="281" extrusionOk="0">
                  <a:moveTo>
                    <a:pt x="77" y="0"/>
                  </a:moveTo>
                  <a:lnTo>
                    <a:pt x="26" y="51"/>
                  </a:lnTo>
                  <a:lnTo>
                    <a:pt x="1" y="102"/>
                  </a:lnTo>
                  <a:lnTo>
                    <a:pt x="26" y="153"/>
                  </a:lnTo>
                  <a:lnTo>
                    <a:pt x="52" y="179"/>
                  </a:lnTo>
                  <a:lnTo>
                    <a:pt x="230" y="255"/>
                  </a:lnTo>
                  <a:lnTo>
                    <a:pt x="256" y="281"/>
                  </a:lnTo>
                  <a:lnTo>
                    <a:pt x="307" y="255"/>
                  </a:lnTo>
                  <a:lnTo>
                    <a:pt x="358" y="204"/>
                  </a:lnTo>
                  <a:lnTo>
                    <a:pt x="383" y="128"/>
                  </a:lnTo>
                  <a:lnTo>
                    <a:pt x="358" y="102"/>
                  </a:lnTo>
                  <a:lnTo>
                    <a:pt x="332" y="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2504;p101">
              <a:extLst>
                <a:ext uri="{FF2B5EF4-FFF2-40B4-BE49-F238E27FC236}">
                  <a16:creationId xmlns:a16="http://schemas.microsoft.com/office/drawing/2014/main" id="{34B8DF58-BCAC-81B9-FE5F-C760B3930EFA}"/>
                </a:ext>
              </a:extLst>
            </p:cNvPr>
            <p:cNvSpPr/>
            <p:nvPr/>
          </p:nvSpPr>
          <p:spPr>
            <a:xfrm>
              <a:off x="6985324" y="2056296"/>
              <a:ext cx="6869" cy="6869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255" y="1"/>
                  </a:moveTo>
                  <a:lnTo>
                    <a:pt x="204" y="26"/>
                  </a:lnTo>
                  <a:lnTo>
                    <a:pt x="51" y="230"/>
                  </a:lnTo>
                  <a:lnTo>
                    <a:pt x="26" y="256"/>
                  </a:lnTo>
                  <a:lnTo>
                    <a:pt x="0" y="307"/>
                  </a:lnTo>
                  <a:lnTo>
                    <a:pt x="51" y="383"/>
                  </a:lnTo>
                  <a:lnTo>
                    <a:pt x="102" y="409"/>
                  </a:lnTo>
                  <a:lnTo>
                    <a:pt x="153" y="409"/>
                  </a:lnTo>
                  <a:lnTo>
                    <a:pt x="204" y="383"/>
                  </a:lnTo>
                  <a:lnTo>
                    <a:pt x="383" y="205"/>
                  </a:lnTo>
                  <a:lnTo>
                    <a:pt x="408" y="179"/>
                  </a:lnTo>
                  <a:lnTo>
                    <a:pt x="408" y="128"/>
                  </a:lnTo>
                  <a:lnTo>
                    <a:pt x="408" y="77"/>
                  </a:lnTo>
                  <a:lnTo>
                    <a:pt x="383" y="5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2505;p101">
              <a:extLst>
                <a:ext uri="{FF2B5EF4-FFF2-40B4-BE49-F238E27FC236}">
                  <a16:creationId xmlns:a16="http://schemas.microsoft.com/office/drawing/2014/main" id="{681AAF20-29E4-F3E9-E75D-3CA5AC080ECD}"/>
                </a:ext>
              </a:extLst>
            </p:cNvPr>
            <p:cNvSpPr/>
            <p:nvPr/>
          </p:nvSpPr>
          <p:spPr>
            <a:xfrm>
              <a:off x="6971620" y="2070001"/>
              <a:ext cx="20137" cy="19717"/>
            </a:xfrm>
            <a:custGeom>
              <a:avLst/>
              <a:gdLst/>
              <a:ahLst/>
              <a:cxnLst/>
              <a:rect l="l" t="t" r="r" b="b"/>
              <a:pathLst>
                <a:path w="1199" h="1174" extrusionOk="0">
                  <a:moveTo>
                    <a:pt x="536" y="204"/>
                  </a:moveTo>
                  <a:lnTo>
                    <a:pt x="663" y="230"/>
                  </a:lnTo>
                  <a:lnTo>
                    <a:pt x="765" y="306"/>
                  </a:lnTo>
                  <a:lnTo>
                    <a:pt x="867" y="408"/>
                  </a:lnTo>
                  <a:lnTo>
                    <a:pt x="918" y="510"/>
                  </a:lnTo>
                  <a:lnTo>
                    <a:pt x="918" y="638"/>
                  </a:lnTo>
                  <a:lnTo>
                    <a:pt x="893" y="689"/>
                  </a:lnTo>
                  <a:lnTo>
                    <a:pt x="867" y="765"/>
                  </a:lnTo>
                  <a:lnTo>
                    <a:pt x="816" y="816"/>
                  </a:lnTo>
                  <a:lnTo>
                    <a:pt x="740" y="867"/>
                  </a:lnTo>
                  <a:lnTo>
                    <a:pt x="612" y="893"/>
                  </a:lnTo>
                  <a:lnTo>
                    <a:pt x="485" y="867"/>
                  </a:lnTo>
                  <a:lnTo>
                    <a:pt x="383" y="816"/>
                  </a:lnTo>
                  <a:lnTo>
                    <a:pt x="306" y="689"/>
                  </a:lnTo>
                  <a:lnTo>
                    <a:pt x="281" y="587"/>
                  </a:lnTo>
                  <a:lnTo>
                    <a:pt x="281" y="459"/>
                  </a:lnTo>
                  <a:lnTo>
                    <a:pt x="357" y="255"/>
                  </a:lnTo>
                  <a:lnTo>
                    <a:pt x="357" y="230"/>
                  </a:lnTo>
                  <a:lnTo>
                    <a:pt x="383" y="230"/>
                  </a:lnTo>
                  <a:lnTo>
                    <a:pt x="536" y="204"/>
                  </a:lnTo>
                  <a:close/>
                  <a:moveTo>
                    <a:pt x="638" y="0"/>
                  </a:moveTo>
                  <a:lnTo>
                    <a:pt x="536" y="26"/>
                  </a:lnTo>
                  <a:lnTo>
                    <a:pt x="434" y="51"/>
                  </a:lnTo>
                  <a:lnTo>
                    <a:pt x="332" y="102"/>
                  </a:lnTo>
                  <a:lnTo>
                    <a:pt x="281" y="153"/>
                  </a:lnTo>
                  <a:lnTo>
                    <a:pt x="230" y="153"/>
                  </a:lnTo>
                  <a:lnTo>
                    <a:pt x="128" y="204"/>
                  </a:lnTo>
                  <a:lnTo>
                    <a:pt x="77" y="281"/>
                  </a:lnTo>
                  <a:lnTo>
                    <a:pt x="26" y="383"/>
                  </a:lnTo>
                  <a:lnTo>
                    <a:pt x="0" y="485"/>
                  </a:lnTo>
                  <a:lnTo>
                    <a:pt x="0" y="612"/>
                  </a:lnTo>
                  <a:lnTo>
                    <a:pt x="26" y="714"/>
                  </a:lnTo>
                  <a:lnTo>
                    <a:pt x="51" y="816"/>
                  </a:lnTo>
                  <a:lnTo>
                    <a:pt x="102" y="918"/>
                  </a:lnTo>
                  <a:lnTo>
                    <a:pt x="179" y="1020"/>
                  </a:lnTo>
                  <a:lnTo>
                    <a:pt x="255" y="1097"/>
                  </a:lnTo>
                  <a:lnTo>
                    <a:pt x="357" y="1148"/>
                  </a:lnTo>
                  <a:lnTo>
                    <a:pt x="459" y="1173"/>
                  </a:lnTo>
                  <a:lnTo>
                    <a:pt x="689" y="1173"/>
                  </a:lnTo>
                  <a:lnTo>
                    <a:pt x="816" y="1122"/>
                  </a:lnTo>
                  <a:lnTo>
                    <a:pt x="918" y="1071"/>
                  </a:lnTo>
                  <a:lnTo>
                    <a:pt x="1020" y="995"/>
                  </a:lnTo>
                  <a:lnTo>
                    <a:pt x="1097" y="918"/>
                  </a:lnTo>
                  <a:lnTo>
                    <a:pt x="1148" y="816"/>
                  </a:lnTo>
                  <a:lnTo>
                    <a:pt x="1173" y="689"/>
                  </a:lnTo>
                  <a:lnTo>
                    <a:pt x="1199" y="587"/>
                  </a:lnTo>
                  <a:lnTo>
                    <a:pt x="1199" y="459"/>
                  </a:lnTo>
                  <a:lnTo>
                    <a:pt x="1148" y="357"/>
                  </a:lnTo>
                  <a:lnTo>
                    <a:pt x="1097" y="255"/>
                  </a:lnTo>
                  <a:lnTo>
                    <a:pt x="1020" y="179"/>
                  </a:lnTo>
                  <a:lnTo>
                    <a:pt x="944" y="102"/>
                  </a:lnTo>
                  <a:lnTo>
                    <a:pt x="842" y="51"/>
                  </a:lnTo>
                  <a:lnTo>
                    <a:pt x="740" y="2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2506;p101">
              <a:extLst>
                <a:ext uri="{FF2B5EF4-FFF2-40B4-BE49-F238E27FC236}">
                  <a16:creationId xmlns:a16="http://schemas.microsoft.com/office/drawing/2014/main" id="{D644C26C-AB01-A4C9-7797-569A40E6FBF6}"/>
                </a:ext>
              </a:extLst>
            </p:cNvPr>
            <p:cNvSpPr/>
            <p:nvPr/>
          </p:nvSpPr>
          <p:spPr>
            <a:xfrm>
              <a:off x="6984031" y="2092691"/>
              <a:ext cx="4736" cy="8582"/>
            </a:xfrm>
            <a:custGeom>
              <a:avLst/>
              <a:gdLst/>
              <a:ahLst/>
              <a:cxnLst/>
              <a:rect l="l" t="t" r="r" b="b"/>
              <a:pathLst>
                <a:path w="282" h="511" extrusionOk="0">
                  <a:moveTo>
                    <a:pt x="179" y="1"/>
                  </a:moveTo>
                  <a:lnTo>
                    <a:pt x="128" y="26"/>
                  </a:lnTo>
                  <a:lnTo>
                    <a:pt x="77" y="77"/>
                  </a:lnTo>
                  <a:lnTo>
                    <a:pt x="26" y="128"/>
                  </a:lnTo>
                  <a:lnTo>
                    <a:pt x="1" y="205"/>
                  </a:lnTo>
                  <a:lnTo>
                    <a:pt x="1" y="332"/>
                  </a:lnTo>
                  <a:lnTo>
                    <a:pt x="52" y="460"/>
                  </a:lnTo>
                  <a:lnTo>
                    <a:pt x="103" y="511"/>
                  </a:lnTo>
                  <a:lnTo>
                    <a:pt x="154" y="485"/>
                  </a:lnTo>
                  <a:lnTo>
                    <a:pt x="179" y="460"/>
                  </a:lnTo>
                  <a:lnTo>
                    <a:pt x="205" y="409"/>
                  </a:lnTo>
                  <a:lnTo>
                    <a:pt x="179" y="332"/>
                  </a:lnTo>
                  <a:lnTo>
                    <a:pt x="205" y="256"/>
                  </a:lnTo>
                  <a:lnTo>
                    <a:pt x="281" y="128"/>
                  </a:lnTo>
                  <a:lnTo>
                    <a:pt x="281" y="77"/>
                  </a:lnTo>
                  <a:lnTo>
                    <a:pt x="281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2507;p101">
              <a:extLst>
                <a:ext uri="{FF2B5EF4-FFF2-40B4-BE49-F238E27FC236}">
                  <a16:creationId xmlns:a16="http://schemas.microsoft.com/office/drawing/2014/main" id="{47A2FECB-5555-1543-D527-43C154021497}"/>
                </a:ext>
              </a:extLst>
            </p:cNvPr>
            <p:cNvSpPr/>
            <p:nvPr/>
          </p:nvSpPr>
          <p:spPr>
            <a:xfrm>
              <a:off x="6980605" y="2058866"/>
              <a:ext cx="3443" cy="6432"/>
            </a:xfrm>
            <a:custGeom>
              <a:avLst/>
              <a:gdLst/>
              <a:ahLst/>
              <a:cxnLst/>
              <a:rect l="l" t="t" r="r" b="b"/>
              <a:pathLst>
                <a:path w="205" h="383" extrusionOk="0">
                  <a:moveTo>
                    <a:pt x="52" y="1"/>
                  </a:moveTo>
                  <a:lnTo>
                    <a:pt x="26" y="52"/>
                  </a:lnTo>
                  <a:lnTo>
                    <a:pt x="1" y="77"/>
                  </a:lnTo>
                  <a:lnTo>
                    <a:pt x="52" y="230"/>
                  </a:lnTo>
                  <a:lnTo>
                    <a:pt x="128" y="358"/>
                  </a:lnTo>
                  <a:lnTo>
                    <a:pt x="154" y="383"/>
                  </a:lnTo>
                  <a:lnTo>
                    <a:pt x="179" y="383"/>
                  </a:lnTo>
                  <a:lnTo>
                    <a:pt x="205" y="358"/>
                  </a:lnTo>
                  <a:lnTo>
                    <a:pt x="205" y="307"/>
                  </a:lnTo>
                  <a:lnTo>
                    <a:pt x="179" y="179"/>
                  </a:lnTo>
                  <a:lnTo>
                    <a:pt x="128" y="2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2508;p101">
              <a:extLst>
                <a:ext uri="{FF2B5EF4-FFF2-40B4-BE49-F238E27FC236}">
                  <a16:creationId xmlns:a16="http://schemas.microsoft.com/office/drawing/2014/main" id="{6E4B53E5-4810-21C6-3DD7-CA8D1336E4F3}"/>
                </a:ext>
              </a:extLst>
            </p:cNvPr>
            <p:cNvSpPr/>
            <p:nvPr/>
          </p:nvSpPr>
          <p:spPr>
            <a:xfrm>
              <a:off x="6982754" y="2058446"/>
              <a:ext cx="437" cy="437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6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2509;p101">
              <a:extLst>
                <a:ext uri="{FF2B5EF4-FFF2-40B4-BE49-F238E27FC236}">
                  <a16:creationId xmlns:a16="http://schemas.microsoft.com/office/drawing/2014/main" id="{DB42CDF3-6AE7-9840-58C2-3170E69775A5}"/>
                </a:ext>
              </a:extLst>
            </p:cNvPr>
            <p:cNvSpPr/>
            <p:nvPr/>
          </p:nvSpPr>
          <p:spPr>
            <a:xfrm>
              <a:off x="6973753" y="2097830"/>
              <a:ext cx="5593" cy="4300"/>
            </a:xfrm>
            <a:custGeom>
              <a:avLst/>
              <a:gdLst/>
              <a:ahLst/>
              <a:cxnLst/>
              <a:rect l="l" t="t" r="r" b="b"/>
              <a:pathLst>
                <a:path w="333" h="256" extrusionOk="0">
                  <a:moveTo>
                    <a:pt x="1" y="1"/>
                  </a:moveTo>
                  <a:lnTo>
                    <a:pt x="1" y="52"/>
                  </a:lnTo>
                  <a:lnTo>
                    <a:pt x="26" y="128"/>
                  </a:lnTo>
                  <a:lnTo>
                    <a:pt x="103" y="205"/>
                  </a:lnTo>
                  <a:lnTo>
                    <a:pt x="179" y="256"/>
                  </a:lnTo>
                  <a:lnTo>
                    <a:pt x="307" y="256"/>
                  </a:lnTo>
                  <a:lnTo>
                    <a:pt x="332" y="230"/>
                  </a:lnTo>
                  <a:lnTo>
                    <a:pt x="332" y="205"/>
                  </a:lnTo>
                  <a:lnTo>
                    <a:pt x="332" y="179"/>
                  </a:lnTo>
                  <a:lnTo>
                    <a:pt x="307" y="179"/>
                  </a:lnTo>
                  <a:lnTo>
                    <a:pt x="230" y="154"/>
                  </a:lnTo>
                  <a:lnTo>
                    <a:pt x="154" y="128"/>
                  </a:lnTo>
                  <a:lnTo>
                    <a:pt x="103" y="77"/>
                  </a:lnTo>
                  <a:lnTo>
                    <a:pt x="77" y="26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2510;p101">
              <a:extLst>
                <a:ext uri="{FF2B5EF4-FFF2-40B4-BE49-F238E27FC236}">
                  <a16:creationId xmlns:a16="http://schemas.microsoft.com/office/drawing/2014/main" id="{7E937892-7440-6AF2-93A4-4883F960DE75}"/>
                </a:ext>
              </a:extLst>
            </p:cNvPr>
            <p:cNvSpPr/>
            <p:nvPr/>
          </p:nvSpPr>
          <p:spPr>
            <a:xfrm>
              <a:off x="6963911" y="2069144"/>
              <a:ext cx="7289" cy="8582"/>
            </a:xfrm>
            <a:custGeom>
              <a:avLst/>
              <a:gdLst/>
              <a:ahLst/>
              <a:cxnLst/>
              <a:rect l="l" t="t" r="r" b="b"/>
              <a:pathLst>
                <a:path w="434" h="511" extrusionOk="0">
                  <a:moveTo>
                    <a:pt x="307" y="0"/>
                  </a:moveTo>
                  <a:lnTo>
                    <a:pt x="205" y="77"/>
                  </a:lnTo>
                  <a:lnTo>
                    <a:pt x="103" y="179"/>
                  </a:lnTo>
                  <a:lnTo>
                    <a:pt x="26" y="281"/>
                  </a:lnTo>
                  <a:lnTo>
                    <a:pt x="1" y="434"/>
                  </a:lnTo>
                  <a:lnTo>
                    <a:pt x="1" y="485"/>
                  </a:lnTo>
                  <a:lnTo>
                    <a:pt x="52" y="510"/>
                  </a:lnTo>
                  <a:lnTo>
                    <a:pt x="128" y="510"/>
                  </a:lnTo>
                  <a:lnTo>
                    <a:pt x="179" y="485"/>
                  </a:lnTo>
                  <a:lnTo>
                    <a:pt x="281" y="306"/>
                  </a:lnTo>
                  <a:lnTo>
                    <a:pt x="358" y="204"/>
                  </a:lnTo>
                  <a:lnTo>
                    <a:pt x="409" y="128"/>
                  </a:lnTo>
                  <a:lnTo>
                    <a:pt x="434" y="77"/>
                  </a:lnTo>
                  <a:lnTo>
                    <a:pt x="434" y="26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2511;p101">
              <a:extLst>
                <a:ext uri="{FF2B5EF4-FFF2-40B4-BE49-F238E27FC236}">
                  <a16:creationId xmlns:a16="http://schemas.microsoft.com/office/drawing/2014/main" id="{5FF14C25-D94E-A4FD-1C58-1016082750C5}"/>
                </a:ext>
              </a:extLst>
            </p:cNvPr>
            <p:cNvSpPr/>
            <p:nvPr/>
          </p:nvSpPr>
          <p:spPr>
            <a:xfrm>
              <a:off x="6966061" y="2063149"/>
              <a:ext cx="3863" cy="3863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51" y="1"/>
                  </a:moveTo>
                  <a:lnTo>
                    <a:pt x="0" y="26"/>
                  </a:lnTo>
                  <a:lnTo>
                    <a:pt x="0" y="77"/>
                  </a:lnTo>
                  <a:lnTo>
                    <a:pt x="0" y="128"/>
                  </a:lnTo>
                  <a:lnTo>
                    <a:pt x="128" y="204"/>
                  </a:lnTo>
                  <a:lnTo>
                    <a:pt x="179" y="230"/>
                  </a:lnTo>
                  <a:lnTo>
                    <a:pt x="204" y="179"/>
                  </a:lnTo>
                  <a:lnTo>
                    <a:pt x="230" y="153"/>
                  </a:lnTo>
                  <a:lnTo>
                    <a:pt x="204" y="103"/>
                  </a:lnTo>
                  <a:lnTo>
                    <a:pt x="102" y="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2512;p101">
              <a:extLst>
                <a:ext uri="{FF2B5EF4-FFF2-40B4-BE49-F238E27FC236}">
                  <a16:creationId xmlns:a16="http://schemas.microsoft.com/office/drawing/2014/main" id="{C3E4D72C-8F7B-A8E1-4615-DC0807468AFD}"/>
                </a:ext>
              </a:extLst>
            </p:cNvPr>
            <p:cNvSpPr/>
            <p:nvPr/>
          </p:nvSpPr>
          <p:spPr>
            <a:xfrm>
              <a:off x="6879132" y="2564135"/>
              <a:ext cx="49680" cy="58682"/>
            </a:xfrm>
            <a:custGeom>
              <a:avLst/>
              <a:gdLst/>
              <a:ahLst/>
              <a:cxnLst/>
              <a:rect l="l" t="t" r="r" b="b"/>
              <a:pathLst>
                <a:path w="2958" h="3494" extrusionOk="0">
                  <a:moveTo>
                    <a:pt x="434" y="1"/>
                  </a:moveTo>
                  <a:lnTo>
                    <a:pt x="0" y="358"/>
                  </a:lnTo>
                  <a:lnTo>
                    <a:pt x="204" y="816"/>
                  </a:lnTo>
                  <a:lnTo>
                    <a:pt x="459" y="1301"/>
                  </a:lnTo>
                  <a:lnTo>
                    <a:pt x="689" y="1709"/>
                  </a:lnTo>
                  <a:lnTo>
                    <a:pt x="944" y="2066"/>
                  </a:lnTo>
                  <a:lnTo>
                    <a:pt x="1199" y="2448"/>
                  </a:lnTo>
                  <a:lnTo>
                    <a:pt x="1479" y="2805"/>
                  </a:lnTo>
                  <a:lnTo>
                    <a:pt x="2219" y="3137"/>
                  </a:lnTo>
                  <a:lnTo>
                    <a:pt x="2958" y="3494"/>
                  </a:lnTo>
                  <a:lnTo>
                    <a:pt x="2958" y="3494"/>
                  </a:lnTo>
                  <a:lnTo>
                    <a:pt x="2703" y="3213"/>
                  </a:lnTo>
                  <a:lnTo>
                    <a:pt x="2474" y="2907"/>
                  </a:lnTo>
                  <a:lnTo>
                    <a:pt x="2270" y="2601"/>
                  </a:lnTo>
                  <a:lnTo>
                    <a:pt x="2066" y="2270"/>
                  </a:lnTo>
                  <a:lnTo>
                    <a:pt x="1658" y="1632"/>
                  </a:lnTo>
                  <a:lnTo>
                    <a:pt x="1275" y="995"/>
                  </a:lnTo>
                  <a:lnTo>
                    <a:pt x="918" y="485"/>
                  </a:lnTo>
                  <a:lnTo>
                    <a:pt x="663" y="154"/>
                  </a:lnTo>
                  <a:lnTo>
                    <a:pt x="536" y="52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2513;p101">
              <a:extLst>
                <a:ext uri="{FF2B5EF4-FFF2-40B4-BE49-F238E27FC236}">
                  <a16:creationId xmlns:a16="http://schemas.microsoft.com/office/drawing/2014/main" id="{DF4D21A3-58F3-B8C7-58DB-6BB3DAEFFB5B}"/>
                </a:ext>
              </a:extLst>
            </p:cNvPr>
            <p:cNvSpPr/>
            <p:nvPr/>
          </p:nvSpPr>
          <p:spPr>
            <a:xfrm>
              <a:off x="7462322" y="262921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 w="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3"/>
          <p:cNvSpPr/>
          <p:nvPr/>
        </p:nvSpPr>
        <p:spPr>
          <a:xfrm rot="-2658911" flipH="1">
            <a:off x="1397395" y="13921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/>
          </p:nvPr>
        </p:nvSpPr>
        <p:spPr>
          <a:xfrm>
            <a:off x="4676413" y="2740791"/>
            <a:ext cx="3985475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Implementation</a:t>
            </a:r>
            <a:endParaRPr sz="4400" dirty="0"/>
          </a:p>
        </p:txBody>
      </p:sp>
      <p:sp>
        <p:nvSpPr>
          <p:cNvPr id="1203" name="Google Shape;1203;p43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04" name="Google Shape;1204;p43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205" name="Google Shape;1205;p43"/>
          <p:cNvSpPr/>
          <p:nvPr/>
        </p:nvSpPr>
        <p:spPr>
          <a:xfrm>
            <a:off x="4903188" y="3529141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6" name="Google Shape;1206;p43"/>
          <p:cNvGrpSpPr/>
          <p:nvPr/>
        </p:nvGrpSpPr>
        <p:grpSpPr>
          <a:xfrm>
            <a:off x="1853975" y="1605430"/>
            <a:ext cx="1365460" cy="2315056"/>
            <a:chOff x="1853975" y="1605430"/>
            <a:chExt cx="1365460" cy="2315056"/>
          </a:xfrm>
        </p:grpSpPr>
        <p:sp>
          <p:nvSpPr>
            <p:cNvPr id="1207" name="Google Shape;1207;p43"/>
            <p:cNvSpPr/>
            <p:nvPr/>
          </p:nvSpPr>
          <p:spPr>
            <a:xfrm>
              <a:off x="2137451" y="2740791"/>
              <a:ext cx="903169" cy="1162404"/>
            </a:xfrm>
            <a:custGeom>
              <a:avLst/>
              <a:gdLst/>
              <a:ahLst/>
              <a:cxnLst/>
              <a:rect l="l" t="t" r="r" b="b"/>
              <a:pathLst>
                <a:path w="25562" h="32899" extrusionOk="0">
                  <a:moveTo>
                    <a:pt x="22109" y="1"/>
                  </a:moveTo>
                  <a:lnTo>
                    <a:pt x="21932" y="20"/>
                  </a:lnTo>
                  <a:lnTo>
                    <a:pt x="21776" y="40"/>
                  </a:lnTo>
                  <a:lnTo>
                    <a:pt x="21638" y="79"/>
                  </a:lnTo>
                  <a:lnTo>
                    <a:pt x="21520" y="158"/>
                  </a:lnTo>
                  <a:lnTo>
                    <a:pt x="21403" y="256"/>
                  </a:lnTo>
                  <a:lnTo>
                    <a:pt x="21305" y="373"/>
                  </a:lnTo>
                  <a:lnTo>
                    <a:pt x="21207" y="491"/>
                  </a:lnTo>
                  <a:lnTo>
                    <a:pt x="21128" y="648"/>
                  </a:lnTo>
                  <a:lnTo>
                    <a:pt x="21050" y="825"/>
                  </a:lnTo>
                  <a:lnTo>
                    <a:pt x="20932" y="1237"/>
                  </a:lnTo>
                  <a:lnTo>
                    <a:pt x="20834" y="1707"/>
                  </a:lnTo>
                  <a:lnTo>
                    <a:pt x="20716" y="2217"/>
                  </a:lnTo>
                  <a:lnTo>
                    <a:pt x="20618" y="2747"/>
                  </a:lnTo>
                  <a:lnTo>
                    <a:pt x="20520" y="3257"/>
                  </a:lnTo>
                  <a:lnTo>
                    <a:pt x="20442" y="3512"/>
                  </a:lnTo>
                  <a:lnTo>
                    <a:pt x="20363" y="3748"/>
                  </a:lnTo>
                  <a:lnTo>
                    <a:pt x="20285" y="3983"/>
                  </a:lnTo>
                  <a:lnTo>
                    <a:pt x="20167" y="4199"/>
                  </a:lnTo>
                  <a:lnTo>
                    <a:pt x="20049" y="4395"/>
                  </a:lnTo>
                  <a:lnTo>
                    <a:pt x="19912" y="4591"/>
                  </a:lnTo>
                  <a:lnTo>
                    <a:pt x="19775" y="4748"/>
                  </a:lnTo>
                  <a:lnTo>
                    <a:pt x="19598" y="4905"/>
                  </a:lnTo>
                  <a:lnTo>
                    <a:pt x="19382" y="5023"/>
                  </a:lnTo>
                  <a:lnTo>
                    <a:pt x="19166" y="5121"/>
                  </a:lnTo>
                  <a:lnTo>
                    <a:pt x="18911" y="5180"/>
                  </a:lnTo>
                  <a:lnTo>
                    <a:pt x="18637" y="5219"/>
                  </a:lnTo>
                  <a:lnTo>
                    <a:pt x="18382" y="5219"/>
                  </a:lnTo>
                  <a:lnTo>
                    <a:pt x="18146" y="5199"/>
                  </a:lnTo>
                  <a:lnTo>
                    <a:pt x="17931" y="5140"/>
                  </a:lnTo>
                  <a:lnTo>
                    <a:pt x="17754" y="5062"/>
                  </a:lnTo>
                  <a:lnTo>
                    <a:pt x="17597" y="4964"/>
                  </a:lnTo>
                  <a:lnTo>
                    <a:pt x="17460" y="4846"/>
                  </a:lnTo>
                  <a:lnTo>
                    <a:pt x="17322" y="4709"/>
                  </a:lnTo>
                  <a:lnTo>
                    <a:pt x="17224" y="4571"/>
                  </a:lnTo>
                  <a:lnTo>
                    <a:pt x="17146" y="4395"/>
                  </a:lnTo>
                  <a:lnTo>
                    <a:pt x="17067" y="4238"/>
                  </a:lnTo>
                  <a:lnTo>
                    <a:pt x="17028" y="4042"/>
                  </a:lnTo>
                  <a:lnTo>
                    <a:pt x="16969" y="3846"/>
                  </a:lnTo>
                  <a:lnTo>
                    <a:pt x="16891" y="3453"/>
                  </a:lnTo>
                  <a:lnTo>
                    <a:pt x="16832" y="3061"/>
                  </a:lnTo>
                  <a:lnTo>
                    <a:pt x="16773" y="2610"/>
                  </a:lnTo>
                  <a:lnTo>
                    <a:pt x="16695" y="2159"/>
                  </a:lnTo>
                  <a:lnTo>
                    <a:pt x="16636" y="1943"/>
                  </a:lnTo>
                  <a:lnTo>
                    <a:pt x="16577" y="1727"/>
                  </a:lnTo>
                  <a:lnTo>
                    <a:pt x="16499" y="1531"/>
                  </a:lnTo>
                  <a:lnTo>
                    <a:pt x="16400" y="1335"/>
                  </a:lnTo>
                  <a:lnTo>
                    <a:pt x="16283" y="1158"/>
                  </a:lnTo>
                  <a:lnTo>
                    <a:pt x="16145" y="1001"/>
                  </a:lnTo>
                  <a:lnTo>
                    <a:pt x="15969" y="844"/>
                  </a:lnTo>
                  <a:lnTo>
                    <a:pt x="15792" y="707"/>
                  </a:lnTo>
                  <a:lnTo>
                    <a:pt x="15557" y="589"/>
                  </a:lnTo>
                  <a:lnTo>
                    <a:pt x="15321" y="491"/>
                  </a:lnTo>
                  <a:lnTo>
                    <a:pt x="15027" y="413"/>
                  </a:lnTo>
                  <a:lnTo>
                    <a:pt x="14713" y="354"/>
                  </a:lnTo>
                  <a:lnTo>
                    <a:pt x="14439" y="354"/>
                  </a:lnTo>
                  <a:lnTo>
                    <a:pt x="14321" y="373"/>
                  </a:lnTo>
                  <a:lnTo>
                    <a:pt x="14184" y="393"/>
                  </a:lnTo>
                  <a:lnTo>
                    <a:pt x="14086" y="432"/>
                  </a:lnTo>
                  <a:lnTo>
                    <a:pt x="13968" y="491"/>
                  </a:lnTo>
                  <a:lnTo>
                    <a:pt x="13870" y="550"/>
                  </a:lnTo>
                  <a:lnTo>
                    <a:pt x="13752" y="628"/>
                  </a:lnTo>
                  <a:lnTo>
                    <a:pt x="13576" y="805"/>
                  </a:lnTo>
                  <a:lnTo>
                    <a:pt x="13419" y="1040"/>
                  </a:lnTo>
                  <a:lnTo>
                    <a:pt x="13262" y="1295"/>
                  </a:lnTo>
                  <a:lnTo>
                    <a:pt x="13124" y="1590"/>
                  </a:lnTo>
                  <a:lnTo>
                    <a:pt x="13007" y="1903"/>
                  </a:lnTo>
                  <a:lnTo>
                    <a:pt x="12889" y="2257"/>
                  </a:lnTo>
                  <a:lnTo>
                    <a:pt x="12791" y="2629"/>
                  </a:lnTo>
                  <a:lnTo>
                    <a:pt x="12693" y="3022"/>
                  </a:lnTo>
                  <a:lnTo>
                    <a:pt x="12516" y="3865"/>
                  </a:lnTo>
                  <a:lnTo>
                    <a:pt x="12359" y="4728"/>
                  </a:lnTo>
                  <a:lnTo>
                    <a:pt x="12163" y="5748"/>
                  </a:lnTo>
                  <a:lnTo>
                    <a:pt x="12065" y="6239"/>
                  </a:lnTo>
                  <a:lnTo>
                    <a:pt x="11947" y="6749"/>
                  </a:lnTo>
                  <a:lnTo>
                    <a:pt x="11830" y="7239"/>
                  </a:lnTo>
                  <a:lnTo>
                    <a:pt x="11692" y="7710"/>
                  </a:lnTo>
                  <a:lnTo>
                    <a:pt x="11535" y="8142"/>
                  </a:lnTo>
                  <a:lnTo>
                    <a:pt x="11359" y="8573"/>
                  </a:lnTo>
                  <a:lnTo>
                    <a:pt x="11163" y="8966"/>
                  </a:lnTo>
                  <a:lnTo>
                    <a:pt x="10927" y="9319"/>
                  </a:lnTo>
                  <a:lnTo>
                    <a:pt x="10810" y="9476"/>
                  </a:lnTo>
                  <a:lnTo>
                    <a:pt x="10672" y="9633"/>
                  </a:lnTo>
                  <a:lnTo>
                    <a:pt x="10535" y="9770"/>
                  </a:lnTo>
                  <a:lnTo>
                    <a:pt x="10398" y="9907"/>
                  </a:lnTo>
                  <a:lnTo>
                    <a:pt x="10241" y="10025"/>
                  </a:lnTo>
                  <a:lnTo>
                    <a:pt x="10064" y="10123"/>
                  </a:lnTo>
                  <a:lnTo>
                    <a:pt x="9907" y="10202"/>
                  </a:lnTo>
                  <a:lnTo>
                    <a:pt x="9711" y="10280"/>
                  </a:lnTo>
                  <a:lnTo>
                    <a:pt x="9534" y="10339"/>
                  </a:lnTo>
                  <a:lnTo>
                    <a:pt x="9338" y="10378"/>
                  </a:lnTo>
                  <a:lnTo>
                    <a:pt x="9122" y="10398"/>
                  </a:lnTo>
                  <a:lnTo>
                    <a:pt x="8887" y="10417"/>
                  </a:lnTo>
                  <a:lnTo>
                    <a:pt x="8573" y="10398"/>
                  </a:lnTo>
                  <a:lnTo>
                    <a:pt x="8279" y="10358"/>
                  </a:lnTo>
                  <a:lnTo>
                    <a:pt x="8004" y="10300"/>
                  </a:lnTo>
                  <a:lnTo>
                    <a:pt x="7749" y="10221"/>
                  </a:lnTo>
                  <a:lnTo>
                    <a:pt x="7514" y="10123"/>
                  </a:lnTo>
                  <a:lnTo>
                    <a:pt x="7278" y="10025"/>
                  </a:lnTo>
                  <a:lnTo>
                    <a:pt x="7082" y="9888"/>
                  </a:lnTo>
                  <a:lnTo>
                    <a:pt x="6886" y="9750"/>
                  </a:lnTo>
                  <a:lnTo>
                    <a:pt x="6710" y="9593"/>
                  </a:lnTo>
                  <a:lnTo>
                    <a:pt x="6533" y="9436"/>
                  </a:lnTo>
                  <a:lnTo>
                    <a:pt x="6376" y="9260"/>
                  </a:lnTo>
                  <a:lnTo>
                    <a:pt x="6239" y="9064"/>
                  </a:lnTo>
                  <a:lnTo>
                    <a:pt x="6101" y="8868"/>
                  </a:lnTo>
                  <a:lnTo>
                    <a:pt x="5984" y="8652"/>
                  </a:lnTo>
                  <a:lnTo>
                    <a:pt x="5866" y="8436"/>
                  </a:lnTo>
                  <a:lnTo>
                    <a:pt x="5768" y="8201"/>
                  </a:lnTo>
                  <a:lnTo>
                    <a:pt x="5670" y="7965"/>
                  </a:lnTo>
                  <a:lnTo>
                    <a:pt x="5513" y="7475"/>
                  </a:lnTo>
                  <a:lnTo>
                    <a:pt x="5395" y="6965"/>
                  </a:lnTo>
                  <a:lnTo>
                    <a:pt x="5297" y="6455"/>
                  </a:lnTo>
                  <a:lnTo>
                    <a:pt x="5219" y="5905"/>
                  </a:lnTo>
                  <a:lnTo>
                    <a:pt x="5160" y="5376"/>
                  </a:lnTo>
                  <a:lnTo>
                    <a:pt x="5121" y="4846"/>
                  </a:lnTo>
                  <a:lnTo>
                    <a:pt x="5062" y="3826"/>
                  </a:lnTo>
                  <a:lnTo>
                    <a:pt x="4983" y="2845"/>
                  </a:lnTo>
                  <a:lnTo>
                    <a:pt x="4944" y="2394"/>
                  </a:lnTo>
                  <a:lnTo>
                    <a:pt x="4905" y="1982"/>
                  </a:lnTo>
                  <a:lnTo>
                    <a:pt x="4826" y="1629"/>
                  </a:lnTo>
                  <a:lnTo>
                    <a:pt x="4787" y="1472"/>
                  </a:lnTo>
                  <a:lnTo>
                    <a:pt x="4728" y="1335"/>
                  </a:lnTo>
                  <a:lnTo>
                    <a:pt x="4669" y="1217"/>
                  </a:lnTo>
                  <a:lnTo>
                    <a:pt x="4611" y="1119"/>
                  </a:lnTo>
                  <a:lnTo>
                    <a:pt x="4532" y="1040"/>
                  </a:lnTo>
                  <a:lnTo>
                    <a:pt x="4454" y="981"/>
                  </a:lnTo>
                  <a:lnTo>
                    <a:pt x="4356" y="962"/>
                  </a:lnTo>
                  <a:lnTo>
                    <a:pt x="4159" y="962"/>
                  </a:lnTo>
                  <a:lnTo>
                    <a:pt x="4061" y="981"/>
                  </a:lnTo>
                  <a:lnTo>
                    <a:pt x="3944" y="1040"/>
                  </a:lnTo>
                  <a:lnTo>
                    <a:pt x="3845" y="1080"/>
                  </a:lnTo>
                  <a:lnTo>
                    <a:pt x="3610" y="1237"/>
                  </a:lnTo>
                  <a:lnTo>
                    <a:pt x="3375" y="1433"/>
                  </a:lnTo>
                  <a:lnTo>
                    <a:pt x="3139" y="1668"/>
                  </a:lnTo>
                  <a:lnTo>
                    <a:pt x="2610" y="2217"/>
                  </a:lnTo>
                  <a:lnTo>
                    <a:pt x="2041" y="2825"/>
                  </a:lnTo>
                  <a:lnTo>
                    <a:pt x="1746" y="3120"/>
                  </a:lnTo>
                  <a:lnTo>
                    <a:pt x="1433" y="3414"/>
                  </a:lnTo>
                  <a:lnTo>
                    <a:pt x="1099" y="3669"/>
                  </a:lnTo>
                  <a:lnTo>
                    <a:pt x="746" y="3904"/>
                  </a:lnTo>
                  <a:lnTo>
                    <a:pt x="373" y="4120"/>
                  </a:lnTo>
                  <a:lnTo>
                    <a:pt x="197" y="4199"/>
                  </a:lnTo>
                  <a:lnTo>
                    <a:pt x="1" y="4277"/>
                  </a:lnTo>
                  <a:lnTo>
                    <a:pt x="354" y="6043"/>
                  </a:lnTo>
                  <a:lnTo>
                    <a:pt x="766" y="8024"/>
                  </a:lnTo>
                  <a:lnTo>
                    <a:pt x="1236" y="10162"/>
                  </a:lnTo>
                  <a:lnTo>
                    <a:pt x="1766" y="12438"/>
                  </a:lnTo>
                  <a:lnTo>
                    <a:pt x="2060" y="13615"/>
                  </a:lnTo>
                  <a:lnTo>
                    <a:pt x="2374" y="14792"/>
                  </a:lnTo>
                  <a:lnTo>
                    <a:pt x="2708" y="15989"/>
                  </a:lnTo>
                  <a:lnTo>
                    <a:pt x="3041" y="17166"/>
                  </a:lnTo>
                  <a:lnTo>
                    <a:pt x="3394" y="18362"/>
                  </a:lnTo>
                  <a:lnTo>
                    <a:pt x="3767" y="19539"/>
                  </a:lnTo>
                  <a:lnTo>
                    <a:pt x="4140" y="20716"/>
                  </a:lnTo>
                  <a:lnTo>
                    <a:pt x="4552" y="21874"/>
                  </a:lnTo>
                  <a:lnTo>
                    <a:pt x="4964" y="22992"/>
                  </a:lnTo>
                  <a:lnTo>
                    <a:pt x="5395" y="24071"/>
                  </a:lnTo>
                  <a:lnTo>
                    <a:pt x="5827" y="25130"/>
                  </a:lnTo>
                  <a:lnTo>
                    <a:pt x="6278" y="26150"/>
                  </a:lnTo>
                  <a:lnTo>
                    <a:pt x="6749" y="27111"/>
                  </a:lnTo>
                  <a:lnTo>
                    <a:pt x="7239" y="28014"/>
                  </a:lnTo>
                  <a:lnTo>
                    <a:pt x="7730" y="28877"/>
                  </a:lnTo>
                  <a:lnTo>
                    <a:pt x="7985" y="29269"/>
                  </a:lnTo>
                  <a:lnTo>
                    <a:pt x="8240" y="29662"/>
                  </a:lnTo>
                  <a:lnTo>
                    <a:pt x="8514" y="30015"/>
                  </a:lnTo>
                  <a:lnTo>
                    <a:pt x="8769" y="30368"/>
                  </a:lnTo>
                  <a:lnTo>
                    <a:pt x="9044" y="30701"/>
                  </a:lnTo>
                  <a:lnTo>
                    <a:pt x="9299" y="30996"/>
                  </a:lnTo>
                  <a:lnTo>
                    <a:pt x="9574" y="31290"/>
                  </a:lnTo>
                  <a:lnTo>
                    <a:pt x="9868" y="31565"/>
                  </a:lnTo>
                  <a:lnTo>
                    <a:pt x="10143" y="31800"/>
                  </a:lnTo>
                  <a:lnTo>
                    <a:pt x="10417" y="32016"/>
                  </a:lnTo>
                  <a:lnTo>
                    <a:pt x="10711" y="32232"/>
                  </a:lnTo>
                  <a:lnTo>
                    <a:pt x="11006" y="32388"/>
                  </a:lnTo>
                  <a:lnTo>
                    <a:pt x="11300" y="32545"/>
                  </a:lnTo>
                  <a:lnTo>
                    <a:pt x="11594" y="32663"/>
                  </a:lnTo>
                  <a:lnTo>
                    <a:pt x="11888" y="32761"/>
                  </a:lnTo>
                  <a:lnTo>
                    <a:pt x="12183" y="32840"/>
                  </a:lnTo>
                  <a:lnTo>
                    <a:pt x="12497" y="32879"/>
                  </a:lnTo>
                  <a:lnTo>
                    <a:pt x="12810" y="32899"/>
                  </a:lnTo>
                  <a:lnTo>
                    <a:pt x="13105" y="32879"/>
                  </a:lnTo>
                  <a:lnTo>
                    <a:pt x="13419" y="32840"/>
                  </a:lnTo>
                  <a:lnTo>
                    <a:pt x="13713" y="32761"/>
                  </a:lnTo>
                  <a:lnTo>
                    <a:pt x="14007" y="32663"/>
                  </a:lnTo>
                  <a:lnTo>
                    <a:pt x="14301" y="32545"/>
                  </a:lnTo>
                  <a:lnTo>
                    <a:pt x="14596" y="32408"/>
                  </a:lnTo>
                  <a:lnTo>
                    <a:pt x="14870" y="32232"/>
                  </a:lnTo>
                  <a:lnTo>
                    <a:pt x="15165" y="32035"/>
                  </a:lnTo>
                  <a:lnTo>
                    <a:pt x="15439" y="31800"/>
                  </a:lnTo>
                  <a:lnTo>
                    <a:pt x="15714" y="31565"/>
                  </a:lnTo>
                  <a:lnTo>
                    <a:pt x="15988" y="31290"/>
                  </a:lnTo>
                  <a:lnTo>
                    <a:pt x="16263" y="31015"/>
                  </a:lnTo>
                  <a:lnTo>
                    <a:pt x="16538" y="30701"/>
                  </a:lnTo>
                  <a:lnTo>
                    <a:pt x="16793" y="30388"/>
                  </a:lnTo>
                  <a:lnTo>
                    <a:pt x="17048" y="30034"/>
                  </a:lnTo>
                  <a:lnTo>
                    <a:pt x="17322" y="29662"/>
                  </a:lnTo>
                  <a:lnTo>
                    <a:pt x="17577" y="29289"/>
                  </a:lnTo>
                  <a:lnTo>
                    <a:pt x="17813" y="28877"/>
                  </a:lnTo>
                  <a:lnTo>
                    <a:pt x="18323" y="28033"/>
                  </a:lnTo>
                  <a:lnTo>
                    <a:pt x="18794" y="27131"/>
                  </a:lnTo>
                  <a:lnTo>
                    <a:pt x="19265" y="26170"/>
                  </a:lnTo>
                  <a:lnTo>
                    <a:pt x="19716" y="25150"/>
                  </a:lnTo>
                  <a:lnTo>
                    <a:pt x="20147" y="24110"/>
                  </a:lnTo>
                  <a:lnTo>
                    <a:pt x="20579" y="23012"/>
                  </a:lnTo>
                  <a:lnTo>
                    <a:pt x="20991" y="21893"/>
                  </a:lnTo>
                  <a:lnTo>
                    <a:pt x="21383" y="20736"/>
                  </a:lnTo>
                  <a:lnTo>
                    <a:pt x="21776" y="19579"/>
                  </a:lnTo>
                  <a:lnTo>
                    <a:pt x="22148" y="18382"/>
                  </a:lnTo>
                  <a:lnTo>
                    <a:pt x="22501" y="17185"/>
                  </a:lnTo>
                  <a:lnTo>
                    <a:pt x="22835" y="15989"/>
                  </a:lnTo>
                  <a:lnTo>
                    <a:pt x="23149" y="14792"/>
                  </a:lnTo>
                  <a:lnTo>
                    <a:pt x="23463" y="13595"/>
                  </a:lnTo>
                  <a:lnTo>
                    <a:pt x="23757" y="12418"/>
                  </a:lnTo>
                  <a:lnTo>
                    <a:pt x="24306" y="10123"/>
                  </a:lnTo>
                  <a:lnTo>
                    <a:pt x="24777" y="7946"/>
                  </a:lnTo>
                  <a:lnTo>
                    <a:pt x="25209" y="5945"/>
                  </a:lnTo>
                  <a:lnTo>
                    <a:pt x="25562" y="4140"/>
                  </a:lnTo>
                  <a:lnTo>
                    <a:pt x="25385" y="4081"/>
                  </a:lnTo>
                  <a:lnTo>
                    <a:pt x="25228" y="4022"/>
                  </a:lnTo>
                  <a:lnTo>
                    <a:pt x="25091" y="3944"/>
                  </a:lnTo>
                  <a:lnTo>
                    <a:pt x="24953" y="3846"/>
                  </a:lnTo>
                  <a:lnTo>
                    <a:pt x="24836" y="3748"/>
                  </a:lnTo>
                  <a:lnTo>
                    <a:pt x="24738" y="3630"/>
                  </a:lnTo>
                  <a:lnTo>
                    <a:pt x="24640" y="3512"/>
                  </a:lnTo>
                  <a:lnTo>
                    <a:pt x="24542" y="3375"/>
                  </a:lnTo>
                  <a:lnTo>
                    <a:pt x="24404" y="3081"/>
                  </a:lnTo>
                  <a:lnTo>
                    <a:pt x="24267" y="2786"/>
                  </a:lnTo>
                  <a:lnTo>
                    <a:pt x="24149" y="2453"/>
                  </a:lnTo>
                  <a:lnTo>
                    <a:pt x="24051" y="2139"/>
                  </a:lnTo>
                  <a:lnTo>
                    <a:pt x="23933" y="1766"/>
                  </a:lnTo>
                  <a:lnTo>
                    <a:pt x="23796" y="1433"/>
                  </a:lnTo>
                  <a:lnTo>
                    <a:pt x="23659" y="1099"/>
                  </a:lnTo>
                  <a:lnTo>
                    <a:pt x="23580" y="942"/>
                  </a:lnTo>
                  <a:lnTo>
                    <a:pt x="23482" y="785"/>
                  </a:lnTo>
                  <a:lnTo>
                    <a:pt x="23384" y="648"/>
                  </a:lnTo>
                  <a:lnTo>
                    <a:pt x="23266" y="530"/>
                  </a:lnTo>
                  <a:lnTo>
                    <a:pt x="23149" y="413"/>
                  </a:lnTo>
                  <a:lnTo>
                    <a:pt x="23011" y="315"/>
                  </a:lnTo>
                  <a:lnTo>
                    <a:pt x="22854" y="216"/>
                  </a:lnTo>
                  <a:lnTo>
                    <a:pt x="22698" y="138"/>
                  </a:lnTo>
                  <a:lnTo>
                    <a:pt x="22521" y="79"/>
                  </a:lnTo>
                  <a:lnTo>
                    <a:pt x="22305" y="40"/>
                  </a:lnTo>
                  <a:lnTo>
                    <a:pt x="22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1870581" y="1805063"/>
              <a:ext cx="1331541" cy="1286456"/>
            </a:xfrm>
            <a:custGeom>
              <a:avLst/>
              <a:gdLst/>
              <a:ahLst/>
              <a:cxnLst/>
              <a:rect l="l" t="t" r="r" b="b"/>
              <a:pathLst>
                <a:path w="37686" h="36410" extrusionOk="0">
                  <a:moveTo>
                    <a:pt x="20030" y="1"/>
                  </a:moveTo>
                  <a:lnTo>
                    <a:pt x="19795" y="59"/>
                  </a:lnTo>
                  <a:lnTo>
                    <a:pt x="19579" y="157"/>
                  </a:lnTo>
                  <a:lnTo>
                    <a:pt x="19363" y="275"/>
                  </a:lnTo>
                  <a:lnTo>
                    <a:pt x="19167" y="412"/>
                  </a:lnTo>
                  <a:lnTo>
                    <a:pt x="18951" y="589"/>
                  </a:lnTo>
                  <a:lnTo>
                    <a:pt x="18735" y="785"/>
                  </a:lnTo>
                  <a:lnTo>
                    <a:pt x="18539" y="1001"/>
                  </a:lnTo>
                  <a:lnTo>
                    <a:pt x="18323" y="1236"/>
                  </a:lnTo>
                  <a:lnTo>
                    <a:pt x="17931" y="1766"/>
                  </a:lnTo>
                  <a:lnTo>
                    <a:pt x="17519" y="2315"/>
                  </a:lnTo>
                  <a:lnTo>
                    <a:pt x="17107" y="2923"/>
                  </a:lnTo>
                  <a:lnTo>
                    <a:pt x="16656" y="3571"/>
                  </a:lnTo>
                  <a:lnTo>
                    <a:pt x="16205" y="4218"/>
                  </a:lnTo>
                  <a:lnTo>
                    <a:pt x="15969" y="4532"/>
                  </a:lnTo>
                  <a:lnTo>
                    <a:pt x="15714" y="4826"/>
                  </a:lnTo>
                  <a:lnTo>
                    <a:pt x="15479" y="5101"/>
                  </a:lnTo>
                  <a:lnTo>
                    <a:pt x="15224" y="5356"/>
                  </a:lnTo>
                  <a:lnTo>
                    <a:pt x="14969" y="5591"/>
                  </a:lnTo>
                  <a:lnTo>
                    <a:pt x="14694" y="5827"/>
                  </a:lnTo>
                  <a:lnTo>
                    <a:pt x="14420" y="6003"/>
                  </a:lnTo>
                  <a:lnTo>
                    <a:pt x="14145" y="6180"/>
                  </a:lnTo>
                  <a:lnTo>
                    <a:pt x="13851" y="6298"/>
                  </a:lnTo>
                  <a:lnTo>
                    <a:pt x="13556" y="6396"/>
                  </a:lnTo>
                  <a:lnTo>
                    <a:pt x="13242" y="6455"/>
                  </a:lnTo>
                  <a:lnTo>
                    <a:pt x="12909" y="6474"/>
                  </a:lnTo>
                  <a:lnTo>
                    <a:pt x="12693" y="6474"/>
                  </a:lnTo>
                  <a:lnTo>
                    <a:pt x="12458" y="6435"/>
                  </a:lnTo>
                  <a:lnTo>
                    <a:pt x="12105" y="6376"/>
                  </a:lnTo>
                  <a:lnTo>
                    <a:pt x="11771" y="6278"/>
                  </a:lnTo>
                  <a:lnTo>
                    <a:pt x="11477" y="6160"/>
                  </a:lnTo>
                  <a:lnTo>
                    <a:pt x="11222" y="6043"/>
                  </a:lnTo>
                  <a:lnTo>
                    <a:pt x="10987" y="5905"/>
                  </a:lnTo>
                  <a:lnTo>
                    <a:pt x="10771" y="5748"/>
                  </a:lnTo>
                  <a:lnTo>
                    <a:pt x="10575" y="5591"/>
                  </a:lnTo>
                  <a:lnTo>
                    <a:pt x="10398" y="5415"/>
                  </a:lnTo>
                  <a:lnTo>
                    <a:pt x="10241" y="5238"/>
                  </a:lnTo>
                  <a:lnTo>
                    <a:pt x="10104" y="5062"/>
                  </a:lnTo>
                  <a:lnTo>
                    <a:pt x="9986" y="4866"/>
                  </a:lnTo>
                  <a:lnTo>
                    <a:pt x="9868" y="4669"/>
                  </a:lnTo>
                  <a:lnTo>
                    <a:pt x="9672" y="4257"/>
                  </a:lnTo>
                  <a:lnTo>
                    <a:pt x="9496" y="3865"/>
                  </a:lnTo>
                  <a:lnTo>
                    <a:pt x="9358" y="3551"/>
                  </a:lnTo>
                  <a:lnTo>
                    <a:pt x="9201" y="3237"/>
                  </a:lnTo>
                  <a:lnTo>
                    <a:pt x="9044" y="2943"/>
                  </a:lnTo>
                  <a:lnTo>
                    <a:pt x="8848" y="2668"/>
                  </a:lnTo>
                  <a:lnTo>
                    <a:pt x="8731" y="2551"/>
                  </a:lnTo>
                  <a:lnTo>
                    <a:pt x="8613" y="2433"/>
                  </a:lnTo>
                  <a:lnTo>
                    <a:pt x="8495" y="2335"/>
                  </a:lnTo>
                  <a:lnTo>
                    <a:pt x="8338" y="2237"/>
                  </a:lnTo>
                  <a:lnTo>
                    <a:pt x="8181" y="2139"/>
                  </a:lnTo>
                  <a:lnTo>
                    <a:pt x="8005" y="2060"/>
                  </a:lnTo>
                  <a:lnTo>
                    <a:pt x="7809" y="2001"/>
                  </a:lnTo>
                  <a:lnTo>
                    <a:pt x="7593" y="1943"/>
                  </a:lnTo>
                  <a:lnTo>
                    <a:pt x="7357" y="1923"/>
                  </a:lnTo>
                  <a:lnTo>
                    <a:pt x="7142" y="1903"/>
                  </a:lnTo>
                  <a:lnTo>
                    <a:pt x="6906" y="1943"/>
                  </a:lnTo>
                  <a:lnTo>
                    <a:pt x="6690" y="1982"/>
                  </a:lnTo>
                  <a:lnTo>
                    <a:pt x="6475" y="2060"/>
                  </a:lnTo>
                  <a:lnTo>
                    <a:pt x="6278" y="2158"/>
                  </a:lnTo>
                  <a:lnTo>
                    <a:pt x="6063" y="2296"/>
                  </a:lnTo>
                  <a:lnTo>
                    <a:pt x="5866" y="2433"/>
                  </a:lnTo>
                  <a:lnTo>
                    <a:pt x="5670" y="2590"/>
                  </a:lnTo>
                  <a:lnTo>
                    <a:pt x="5474" y="2747"/>
                  </a:lnTo>
                  <a:lnTo>
                    <a:pt x="5101" y="3120"/>
                  </a:lnTo>
                  <a:lnTo>
                    <a:pt x="4729" y="3532"/>
                  </a:lnTo>
                  <a:lnTo>
                    <a:pt x="4356" y="3944"/>
                  </a:lnTo>
                  <a:lnTo>
                    <a:pt x="3983" y="4375"/>
                  </a:lnTo>
                  <a:lnTo>
                    <a:pt x="3630" y="4767"/>
                  </a:lnTo>
                  <a:lnTo>
                    <a:pt x="3238" y="5140"/>
                  </a:lnTo>
                  <a:lnTo>
                    <a:pt x="3061" y="5297"/>
                  </a:lnTo>
                  <a:lnTo>
                    <a:pt x="2865" y="5434"/>
                  </a:lnTo>
                  <a:lnTo>
                    <a:pt x="2649" y="5572"/>
                  </a:lnTo>
                  <a:lnTo>
                    <a:pt x="2453" y="5689"/>
                  </a:lnTo>
                  <a:lnTo>
                    <a:pt x="2257" y="5768"/>
                  </a:lnTo>
                  <a:lnTo>
                    <a:pt x="2041" y="5827"/>
                  </a:lnTo>
                  <a:lnTo>
                    <a:pt x="1825" y="5866"/>
                  </a:lnTo>
                  <a:lnTo>
                    <a:pt x="1610" y="5866"/>
                  </a:lnTo>
                  <a:lnTo>
                    <a:pt x="1374" y="5827"/>
                  </a:lnTo>
                  <a:lnTo>
                    <a:pt x="1158" y="5768"/>
                  </a:lnTo>
                  <a:lnTo>
                    <a:pt x="923" y="6396"/>
                  </a:lnTo>
                  <a:lnTo>
                    <a:pt x="727" y="7043"/>
                  </a:lnTo>
                  <a:lnTo>
                    <a:pt x="550" y="7710"/>
                  </a:lnTo>
                  <a:lnTo>
                    <a:pt x="393" y="8357"/>
                  </a:lnTo>
                  <a:lnTo>
                    <a:pt x="276" y="9024"/>
                  </a:lnTo>
                  <a:lnTo>
                    <a:pt x="178" y="9691"/>
                  </a:lnTo>
                  <a:lnTo>
                    <a:pt x="99" y="10358"/>
                  </a:lnTo>
                  <a:lnTo>
                    <a:pt x="40" y="11006"/>
                  </a:lnTo>
                  <a:lnTo>
                    <a:pt x="21" y="11673"/>
                  </a:lnTo>
                  <a:lnTo>
                    <a:pt x="1" y="12340"/>
                  </a:lnTo>
                  <a:lnTo>
                    <a:pt x="21" y="13007"/>
                  </a:lnTo>
                  <a:lnTo>
                    <a:pt x="60" y="13654"/>
                  </a:lnTo>
                  <a:lnTo>
                    <a:pt x="99" y="14321"/>
                  </a:lnTo>
                  <a:lnTo>
                    <a:pt x="178" y="14968"/>
                  </a:lnTo>
                  <a:lnTo>
                    <a:pt x="276" y="15596"/>
                  </a:lnTo>
                  <a:lnTo>
                    <a:pt x="374" y="16244"/>
                  </a:lnTo>
                  <a:lnTo>
                    <a:pt x="511" y="16871"/>
                  </a:lnTo>
                  <a:lnTo>
                    <a:pt x="648" y="17479"/>
                  </a:lnTo>
                  <a:lnTo>
                    <a:pt x="825" y="18088"/>
                  </a:lnTo>
                  <a:lnTo>
                    <a:pt x="1001" y="18676"/>
                  </a:lnTo>
                  <a:lnTo>
                    <a:pt x="1198" y="19245"/>
                  </a:lnTo>
                  <a:lnTo>
                    <a:pt x="1394" y="19814"/>
                  </a:lnTo>
                  <a:lnTo>
                    <a:pt x="1629" y="20363"/>
                  </a:lnTo>
                  <a:lnTo>
                    <a:pt x="1865" y="20912"/>
                  </a:lnTo>
                  <a:lnTo>
                    <a:pt x="2100" y="21422"/>
                  </a:lnTo>
                  <a:lnTo>
                    <a:pt x="2375" y="21932"/>
                  </a:lnTo>
                  <a:lnTo>
                    <a:pt x="2649" y="22403"/>
                  </a:lnTo>
                  <a:lnTo>
                    <a:pt x="2944" y="22874"/>
                  </a:lnTo>
                  <a:lnTo>
                    <a:pt x="3238" y="23306"/>
                  </a:lnTo>
                  <a:lnTo>
                    <a:pt x="3532" y="23718"/>
                  </a:lnTo>
                  <a:lnTo>
                    <a:pt x="3866" y="24130"/>
                  </a:lnTo>
                  <a:lnTo>
                    <a:pt x="4179" y="24483"/>
                  </a:lnTo>
                  <a:lnTo>
                    <a:pt x="4356" y="24698"/>
                  </a:lnTo>
                  <a:lnTo>
                    <a:pt x="4493" y="24895"/>
                  </a:lnTo>
                  <a:lnTo>
                    <a:pt x="4611" y="25091"/>
                  </a:lnTo>
                  <a:lnTo>
                    <a:pt x="4689" y="25287"/>
                  </a:lnTo>
                  <a:lnTo>
                    <a:pt x="4748" y="25483"/>
                  </a:lnTo>
                  <a:lnTo>
                    <a:pt x="4788" y="25699"/>
                  </a:lnTo>
                  <a:lnTo>
                    <a:pt x="4827" y="25895"/>
                  </a:lnTo>
                  <a:lnTo>
                    <a:pt x="4827" y="26091"/>
                  </a:lnTo>
                  <a:lnTo>
                    <a:pt x="4827" y="26287"/>
                  </a:lnTo>
                  <a:lnTo>
                    <a:pt x="4807" y="26503"/>
                  </a:lnTo>
                  <a:lnTo>
                    <a:pt x="4729" y="26896"/>
                  </a:lnTo>
                  <a:lnTo>
                    <a:pt x="4631" y="27268"/>
                  </a:lnTo>
                  <a:lnTo>
                    <a:pt x="4513" y="27641"/>
                  </a:lnTo>
                  <a:lnTo>
                    <a:pt x="4395" y="28073"/>
                  </a:lnTo>
                  <a:lnTo>
                    <a:pt x="4297" y="28445"/>
                  </a:lnTo>
                  <a:lnTo>
                    <a:pt x="4258" y="28642"/>
                  </a:lnTo>
                  <a:lnTo>
                    <a:pt x="4258" y="28818"/>
                  </a:lnTo>
                  <a:lnTo>
                    <a:pt x="4258" y="28975"/>
                  </a:lnTo>
                  <a:lnTo>
                    <a:pt x="4277" y="29152"/>
                  </a:lnTo>
                  <a:lnTo>
                    <a:pt x="4336" y="29308"/>
                  </a:lnTo>
                  <a:lnTo>
                    <a:pt x="4395" y="29465"/>
                  </a:lnTo>
                  <a:lnTo>
                    <a:pt x="4513" y="29603"/>
                  </a:lnTo>
                  <a:lnTo>
                    <a:pt x="4650" y="29740"/>
                  </a:lnTo>
                  <a:lnTo>
                    <a:pt x="4807" y="29877"/>
                  </a:lnTo>
                  <a:lnTo>
                    <a:pt x="5023" y="30015"/>
                  </a:lnTo>
                  <a:lnTo>
                    <a:pt x="5258" y="30132"/>
                  </a:lnTo>
                  <a:lnTo>
                    <a:pt x="5553" y="30250"/>
                  </a:lnTo>
                  <a:lnTo>
                    <a:pt x="5886" y="30368"/>
                  </a:lnTo>
                  <a:lnTo>
                    <a:pt x="6220" y="30427"/>
                  </a:lnTo>
                  <a:lnTo>
                    <a:pt x="6533" y="30446"/>
                  </a:lnTo>
                  <a:lnTo>
                    <a:pt x="6847" y="30427"/>
                  </a:lnTo>
                  <a:lnTo>
                    <a:pt x="7122" y="30387"/>
                  </a:lnTo>
                  <a:lnTo>
                    <a:pt x="7416" y="30289"/>
                  </a:lnTo>
                  <a:lnTo>
                    <a:pt x="7691" y="30172"/>
                  </a:lnTo>
                  <a:lnTo>
                    <a:pt x="7946" y="30034"/>
                  </a:lnTo>
                  <a:lnTo>
                    <a:pt x="8201" y="29877"/>
                  </a:lnTo>
                  <a:lnTo>
                    <a:pt x="8456" y="29681"/>
                  </a:lnTo>
                  <a:lnTo>
                    <a:pt x="8691" y="29485"/>
                  </a:lnTo>
                  <a:lnTo>
                    <a:pt x="8927" y="29289"/>
                  </a:lnTo>
                  <a:lnTo>
                    <a:pt x="9378" y="28838"/>
                  </a:lnTo>
                  <a:lnTo>
                    <a:pt x="9809" y="28367"/>
                  </a:lnTo>
                  <a:lnTo>
                    <a:pt x="10320" y="27837"/>
                  </a:lnTo>
                  <a:lnTo>
                    <a:pt x="10575" y="27582"/>
                  </a:lnTo>
                  <a:lnTo>
                    <a:pt x="10830" y="27366"/>
                  </a:lnTo>
                  <a:lnTo>
                    <a:pt x="11065" y="27190"/>
                  </a:lnTo>
                  <a:lnTo>
                    <a:pt x="11320" y="27053"/>
                  </a:lnTo>
                  <a:lnTo>
                    <a:pt x="11438" y="27013"/>
                  </a:lnTo>
                  <a:lnTo>
                    <a:pt x="11555" y="26974"/>
                  </a:lnTo>
                  <a:lnTo>
                    <a:pt x="11673" y="26954"/>
                  </a:lnTo>
                  <a:lnTo>
                    <a:pt x="11810" y="26935"/>
                  </a:lnTo>
                  <a:lnTo>
                    <a:pt x="11987" y="26954"/>
                  </a:lnTo>
                  <a:lnTo>
                    <a:pt x="12183" y="27013"/>
                  </a:lnTo>
                  <a:lnTo>
                    <a:pt x="12320" y="27092"/>
                  </a:lnTo>
                  <a:lnTo>
                    <a:pt x="12438" y="27170"/>
                  </a:lnTo>
                  <a:lnTo>
                    <a:pt x="12536" y="27288"/>
                  </a:lnTo>
                  <a:lnTo>
                    <a:pt x="12634" y="27425"/>
                  </a:lnTo>
                  <a:lnTo>
                    <a:pt x="12713" y="27582"/>
                  </a:lnTo>
                  <a:lnTo>
                    <a:pt x="12772" y="27739"/>
                  </a:lnTo>
                  <a:lnTo>
                    <a:pt x="12831" y="27935"/>
                  </a:lnTo>
                  <a:lnTo>
                    <a:pt x="12889" y="28131"/>
                  </a:lnTo>
                  <a:lnTo>
                    <a:pt x="12968" y="28602"/>
                  </a:lnTo>
                  <a:lnTo>
                    <a:pt x="13027" y="29112"/>
                  </a:lnTo>
                  <a:lnTo>
                    <a:pt x="13086" y="30270"/>
                  </a:lnTo>
                  <a:lnTo>
                    <a:pt x="13144" y="31270"/>
                  </a:lnTo>
                  <a:lnTo>
                    <a:pt x="13184" y="31780"/>
                  </a:lnTo>
                  <a:lnTo>
                    <a:pt x="13242" y="32290"/>
                  </a:lnTo>
                  <a:lnTo>
                    <a:pt x="13321" y="32781"/>
                  </a:lnTo>
                  <a:lnTo>
                    <a:pt x="13399" y="33271"/>
                  </a:lnTo>
                  <a:lnTo>
                    <a:pt x="13517" y="33742"/>
                  </a:lnTo>
                  <a:lnTo>
                    <a:pt x="13654" y="34193"/>
                  </a:lnTo>
                  <a:lnTo>
                    <a:pt x="13811" y="34625"/>
                  </a:lnTo>
                  <a:lnTo>
                    <a:pt x="13909" y="34821"/>
                  </a:lnTo>
                  <a:lnTo>
                    <a:pt x="14027" y="35017"/>
                  </a:lnTo>
                  <a:lnTo>
                    <a:pt x="14145" y="35194"/>
                  </a:lnTo>
                  <a:lnTo>
                    <a:pt x="14263" y="35370"/>
                  </a:lnTo>
                  <a:lnTo>
                    <a:pt x="14400" y="35527"/>
                  </a:lnTo>
                  <a:lnTo>
                    <a:pt x="14537" y="35684"/>
                  </a:lnTo>
                  <a:lnTo>
                    <a:pt x="14714" y="35821"/>
                  </a:lnTo>
                  <a:lnTo>
                    <a:pt x="14871" y="35939"/>
                  </a:lnTo>
                  <a:lnTo>
                    <a:pt x="15067" y="36057"/>
                  </a:lnTo>
                  <a:lnTo>
                    <a:pt x="15243" y="36155"/>
                  </a:lnTo>
                  <a:lnTo>
                    <a:pt x="15459" y="36233"/>
                  </a:lnTo>
                  <a:lnTo>
                    <a:pt x="15675" y="36312"/>
                  </a:lnTo>
                  <a:lnTo>
                    <a:pt x="15930" y="36351"/>
                  </a:lnTo>
                  <a:lnTo>
                    <a:pt x="16165" y="36390"/>
                  </a:lnTo>
                  <a:lnTo>
                    <a:pt x="16381" y="36410"/>
                  </a:lnTo>
                  <a:lnTo>
                    <a:pt x="16577" y="36410"/>
                  </a:lnTo>
                  <a:lnTo>
                    <a:pt x="16754" y="36390"/>
                  </a:lnTo>
                  <a:lnTo>
                    <a:pt x="16931" y="36351"/>
                  </a:lnTo>
                  <a:lnTo>
                    <a:pt x="17107" y="36292"/>
                  </a:lnTo>
                  <a:lnTo>
                    <a:pt x="17264" y="36233"/>
                  </a:lnTo>
                  <a:lnTo>
                    <a:pt x="17421" y="36135"/>
                  </a:lnTo>
                  <a:lnTo>
                    <a:pt x="17558" y="36057"/>
                  </a:lnTo>
                  <a:lnTo>
                    <a:pt x="17696" y="35939"/>
                  </a:lnTo>
                  <a:lnTo>
                    <a:pt x="17833" y="35821"/>
                  </a:lnTo>
                  <a:lnTo>
                    <a:pt x="17951" y="35684"/>
                  </a:lnTo>
                  <a:lnTo>
                    <a:pt x="18068" y="35547"/>
                  </a:lnTo>
                  <a:lnTo>
                    <a:pt x="18264" y="35213"/>
                  </a:lnTo>
                  <a:lnTo>
                    <a:pt x="18461" y="34860"/>
                  </a:lnTo>
                  <a:lnTo>
                    <a:pt x="18618" y="34468"/>
                  </a:lnTo>
                  <a:lnTo>
                    <a:pt x="18775" y="34036"/>
                  </a:lnTo>
                  <a:lnTo>
                    <a:pt x="18912" y="33585"/>
                  </a:lnTo>
                  <a:lnTo>
                    <a:pt x="19030" y="33114"/>
                  </a:lnTo>
                  <a:lnTo>
                    <a:pt x="19245" y="32133"/>
                  </a:lnTo>
                  <a:lnTo>
                    <a:pt x="19422" y="31133"/>
                  </a:lnTo>
                  <a:lnTo>
                    <a:pt x="19598" y="30172"/>
                  </a:lnTo>
                  <a:lnTo>
                    <a:pt x="19795" y="29250"/>
                  </a:lnTo>
                  <a:lnTo>
                    <a:pt x="19912" y="28818"/>
                  </a:lnTo>
                  <a:lnTo>
                    <a:pt x="20030" y="28406"/>
                  </a:lnTo>
                  <a:lnTo>
                    <a:pt x="20167" y="28033"/>
                  </a:lnTo>
                  <a:lnTo>
                    <a:pt x="20305" y="27680"/>
                  </a:lnTo>
                  <a:lnTo>
                    <a:pt x="20481" y="27347"/>
                  </a:lnTo>
                  <a:lnTo>
                    <a:pt x="20658" y="27072"/>
                  </a:lnTo>
                  <a:lnTo>
                    <a:pt x="20874" y="26817"/>
                  </a:lnTo>
                  <a:lnTo>
                    <a:pt x="20972" y="26719"/>
                  </a:lnTo>
                  <a:lnTo>
                    <a:pt x="21109" y="26621"/>
                  </a:lnTo>
                  <a:lnTo>
                    <a:pt x="21227" y="26542"/>
                  </a:lnTo>
                  <a:lnTo>
                    <a:pt x="21364" y="26484"/>
                  </a:lnTo>
                  <a:lnTo>
                    <a:pt x="21501" y="26425"/>
                  </a:lnTo>
                  <a:lnTo>
                    <a:pt x="21658" y="26386"/>
                  </a:lnTo>
                  <a:lnTo>
                    <a:pt x="21815" y="26346"/>
                  </a:lnTo>
                  <a:lnTo>
                    <a:pt x="22149" y="26346"/>
                  </a:lnTo>
                  <a:lnTo>
                    <a:pt x="22325" y="26366"/>
                  </a:lnTo>
                  <a:lnTo>
                    <a:pt x="22718" y="26425"/>
                  </a:lnTo>
                  <a:lnTo>
                    <a:pt x="23051" y="26523"/>
                  </a:lnTo>
                  <a:lnTo>
                    <a:pt x="23365" y="26641"/>
                  </a:lnTo>
                  <a:lnTo>
                    <a:pt x="23620" y="26778"/>
                  </a:lnTo>
                  <a:lnTo>
                    <a:pt x="23855" y="26954"/>
                  </a:lnTo>
                  <a:lnTo>
                    <a:pt x="24052" y="27131"/>
                  </a:lnTo>
                  <a:lnTo>
                    <a:pt x="24208" y="27347"/>
                  </a:lnTo>
                  <a:lnTo>
                    <a:pt x="24365" y="27543"/>
                  </a:lnTo>
                  <a:lnTo>
                    <a:pt x="24483" y="27778"/>
                  </a:lnTo>
                  <a:lnTo>
                    <a:pt x="24581" y="28014"/>
                  </a:lnTo>
                  <a:lnTo>
                    <a:pt x="24660" y="28249"/>
                  </a:lnTo>
                  <a:lnTo>
                    <a:pt x="24718" y="28504"/>
                  </a:lnTo>
                  <a:lnTo>
                    <a:pt x="24817" y="28995"/>
                  </a:lnTo>
                  <a:lnTo>
                    <a:pt x="24875" y="29485"/>
                  </a:lnTo>
                  <a:lnTo>
                    <a:pt x="24934" y="29897"/>
                  </a:lnTo>
                  <a:lnTo>
                    <a:pt x="24993" y="30250"/>
                  </a:lnTo>
                  <a:lnTo>
                    <a:pt x="25091" y="30564"/>
                  </a:lnTo>
                  <a:lnTo>
                    <a:pt x="25130" y="30701"/>
                  </a:lnTo>
                  <a:lnTo>
                    <a:pt x="25189" y="30819"/>
                  </a:lnTo>
                  <a:lnTo>
                    <a:pt x="25268" y="30917"/>
                  </a:lnTo>
                  <a:lnTo>
                    <a:pt x="25346" y="30996"/>
                  </a:lnTo>
                  <a:lnTo>
                    <a:pt x="25444" y="31074"/>
                  </a:lnTo>
                  <a:lnTo>
                    <a:pt x="25562" y="31133"/>
                  </a:lnTo>
                  <a:lnTo>
                    <a:pt x="25680" y="31172"/>
                  </a:lnTo>
                  <a:lnTo>
                    <a:pt x="25817" y="31211"/>
                  </a:lnTo>
                  <a:lnTo>
                    <a:pt x="26170" y="31211"/>
                  </a:lnTo>
                  <a:lnTo>
                    <a:pt x="26366" y="31192"/>
                  </a:lnTo>
                  <a:lnTo>
                    <a:pt x="26543" y="31153"/>
                  </a:lnTo>
                  <a:lnTo>
                    <a:pt x="26700" y="31074"/>
                  </a:lnTo>
                  <a:lnTo>
                    <a:pt x="26837" y="30996"/>
                  </a:lnTo>
                  <a:lnTo>
                    <a:pt x="26974" y="30897"/>
                  </a:lnTo>
                  <a:lnTo>
                    <a:pt x="27092" y="30760"/>
                  </a:lnTo>
                  <a:lnTo>
                    <a:pt x="27190" y="30623"/>
                  </a:lnTo>
                  <a:lnTo>
                    <a:pt x="27288" y="30466"/>
                  </a:lnTo>
                  <a:lnTo>
                    <a:pt x="27367" y="30289"/>
                  </a:lnTo>
                  <a:lnTo>
                    <a:pt x="27445" y="30093"/>
                  </a:lnTo>
                  <a:lnTo>
                    <a:pt x="27583" y="29662"/>
                  </a:lnTo>
                  <a:lnTo>
                    <a:pt x="27700" y="29171"/>
                  </a:lnTo>
                  <a:lnTo>
                    <a:pt x="27798" y="28622"/>
                  </a:lnTo>
                  <a:lnTo>
                    <a:pt x="27896" y="28112"/>
                  </a:lnTo>
                  <a:lnTo>
                    <a:pt x="28014" y="27602"/>
                  </a:lnTo>
                  <a:lnTo>
                    <a:pt x="28073" y="27366"/>
                  </a:lnTo>
                  <a:lnTo>
                    <a:pt x="28151" y="27131"/>
                  </a:lnTo>
                  <a:lnTo>
                    <a:pt x="28250" y="26915"/>
                  </a:lnTo>
                  <a:lnTo>
                    <a:pt x="28348" y="26719"/>
                  </a:lnTo>
                  <a:lnTo>
                    <a:pt x="28485" y="26523"/>
                  </a:lnTo>
                  <a:lnTo>
                    <a:pt x="28622" y="26366"/>
                  </a:lnTo>
                  <a:lnTo>
                    <a:pt x="28779" y="26229"/>
                  </a:lnTo>
                  <a:lnTo>
                    <a:pt x="28956" y="26131"/>
                  </a:lnTo>
                  <a:lnTo>
                    <a:pt x="29172" y="26052"/>
                  </a:lnTo>
                  <a:lnTo>
                    <a:pt x="29407" y="26013"/>
                  </a:lnTo>
                  <a:lnTo>
                    <a:pt x="29662" y="25993"/>
                  </a:lnTo>
                  <a:lnTo>
                    <a:pt x="29956" y="26032"/>
                  </a:lnTo>
                  <a:lnTo>
                    <a:pt x="30211" y="26091"/>
                  </a:lnTo>
                  <a:lnTo>
                    <a:pt x="30427" y="26170"/>
                  </a:lnTo>
                  <a:lnTo>
                    <a:pt x="30643" y="26268"/>
                  </a:lnTo>
                  <a:lnTo>
                    <a:pt x="30839" y="26386"/>
                  </a:lnTo>
                  <a:lnTo>
                    <a:pt x="30996" y="26503"/>
                  </a:lnTo>
                  <a:lnTo>
                    <a:pt x="31153" y="26641"/>
                  </a:lnTo>
                  <a:lnTo>
                    <a:pt x="31290" y="26798"/>
                  </a:lnTo>
                  <a:lnTo>
                    <a:pt x="31408" y="26974"/>
                  </a:lnTo>
                  <a:lnTo>
                    <a:pt x="31526" y="27131"/>
                  </a:lnTo>
                  <a:lnTo>
                    <a:pt x="31624" y="27327"/>
                  </a:lnTo>
                  <a:lnTo>
                    <a:pt x="31800" y="27700"/>
                  </a:lnTo>
                  <a:lnTo>
                    <a:pt x="31938" y="28092"/>
                  </a:lnTo>
                  <a:lnTo>
                    <a:pt x="32075" y="28465"/>
                  </a:lnTo>
                  <a:lnTo>
                    <a:pt x="32193" y="28897"/>
                  </a:lnTo>
                  <a:lnTo>
                    <a:pt x="32350" y="29269"/>
                  </a:lnTo>
                  <a:lnTo>
                    <a:pt x="32428" y="29446"/>
                  </a:lnTo>
                  <a:lnTo>
                    <a:pt x="32506" y="29583"/>
                  </a:lnTo>
                  <a:lnTo>
                    <a:pt x="32605" y="29740"/>
                  </a:lnTo>
                  <a:lnTo>
                    <a:pt x="32703" y="29858"/>
                  </a:lnTo>
                  <a:lnTo>
                    <a:pt x="32840" y="29956"/>
                  </a:lnTo>
                  <a:lnTo>
                    <a:pt x="32977" y="30054"/>
                  </a:lnTo>
                  <a:lnTo>
                    <a:pt x="33115" y="30113"/>
                  </a:lnTo>
                  <a:lnTo>
                    <a:pt x="33291" y="30152"/>
                  </a:lnTo>
                  <a:lnTo>
                    <a:pt x="33487" y="30172"/>
                  </a:lnTo>
                  <a:lnTo>
                    <a:pt x="33703" y="30172"/>
                  </a:lnTo>
                  <a:lnTo>
                    <a:pt x="33939" y="30152"/>
                  </a:lnTo>
                  <a:lnTo>
                    <a:pt x="34213" y="30093"/>
                  </a:lnTo>
                  <a:lnTo>
                    <a:pt x="34507" y="29995"/>
                  </a:lnTo>
                  <a:lnTo>
                    <a:pt x="34743" y="29917"/>
                  </a:lnTo>
                  <a:lnTo>
                    <a:pt x="34959" y="29799"/>
                  </a:lnTo>
                  <a:lnTo>
                    <a:pt x="35116" y="29681"/>
                  </a:lnTo>
                  <a:lnTo>
                    <a:pt x="35272" y="29564"/>
                  </a:lnTo>
                  <a:lnTo>
                    <a:pt x="35371" y="29426"/>
                  </a:lnTo>
                  <a:lnTo>
                    <a:pt x="35469" y="29269"/>
                  </a:lnTo>
                  <a:lnTo>
                    <a:pt x="35528" y="29112"/>
                  </a:lnTo>
                  <a:lnTo>
                    <a:pt x="35567" y="28916"/>
                  </a:lnTo>
                  <a:lnTo>
                    <a:pt x="35586" y="28740"/>
                  </a:lnTo>
                  <a:lnTo>
                    <a:pt x="35586" y="28524"/>
                  </a:lnTo>
                  <a:lnTo>
                    <a:pt x="35567" y="28308"/>
                  </a:lnTo>
                  <a:lnTo>
                    <a:pt x="35508" y="27837"/>
                  </a:lnTo>
                  <a:lnTo>
                    <a:pt x="35429" y="27308"/>
                  </a:lnTo>
                  <a:lnTo>
                    <a:pt x="35371" y="26896"/>
                  </a:lnTo>
                  <a:lnTo>
                    <a:pt x="35292" y="26444"/>
                  </a:lnTo>
                  <a:lnTo>
                    <a:pt x="35253" y="25974"/>
                  </a:lnTo>
                  <a:lnTo>
                    <a:pt x="35233" y="25483"/>
                  </a:lnTo>
                  <a:lnTo>
                    <a:pt x="35253" y="24973"/>
                  </a:lnTo>
                  <a:lnTo>
                    <a:pt x="35292" y="24718"/>
                  </a:lnTo>
                  <a:lnTo>
                    <a:pt x="35331" y="24463"/>
                  </a:lnTo>
                  <a:lnTo>
                    <a:pt x="35390" y="24208"/>
                  </a:lnTo>
                  <a:lnTo>
                    <a:pt x="35469" y="23953"/>
                  </a:lnTo>
                  <a:lnTo>
                    <a:pt x="35567" y="23678"/>
                  </a:lnTo>
                  <a:lnTo>
                    <a:pt x="35665" y="23423"/>
                  </a:lnTo>
                  <a:lnTo>
                    <a:pt x="35841" y="23011"/>
                  </a:lnTo>
                  <a:lnTo>
                    <a:pt x="36057" y="22403"/>
                  </a:lnTo>
                  <a:lnTo>
                    <a:pt x="36312" y="21638"/>
                  </a:lnTo>
                  <a:lnTo>
                    <a:pt x="36567" y="20716"/>
                  </a:lnTo>
                  <a:lnTo>
                    <a:pt x="36842" y="19657"/>
                  </a:lnTo>
                  <a:lnTo>
                    <a:pt x="37077" y="18499"/>
                  </a:lnTo>
                  <a:lnTo>
                    <a:pt x="37195" y="17872"/>
                  </a:lnTo>
                  <a:lnTo>
                    <a:pt x="37313" y="17224"/>
                  </a:lnTo>
                  <a:lnTo>
                    <a:pt x="37411" y="16538"/>
                  </a:lnTo>
                  <a:lnTo>
                    <a:pt x="37489" y="15851"/>
                  </a:lnTo>
                  <a:lnTo>
                    <a:pt x="37568" y="15145"/>
                  </a:lnTo>
                  <a:lnTo>
                    <a:pt x="37627" y="14419"/>
                  </a:lnTo>
                  <a:lnTo>
                    <a:pt x="37666" y="13674"/>
                  </a:lnTo>
                  <a:lnTo>
                    <a:pt x="37685" y="12928"/>
                  </a:lnTo>
                  <a:lnTo>
                    <a:pt x="37685" y="12183"/>
                  </a:lnTo>
                  <a:lnTo>
                    <a:pt x="37666" y="11418"/>
                  </a:lnTo>
                  <a:lnTo>
                    <a:pt x="37627" y="10633"/>
                  </a:lnTo>
                  <a:lnTo>
                    <a:pt x="37568" y="9868"/>
                  </a:lnTo>
                  <a:lnTo>
                    <a:pt x="37470" y="9083"/>
                  </a:lnTo>
                  <a:lnTo>
                    <a:pt x="37352" y="8318"/>
                  </a:lnTo>
                  <a:lnTo>
                    <a:pt x="37195" y="7553"/>
                  </a:lnTo>
                  <a:lnTo>
                    <a:pt x="37018" y="6788"/>
                  </a:lnTo>
                  <a:lnTo>
                    <a:pt x="36803" y="6023"/>
                  </a:lnTo>
                  <a:lnTo>
                    <a:pt x="36548" y="5278"/>
                  </a:lnTo>
                  <a:lnTo>
                    <a:pt x="36273" y="4532"/>
                  </a:lnTo>
                  <a:lnTo>
                    <a:pt x="35939" y="3806"/>
                  </a:lnTo>
                  <a:lnTo>
                    <a:pt x="35626" y="3806"/>
                  </a:lnTo>
                  <a:lnTo>
                    <a:pt x="35331" y="3767"/>
                  </a:lnTo>
                  <a:lnTo>
                    <a:pt x="35017" y="3708"/>
                  </a:lnTo>
                  <a:lnTo>
                    <a:pt x="34704" y="3610"/>
                  </a:lnTo>
                  <a:lnTo>
                    <a:pt x="34409" y="3512"/>
                  </a:lnTo>
                  <a:lnTo>
                    <a:pt x="34095" y="3394"/>
                  </a:lnTo>
                  <a:lnTo>
                    <a:pt x="33801" y="3257"/>
                  </a:lnTo>
                  <a:lnTo>
                    <a:pt x="33507" y="3100"/>
                  </a:lnTo>
                  <a:lnTo>
                    <a:pt x="32918" y="2767"/>
                  </a:lnTo>
                  <a:lnTo>
                    <a:pt x="32330" y="2394"/>
                  </a:lnTo>
                  <a:lnTo>
                    <a:pt x="31781" y="2001"/>
                  </a:lnTo>
                  <a:lnTo>
                    <a:pt x="31251" y="1629"/>
                  </a:lnTo>
                  <a:lnTo>
                    <a:pt x="30604" y="1158"/>
                  </a:lnTo>
                  <a:lnTo>
                    <a:pt x="30290" y="942"/>
                  </a:lnTo>
                  <a:lnTo>
                    <a:pt x="29976" y="766"/>
                  </a:lnTo>
                  <a:lnTo>
                    <a:pt x="29701" y="609"/>
                  </a:lnTo>
                  <a:lnTo>
                    <a:pt x="29446" y="491"/>
                  </a:lnTo>
                  <a:lnTo>
                    <a:pt x="29211" y="412"/>
                  </a:lnTo>
                  <a:lnTo>
                    <a:pt x="29113" y="393"/>
                  </a:lnTo>
                  <a:lnTo>
                    <a:pt x="29015" y="373"/>
                  </a:lnTo>
                  <a:lnTo>
                    <a:pt x="28897" y="393"/>
                  </a:lnTo>
                  <a:lnTo>
                    <a:pt x="28799" y="412"/>
                  </a:lnTo>
                  <a:lnTo>
                    <a:pt x="28720" y="471"/>
                  </a:lnTo>
                  <a:lnTo>
                    <a:pt x="28642" y="569"/>
                  </a:lnTo>
                  <a:lnTo>
                    <a:pt x="28603" y="687"/>
                  </a:lnTo>
                  <a:lnTo>
                    <a:pt x="28544" y="824"/>
                  </a:lnTo>
                  <a:lnTo>
                    <a:pt x="28465" y="1236"/>
                  </a:lnTo>
                  <a:lnTo>
                    <a:pt x="28387" y="1570"/>
                  </a:lnTo>
                  <a:lnTo>
                    <a:pt x="28308" y="1923"/>
                  </a:lnTo>
                  <a:lnTo>
                    <a:pt x="28230" y="2100"/>
                  </a:lnTo>
                  <a:lnTo>
                    <a:pt x="28151" y="2276"/>
                  </a:lnTo>
                  <a:lnTo>
                    <a:pt x="28053" y="2433"/>
                  </a:lnTo>
                  <a:lnTo>
                    <a:pt x="27936" y="2610"/>
                  </a:lnTo>
                  <a:lnTo>
                    <a:pt x="27798" y="2767"/>
                  </a:lnTo>
                  <a:lnTo>
                    <a:pt x="27641" y="2904"/>
                  </a:lnTo>
                  <a:lnTo>
                    <a:pt x="27445" y="3041"/>
                  </a:lnTo>
                  <a:lnTo>
                    <a:pt x="27229" y="3159"/>
                  </a:lnTo>
                  <a:lnTo>
                    <a:pt x="26974" y="3257"/>
                  </a:lnTo>
                  <a:lnTo>
                    <a:pt x="26680" y="3335"/>
                  </a:lnTo>
                  <a:lnTo>
                    <a:pt x="26366" y="3375"/>
                  </a:lnTo>
                  <a:lnTo>
                    <a:pt x="25994" y="3414"/>
                  </a:lnTo>
                  <a:lnTo>
                    <a:pt x="25660" y="3414"/>
                  </a:lnTo>
                  <a:lnTo>
                    <a:pt x="25366" y="3394"/>
                  </a:lnTo>
                  <a:lnTo>
                    <a:pt x="25091" y="3355"/>
                  </a:lnTo>
                  <a:lnTo>
                    <a:pt x="24836" y="3296"/>
                  </a:lnTo>
                  <a:lnTo>
                    <a:pt x="24601" y="3218"/>
                  </a:lnTo>
                  <a:lnTo>
                    <a:pt x="24385" y="3139"/>
                  </a:lnTo>
                  <a:lnTo>
                    <a:pt x="24169" y="3022"/>
                  </a:lnTo>
                  <a:lnTo>
                    <a:pt x="23993" y="2904"/>
                  </a:lnTo>
                  <a:lnTo>
                    <a:pt x="23816" y="2786"/>
                  </a:lnTo>
                  <a:lnTo>
                    <a:pt x="23659" y="2649"/>
                  </a:lnTo>
                  <a:lnTo>
                    <a:pt x="23365" y="2355"/>
                  </a:lnTo>
                  <a:lnTo>
                    <a:pt x="23110" y="2021"/>
                  </a:lnTo>
                  <a:lnTo>
                    <a:pt x="22855" y="1688"/>
                  </a:lnTo>
                  <a:lnTo>
                    <a:pt x="22639" y="1413"/>
                  </a:lnTo>
                  <a:lnTo>
                    <a:pt x="22423" y="1138"/>
                  </a:lnTo>
                  <a:lnTo>
                    <a:pt x="22188" y="883"/>
                  </a:lnTo>
                  <a:lnTo>
                    <a:pt x="21933" y="648"/>
                  </a:lnTo>
                  <a:lnTo>
                    <a:pt x="21639" y="432"/>
                  </a:lnTo>
                  <a:lnTo>
                    <a:pt x="21482" y="334"/>
                  </a:lnTo>
                  <a:lnTo>
                    <a:pt x="21305" y="256"/>
                  </a:lnTo>
                  <a:lnTo>
                    <a:pt x="21129" y="177"/>
                  </a:lnTo>
                  <a:lnTo>
                    <a:pt x="20913" y="118"/>
                  </a:lnTo>
                  <a:lnTo>
                    <a:pt x="20717" y="59"/>
                  </a:lnTo>
                  <a:lnTo>
                    <a:pt x="20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1853975" y="1605430"/>
              <a:ext cx="1365460" cy="2315056"/>
            </a:xfrm>
            <a:custGeom>
              <a:avLst/>
              <a:gdLst/>
              <a:ahLst/>
              <a:cxnLst/>
              <a:rect l="l" t="t" r="r" b="b"/>
              <a:pathLst>
                <a:path w="38646" h="65522" extrusionOk="0">
                  <a:moveTo>
                    <a:pt x="21422" y="472"/>
                  </a:moveTo>
                  <a:lnTo>
                    <a:pt x="22521" y="491"/>
                  </a:lnTo>
                  <a:lnTo>
                    <a:pt x="23580" y="530"/>
                  </a:lnTo>
                  <a:lnTo>
                    <a:pt x="24600" y="609"/>
                  </a:lnTo>
                  <a:lnTo>
                    <a:pt x="25581" y="727"/>
                  </a:lnTo>
                  <a:lnTo>
                    <a:pt x="26503" y="864"/>
                  </a:lnTo>
                  <a:lnTo>
                    <a:pt x="27386" y="1041"/>
                  </a:lnTo>
                  <a:lnTo>
                    <a:pt x="28229" y="1217"/>
                  </a:lnTo>
                  <a:lnTo>
                    <a:pt x="29033" y="1433"/>
                  </a:lnTo>
                  <a:lnTo>
                    <a:pt x="29799" y="1668"/>
                  </a:lnTo>
                  <a:lnTo>
                    <a:pt x="30524" y="1943"/>
                  </a:lnTo>
                  <a:lnTo>
                    <a:pt x="31211" y="2198"/>
                  </a:lnTo>
                  <a:lnTo>
                    <a:pt x="31839" y="2492"/>
                  </a:lnTo>
                  <a:lnTo>
                    <a:pt x="32447" y="2786"/>
                  </a:lnTo>
                  <a:lnTo>
                    <a:pt x="33016" y="3100"/>
                  </a:lnTo>
                  <a:lnTo>
                    <a:pt x="33545" y="3434"/>
                  </a:lnTo>
                  <a:lnTo>
                    <a:pt x="34036" y="3748"/>
                  </a:lnTo>
                  <a:lnTo>
                    <a:pt x="34487" y="4081"/>
                  </a:lnTo>
                  <a:lnTo>
                    <a:pt x="34919" y="4434"/>
                  </a:lnTo>
                  <a:lnTo>
                    <a:pt x="35291" y="4768"/>
                  </a:lnTo>
                  <a:lnTo>
                    <a:pt x="35644" y="5101"/>
                  </a:lnTo>
                  <a:lnTo>
                    <a:pt x="35958" y="5435"/>
                  </a:lnTo>
                  <a:lnTo>
                    <a:pt x="36253" y="5768"/>
                  </a:lnTo>
                  <a:lnTo>
                    <a:pt x="36488" y="6082"/>
                  </a:lnTo>
                  <a:lnTo>
                    <a:pt x="36723" y="6396"/>
                  </a:lnTo>
                  <a:lnTo>
                    <a:pt x="36900" y="6690"/>
                  </a:lnTo>
                  <a:lnTo>
                    <a:pt x="37057" y="6984"/>
                  </a:lnTo>
                  <a:lnTo>
                    <a:pt x="37194" y="7259"/>
                  </a:lnTo>
                  <a:lnTo>
                    <a:pt x="37292" y="7514"/>
                  </a:lnTo>
                  <a:lnTo>
                    <a:pt x="37351" y="7750"/>
                  </a:lnTo>
                  <a:lnTo>
                    <a:pt x="37390" y="7985"/>
                  </a:lnTo>
                  <a:lnTo>
                    <a:pt x="37410" y="8122"/>
                  </a:lnTo>
                  <a:lnTo>
                    <a:pt x="37390" y="8279"/>
                  </a:lnTo>
                  <a:lnTo>
                    <a:pt x="37371" y="8436"/>
                  </a:lnTo>
                  <a:lnTo>
                    <a:pt x="37331" y="8573"/>
                  </a:lnTo>
                  <a:lnTo>
                    <a:pt x="37273" y="8691"/>
                  </a:lnTo>
                  <a:lnTo>
                    <a:pt x="37155" y="8809"/>
                  </a:lnTo>
                  <a:lnTo>
                    <a:pt x="37018" y="8887"/>
                  </a:lnTo>
                  <a:lnTo>
                    <a:pt x="36841" y="8946"/>
                  </a:lnTo>
                  <a:lnTo>
                    <a:pt x="36547" y="8985"/>
                  </a:lnTo>
                  <a:lnTo>
                    <a:pt x="36253" y="8985"/>
                  </a:lnTo>
                  <a:lnTo>
                    <a:pt x="35939" y="8946"/>
                  </a:lnTo>
                  <a:lnTo>
                    <a:pt x="35625" y="8887"/>
                  </a:lnTo>
                  <a:lnTo>
                    <a:pt x="35311" y="8789"/>
                  </a:lnTo>
                  <a:lnTo>
                    <a:pt x="34997" y="8691"/>
                  </a:lnTo>
                  <a:lnTo>
                    <a:pt x="34683" y="8554"/>
                  </a:lnTo>
                  <a:lnTo>
                    <a:pt x="34369" y="8417"/>
                  </a:lnTo>
                  <a:lnTo>
                    <a:pt x="34075" y="8240"/>
                  </a:lnTo>
                  <a:lnTo>
                    <a:pt x="33761" y="8063"/>
                  </a:lnTo>
                  <a:lnTo>
                    <a:pt x="33153" y="7691"/>
                  </a:lnTo>
                  <a:lnTo>
                    <a:pt x="32565" y="7279"/>
                  </a:lnTo>
                  <a:lnTo>
                    <a:pt x="32015" y="6886"/>
                  </a:lnTo>
                  <a:lnTo>
                    <a:pt x="31270" y="6357"/>
                  </a:lnTo>
                  <a:lnTo>
                    <a:pt x="30917" y="6121"/>
                  </a:lnTo>
                  <a:lnTo>
                    <a:pt x="30603" y="5925"/>
                  </a:lnTo>
                  <a:lnTo>
                    <a:pt x="30289" y="5768"/>
                  </a:lnTo>
                  <a:lnTo>
                    <a:pt x="30014" y="5651"/>
                  </a:lnTo>
                  <a:lnTo>
                    <a:pt x="29740" y="5572"/>
                  </a:lnTo>
                  <a:lnTo>
                    <a:pt x="29602" y="5552"/>
                  </a:lnTo>
                  <a:lnTo>
                    <a:pt x="29485" y="5533"/>
                  </a:lnTo>
                  <a:lnTo>
                    <a:pt x="29347" y="5552"/>
                  </a:lnTo>
                  <a:lnTo>
                    <a:pt x="29210" y="5572"/>
                  </a:lnTo>
                  <a:lnTo>
                    <a:pt x="29112" y="5611"/>
                  </a:lnTo>
                  <a:lnTo>
                    <a:pt x="29014" y="5651"/>
                  </a:lnTo>
                  <a:lnTo>
                    <a:pt x="28916" y="5709"/>
                  </a:lnTo>
                  <a:lnTo>
                    <a:pt x="28837" y="5788"/>
                  </a:lnTo>
                  <a:lnTo>
                    <a:pt x="28778" y="5866"/>
                  </a:lnTo>
                  <a:lnTo>
                    <a:pt x="28720" y="5945"/>
                  </a:lnTo>
                  <a:lnTo>
                    <a:pt x="28621" y="6141"/>
                  </a:lnTo>
                  <a:lnTo>
                    <a:pt x="28543" y="6357"/>
                  </a:lnTo>
                  <a:lnTo>
                    <a:pt x="28504" y="6573"/>
                  </a:lnTo>
                  <a:lnTo>
                    <a:pt x="28445" y="6788"/>
                  </a:lnTo>
                  <a:lnTo>
                    <a:pt x="28386" y="7102"/>
                  </a:lnTo>
                  <a:lnTo>
                    <a:pt x="28308" y="7416"/>
                  </a:lnTo>
                  <a:lnTo>
                    <a:pt x="28249" y="7573"/>
                  </a:lnTo>
                  <a:lnTo>
                    <a:pt x="28190" y="7710"/>
                  </a:lnTo>
                  <a:lnTo>
                    <a:pt x="28111" y="7848"/>
                  </a:lnTo>
                  <a:lnTo>
                    <a:pt x="28013" y="7985"/>
                  </a:lnTo>
                  <a:lnTo>
                    <a:pt x="27915" y="8103"/>
                  </a:lnTo>
                  <a:lnTo>
                    <a:pt x="27778" y="8201"/>
                  </a:lnTo>
                  <a:lnTo>
                    <a:pt x="27621" y="8299"/>
                  </a:lnTo>
                  <a:lnTo>
                    <a:pt x="27444" y="8397"/>
                  </a:lnTo>
                  <a:lnTo>
                    <a:pt x="27229" y="8456"/>
                  </a:lnTo>
                  <a:lnTo>
                    <a:pt x="27013" y="8515"/>
                  </a:lnTo>
                  <a:lnTo>
                    <a:pt x="26738" y="8554"/>
                  </a:lnTo>
                  <a:lnTo>
                    <a:pt x="26444" y="8573"/>
                  </a:lnTo>
                  <a:lnTo>
                    <a:pt x="26169" y="8573"/>
                  </a:lnTo>
                  <a:lnTo>
                    <a:pt x="25914" y="8554"/>
                  </a:lnTo>
                  <a:lnTo>
                    <a:pt x="25679" y="8534"/>
                  </a:lnTo>
                  <a:lnTo>
                    <a:pt x="25463" y="8475"/>
                  </a:lnTo>
                  <a:lnTo>
                    <a:pt x="25267" y="8417"/>
                  </a:lnTo>
                  <a:lnTo>
                    <a:pt x="25071" y="8338"/>
                  </a:lnTo>
                  <a:lnTo>
                    <a:pt x="24894" y="8260"/>
                  </a:lnTo>
                  <a:lnTo>
                    <a:pt x="24737" y="8162"/>
                  </a:lnTo>
                  <a:lnTo>
                    <a:pt x="24600" y="8044"/>
                  </a:lnTo>
                  <a:lnTo>
                    <a:pt x="24443" y="7926"/>
                  </a:lnTo>
                  <a:lnTo>
                    <a:pt x="24188" y="7651"/>
                  </a:lnTo>
                  <a:lnTo>
                    <a:pt x="23953" y="7357"/>
                  </a:lnTo>
                  <a:lnTo>
                    <a:pt x="23717" y="7063"/>
                  </a:lnTo>
                  <a:lnTo>
                    <a:pt x="23501" y="6769"/>
                  </a:lnTo>
                  <a:lnTo>
                    <a:pt x="23266" y="6474"/>
                  </a:lnTo>
                  <a:lnTo>
                    <a:pt x="22991" y="6180"/>
                  </a:lnTo>
                  <a:lnTo>
                    <a:pt x="22697" y="5925"/>
                  </a:lnTo>
                  <a:lnTo>
                    <a:pt x="22540" y="5788"/>
                  </a:lnTo>
                  <a:lnTo>
                    <a:pt x="22364" y="5670"/>
                  </a:lnTo>
                  <a:lnTo>
                    <a:pt x="22187" y="5572"/>
                  </a:lnTo>
                  <a:lnTo>
                    <a:pt x="21991" y="5474"/>
                  </a:lnTo>
                  <a:lnTo>
                    <a:pt x="21775" y="5376"/>
                  </a:lnTo>
                  <a:lnTo>
                    <a:pt x="21540" y="5297"/>
                  </a:lnTo>
                  <a:lnTo>
                    <a:pt x="21285" y="5239"/>
                  </a:lnTo>
                  <a:lnTo>
                    <a:pt x="21030" y="5180"/>
                  </a:lnTo>
                  <a:lnTo>
                    <a:pt x="20735" y="5160"/>
                  </a:lnTo>
                  <a:lnTo>
                    <a:pt x="20461" y="5160"/>
                  </a:lnTo>
                  <a:lnTo>
                    <a:pt x="20206" y="5219"/>
                  </a:lnTo>
                  <a:lnTo>
                    <a:pt x="19951" y="5317"/>
                  </a:lnTo>
                  <a:lnTo>
                    <a:pt x="19696" y="5435"/>
                  </a:lnTo>
                  <a:lnTo>
                    <a:pt x="19441" y="5592"/>
                  </a:lnTo>
                  <a:lnTo>
                    <a:pt x="19205" y="5788"/>
                  </a:lnTo>
                  <a:lnTo>
                    <a:pt x="18970" y="5984"/>
                  </a:lnTo>
                  <a:lnTo>
                    <a:pt x="18734" y="6219"/>
                  </a:lnTo>
                  <a:lnTo>
                    <a:pt x="18519" y="6474"/>
                  </a:lnTo>
                  <a:lnTo>
                    <a:pt x="18283" y="6749"/>
                  </a:lnTo>
                  <a:lnTo>
                    <a:pt x="18067" y="7043"/>
                  </a:lnTo>
                  <a:lnTo>
                    <a:pt x="17616" y="7651"/>
                  </a:lnTo>
                  <a:lnTo>
                    <a:pt x="17185" y="8299"/>
                  </a:lnTo>
                  <a:lnTo>
                    <a:pt x="16714" y="8966"/>
                  </a:lnTo>
                  <a:lnTo>
                    <a:pt x="16263" y="9594"/>
                  </a:lnTo>
                  <a:lnTo>
                    <a:pt x="16008" y="9907"/>
                  </a:lnTo>
                  <a:lnTo>
                    <a:pt x="15772" y="10202"/>
                  </a:lnTo>
                  <a:lnTo>
                    <a:pt x="15537" y="10476"/>
                  </a:lnTo>
                  <a:lnTo>
                    <a:pt x="15282" y="10731"/>
                  </a:lnTo>
                  <a:lnTo>
                    <a:pt x="15027" y="10967"/>
                  </a:lnTo>
                  <a:lnTo>
                    <a:pt x="14752" y="11163"/>
                  </a:lnTo>
                  <a:lnTo>
                    <a:pt x="14478" y="11339"/>
                  </a:lnTo>
                  <a:lnTo>
                    <a:pt x="14203" y="11477"/>
                  </a:lnTo>
                  <a:lnTo>
                    <a:pt x="13928" y="11575"/>
                  </a:lnTo>
                  <a:lnTo>
                    <a:pt x="13634" y="11634"/>
                  </a:lnTo>
                  <a:lnTo>
                    <a:pt x="13163" y="11634"/>
                  </a:lnTo>
                  <a:lnTo>
                    <a:pt x="13006" y="11614"/>
                  </a:lnTo>
                  <a:lnTo>
                    <a:pt x="12712" y="11555"/>
                  </a:lnTo>
                  <a:lnTo>
                    <a:pt x="12418" y="11477"/>
                  </a:lnTo>
                  <a:lnTo>
                    <a:pt x="12163" y="11379"/>
                  </a:lnTo>
                  <a:lnTo>
                    <a:pt x="11927" y="11281"/>
                  </a:lnTo>
                  <a:lnTo>
                    <a:pt x="11731" y="11163"/>
                  </a:lnTo>
                  <a:lnTo>
                    <a:pt x="11535" y="11026"/>
                  </a:lnTo>
                  <a:lnTo>
                    <a:pt x="11378" y="10888"/>
                  </a:lnTo>
                  <a:lnTo>
                    <a:pt x="11221" y="10731"/>
                  </a:lnTo>
                  <a:lnTo>
                    <a:pt x="11103" y="10574"/>
                  </a:lnTo>
                  <a:lnTo>
                    <a:pt x="10966" y="10417"/>
                  </a:lnTo>
                  <a:lnTo>
                    <a:pt x="10770" y="10064"/>
                  </a:lnTo>
                  <a:lnTo>
                    <a:pt x="10593" y="9711"/>
                  </a:lnTo>
                  <a:lnTo>
                    <a:pt x="10417" y="9319"/>
                  </a:lnTo>
                  <a:lnTo>
                    <a:pt x="10260" y="8985"/>
                  </a:lnTo>
                  <a:lnTo>
                    <a:pt x="10103" y="8632"/>
                  </a:lnTo>
                  <a:lnTo>
                    <a:pt x="9907" y="8299"/>
                  </a:lnTo>
                  <a:lnTo>
                    <a:pt x="9789" y="8142"/>
                  </a:lnTo>
                  <a:lnTo>
                    <a:pt x="9671" y="7985"/>
                  </a:lnTo>
                  <a:lnTo>
                    <a:pt x="9554" y="7848"/>
                  </a:lnTo>
                  <a:lnTo>
                    <a:pt x="9397" y="7710"/>
                  </a:lnTo>
                  <a:lnTo>
                    <a:pt x="9240" y="7593"/>
                  </a:lnTo>
                  <a:lnTo>
                    <a:pt x="9063" y="7475"/>
                  </a:lnTo>
                  <a:lnTo>
                    <a:pt x="8867" y="7357"/>
                  </a:lnTo>
                  <a:lnTo>
                    <a:pt x="8651" y="7259"/>
                  </a:lnTo>
                  <a:lnTo>
                    <a:pt x="8435" y="7181"/>
                  </a:lnTo>
                  <a:lnTo>
                    <a:pt x="8161" y="7122"/>
                  </a:lnTo>
                  <a:lnTo>
                    <a:pt x="7925" y="7083"/>
                  </a:lnTo>
                  <a:lnTo>
                    <a:pt x="7690" y="7063"/>
                  </a:lnTo>
                  <a:lnTo>
                    <a:pt x="7435" y="7083"/>
                  </a:lnTo>
                  <a:lnTo>
                    <a:pt x="7219" y="7122"/>
                  </a:lnTo>
                  <a:lnTo>
                    <a:pt x="6984" y="7181"/>
                  </a:lnTo>
                  <a:lnTo>
                    <a:pt x="6768" y="7259"/>
                  </a:lnTo>
                  <a:lnTo>
                    <a:pt x="6533" y="7377"/>
                  </a:lnTo>
                  <a:lnTo>
                    <a:pt x="6336" y="7495"/>
                  </a:lnTo>
                  <a:lnTo>
                    <a:pt x="6121" y="7632"/>
                  </a:lnTo>
                  <a:lnTo>
                    <a:pt x="5925" y="7789"/>
                  </a:lnTo>
                  <a:lnTo>
                    <a:pt x="5532" y="8122"/>
                  </a:lnTo>
                  <a:lnTo>
                    <a:pt x="5159" y="8495"/>
                  </a:lnTo>
                  <a:lnTo>
                    <a:pt x="4806" y="8887"/>
                  </a:lnTo>
                  <a:lnTo>
                    <a:pt x="4453" y="9280"/>
                  </a:lnTo>
                  <a:lnTo>
                    <a:pt x="4100" y="9692"/>
                  </a:lnTo>
                  <a:lnTo>
                    <a:pt x="3747" y="10064"/>
                  </a:lnTo>
                  <a:lnTo>
                    <a:pt x="3414" y="10417"/>
                  </a:lnTo>
                  <a:lnTo>
                    <a:pt x="3237" y="10555"/>
                  </a:lnTo>
                  <a:lnTo>
                    <a:pt x="3060" y="10692"/>
                  </a:lnTo>
                  <a:lnTo>
                    <a:pt x="2903" y="10790"/>
                  </a:lnTo>
                  <a:lnTo>
                    <a:pt x="2727" y="10888"/>
                  </a:lnTo>
                  <a:lnTo>
                    <a:pt x="2550" y="10967"/>
                  </a:lnTo>
                  <a:lnTo>
                    <a:pt x="2374" y="11006"/>
                  </a:lnTo>
                  <a:lnTo>
                    <a:pt x="2197" y="11026"/>
                  </a:lnTo>
                  <a:lnTo>
                    <a:pt x="2021" y="11006"/>
                  </a:lnTo>
                  <a:lnTo>
                    <a:pt x="1844" y="10967"/>
                  </a:lnTo>
                  <a:lnTo>
                    <a:pt x="1668" y="10908"/>
                  </a:lnTo>
                  <a:lnTo>
                    <a:pt x="1570" y="10849"/>
                  </a:lnTo>
                  <a:lnTo>
                    <a:pt x="1491" y="10790"/>
                  </a:lnTo>
                  <a:lnTo>
                    <a:pt x="1413" y="10731"/>
                  </a:lnTo>
                  <a:lnTo>
                    <a:pt x="1334" y="10653"/>
                  </a:lnTo>
                  <a:lnTo>
                    <a:pt x="1216" y="10457"/>
                  </a:lnTo>
                  <a:lnTo>
                    <a:pt x="1138" y="10241"/>
                  </a:lnTo>
                  <a:lnTo>
                    <a:pt x="1079" y="9986"/>
                  </a:lnTo>
                  <a:lnTo>
                    <a:pt x="1059" y="9711"/>
                  </a:lnTo>
                  <a:lnTo>
                    <a:pt x="1059" y="9417"/>
                  </a:lnTo>
                  <a:lnTo>
                    <a:pt x="1099" y="9103"/>
                  </a:lnTo>
                  <a:lnTo>
                    <a:pt x="1158" y="8848"/>
                  </a:lnTo>
                  <a:lnTo>
                    <a:pt x="1256" y="8554"/>
                  </a:lnTo>
                  <a:lnTo>
                    <a:pt x="1354" y="8279"/>
                  </a:lnTo>
                  <a:lnTo>
                    <a:pt x="1491" y="7985"/>
                  </a:lnTo>
                  <a:lnTo>
                    <a:pt x="1648" y="7671"/>
                  </a:lnTo>
                  <a:lnTo>
                    <a:pt x="1844" y="7377"/>
                  </a:lnTo>
                  <a:lnTo>
                    <a:pt x="2060" y="7063"/>
                  </a:lnTo>
                  <a:lnTo>
                    <a:pt x="2295" y="6729"/>
                  </a:lnTo>
                  <a:lnTo>
                    <a:pt x="2570" y="6416"/>
                  </a:lnTo>
                  <a:lnTo>
                    <a:pt x="2864" y="6082"/>
                  </a:lnTo>
                  <a:lnTo>
                    <a:pt x="3198" y="5749"/>
                  </a:lnTo>
                  <a:lnTo>
                    <a:pt x="3570" y="5435"/>
                  </a:lnTo>
                  <a:lnTo>
                    <a:pt x="3963" y="5101"/>
                  </a:lnTo>
                  <a:lnTo>
                    <a:pt x="4394" y="4787"/>
                  </a:lnTo>
                  <a:lnTo>
                    <a:pt x="4865" y="4454"/>
                  </a:lnTo>
                  <a:lnTo>
                    <a:pt x="5375" y="4140"/>
                  </a:lnTo>
                  <a:lnTo>
                    <a:pt x="5925" y="3826"/>
                  </a:lnTo>
                  <a:lnTo>
                    <a:pt x="6493" y="3512"/>
                  </a:lnTo>
                  <a:lnTo>
                    <a:pt x="7121" y="3218"/>
                  </a:lnTo>
                  <a:lnTo>
                    <a:pt x="7769" y="2943"/>
                  </a:lnTo>
                  <a:lnTo>
                    <a:pt x="8475" y="2649"/>
                  </a:lnTo>
                  <a:lnTo>
                    <a:pt x="9220" y="2394"/>
                  </a:lnTo>
                  <a:lnTo>
                    <a:pt x="9985" y="2139"/>
                  </a:lnTo>
                  <a:lnTo>
                    <a:pt x="10809" y="1884"/>
                  </a:lnTo>
                  <a:lnTo>
                    <a:pt x="11692" y="1668"/>
                  </a:lnTo>
                  <a:lnTo>
                    <a:pt x="12594" y="1452"/>
                  </a:lnTo>
                  <a:lnTo>
                    <a:pt x="13556" y="1256"/>
                  </a:lnTo>
                  <a:lnTo>
                    <a:pt x="14556" y="1080"/>
                  </a:lnTo>
                  <a:lnTo>
                    <a:pt x="15615" y="923"/>
                  </a:lnTo>
                  <a:lnTo>
                    <a:pt x="16714" y="785"/>
                  </a:lnTo>
                  <a:lnTo>
                    <a:pt x="17871" y="668"/>
                  </a:lnTo>
                  <a:lnTo>
                    <a:pt x="19068" y="570"/>
                  </a:lnTo>
                  <a:lnTo>
                    <a:pt x="20265" y="491"/>
                  </a:lnTo>
                  <a:lnTo>
                    <a:pt x="21422" y="472"/>
                  </a:lnTo>
                  <a:close/>
                  <a:moveTo>
                    <a:pt x="20951" y="5651"/>
                  </a:moveTo>
                  <a:lnTo>
                    <a:pt x="21187" y="5709"/>
                  </a:lnTo>
                  <a:lnTo>
                    <a:pt x="21383" y="5768"/>
                  </a:lnTo>
                  <a:lnTo>
                    <a:pt x="21599" y="5827"/>
                  </a:lnTo>
                  <a:lnTo>
                    <a:pt x="21775" y="5906"/>
                  </a:lnTo>
                  <a:lnTo>
                    <a:pt x="21952" y="5984"/>
                  </a:lnTo>
                  <a:lnTo>
                    <a:pt x="22109" y="6082"/>
                  </a:lnTo>
                  <a:lnTo>
                    <a:pt x="22403" y="6298"/>
                  </a:lnTo>
                  <a:lnTo>
                    <a:pt x="22658" y="6533"/>
                  </a:lnTo>
                  <a:lnTo>
                    <a:pt x="22893" y="6788"/>
                  </a:lnTo>
                  <a:lnTo>
                    <a:pt x="23109" y="7063"/>
                  </a:lnTo>
                  <a:lnTo>
                    <a:pt x="23325" y="7338"/>
                  </a:lnTo>
                  <a:lnTo>
                    <a:pt x="23580" y="7671"/>
                  </a:lnTo>
                  <a:lnTo>
                    <a:pt x="23835" y="8005"/>
                  </a:lnTo>
                  <a:lnTo>
                    <a:pt x="24129" y="8299"/>
                  </a:lnTo>
                  <a:lnTo>
                    <a:pt x="24286" y="8436"/>
                  </a:lnTo>
                  <a:lnTo>
                    <a:pt x="24463" y="8554"/>
                  </a:lnTo>
                  <a:lnTo>
                    <a:pt x="24639" y="8672"/>
                  </a:lnTo>
                  <a:lnTo>
                    <a:pt x="24855" y="8789"/>
                  </a:lnTo>
                  <a:lnTo>
                    <a:pt x="25071" y="8868"/>
                  </a:lnTo>
                  <a:lnTo>
                    <a:pt x="25306" y="8946"/>
                  </a:lnTo>
                  <a:lnTo>
                    <a:pt x="25561" y="9005"/>
                  </a:lnTo>
                  <a:lnTo>
                    <a:pt x="25836" y="9044"/>
                  </a:lnTo>
                  <a:lnTo>
                    <a:pt x="26130" y="9064"/>
                  </a:lnTo>
                  <a:lnTo>
                    <a:pt x="26464" y="9064"/>
                  </a:lnTo>
                  <a:lnTo>
                    <a:pt x="26836" y="9025"/>
                  </a:lnTo>
                  <a:lnTo>
                    <a:pt x="27150" y="8985"/>
                  </a:lnTo>
                  <a:lnTo>
                    <a:pt x="27444" y="8907"/>
                  </a:lnTo>
                  <a:lnTo>
                    <a:pt x="27699" y="8809"/>
                  </a:lnTo>
                  <a:lnTo>
                    <a:pt x="27915" y="8691"/>
                  </a:lnTo>
                  <a:lnTo>
                    <a:pt x="28111" y="8554"/>
                  </a:lnTo>
                  <a:lnTo>
                    <a:pt x="28268" y="8417"/>
                  </a:lnTo>
                  <a:lnTo>
                    <a:pt x="28406" y="8260"/>
                  </a:lnTo>
                  <a:lnTo>
                    <a:pt x="28523" y="8083"/>
                  </a:lnTo>
                  <a:lnTo>
                    <a:pt x="28621" y="7926"/>
                  </a:lnTo>
                  <a:lnTo>
                    <a:pt x="28700" y="7750"/>
                  </a:lnTo>
                  <a:lnTo>
                    <a:pt x="28778" y="7573"/>
                  </a:lnTo>
                  <a:lnTo>
                    <a:pt x="28857" y="7220"/>
                  </a:lnTo>
                  <a:lnTo>
                    <a:pt x="28935" y="6886"/>
                  </a:lnTo>
                  <a:lnTo>
                    <a:pt x="29014" y="6474"/>
                  </a:lnTo>
                  <a:lnTo>
                    <a:pt x="29073" y="6337"/>
                  </a:lnTo>
                  <a:lnTo>
                    <a:pt x="29112" y="6219"/>
                  </a:lnTo>
                  <a:lnTo>
                    <a:pt x="29190" y="6121"/>
                  </a:lnTo>
                  <a:lnTo>
                    <a:pt x="29269" y="6062"/>
                  </a:lnTo>
                  <a:lnTo>
                    <a:pt x="29367" y="6043"/>
                  </a:lnTo>
                  <a:lnTo>
                    <a:pt x="29485" y="6023"/>
                  </a:lnTo>
                  <a:lnTo>
                    <a:pt x="29583" y="6043"/>
                  </a:lnTo>
                  <a:lnTo>
                    <a:pt x="29681" y="6062"/>
                  </a:lnTo>
                  <a:lnTo>
                    <a:pt x="29916" y="6141"/>
                  </a:lnTo>
                  <a:lnTo>
                    <a:pt x="30171" y="6259"/>
                  </a:lnTo>
                  <a:lnTo>
                    <a:pt x="30446" y="6416"/>
                  </a:lnTo>
                  <a:lnTo>
                    <a:pt x="30760" y="6592"/>
                  </a:lnTo>
                  <a:lnTo>
                    <a:pt x="31074" y="6808"/>
                  </a:lnTo>
                  <a:lnTo>
                    <a:pt x="31721" y="7279"/>
                  </a:lnTo>
                  <a:lnTo>
                    <a:pt x="32251" y="7651"/>
                  </a:lnTo>
                  <a:lnTo>
                    <a:pt x="32800" y="8044"/>
                  </a:lnTo>
                  <a:lnTo>
                    <a:pt x="33388" y="8417"/>
                  </a:lnTo>
                  <a:lnTo>
                    <a:pt x="33977" y="8750"/>
                  </a:lnTo>
                  <a:lnTo>
                    <a:pt x="34271" y="8907"/>
                  </a:lnTo>
                  <a:lnTo>
                    <a:pt x="34565" y="9044"/>
                  </a:lnTo>
                  <a:lnTo>
                    <a:pt x="34879" y="9162"/>
                  </a:lnTo>
                  <a:lnTo>
                    <a:pt x="35174" y="9260"/>
                  </a:lnTo>
                  <a:lnTo>
                    <a:pt x="35487" y="9358"/>
                  </a:lnTo>
                  <a:lnTo>
                    <a:pt x="35801" y="9417"/>
                  </a:lnTo>
                  <a:lnTo>
                    <a:pt x="36096" y="9456"/>
                  </a:lnTo>
                  <a:lnTo>
                    <a:pt x="36409" y="9456"/>
                  </a:lnTo>
                  <a:lnTo>
                    <a:pt x="36743" y="10182"/>
                  </a:lnTo>
                  <a:lnTo>
                    <a:pt x="37018" y="10928"/>
                  </a:lnTo>
                  <a:lnTo>
                    <a:pt x="37273" y="11673"/>
                  </a:lnTo>
                  <a:lnTo>
                    <a:pt x="37488" y="12438"/>
                  </a:lnTo>
                  <a:lnTo>
                    <a:pt x="37665" y="13203"/>
                  </a:lnTo>
                  <a:lnTo>
                    <a:pt x="37822" y="13968"/>
                  </a:lnTo>
                  <a:lnTo>
                    <a:pt x="37940" y="14733"/>
                  </a:lnTo>
                  <a:lnTo>
                    <a:pt x="38038" y="15518"/>
                  </a:lnTo>
                  <a:lnTo>
                    <a:pt x="38097" y="16283"/>
                  </a:lnTo>
                  <a:lnTo>
                    <a:pt x="38136" y="17068"/>
                  </a:lnTo>
                  <a:lnTo>
                    <a:pt x="38155" y="17833"/>
                  </a:lnTo>
                  <a:lnTo>
                    <a:pt x="38155" y="18578"/>
                  </a:lnTo>
                  <a:lnTo>
                    <a:pt x="38136" y="19324"/>
                  </a:lnTo>
                  <a:lnTo>
                    <a:pt x="38097" y="20069"/>
                  </a:lnTo>
                  <a:lnTo>
                    <a:pt x="38038" y="20795"/>
                  </a:lnTo>
                  <a:lnTo>
                    <a:pt x="37959" y="21501"/>
                  </a:lnTo>
                  <a:lnTo>
                    <a:pt x="37881" y="22188"/>
                  </a:lnTo>
                  <a:lnTo>
                    <a:pt x="37783" y="22874"/>
                  </a:lnTo>
                  <a:lnTo>
                    <a:pt x="37665" y="23522"/>
                  </a:lnTo>
                  <a:lnTo>
                    <a:pt x="37547" y="24149"/>
                  </a:lnTo>
                  <a:lnTo>
                    <a:pt x="37312" y="25307"/>
                  </a:lnTo>
                  <a:lnTo>
                    <a:pt x="37037" y="26366"/>
                  </a:lnTo>
                  <a:lnTo>
                    <a:pt x="36782" y="27288"/>
                  </a:lnTo>
                  <a:lnTo>
                    <a:pt x="36527" y="28053"/>
                  </a:lnTo>
                  <a:lnTo>
                    <a:pt x="36311" y="28661"/>
                  </a:lnTo>
                  <a:lnTo>
                    <a:pt x="36135" y="29073"/>
                  </a:lnTo>
                  <a:lnTo>
                    <a:pt x="36037" y="29328"/>
                  </a:lnTo>
                  <a:lnTo>
                    <a:pt x="35939" y="29603"/>
                  </a:lnTo>
                  <a:lnTo>
                    <a:pt x="35860" y="29858"/>
                  </a:lnTo>
                  <a:lnTo>
                    <a:pt x="35801" y="30113"/>
                  </a:lnTo>
                  <a:lnTo>
                    <a:pt x="35762" y="30368"/>
                  </a:lnTo>
                  <a:lnTo>
                    <a:pt x="35723" y="30623"/>
                  </a:lnTo>
                  <a:lnTo>
                    <a:pt x="35703" y="31133"/>
                  </a:lnTo>
                  <a:lnTo>
                    <a:pt x="35723" y="31624"/>
                  </a:lnTo>
                  <a:lnTo>
                    <a:pt x="35762" y="32094"/>
                  </a:lnTo>
                  <a:lnTo>
                    <a:pt x="35841" y="32546"/>
                  </a:lnTo>
                  <a:lnTo>
                    <a:pt x="35899" y="32958"/>
                  </a:lnTo>
                  <a:lnTo>
                    <a:pt x="35978" y="33487"/>
                  </a:lnTo>
                  <a:lnTo>
                    <a:pt x="36037" y="33958"/>
                  </a:lnTo>
                  <a:lnTo>
                    <a:pt x="36056" y="34174"/>
                  </a:lnTo>
                  <a:lnTo>
                    <a:pt x="36056" y="34390"/>
                  </a:lnTo>
                  <a:lnTo>
                    <a:pt x="36037" y="34566"/>
                  </a:lnTo>
                  <a:lnTo>
                    <a:pt x="35998" y="34762"/>
                  </a:lnTo>
                  <a:lnTo>
                    <a:pt x="35939" y="34919"/>
                  </a:lnTo>
                  <a:lnTo>
                    <a:pt x="35841" y="35076"/>
                  </a:lnTo>
                  <a:lnTo>
                    <a:pt x="35742" y="35214"/>
                  </a:lnTo>
                  <a:lnTo>
                    <a:pt x="35586" y="35331"/>
                  </a:lnTo>
                  <a:lnTo>
                    <a:pt x="35429" y="35449"/>
                  </a:lnTo>
                  <a:lnTo>
                    <a:pt x="35213" y="35567"/>
                  </a:lnTo>
                  <a:lnTo>
                    <a:pt x="34977" y="35645"/>
                  </a:lnTo>
                  <a:lnTo>
                    <a:pt x="34683" y="35743"/>
                  </a:lnTo>
                  <a:lnTo>
                    <a:pt x="34409" y="35802"/>
                  </a:lnTo>
                  <a:lnTo>
                    <a:pt x="34173" y="35822"/>
                  </a:lnTo>
                  <a:lnTo>
                    <a:pt x="33957" y="35822"/>
                  </a:lnTo>
                  <a:lnTo>
                    <a:pt x="33761" y="35802"/>
                  </a:lnTo>
                  <a:lnTo>
                    <a:pt x="33585" y="35763"/>
                  </a:lnTo>
                  <a:lnTo>
                    <a:pt x="33447" y="35704"/>
                  </a:lnTo>
                  <a:lnTo>
                    <a:pt x="33310" y="35606"/>
                  </a:lnTo>
                  <a:lnTo>
                    <a:pt x="33173" y="35508"/>
                  </a:lnTo>
                  <a:lnTo>
                    <a:pt x="33075" y="35390"/>
                  </a:lnTo>
                  <a:lnTo>
                    <a:pt x="32976" y="35233"/>
                  </a:lnTo>
                  <a:lnTo>
                    <a:pt x="32898" y="35096"/>
                  </a:lnTo>
                  <a:lnTo>
                    <a:pt x="32820" y="34919"/>
                  </a:lnTo>
                  <a:lnTo>
                    <a:pt x="32663" y="34547"/>
                  </a:lnTo>
                  <a:lnTo>
                    <a:pt x="32545" y="34115"/>
                  </a:lnTo>
                  <a:lnTo>
                    <a:pt x="32408" y="33742"/>
                  </a:lnTo>
                  <a:lnTo>
                    <a:pt x="32270" y="33350"/>
                  </a:lnTo>
                  <a:lnTo>
                    <a:pt x="32094" y="32977"/>
                  </a:lnTo>
                  <a:lnTo>
                    <a:pt x="31996" y="32781"/>
                  </a:lnTo>
                  <a:lnTo>
                    <a:pt x="31878" y="32624"/>
                  </a:lnTo>
                  <a:lnTo>
                    <a:pt x="31760" y="32448"/>
                  </a:lnTo>
                  <a:lnTo>
                    <a:pt x="31623" y="32291"/>
                  </a:lnTo>
                  <a:lnTo>
                    <a:pt x="31466" y="32153"/>
                  </a:lnTo>
                  <a:lnTo>
                    <a:pt x="31309" y="32036"/>
                  </a:lnTo>
                  <a:lnTo>
                    <a:pt x="31113" y="31918"/>
                  </a:lnTo>
                  <a:lnTo>
                    <a:pt x="30897" y="31820"/>
                  </a:lnTo>
                  <a:lnTo>
                    <a:pt x="30681" y="31741"/>
                  </a:lnTo>
                  <a:lnTo>
                    <a:pt x="30426" y="31682"/>
                  </a:lnTo>
                  <a:lnTo>
                    <a:pt x="30132" y="31643"/>
                  </a:lnTo>
                  <a:lnTo>
                    <a:pt x="29877" y="31663"/>
                  </a:lnTo>
                  <a:lnTo>
                    <a:pt x="29642" y="31702"/>
                  </a:lnTo>
                  <a:lnTo>
                    <a:pt x="29426" y="31781"/>
                  </a:lnTo>
                  <a:lnTo>
                    <a:pt x="29249" y="31879"/>
                  </a:lnTo>
                  <a:lnTo>
                    <a:pt x="29092" y="32016"/>
                  </a:lnTo>
                  <a:lnTo>
                    <a:pt x="28955" y="32173"/>
                  </a:lnTo>
                  <a:lnTo>
                    <a:pt x="28818" y="32369"/>
                  </a:lnTo>
                  <a:lnTo>
                    <a:pt x="28720" y="32565"/>
                  </a:lnTo>
                  <a:lnTo>
                    <a:pt x="28621" y="32781"/>
                  </a:lnTo>
                  <a:lnTo>
                    <a:pt x="28543" y="33016"/>
                  </a:lnTo>
                  <a:lnTo>
                    <a:pt x="28484" y="33252"/>
                  </a:lnTo>
                  <a:lnTo>
                    <a:pt x="28366" y="33762"/>
                  </a:lnTo>
                  <a:lnTo>
                    <a:pt x="28268" y="34272"/>
                  </a:lnTo>
                  <a:lnTo>
                    <a:pt x="28170" y="34821"/>
                  </a:lnTo>
                  <a:lnTo>
                    <a:pt x="28053" y="35312"/>
                  </a:lnTo>
                  <a:lnTo>
                    <a:pt x="27915" y="35743"/>
                  </a:lnTo>
                  <a:lnTo>
                    <a:pt x="27837" y="35939"/>
                  </a:lnTo>
                  <a:lnTo>
                    <a:pt x="27758" y="36116"/>
                  </a:lnTo>
                  <a:lnTo>
                    <a:pt x="27660" y="36273"/>
                  </a:lnTo>
                  <a:lnTo>
                    <a:pt x="27562" y="36410"/>
                  </a:lnTo>
                  <a:lnTo>
                    <a:pt x="27444" y="36547"/>
                  </a:lnTo>
                  <a:lnTo>
                    <a:pt x="27307" y="36646"/>
                  </a:lnTo>
                  <a:lnTo>
                    <a:pt x="27170" y="36724"/>
                  </a:lnTo>
                  <a:lnTo>
                    <a:pt x="27013" y="36803"/>
                  </a:lnTo>
                  <a:lnTo>
                    <a:pt x="26836" y="36842"/>
                  </a:lnTo>
                  <a:lnTo>
                    <a:pt x="26640" y="36861"/>
                  </a:lnTo>
                  <a:lnTo>
                    <a:pt x="26287" y="36861"/>
                  </a:lnTo>
                  <a:lnTo>
                    <a:pt x="26150" y="36822"/>
                  </a:lnTo>
                  <a:lnTo>
                    <a:pt x="26032" y="36783"/>
                  </a:lnTo>
                  <a:lnTo>
                    <a:pt x="25914" y="36724"/>
                  </a:lnTo>
                  <a:lnTo>
                    <a:pt x="25816" y="36646"/>
                  </a:lnTo>
                  <a:lnTo>
                    <a:pt x="25738" y="36567"/>
                  </a:lnTo>
                  <a:lnTo>
                    <a:pt x="25659" y="36469"/>
                  </a:lnTo>
                  <a:lnTo>
                    <a:pt x="25600" y="36351"/>
                  </a:lnTo>
                  <a:lnTo>
                    <a:pt x="25561" y="36214"/>
                  </a:lnTo>
                  <a:lnTo>
                    <a:pt x="25463" y="35900"/>
                  </a:lnTo>
                  <a:lnTo>
                    <a:pt x="25404" y="35547"/>
                  </a:lnTo>
                  <a:lnTo>
                    <a:pt x="25345" y="35135"/>
                  </a:lnTo>
                  <a:lnTo>
                    <a:pt x="25287" y="34645"/>
                  </a:lnTo>
                  <a:lnTo>
                    <a:pt x="25188" y="34154"/>
                  </a:lnTo>
                  <a:lnTo>
                    <a:pt x="25130" y="33899"/>
                  </a:lnTo>
                  <a:lnTo>
                    <a:pt x="25051" y="33664"/>
                  </a:lnTo>
                  <a:lnTo>
                    <a:pt x="24953" y="33428"/>
                  </a:lnTo>
                  <a:lnTo>
                    <a:pt x="24835" y="33193"/>
                  </a:lnTo>
                  <a:lnTo>
                    <a:pt x="24678" y="32997"/>
                  </a:lnTo>
                  <a:lnTo>
                    <a:pt x="24522" y="32781"/>
                  </a:lnTo>
                  <a:lnTo>
                    <a:pt x="24325" y="32604"/>
                  </a:lnTo>
                  <a:lnTo>
                    <a:pt x="24090" y="32428"/>
                  </a:lnTo>
                  <a:lnTo>
                    <a:pt x="23835" y="32291"/>
                  </a:lnTo>
                  <a:lnTo>
                    <a:pt x="23521" y="32173"/>
                  </a:lnTo>
                  <a:lnTo>
                    <a:pt x="23188" y="32075"/>
                  </a:lnTo>
                  <a:lnTo>
                    <a:pt x="22795" y="32016"/>
                  </a:lnTo>
                  <a:lnTo>
                    <a:pt x="22619" y="31996"/>
                  </a:lnTo>
                  <a:lnTo>
                    <a:pt x="22285" y="31996"/>
                  </a:lnTo>
                  <a:lnTo>
                    <a:pt x="22128" y="32036"/>
                  </a:lnTo>
                  <a:lnTo>
                    <a:pt x="21971" y="32075"/>
                  </a:lnTo>
                  <a:lnTo>
                    <a:pt x="21834" y="32134"/>
                  </a:lnTo>
                  <a:lnTo>
                    <a:pt x="21697" y="32192"/>
                  </a:lnTo>
                  <a:lnTo>
                    <a:pt x="21579" y="32271"/>
                  </a:lnTo>
                  <a:lnTo>
                    <a:pt x="21442" y="32369"/>
                  </a:lnTo>
                  <a:lnTo>
                    <a:pt x="21344" y="32467"/>
                  </a:lnTo>
                  <a:lnTo>
                    <a:pt x="21128" y="32722"/>
                  </a:lnTo>
                  <a:lnTo>
                    <a:pt x="20951" y="32997"/>
                  </a:lnTo>
                  <a:lnTo>
                    <a:pt x="20775" y="33330"/>
                  </a:lnTo>
                  <a:lnTo>
                    <a:pt x="20637" y="33683"/>
                  </a:lnTo>
                  <a:lnTo>
                    <a:pt x="20500" y="34056"/>
                  </a:lnTo>
                  <a:lnTo>
                    <a:pt x="20382" y="34468"/>
                  </a:lnTo>
                  <a:lnTo>
                    <a:pt x="20265" y="34900"/>
                  </a:lnTo>
                  <a:lnTo>
                    <a:pt x="20068" y="35822"/>
                  </a:lnTo>
                  <a:lnTo>
                    <a:pt x="19892" y="36783"/>
                  </a:lnTo>
                  <a:lnTo>
                    <a:pt x="19715" y="37783"/>
                  </a:lnTo>
                  <a:lnTo>
                    <a:pt x="19500" y="38764"/>
                  </a:lnTo>
                  <a:lnTo>
                    <a:pt x="19382" y="39235"/>
                  </a:lnTo>
                  <a:lnTo>
                    <a:pt x="19245" y="39686"/>
                  </a:lnTo>
                  <a:lnTo>
                    <a:pt x="19088" y="40118"/>
                  </a:lnTo>
                  <a:lnTo>
                    <a:pt x="18931" y="40510"/>
                  </a:lnTo>
                  <a:lnTo>
                    <a:pt x="18734" y="40863"/>
                  </a:lnTo>
                  <a:lnTo>
                    <a:pt x="18538" y="41197"/>
                  </a:lnTo>
                  <a:lnTo>
                    <a:pt x="18421" y="41334"/>
                  </a:lnTo>
                  <a:lnTo>
                    <a:pt x="18303" y="41471"/>
                  </a:lnTo>
                  <a:lnTo>
                    <a:pt x="18166" y="41589"/>
                  </a:lnTo>
                  <a:lnTo>
                    <a:pt x="18028" y="41707"/>
                  </a:lnTo>
                  <a:lnTo>
                    <a:pt x="17891" y="41785"/>
                  </a:lnTo>
                  <a:lnTo>
                    <a:pt x="17734" y="41883"/>
                  </a:lnTo>
                  <a:lnTo>
                    <a:pt x="17577" y="41942"/>
                  </a:lnTo>
                  <a:lnTo>
                    <a:pt x="17401" y="42001"/>
                  </a:lnTo>
                  <a:lnTo>
                    <a:pt x="17224" y="42040"/>
                  </a:lnTo>
                  <a:lnTo>
                    <a:pt x="17047" y="42060"/>
                  </a:lnTo>
                  <a:lnTo>
                    <a:pt x="16851" y="42060"/>
                  </a:lnTo>
                  <a:lnTo>
                    <a:pt x="16635" y="42040"/>
                  </a:lnTo>
                  <a:lnTo>
                    <a:pt x="16400" y="42001"/>
                  </a:lnTo>
                  <a:lnTo>
                    <a:pt x="16145" y="41962"/>
                  </a:lnTo>
                  <a:lnTo>
                    <a:pt x="15929" y="41883"/>
                  </a:lnTo>
                  <a:lnTo>
                    <a:pt x="15713" y="41805"/>
                  </a:lnTo>
                  <a:lnTo>
                    <a:pt x="15537" y="41707"/>
                  </a:lnTo>
                  <a:lnTo>
                    <a:pt x="15341" y="41589"/>
                  </a:lnTo>
                  <a:lnTo>
                    <a:pt x="15184" y="41471"/>
                  </a:lnTo>
                  <a:lnTo>
                    <a:pt x="15007" y="41334"/>
                  </a:lnTo>
                  <a:lnTo>
                    <a:pt x="14870" y="41177"/>
                  </a:lnTo>
                  <a:lnTo>
                    <a:pt x="14733" y="41020"/>
                  </a:lnTo>
                  <a:lnTo>
                    <a:pt x="14615" y="40844"/>
                  </a:lnTo>
                  <a:lnTo>
                    <a:pt x="14497" y="40667"/>
                  </a:lnTo>
                  <a:lnTo>
                    <a:pt x="14379" y="40471"/>
                  </a:lnTo>
                  <a:lnTo>
                    <a:pt x="14281" y="40275"/>
                  </a:lnTo>
                  <a:lnTo>
                    <a:pt x="14124" y="39843"/>
                  </a:lnTo>
                  <a:lnTo>
                    <a:pt x="13987" y="39392"/>
                  </a:lnTo>
                  <a:lnTo>
                    <a:pt x="13869" y="38921"/>
                  </a:lnTo>
                  <a:lnTo>
                    <a:pt x="13791" y="38431"/>
                  </a:lnTo>
                  <a:lnTo>
                    <a:pt x="13712" y="37940"/>
                  </a:lnTo>
                  <a:lnTo>
                    <a:pt x="13654" y="37430"/>
                  </a:lnTo>
                  <a:lnTo>
                    <a:pt x="13614" y="36920"/>
                  </a:lnTo>
                  <a:lnTo>
                    <a:pt x="13556" y="35920"/>
                  </a:lnTo>
                  <a:lnTo>
                    <a:pt x="13497" y="34762"/>
                  </a:lnTo>
                  <a:lnTo>
                    <a:pt x="13438" y="34252"/>
                  </a:lnTo>
                  <a:lnTo>
                    <a:pt x="13359" y="33781"/>
                  </a:lnTo>
                  <a:lnTo>
                    <a:pt x="13301" y="33585"/>
                  </a:lnTo>
                  <a:lnTo>
                    <a:pt x="13242" y="33389"/>
                  </a:lnTo>
                  <a:lnTo>
                    <a:pt x="13183" y="33232"/>
                  </a:lnTo>
                  <a:lnTo>
                    <a:pt x="13104" y="33075"/>
                  </a:lnTo>
                  <a:lnTo>
                    <a:pt x="13006" y="32938"/>
                  </a:lnTo>
                  <a:lnTo>
                    <a:pt x="12908" y="32820"/>
                  </a:lnTo>
                  <a:lnTo>
                    <a:pt x="12790" y="32742"/>
                  </a:lnTo>
                  <a:lnTo>
                    <a:pt x="12653" y="32663"/>
                  </a:lnTo>
                  <a:lnTo>
                    <a:pt x="12457" y="32604"/>
                  </a:lnTo>
                  <a:lnTo>
                    <a:pt x="12280" y="32585"/>
                  </a:lnTo>
                  <a:lnTo>
                    <a:pt x="12143" y="32604"/>
                  </a:lnTo>
                  <a:lnTo>
                    <a:pt x="12025" y="32624"/>
                  </a:lnTo>
                  <a:lnTo>
                    <a:pt x="11908" y="32663"/>
                  </a:lnTo>
                  <a:lnTo>
                    <a:pt x="11790" y="32703"/>
                  </a:lnTo>
                  <a:lnTo>
                    <a:pt x="11535" y="32840"/>
                  </a:lnTo>
                  <a:lnTo>
                    <a:pt x="11300" y="33016"/>
                  </a:lnTo>
                  <a:lnTo>
                    <a:pt x="11045" y="33232"/>
                  </a:lnTo>
                  <a:lnTo>
                    <a:pt x="10790" y="33487"/>
                  </a:lnTo>
                  <a:lnTo>
                    <a:pt x="10279" y="34017"/>
                  </a:lnTo>
                  <a:lnTo>
                    <a:pt x="9848" y="34488"/>
                  </a:lnTo>
                  <a:lnTo>
                    <a:pt x="9397" y="34939"/>
                  </a:lnTo>
                  <a:lnTo>
                    <a:pt x="9161" y="35135"/>
                  </a:lnTo>
                  <a:lnTo>
                    <a:pt x="8926" y="35331"/>
                  </a:lnTo>
                  <a:lnTo>
                    <a:pt x="8671" y="35527"/>
                  </a:lnTo>
                  <a:lnTo>
                    <a:pt x="8416" y="35684"/>
                  </a:lnTo>
                  <a:lnTo>
                    <a:pt x="8161" y="35822"/>
                  </a:lnTo>
                  <a:lnTo>
                    <a:pt x="7886" y="35939"/>
                  </a:lnTo>
                  <a:lnTo>
                    <a:pt x="7592" y="36037"/>
                  </a:lnTo>
                  <a:lnTo>
                    <a:pt x="7317" y="36077"/>
                  </a:lnTo>
                  <a:lnTo>
                    <a:pt x="7003" y="36096"/>
                  </a:lnTo>
                  <a:lnTo>
                    <a:pt x="6690" y="36077"/>
                  </a:lnTo>
                  <a:lnTo>
                    <a:pt x="6356" y="36018"/>
                  </a:lnTo>
                  <a:lnTo>
                    <a:pt x="6023" y="35900"/>
                  </a:lnTo>
                  <a:lnTo>
                    <a:pt x="5728" y="35782"/>
                  </a:lnTo>
                  <a:lnTo>
                    <a:pt x="5493" y="35665"/>
                  </a:lnTo>
                  <a:lnTo>
                    <a:pt x="5277" y="35527"/>
                  </a:lnTo>
                  <a:lnTo>
                    <a:pt x="5120" y="35390"/>
                  </a:lnTo>
                  <a:lnTo>
                    <a:pt x="4983" y="35253"/>
                  </a:lnTo>
                  <a:lnTo>
                    <a:pt x="4865" y="35115"/>
                  </a:lnTo>
                  <a:lnTo>
                    <a:pt x="4806" y="34958"/>
                  </a:lnTo>
                  <a:lnTo>
                    <a:pt x="4747" y="34802"/>
                  </a:lnTo>
                  <a:lnTo>
                    <a:pt x="4728" y="34625"/>
                  </a:lnTo>
                  <a:lnTo>
                    <a:pt x="4728" y="34468"/>
                  </a:lnTo>
                  <a:lnTo>
                    <a:pt x="4728" y="34292"/>
                  </a:lnTo>
                  <a:lnTo>
                    <a:pt x="4767" y="34095"/>
                  </a:lnTo>
                  <a:lnTo>
                    <a:pt x="4865" y="33723"/>
                  </a:lnTo>
                  <a:lnTo>
                    <a:pt x="4983" y="33291"/>
                  </a:lnTo>
                  <a:lnTo>
                    <a:pt x="5101" y="32918"/>
                  </a:lnTo>
                  <a:lnTo>
                    <a:pt x="5199" y="32546"/>
                  </a:lnTo>
                  <a:lnTo>
                    <a:pt x="5277" y="32153"/>
                  </a:lnTo>
                  <a:lnTo>
                    <a:pt x="5297" y="31937"/>
                  </a:lnTo>
                  <a:lnTo>
                    <a:pt x="5297" y="31741"/>
                  </a:lnTo>
                  <a:lnTo>
                    <a:pt x="5297" y="31545"/>
                  </a:lnTo>
                  <a:lnTo>
                    <a:pt x="5258" y="31349"/>
                  </a:lnTo>
                  <a:lnTo>
                    <a:pt x="5218" y="31133"/>
                  </a:lnTo>
                  <a:lnTo>
                    <a:pt x="5159" y="30937"/>
                  </a:lnTo>
                  <a:lnTo>
                    <a:pt x="5081" y="30741"/>
                  </a:lnTo>
                  <a:lnTo>
                    <a:pt x="4963" y="30545"/>
                  </a:lnTo>
                  <a:lnTo>
                    <a:pt x="4826" y="30348"/>
                  </a:lnTo>
                  <a:lnTo>
                    <a:pt x="4649" y="30133"/>
                  </a:lnTo>
                  <a:lnTo>
                    <a:pt x="4336" y="29780"/>
                  </a:lnTo>
                  <a:lnTo>
                    <a:pt x="4002" y="29368"/>
                  </a:lnTo>
                  <a:lnTo>
                    <a:pt x="3708" y="28956"/>
                  </a:lnTo>
                  <a:lnTo>
                    <a:pt x="3414" y="28524"/>
                  </a:lnTo>
                  <a:lnTo>
                    <a:pt x="3119" y="28053"/>
                  </a:lnTo>
                  <a:lnTo>
                    <a:pt x="2845" y="27582"/>
                  </a:lnTo>
                  <a:lnTo>
                    <a:pt x="2570" y="27072"/>
                  </a:lnTo>
                  <a:lnTo>
                    <a:pt x="2335" y="26562"/>
                  </a:lnTo>
                  <a:lnTo>
                    <a:pt x="2099" y="26013"/>
                  </a:lnTo>
                  <a:lnTo>
                    <a:pt x="1864" y="25464"/>
                  </a:lnTo>
                  <a:lnTo>
                    <a:pt x="1668" y="24895"/>
                  </a:lnTo>
                  <a:lnTo>
                    <a:pt x="1471" y="24326"/>
                  </a:lnTo>
                  <a:lnTo>
                    <a:pt x="1295" y="23738"/>
                  </a:lnTo>
                  <a:lnTo>
                    <a:pt x="1118" y="23129"/>
                  </a:lnTo>
                  <a:lnTo>
                    <a:pt x="981" y="22521"/>
                  </a:lnTo>
                  <a:lnTo>
                    <a:pt x="844" y="21894"/>
                  </a:lnTo>
                  <a:lnTo>
                    <a:pt x="746" y="21246"/>
                  </a:lnTo>
                  <a:lnTo>
                    <a:pt x="648" y="20618"/>
                  </a:lnTo>
                  <a:lnTo>
                    <a:pt x="569" y="19971"/>
                  </a:lnTo>
                  <a:lnTo>
                    <a:pt x="530" y="19304"/>
                  </a:lnTo>
                  <a:lnTo>
                    <a:pt x="491" y="18657"/>
                  </a:lnTo>
                  <a:lnTo>
                    <a:pt x="471" y="17990"/>
                  </a:lnTo>
                  <a:lnTo>
                    <a:pt x="491" y="17323"/>
                  </a:lnTo>
                  <a:lnTo>
                    <a:pt x="510" y="16656"/>
                  </a:lnTo>
                  <a:lnTo>
                    <a:pt x="569" y="16008"/>
                  </a:lnTo>
                  <a:lnTo>
                    <a:pt x="648" y="15341"/>
                  </a:lnTo>
                  <a:lnTo>
                    <a:pt x="746" y="14674"/>
                  </a:lnTo>
                  <a:lnTo>
                    <a:pt x="863" y="14007"/>
                  </a:lnTo>
                  <a:lnTo>
                    <a:pt x="1020" y="13360"/>
                  </a:lnTo>
                  <a:lnTo>
                    <a:pt x="1197" y="12693"/>
                  </a:lnTo>
                  <a:lnTo>
                    <a:pt x="1393" y="12046"/>
                  </a:lnTo>
                  <a:lnTo>
                    <a:pt x="1628" y="11418"/>
                  </a:lnTo>
                  <a:lnTo>
                    <a:pt x="1844" y="11477"/>
                  </a:lnTo>
                  <a:lnTo>
                    <a:pt x="2080" y="11516"/>
                  </a:lnTo>
                  <a:lnTo>
                    <a:pt x="2295" y="11516"/>
                  </a:lnTo>
                  <a:lnTo>
                    <a:pt x="2511" y="11477"/>
                  </a:lnTo>
                  <a:lnTo>
                    <a:pt x="2727" y="11418"/>
                  </a:lnTo>
                  <a:lnTo>
                    <a:pt x="2923" y="11339"/>
                  </a:lnTo>
                  <a:lnTo>
                    <a:pt x="3119" y="11222"/>
                  </a:lnTo>
                  <a:lnTo>
                    <a:pt x="3335" y="11084"/>
                  </a:lnTo>
                  <a:lnTo>
                    <a:pt x="3531" y="10947"/>
                  </a:lnTo>
                  <a:lnTo>
                    <a:pt x="3708" y="10790"/>
                  </a:lnTo>
                  <a:lnTo>
                    <a:pt x="4100" y="10417"/>
                  </a:lnTo>
                  <a:lnTo>
                    <a:pt x="4453" y="10025"/>
                  </a:lnTo>
                  <a:lnTo>
                    <a:pt x="4826" y="9594"/>
                  </a:lnTo>
                  <a:lnTo>
                    <a:pt x="5199" y="9182"/>
                  </a:lnTo>
                  <a:lnTo>
                    <a:pt x="5571" y="8770"/>
                  </a:lnTo>
                  <a:lnTo>
                    <a:pt x="5944" y="8397"/>
                  </a:lnTo>
                  <a:lnTo>
                    <a:pt x="6140" y="8240"/>
                  </a:lnTo>
                  <a:lnTo>
                    <a:pt x="6336" y="8083"/>
                  </a:lnTo>
                  <a:lnTo>
                    <a:pt x="6533" y="7946"/>
                  </a:lnTo>
                  <a:lnTo>
                    <a:pt x="6748" y="7808"/>
                  </a:lnTo>
                  <a:lnTo>
                    <a:pt x="6945" y="7710"/>
                  </a:lnTo>
                  <a:lnTo>
                    <a:pt x="7160" y="7632"/>
                  </a:lnTo>
                  <a:lnTo>
                    <a:pt x="7376" y="7593"/>
                  </a:lnTo>
                  <a:lnTo>
                    <a:pt x="7612" y="7553"/>
                  </a:lnTo>
                  <a:lnTo>
                    <a:pt x="7827" y="7573"/>
                  </a:lnTo>
                  <a:lnTo>
                    <a:pt x="8063" y="7593"/>
                  </a:lnTo>
                  <a:lnTo>
                    <a:pt x="8279" y="7651"/>
                  </a:lnTo>
                  <a:lnTo>
                    <a:pt x="8475" y="7710"/>
                  </a:lnTo>
                  <a:lnTo>
                    <a:pt x="8651" y="7789"/>
                  </a:lnTo>
                  <a:lnTo>
                    <a:pt x="8808" y="7887"/>
                  </a:lnTo>
                  <a:lnTo>
                    <a:pt x="8965" y="7985"/>
                  </a:lnTo>
                  <a:lnTo>
                    <a:pt x="9083" y="8083"/>
                  </a:lnTo>
                  <a:lnTo>
                    <a:pt x="9201" y="8201"/>
                  </a:lnTo>
                  <a:lnTo>
                    <a:pt x="9318" y="8318"/>
                  </a:lnTo>
                  <a:lnTo>
                    <a:pt x="9514" y="8593"/>
                  </a:lnTo>
                  <a:lnTo>
                    <a:pt x="9671" y="8887"/>
                  </a:lnTo>
                  <a:lnTo>
                    <a:pt x="9828" y="9201"/>
                  </a:lnTo>
                  <a:lnTo>
                    <a:pt x="9966" y="9515"/>
                  </a:lnTo>
                  <a:lnTo>
                    <a:pt x="10142" y="9907"/>
                  </a:lnTo>
                  <a:lnTo>
                    <a:pt x="10338" y="10319"/>
                  </a:lnTo>
                  <a:lnTo>
                    <a:pt x="10456" y="10516"/>
                  </a:lnTo>
                  <a:lnTo>
                    <a:pt x="10574" y="10712"/>
                  </a:lnTo>
                  <a:lnTo>
                    <a:pt x="10711" y="10888"/>
                  </a:lnTo>
                  <a:lnTo>
                    <a:pt x="10868" y="11065"/>
                  </a:lnTo>
                  <a:lnTo>
                    <a:pt x="11045" y="11241"/>
                  </a:lnTo>
                  <a:lnTo>
                    <a:pt x="11241" y="11398"/>
                  </a:lnTo>
                  <a:lnTo>
                    <a:pt x="11457" y="11555"/>
                  </a:lnTo>
                  <a:lnTo>
                    <a:pt x="11692" y="11693"/>
                  </a:lnTo>
                  <a:lnTo>
                    <a:pt x="11947" y="11810"/>
                  </a:lnTo>
                  <a:lnTo>
                    <a:pt x="12241" y="11928"/>
                  </a:lnTo>
                  <a:lnTo>
                    <a:pt x="12575" y="12026"/>
                  </a:lnTo>
                  <a:lnTo>
                    <a:pt x="12928" y="12085"/>
                  </a:lnTo>
                  <a:lnTo>
                    <a:pt x="13163" y="12124"/>
                  </a:lnTo>
                  <a:lnTo>
                    <a:pt x="13379" y="12124"/>
                  </a:lnTo>
                  <a:lnTo>
                    <a:pt x="13712" y="12105"/>
                  </a:lnTo>
                  <a:lnTo>
                    <a:pt x="14026" y="12046"/>
                  </a:lnTo>
                  <a:lnTo>
                    <a:pt x="14321" y="11948"/>
                  </a:lnTo>
                  <a:lnTo>
                    <a:pt x="14615" y="11830"/>
                  </a:lnTo>
                  <a:lnTo>
                    <a:pt x="14890" y="11653"/>
                  </a:lnTo>
                  <a:lnTo>
                    <a:pt x="15164" y="11477"/>
                  </a:lnTo>
                  <a:lnTo>
                    <a:pt x="15439" y="11241"/>
                  </a:lnTo>
                  <a:lnTo>
                    <a:pt x="15694" y="11006"/>
                  </a:lnTo>
                  <a:lnTo>
                    <a:pt x="15949" y="10751"/>
                  </a:lnTo>
                  <a:lnTo>
                    <a:pt x="16184" y="10476"/>
                  </a:lnTo>
                  <a:lnTo>
                    <a:pt x="16439" y="10182"/>
                  </a:lnTo>
                  <a:lnTo>
                    <a:pt x="16675" y="9868"/>
                  </a:lnTo>
                  <a:lnTo>
                    <a:pt x="17126" y="9221"/>
                  </a:lnTo>
                  <a:lnTo>
                    <a:pt x="17577" y="8573"/>
                  </a:lnTo>
                  <a:lnTo>
                    <a:pt x="17989" y="7965"/>
                  </a:lnTo>
                  <a:lnTo>
                    <a:pt x="18401" y="7416"/>
                  </a:lnTo>
                  <a:lnTo>
                    <a:pt x="18793" y="6886"/>
                  </a:lnTo>
                  <a:lnTo>
                    <a:pt x="19009" y="6651"/>
                  </a:lnTo>
                  <a:lnTo>
                    <a:pt x="19205" y="6435"/>
                  </a:lnTo>
                  <a:lnTo>
                    <a:pt x="19421" y="6239"/>
                  </a:lnTo>
                  <a:lnTo>
                    <a:pt x="19637" y="6062"/>
                  </a:lnTo>
                  <a:lnTo>
                    <a:pt x="19833" y="5925"/>
                  </a:lnTo>
                  <a:lnTo>
                    <a:pt x="20049" y="5807"/>
                  </a:lnTo>
                  <a:lnTo>
                    <a:pt x="20265" y="5709"/>
                  </a:lnTo>
                  <a:lnTo>
                    <a:pt x="20500" y="5651"/>
                  </a:lnTo>
                  <a:close/>
                  <a:moveTo>
                    <a:pt x="30132" y="32134"/>
                  </a:moveTo>
                  <a:lnTo>
                    <a:pt x="30328" y="32173"/>
                  </a:lnTo>
                  <a:lnTo>
                    <a:pt x="30544" y="32212"/>
                  </a:lnTo>
                  <a:lnTo>
                    <a:pt x="30721" y="32271"/>
                  </a:lnTo>
                  <a:lnTo>
                    <a:pt x="30877" y="32349"/>
                  </a:lnTo>
                  <a:lnTo>
                    <a:pt x="31034" y="32448"/>
                  </a:lnTo>
                  <a:lnTo>
                    <a:pt x="31172" y="32546"/>
                  </a:lnTo>
                  <a:lnTo>
                    <a:pt x="31289" y="32663"/>
                  </a:lnTo>
                  <a:lnTo>
                    <a:pt x="31407" y="32781"/>
                  </a:lnTo>
                  <a:lnTo>
                    <a:pt x="31505" y="32918"/>
                  </a:lnTo>
                  <a:lnTo>
                    <a:pt x="31603" y="33075"/>
                  </a:lnTo>
                  <a:lnTo>
                    <a:pt x="31682" y="33232"/>
                  </a:lnTo>
                  <a:lnTo>
                    <a:pt x="31819" y="33566"/>
                  </a:lnTo>
                  <a:lnTo>
                    <a:pt x="31956" y="33899"/>
                  </a:lnTo>
                  <a:lnTo>
                    <a:pt x="32074" y="34272"/>
                  </a:lnTo>
                  <a:lnTo>
                    <a:pt x="32172" y="34586"/>
                  </a:lnTo>
                  <a:lnTo>
                    <a:pt x="32290" y="34919"/>
                  </a:lnTo>
                  <a:lnTo>
                    <a:pt x="32427" y="35214"/>
                  </a:lnTo>
                  <a:lnTo>
                    <a:pt x="32565" y="35508"/>
                  </a:lnTo>
                  <a:lnTo>
                    <a:pt x="32663" y="35645"/>
                  </a:lnTo>
                  <a:lnTo>
                    <a:pt x="32761" y="35763"/>
                  </a:lnTo>
                  <a:lnTo>
                    <a:pt x="32859" y="35881"/>
                  </a:lnTo>
                  <a:lnTo>
                    <a:pt x="32976" y="35979"/>
                  </a:lnTo>
                  <a:lnTo>
                    <a:pt x="33114" y="36077"/>
                  </a:lnTo>
                  <a:lnTo>
                    <a:pt x="33251" y="36155"/>
                  </a:lnTo>
                  <a:lnTo>
                    <a:pt x="33408" y="36214"/>
                  </a:lnTo>
                  <a:lnTo>
                    <a:pt x="33585" y="36273"/>
                  </a:lnTo>
                  <a:lnTo>
                    <a:pt x="33232" y="38078"/>
                  </a:lnTo>
                  <a:lnTo>
                    <a:pt x="32800" y="40079"/>
                  </a:lnTo>
                  <a:lnTo>
                    <a:pt x="32329" y="42256"/>
                  </a:lnTo>
                  <a:lnTo>
                    <a:pt x="31780" y="44551"/>
                  </a:lnTo>
                  <a:lnTo>
                    <a:pt x="31486" y="45728"/>
                  </a:lnTo>
                  <a:lnTo>
                    <a:pt x="31172" y="46925"/>
                  </a:lnTo>
                  <a:lnTo>
                    <a:pt x="30858" y="48122"/>
                  </a:lnTo>
                  <a:lnTo>
                    <a:pt x="30524" y="49318"/>
                  </a:lnTo>
                  <a:lnTo>
                    <a:pt x="30171" y="50515"/>
                  </a:lnTo>
                  <a:lnTo>
                    <a:pt x="29799" y="51712"/>
                  </a:lnTo>
                  <a:lnTo>
                    <a:pt x="29406" y="52869"/>
                  </a:lnTo>
                  <a:lnTo>
                    <a:pt x="29014" y="54026"/>
                  </a:lnTo>
                  <a:lnTo>
                    <a:pt x="28602" y="55145"/>
                  </a:lnTo>
                  <a:lnTo>
                    <a:pt x="28170" y="56243"/>
                  </a:lnTo>
                  <a:lnTo>
                    <a:pt x="27739" y="57283"/>
                  </a:lnTo>
                  <a:lnTo>
                    <a:pt x="27288" y="58303"/>
                  </a:lnTo>
                  <a:lnTo>
                    <a:pt x="26817" y="59264"/>
                  </a:lnTo>
                  <a:lnTo>
                    <a:pt x="26346" y="60166"/>
                  </a:lnTo>
                  <a:lnTo>
                    <a:pt x="25836" y="61010"/>
                  </a:lnTo>
                  <a:lnTo>
                    <a:pt x="25600" y="61422"/>
                  </a:lnTo>
                  <a:lnTo>
                    <a:pt x="25345" y="61795"/>
                  </a:lnTo>
                  <a:lnTo>
                    <a:pt x="25071" y="62167"/>
                  </a:lnTo>
                  <a:lnTo>
                    <a:pt x="24816" y="62521"/>
                  </a:lnTo>
                  <a:lnTo>
                    <a:pt x="24561" y="62834"/>
                  </a:lnTo>
                  <a:lnTo>
                    <a:pt x="24286" y="63148"/>
                  </a:lnTo>
                  <a:lnTo>
                    <a:pt x="24011" y="63423"/>
                  </a:lnTo>
                  <a:lnTo>
                    <a:pt x="23737" y="63698"/>
                  </a:lnTo>
                  <a:lnTo>
                    <a:pt x="23462" y="63933"/>
                  </a:lnTo>
                  <a:lnTo>
                    <a:pt x="23188" y="64168"/>
                  </a:lnTo>
                  <a:lnTo>
                    <a:pt x="22893" y="64365"/>
                  </a:lnTo>
                  <a:lnTo>
                    <a:pt x="22619" y="64541"/>
                  </a:lnTo>
                  <a:lnTo>
                    <a:pt x="22324" y="64678"/>
                  </a:lnTo>
                  <a:lnTo>
                    <a:pt x="22030" y="64796"/>
                  </a:lnTo>
                  <a:lnTo>
                    <a:pt x="21736" y="64894"/>
                  </a:lnTo>
                  <a:lnTo>
                    <a:pt x="21442" y="64973"/>
                  </a:lnTo>
                  <a:lnTo>
                    <a:pt x="21128" y="65012"/>
                  </a:lnTo>
                  <a:lnTo>
                    <a:pt x="20833" y="65032"/>
                  </a:lnTo>
                  <a:lnTo>
                    <a:pt x="20520" y="65012"/>
                  </a:lnTo>
                  <a:lnTo>
                    <a:pt x="20206" y="64973"/>
                  </a:lnTo>
                  <a:lnTo>
                    <a:pt x="19911" y="64894"/>
                  </a:lnTo>
                  <a:lnTo>
                    <a:pt x="19617" y="64796"/>
                  </a:lnTo>
                  <a:lnTo>
                    <a:pt x="19323" y="64678"/>
                  </a:lnTo>
                  <a:lnTo>
                    <a:pt x="19029" y="64521"/>
                  </a:lnTo>
                  <a:lnTo>
                    <a:pt x="18734" y="64365"/>
                  </a:lnTo>
                  <a:lnTo>
                    <a:pt x="18440" y="64149"/>
                  </a:lnTo>
                  <a:lnTo>
                    <a:pt x="18166" y="63933"/>
                  </a:lnTo>
                  <a:lnTo>
                    <a:pt x="17891" y="63698"/>
                  </a:lnTo>
                  <a:lnTo>
                    <a:pt x="17597" y="63423"/>
                  </a:lnTo>
                  <a:lnTo>
                    <a:pt x="17322" y="63129"/>
                  </a:lnTo>
                  <a:lnTo>
                    <a:pt x="17067" y="62834"/>
                  </a:lnTo>
                  <a:lnTo>
                    <a:pt x="16792" y="62501"/>
                  </a:lnTo>
                  <a:lnTo>
                    <a:pt x="16537" y="62148"/>
                  </a:lnTo>
                  <a:lnTo>
                    <a:pt x="16263" y="61795"/>
                  </a:lnTo>
                  <a:lnTo>
                    <a:pt x="16008" y="61402"/>
                  </a:lnTo>
                  <a:lnTo>
                    <a:pt x="15753" y="61010"/>
                  </a:lnTo>
                  <a:lnTo>
                    <a:pt x="15262" y="60147"/>
                  </a:lnTo>
                  <a:lnTo>
                    <a:pt x="14772" y="59244"/>
                  </a:lnTo>
                  <a:lnTo>
                    <a:pt x="14301" y="58283"/>
                  </a:lnTo>
                  <a:lnTo>
                    <a:pt x="13850" y="57263"/>
                  </a:lnTo>
                  <a:lnTo>
                    <a:pt x="13418" y="56204"/>
                  </a:lnTo>
                  <a:lnTo>
                    <a:pt x="12987" y="55125"/>
                  </a:lnTo>
                  <a:lnTo>
                    <a:pt x="12575" y="54007"/>
                  </a:lnTo>
                  <a:lnTo>
                    <a:pt x="12163" y="52849"/>
                  </a:lnTo>
                  <a:lnTo>
                    <a:pt x="11790" y="51672"/>
                  </a:lnTo>
                  <a:lnTo>
                    <a:pt x="11417" y="50495"/>
                  </a:lnTo>
                  <a:lnTo>
                    <a:pt x="11064" y="49299"/>
                  </a:lnTo>
                  <a:lnTo>
                    <a:pt x="10731" y="48122"/>
                  </a:lnTo>
                  <a:lnTo>
                    <a:pt x="10397" y="46925"/>
                  </a:lnTo>
                  <a:lnTo>
                    <a:pt x="10083" y="45748"/>
                  </a:lnTo>
                  <a:lnTo>
                    <a:pt x="9789" y="44571"/>
                  </a:lnTo>
                  <a:lnTo>
                    <a:pt x="9259" y="42295"/>
                  </a:lnTo>
                  <a:lnTo>
                    <a:pt x="8789" y="40157"/>
                  </a:lnTo>
                  <a:lnTo>
                    <a:pt x="8377" y="38176"/>
                  </a:lnTo>
                  <a:lnTo>
                    <a:pt x="8024" y="36410"/>
                  </a:lnTo>
                  <a:lnTo>
                    <a:pt x="8220" y="36332"/>
                  </a:lnTo>
                  <a:lnTo>
                    <a:pt x="8396" y="36253"/>
                  </a:lnTo>
                  <a:lnTo>
                    <a:pt x="8769" y="36037"/>
                  </a:lnTo>
                  <a:lnTo>
                    <a:pt x="9122" y="35802"/>
                  </a:lnTo>
                  <a:lnTo>
                    <a:pt x="9456" y="35547"/>
                  </a:lnTo>
                  <a:lnTo>
                    <a:pt x="9769" y="35253"/>
                  </a:lnTo>
                  <a:lnTo>
                    <a:pt x="10064" y="34958"/>
                  </a:lnTo>
                  <a:lnTo>
                    <a:pt x="10633" y="34350"/>
                  </a:lnTo>
                  <a:lnTo>
                    <a:pt x="11162" y="33801"/>
                  </a:lnTo>
                  <a:lnTo>
                    <a:pt x="11398" y="33566"/>
                  </a:lnTo>
                  <a:lnTo>
                    <a:pt x="11633" y="33370"/>
                  </a:lnTo>
                  <a:lnTo>
                    <a:pt x="11868" y="33213"/>
                  </a:lnTo>
                  <a:lnTo>
                    <a:pt x="11967" y="33173"/>
                  </a:lnTo>
                  <a:lnTo>
                    <a:pt x="12084" y="33114"/>
                  </a:lnTo>
                  <a:lnTo>
                    <a:pt x="12182" y="33095"/>
                  </a:lnTo>
                  <a:lnTo>
                    <a:pt x="12379" y="33095"/>
                  </a:lnTo>
                  <a:lnTo>
                    <a:pt x="12477" y="33114"/>
                  </a:lnTo>
                  <a:lnTo>
                    <a:pt x="12555" y="33173"/>
                  </a:lnTo>
                  <a:lnTo>
                    <a:pt x="12634" y="33252"/>
                  </a:lnTo>
                  <a:lnTo>
                    <a:pt x="12692" y="33350"/>
                  </a:lnTo>
                  <a:lnTo>
                    <a:pt x="12751" y="33468"/>
                  </a:lnTo>
                  <a:lnTo>
                    <a:pt x="12810" y="33605"/>
                  </a:lnTo>
                  <a:lnTo>
                    <a:pt x="12849" y="33762"/>
                  </a:lnTo>
                  <a:lnTo>
                    <a:pt x="12928" y="34115"/>
                  </a:lnTo>
                  <a:lnTo>
                    <a:pt x="12967" y="34527"/>
                  </a:lnTo>
                  <a:lnTo>
                    <a:pt x="13006" y="34978"/>
                  </a:lnTo>
                  <a:lnTo>
                    <a:pt x="13085" y="35959"/>
                  </a:lnTo>
                  <a:lnTo>
                    <a:pt x="13144" y="36979"/>
                  </a:lnTo>
                  <a:lnTo>
                    <a:pt x="13183" y="37509"/>
                  </a:lnTo>
                  <a:lnTo>
                    <a:pt x="13242" y="38038"/>
                  </a:lnTo>
                  <a:lnTo>
                    <a:pt x="13320" y="38588"/>
                  </a:lnTo>
                  <a:lnTo>
                    <a:pt x="13418" y="39098"/>
                  </a:lnTo>
                  <a:lnTo>
                    <a:pt x="13536" y="39608"/>
                  </a:lnTo>
                  <a:lnTo>
                    <a:pt x="13693" y="40098"/>
                  </a:lnTo>
                  <a:lnTo>
                    <a:pt x="13791" y="40334"/>
                  </a:lnTo>
                  <a:lnTo>
                    <a:pt x="13889" y="40569"/>
                  </a:lnTo>
                  <a:lnTo>
                    <a:pt x="14007" y="40785"/>
                  </a:lnTo>
                  <a:lnTo>
                    <a:pt x="14124" y="41001"/>
                  </a:lnTo>
                  <a:lnTo>
                    <a:pt x="14262" y="41197"/>
                  </a:lnTo>
                  <a:lnTo>
                    <a:pt x="14399" y="41393"/>
                  </a:lnTo>
                  <a:lnTo>
                    <a:pt x="14556" y="41569"/>
                  </a:lnTo>
                  <a:lnTo>
                    <a:pt x="14733" y="41726"/>
                  </a:lnTo>
                  <a:lnTo>
                    <a:pt x="14909" y="41883"/>
                  </a:lnTo>
                  <a:lnTo>
                    <a:pt x="15105" y="42021"/>
                  </a:lnTo>
                  <a:lnTo>
                    <a:pt x="15301" y="42158"/>
                  </a:lnTo>
                  <a:lnTo>
                    <a:pt x="15537" y="42256"/>
                  </a:lnTo>
                  <a:lnTo>
                    <a:pt x="15772" y="42354"/>
                  </a:lnTo>
                  <a:lnTo>
                    <a:pt x="16027" y="42433"/>
                  </a:lnTo>
                  <a:lnTo>
                    <a:pt x="16302" y="42491"/>
                  </a:lnTo>
                  <a:lnTo>
                    <a:pt x="16596" y="42531"/>
                  </a:lnTo>
                  <a:lnTo>
                    <a:pt x="16910" y="42550"/>
                  </a:lnTo>
                  <a:lnTo>
                    <a:pt x="17145" y="42531"/>
                  </a:lnTo>
                  <a:lnTo>
                    <a:pt x="17361" y="42511"/>
                  </a:lnTo>
                  <a:lnTo>
                    <a:pt x="17557" y="42472"/>
                  </a:lnTo>
                  <a:lnTo>
                    <a:pt x="17734" y="42413"/>
                  </a:lnTo>
                  <a:lnTo>
                    <a:pt x="17930" y="42335"/>
                  </a:lnTo>
                  <a:lnTo>
                    <a:pt x="18087" y="42256"/>
                  </a:lnTo>
                  <a:lnTo>
                    <a:pt x="18264" y="42158"/>
                  </a:lnTo>
                  <a:lnTo>
                    <a:pt x="18421" y="42040"/>
                  </a:lnTo>
                  <a:lnTo>
                    <a:pt x="18558" y="41903"/>
                  </a:lnTo>
                  <a:lnTo>
                    <a:pt x="18695" y="41766"/>
                  </a:lnTo>
                  <a:lnTo>
                    <a:pt x="18833" y="41609"/>
                  </a:lnTo>
                  <a:lnTo>
                    <a:pt x="18950" y="41452"/>
                  </a:lnTo>
                  <a:lnTo>
                    <a:pt x="19186" y="41099"/>
                  </a:lnTo>
                  <a:lnTo>
                    <a:pt x="19382" y="40706"/>
                  </a:lnTo>
                  <a:lnTo>
                    <a:pt x="19558" y="40275"/>
                  </a:lnTo>
                  <a:lnTo>
                    <a:pt x="19715" y="39843"/>
                  </a:lnTo>
                  <a:lnTo>
                    <a:pt x="19853" y="39372"/>
                  </a:lnTo>
                  <a:lnTo>
                    <a:pt x="19970" y="38882"/>
                  </a:lnTo>
                  <a:lnTo>
                    <a:pt x="20088" y="38372"/>
                  </a:lnTo>
                  <a:lnTo>
                    <a:pt x="20186" y="37881"/>
                  </a:lnTo>
                  <a:lnTo>
                    <a:pt x="20382" y="36861"/>
                  </a:lnTo>
                  <a:lnTo>
                    <a:pt x="20539" y="35998"/>
                  </a:lnTo>
                  <a:lnTo>
                    <a:pt x="20716" y="35155"/>
                  </a:lnTo>
                  <a:lnTo>
                    <a:pt x="20814" y="34762"/>
                  </a:lnTo>
                  <a:lnTo>
                    <a:pt x="20912" y="34390"/>
                  </a:lnTo>
                  <a:lnTo>
                    <a:pt x="21030" y="34036"/>
                  </a:lnTo>
                  <a:lnTo>
                    <a:pt x="21147" y="33723"/>
                  </a:lnTo>
                  <a:lnTo>
                    <a:pt x="21285" y="33428"/>
                  </a:lnTo>
                  <a:lnTo>
                    <a:pt x="21442" y="33173"/>
                  </a:lnTo>
                  <a:lnTo>
                    <a:pt x="21599" y="32938"/>
                  </a:lnTo>
                  <a:lnTo>
                    <a:pt x="21775" y="32761"/>
                  </a:lnTo>
                  <a:lnTo>
                    <a:pt x="21893" y="32683"/>
                  </a:lnTo>
                  <a:lnTo>
                    <a:pt x="21991" y="32624"/>
                  </a:lnTo>
                  <a:lnTo>
                    <a:pt x="22109" y="32565"/>
                  </a:lnTo>
                  <a:lnTo>
                    <a:pt x="22207" y="32526"/>
                  </a:lnTo>
                  <a:lnTo>
                    <a:pt x="22344" y="32506"/>
                  </a:lnTo>
                  <a:lnTo>
                    <a:pt x="22462" y="32487"/>
                  </a:lnTo>
                  <a:lnTo>
                    <a:pt x="22736" y="32487"/>
                  </a:lnTo>
                  <a:lnTo>
                    <a:pt x="23050" y="32546"/>
                  </a:lnTo>
                  <a:lnTo>
                    <a:pt x="23344" y="32624"/>
                  </a:lnTo>
                  <a:lnTo>
                    <a:pt x="23580" y="32722"/>
                  </a:lnTo>
                  <a:lnTo>
                    <a:pt x="23815" y="32840"/>
                  </a:lnTo>
                  <a:lnTo>
                    <a:pt x="23992" y="32977"/>
                  </a:lnTo>
                  <a:lnTo>
                    <a:pt x="24168" y="33134"/>
                  </a:lnTo>
                  <a:lnTo>
                    <a:pt x="24306" y="33291"/>
                  </a:lnTo>
                  <a:lnTo>
                    <a:pt x="24423" y="33468"/>
                  </a:lnTo>
                  <a:lnTo>
                    <a:pt x="24522" y="33664"/>
                  </a:lnTo>
                  <a:lnTo>
                    <a:pt x="24600" y="33860"/>
                  </a:lnTo>
                  <a:lnTo>
                    <a:pt x="24659" y="34076"/>
                  </a:lnTo>
                  <a:lnTo>
                    <a:pt x="24718" y="34292"/>
                  </a:lnTo>
                  <a:lnTo>
                    <a:pt x="24796" y="34743"/>
                  </a:lnTo>
                  <a:lnTo>
                    <a:pt x="24855" y="35194"/>
                  </a:lnTo>
                  <a:lnTo>
                    <a:pt x="24914" y="35586"/>
                  </a:lnTo>
                  <a:lnTo>
                    <a:pt x="24992" y="35979"/>
                  </a:lnTo>
                  <a:lnTo>
                    <a:pt x="25051" y="36175"/>
                  </a:lnTo>
                  <a:lnTo>
                    <a:pt x="25090" y="36371"/>
                  </a:lnTo>
                  <a:lnTo>
                    <a:pt x="25169" y="36528"/>
                  </a:lnTo>
                  <a:lnTo>
                    <a:pt x="25247" y="36704"/>
                  </a:lnTo>
                  <a:lnTo>
                    <a:pt x="25345" y="36842"/>
                  </a:lnTo>
                  <a:lnTo>
                    <a:pt x="25483" y="36979"/>
                  </a:lnTo>
                  <a:lnTo>
                    <a:pt x="25620" y="37097"/>
                  </a:lnTo>
                  <a:lnTo>
                    <a:pt x="25777" y="37195"/>
                  </a:lnTo>
                  <a:lnTo>
                    <a:pt x="25954" y="37273"/>
                  </a:lnTo>
                  <a:lnTo>
                    <a:pt x="26169" y="37332"/>
                  </a:lnTo>
                  <a:lnTo>
                    <a:pt x="26405" y="37352"/>
                  </a:lnTo>
                  <a:lnTo>
                    <a:pt x="26660" y="37352"/>
                  </a:lnTo>
                  <a:lnTo>
                    <a:pt x="26934" y="37313"/>
                  </a:lnTo>
                  <a:lnTo>
                    <a:pt x="27189" y="37254"/>
                  </a:lnTo>
                  <a:lnTo>
                    <a:pt x="27405" y="37156"/>
                  </a:lnTo>
                  <a:lnTo>
                    <a:pt x="27621" y="37038"/>
                  </a:lnTo>
                  <a:lnTo>
                    <a:pt x="27798" y="36881"/>
                  </a:lnTo>
                  <a:lnTo>
                    <a:pt x="27935" y="36724"/>
                  </a:lnTo>
                  <a:lnTo>
                    <a:pt x="28072" y="36528"/>
                  </a:lnTo>
                  <a:lnTo>
                    <a:pt x="28190" y="36332"/>
                  </a:lnTo>
                  <a:lnTo>
                    <a:pt x="28308" y="36116"/>
                  </a:lnTo>
                  <a:lnTo>
                    <a:pt x="28386" y="35881"/>
                  </a:lnTo>
                  <a:lnTo>
                    <a:pt x="28465" y="35645"/>
                  </a:lnTo>
                  <a:lnTo>
                    <a:pt x="28543" y="35390"/>
                  </a:lnTo>
                  <a:lnTo>
                    <a:pt x="28641" y="34880"/>
                  </a:lnTo>
                  <a:lnTo>
                    <a:pt x="28739" y="34350"/>
                  </a:lnTo>
                  <a:lnTo>
                    <a:pt x="28857" y="33840"/>
                  </a:lnTo>
                  <a:lnTo>
                    <a:pt x="28955" y="33370"/>
                  </a:lnTo>
                  <a:lnTo>
                    <a:pt x="29073" y="32958"/>
                  </a:lnTo>
                  <a:lnTo>
                    <a:pt x="29151" y="32781"/>
                  </a:lnTo>
                  <a:lnTo>
                    <a:pt x="29230" y="32624"/>
                  </a:lnTo>
                  <a:lnTo>
                    <a:pt x="29328" y="32506"/>
                  </a:lnTo>
                  <a:lnTo>
                    <a:pt x="29426" y="32389"/>
                  </a:lnTo>
                  <a:lnTo>
                    <a:pt x="29543" y="32291"/>
                  </a:lnTo>
                  <a:lnTo>
                    <a:pt x="29661" y="32212"/>
                  </a:lnTo>
                  <a:lnTo>
                    <a:pt x="29799" y="32173"/>
                  </a:lnTo>
                  <a:lnTo>
                    <a:pt x="29955" y="32153"/>
                  </a:lnTo>
                  <a:lnTo>
                    <a:pt x="30132" y="32134"/>
                  </a:lnTo>
                  <a:close/>
                  <a:moveTo>
                    <a:pt x="21285" y="1"/>
                  </a:moveTo>
                  <a:lnTo>
                    <a:pt x="20167" y="20"/>
                  </a:lnTo>
                  <a:lnTo>
                    <a:pt x="19029" y="79"/>
                  </a:lnTo>
                  <a:lnTo>
                    <a:pt x="17793" y="177"/>
                  </a:lnTo>
                  <a:lnTo>
                    <a:pt x="16616" y="295"/>
                  </a:lnTo>
                  <a:lnTo>
                    <a:pt x="15498" y="432"/>
                  </a:lnTo>
                  <a:lnTo>
                    <a:pt x="14419" y="609"/>
                  </a:lnTo>
                  <a:lnTo>
                    <a:pt x="13399" y="785"/>
                  </a:lnTo>
                  <a:lnTo>
                    <a:pt x="12418" y="1001"/>
                  </a:lnTo>
                  <a:lnTo>
                    <a:pt x="11476" y="1217"/>
                  </a:lnTo>
                  <a:lnTo>
                    <a:pt x="10593" y="1452"/>
                  </a:lnTo>
                  <a:lnTo>
                    <a:pt x="9750" y="1707"/>
                  </a:lnTo>
                  <a:lnTo>
                    <a:pt x="8946" y="1982"/>
                  </a:lnTo>
                  <a:lnTo>
                    <a:pt x="8200" y="2257"/>
                  </a:lnTo>
                  <a:lnTo>
                    <a:pt x="7474" y="2551"/>
                  </a:lnTo>
                  <a:lnTo>
                    <a:pt x="6807" y="2845"/>
                  </a:lnTo>
                  <a:lnTo>
                    <a:pt x="6160" y="3159"/>
                  </a:lnTo>
                  <a:lnTo>
                    <a:pt x="5571" y="3473"/>
                  </a:lnTo>
                  <a:lnTo>
                    <a:pt x="5022" y="3807"/>
                  </a:lnTo>
                  <a:lnTo>
                    <a:pt x="4492" y="4140"/>
                  </a:lnTo>
                  <a:lnTo>
                    <a:pt x="4022" y="4474"/>
                  </a:lnTo>
                  <a:lnTo>
                    <a:pt x="3570" y="4807"/>
                  </a:lnTo>
                  <a:lnTo>
                    <a:pt x="3158" y="5160"/>
                  </a:lnTo>
                  <a:lnTo>
                    <a:pt x="2786" y="5494"/>
                  </a:lnTo>
                  <a:lnTo>
                    <a:pt x="2452" y="5847"/>
                  </a:lnTo>
                  <a:lnTo>
                    <a:pt x="2138" y="6180"/>
                  </a:lnTo>
                  <a:lnTo>
                    <a:pt x="1844" y="6533"/>
                  </a:lnTo>
                  <a:lnTo>
                    <a:pt x="1609" y="6867"/>
                  </a:lnTo>
                  <a:lnTo>
                    <a:pt x="1373" y="7200"/>
                  </a:lnTo>
                  <a:lnTo>
                    <a:pt x="1197" y="7514"/>
                  </a:lnTo>
                  <a:lnTo>
                    <a:pt x="1020" y="7828"/>
                  </a:lnTo>
                  <a:lnTo>
                    <a:pt x="883" y="8142"/>
                  </a:lnTo>
                  <a:lnTo>
                    <a:pt x="785" y="8436"/>
                  </a:lnTo>
                  <a:lnTo>
                    <a:pt x="687" y="8730"/>
                  </a:lnTo>
                  <a:lnTo>
                    <a:pt x="628" y="9005"/>
                  </a:lnTo>
                  <a:lnTo>
                    <a:pt x="569" y="9358"/>
                  </a:lnTo>
                  <a:lnTo>
                    <a:pt x="569" y="9692"/>
                  </a:lnTo>
                  <a:lnTo>
                    <a:pt x="589" y="10006"/>
                  </a:lnTo>
                  <a:lnTo>
                    <a:pt x="648" y="10300"/>
                  </a:lnTo>
                  <a:lnTo>
                    <a:pt x="726" y="10555"/>
                  </a:lnTo>
                  <a:lnTo>
                    <a:pt x="844" y="10790"/>
                  </a:lnTo>
                  <a:lnTo>
                    <a:pt x="1001" y="11006"/>
                  </a:lnTo>
                  <a:lnTo>
                    <a:pt x="1197" y="11183"/>
                  </a:lnTo>
                  <a:lnTo>
                    <a:pt x="961" y="11830"/>
                  </a:lnTo>
                  <a:lnTo>
                    <a:pt x="746" y="12497"/>
                  </a:lnTo>
                  <a:lnTo>
                    <a:pt x="569" y="13164"/>
                  </a:lnTo>
                  <a:lnTo>
                    <a:pt x="412" y="13850"/>
                  </a:lnTo>
                  <a:lnTo>
                    <a:pt x="275" y="14537"/>
                  </a:lnTo>
                  <a:lnTo>
                    <a:pt x="177" y="15204"/>
                  </a:lnTo>
                  <a:lnTo>
                    <a:pt x="98" y="15891"/>
                  </a:lnTo>
                  <a:lnTo>
                    <a:pt x="39" y="16577"/>
                  </a:lnTo>
                  <a:lnTo>
                    <a:pt x="0" y="17264"/>
                  </a:lnTo>
                  <a:lnTo>
                    <a:pt x="0" y="17950"/>
                  </a:lnTo>
                  <a:lnTo>
                    <a:pt x="0" y="18637"/>
                  </a:lnTo>
                  <a:lnTo>
                    <a:pt x="39" y="19304"/>
                  </a:lnTo>
                  <a:lnTo>
                    <a:pt x="98" y="19991"/>
                  </a:lnTo>
                  <a:lnTo>
                    <a:pt x="177" y="20658"/>
                  </a:lnTo>
                  <a:lnTo>
                    <a:pt x="255" y="21305"/>
                  </a:lnTo>
                  <a:lnTo>
                    <a:pt x="373" y="21952"/>
                  </a:lnTo>
                  <a:lnTo>
                    <a:pt x="510" y="22600"/>
                  </a:lnTo>
                  <a:lnTo>
                    <a:pt x="667" y="23247"/>
                  </a:lnTo>
                  <a:lnTo>
                    <a:pt x="824" y="23855"/>
                  </a:lnTo>
                  <a:lnTo>
                    <a:pt x="1001" y="24463"/>
                  </a:lnTo>
                  <a:lnTo>
                    <a:pt x="1216" y="25071"/>
                  </a:lnTo>
                  <a:lnTo>
                    <a:pt x="1432" y="25660"/>
                  </a:lnTo>
                  <a:lnTo>
                    <a:pt x="1648" y="26229"/>
                  </a:lnTo>
                  <a:lnTo>
                    <a:pt x="1903" y="26778"/>
                  </a:lnTo>
                  <a:lnTo>
                    <a:pt x="2158" y="27308"/>
                  </a:lnTo>
                  <a:lnTo>
                    <a:pt x="2433" y="27818"/>
                  </a:lnTo>
                  <a:lnTo>
                    <a:pt x="2707" y="28328"/>
                  </a:lnTo>
                  <a:lnTo>
                    <a:pt x="3002" y="28799"/>
                  </a:lnTo>
                  <a:lnTo>
                    <a:pt x="3315" y="29250"/>
                  </a:lnTo>
                  <a:lnTo>
                    <a:pt x="3629" y="29681"/>
                  </a:lnTo>
                  <a:lnTo>
                    <a:pt x="3963" y="30093"/>
                  </a:lnTo>
                  <a:lnTo>
                    <a:pt x="4296" y="30466"/>
                  </a:lnTo>
                  <a:lnTo>
                    <a:pt x="4434" y="30623"/>
                  </a:lnTo>
                  <a:lnTo>
                    <a:pt x="4551" y="30800"/>
                  </a:lnTo>
                  <a:lnTo>
                    <a:pt x="4630" y="30957"/>
                  </a:lnTo>
                  <a:lnTo>
                    <a:pt x="4708" y="31114"/>
                  </a:lnTo>
                  <a:lnTo>
                    <a:pt x="4747" y="31290"/>
                  </a:lnTo>
                  <a:lnTo>
                    <a:pt x="4787" y="31447"/>
                  </a:lnTo>
                  <a:lnTo>
                    <a:pt x="4806" y="31604"/>
                  </a:lnTo>
                  <a:lnTo>
                    <a:pt x="4806" y="31781"/>
                  </a:lnTo>
                  <a:lnTo>
                    <a:pt x="4787" y="32114"/>
                  </a:lnTo>
                  <a:lnTo>
                    <a:pt x="4708" y="32467"/>
                  </a:lnTo>
                  <a:lnTo>
                    <a:pt x="4630" y="32801"/>
                  </a:lnTo>
                  <a:lnTo>
                    <a:pt x="4512" y="33154"/>
                  </a:lnTo>
                  <a:lnTo>
                    <a:pt x="4394" y="33585"/>
                  </a:lnTo>
                  <a:lnTo>
                    <a:pt x="4277" y="34017"/>
                  </a:lnTo>
                  <a:lnTo>
                    <a:pt x="4257" y="34233"/>
                  </a:lnTo>
                  <a:lnTo>
                    <a:pt x="4237" y="34468"/>
                  </a:lnTo>
                  <a:lnTo>
                    <a:pt x="4237" y="34684"/>
                  </a:lnTo>
                  <a:lnTo>
                    <a:pt x="4277" y="34880"/>
                  </a:lnTo>
                  <a:lnTo>
                    <a:pt x="4336" y="35096"/>
                  </a:lnTo>
                  <a:lnTo>
                    <a:pt x="4414" y="35292"/>
                  </a:lnTo>
                  <a:lnTo>
                    <a:pt x="4551" y="35488"/>
                  </a:lnTo>
                  <a:lnTo>
                    <a:pt x="4708" y="35684"/>
                  </a:lnTo>
                  <a:lnTo>
                    <a:pt x="4924" y="35861"/>
                  </a:lnTo>
                  <a:lnTo>
                    <a:pt x="5179" y="36037"/>
                  </a:lnTo>
                  <a:lnTo>
                    <a:pt x="5493" y="36214"/>
                  </a:lnTo>
                  <a:lnTo>
                    <a:pt x="5846" y="36371"/>
                  </a:lnTo>
                  <a:lnTo>
                    <a:pt x="6081" y="36449"/>
                  </a:lnTo>
                  <a:lnTo>
                    <a:pt x="6297" y="36508"/>
                  </a:lnTo>
                  <a:lnTo>
                    <a:pt x="6513" y="36547"/>
                  </a:lnTo>
                  <a:lnTo>
                    <a:pt x="6729" y="36567"/>
                  </a:lnTo>
                  <a:lnTo>
                    <a:pt x="6945" y="36587"/>
                  </a:lnTo>
                  <a:lnTo>
                    <a:pt x="7141" y="36587"/>
                  </a:lnTo>
                  <a:lnTo>
                    <a:pt x="7337" y="36567"/>
                  </a:lnTo>
                  <a:lnTo>
                    <a:pt x="7533" y="36547"/>
                  </a:lnTo>
                  <a:lnTo>
                    <a:pt x="7886" y="38333"/>
                  </a:lnTo>
                  <a:lnTo>
                    <a:pt x="8298" y="40334"/>
                  </a:lnTo>
                  <a:lnTo>
                    <a:pt x="8789" y="42511"/>
                  </a:lnTo>
                  <a:lnTo>
                    <a:pt x="9338" y="44806"/>
                  </a:lnTo>
                  <a:lnTo>
                    <a:pt x="9632" y="46003"/>
                  </a:lnTo>
                  <a:lnTo>
                    <a:pt x="9946" y="47200"/>
                  </a:lnTo>
                  <a:lnTo>
                    <a:pt x="10279" y="48396"/>
                  </a:lnTo>
                  <a:lnTo>
                    <a:pt x="10613" y="49612"/>
                  </a:lnTo>
                  <a:lnTo>
                    <a:pt x="10986" y="50809"/>
                  </a:lnTo>
                  <a:lnTo>
                    <a:pt x="11358" y="52006"/>
                  </a:lnTo>
                  <a:lnTo>
                    <a:pt x="11751" y="53202"/>
                  </a:lnTo>
                  <a:lnTo>
                    <a:pt x="12163" y="54360"/>
                  </a:lnTo>
                  <a:lnTo>
                    <a:pt x="12594" y="55498"/>
                  </a:lnTo>
                  <a:lnTo>
                    <a:pt x="13046" y="56596"/>
                  </a:lnTo>
                  <a:lnTo>
                    <a:pt x="13497" y="57675"/>
                  </a:lnTo>
                  <a:lnTo>
                    <a:pt x="13968" y="58695"/>
                  </a:lnTo>
                  <a:lnTo>
                    <a:pt x="14458" y="59656"/>
                  </a:lnTo>
                  <a:lnTo>
                    <a:pt x="14968" y="60578"/>
                  </a:lnTo>
                  <a:lnTo>
                    <a:pt x="15478" y="61442"/>
                  </a:lnTo>
                  <a:lnTo>
                    <a:pt x="15753" y="61854"/>
                  </a:lnTo>
                  <a:lnTo>
                    <a:pt x="16008" y="62246"/>
                  </a:lnTo>
                  <a:lnTo>
                    <a:pt x="16282" y="62599"/>
                  </a:lnTo>
                  <a:lnTo>
                    <a:pt x="16557" y="62952"/>
                  </a:lnTo>
                  <a:lnTo>
                    <a:pt x="16851" y="63286"/>
                  </a:lnTo>
                  <a:lnTo>
                    <a:pt x="17126" y="63599"/>
                  </a:lnTo>
                  <a:lnTo>
                    <a:pt x="17420" y="63894"/>
                  </a:lnTo>
                  <a:lnTo>
                    <a:pt x="17714" y="64168"/>
                  </a:lnTo>
                  <a:lnTo>
                    <a:pt x="18009" y="64404"/>
                  </a:lnTo>
                  <a:lnTo>
                    <a:pt x="18303" y="64639"/>
                  </a:lnTo>
                  <a:lnTo>
                    <a:pt x="18597" y="64835"/>
                  </a:lnTo>
                  <a:lnTo>
                    <a:pt x="18911" y="65012"/>
                  </a:lnTo>
                  <a:lnTo>
                    <a:pt x="19225" y="65169"/>
                  </a:lnTo>
                  <a:lnTo>
                    <a:pt x="19539" y="65287"/>
                  </a:lnTo>
                  <a:lnTo>
                    <a:pt x="19853" y="65385"/>
                  </a:lnTo>
                  <a:lnTo>
                    <a:pt x="20167" y="65463"/>
                  </a:lnTo>
                  <a:lnTo>
                    <a:pt x="20500" y="65502"/>
                  </a:lnTo>
                  <a:lnTo>
                    <a:pt x="20833" y="65522"/>
                  </a:lnTo>
                  <a:lnTo>
                    <a:pt x="21147" y="65502"/>
                  </a:lnTo>
                  <a:lnTo>
                    <a:pt x="21481" y="65463"/>
                  </a:lnTo>
                  <a:lnTo>
                    <a:pt x="21795" y="65385"/>
                  </a:lnTo>
                  <a:lnTo>
                    <a:pt x="22109" y="65287"/>
                  </a:lnTo>
                  <a:lnTo>
                    <a:pt x="22422" y="65169"/>
                  </a:lnTo>
                  <a:lnTo>
                    <a:pt x="22736" y="65012"/>
                  </a:lnTo>
                  <a:lnTo>
                    <a:pt x="23031" y="64835"/>
                  </a:lnTo>
                  <a:lnTo>
                    <a:pt x="23325" y="64639"/>
                  </a:lnTo>
                  <a:lnTo>
                    <a:pt x="23639" y="64404"/>
                  </a:lnTo>
                  <a:lnTo>
                    <a:pt x="23913" y="64168"/>
                  </a:lnTo>
                  <a:lnTo>
                    <a:pt x="24208" y="63894"/>
                  </a:lnTo>
                  <a:lnTo>
                    <a:pt x="24502" y="63599"/>
                  </a:lnTo>
                  <a:lnTo>
                    <a:pt x="24777" y="63286"/>
                  </a:lnTo>
                  <a:lnTo>
                    <a:pt x="25051" y="62952"/>
                  </a:lnTo>
                  <a:lnTo>
                    <a:pt x="25326" y="62599"/>
                  </a:lnTo>
                  <a:lnTo>
                    <a:pt x="25600" y="62226"/>
                  </a:lnTo>
                  <a:lnTo>
                    <a:pt x="25875" y="61854"/>
                  </a:lnTo>
                  <a:lnTo>
                    <a:pt x="26130" y="61442"/>
                  </a:lnTo>
                  <a:lnTo>
                    <a:pt x="26660" y="60578"/>
                  </a:lnTo>
                  <a:lnTo>
                    <a:pt x="27150" y="59656"/>
                  </a:lnTo>
                  <a:lnTo>
                    <a:pt x="27641" y="58676"/>
                  </a:lnTo>
                  <a:lnTo>
                    <a:pt x="28111" y="57655"/>
                  </a:lnTo>
                  <a:lnTo>
                    <a:pt x="28563" y="56577"/>
                  </a:lnTo>
                  <a:lnTo>
                    <a:pt x="29014" y="55478"/>
                  </a:lnTo>
                  <a:lnTo>
                    <a:pt x="29426" y="54321"/>
                  </a:lnTo>
                  <a:lnTo>
                    <a:pt x="29838" y="53163"/>
                  </a:lnTo>
                  <a:lnTo>
                    <a:pt x="30230" y="51967"/>
                  </a:lnTo>
                  <a:lnTo>
                    <a:pt x="30622" y="50770"/>
                  </a:lnTo>
                  <a:lnTo>
                    <a:pt x="30976" y="49554"/>
                  </a:lnTo>
                  <a:lnTo>
                    <a:pt x="31329" y="48337"/>
                  </a:lnTo>
                  <a:lnTo>
                    <a:pt x="31662" y="47121"/>
                  </a:lnTo>
                  <a:lnTo>
                    <a:pt x="31976" y="45905"/>
                  </a:lnTo>
                  <a:lnTo>
                    <a:pt x="32270" y="44728"/>
                  </a:lnTo>
                  <a:lnTo>
                    <a:pt x="32820" y="42393"/>
                  </a:lnTo>
                  <a:lnTo>
                    <a:pt x="33310" y="40177"/>
                  </a:lnTo>
                  <a:lnTo>
                    <a:pt x="33722" y="38136"/>
                  </a:lnTo>
                  <a:lnTo>
                    <a:pt x="34075" y="36312"/>
                  </a:lnTo>
                  <a:lnTo>
                    <a:pt x="34428" y="36292"/>
                  </a:lnTo>
                  <a:lnTo>
                    <a:pt x="34801" y="36214"/>
                  </a:lnTo>
                  <a:lnTo>
                    <a:pt x="35174" y="36096"/>
                  </a:lnTo>
                  <a:lnTo>
                    <a:pt x="35468" y="35979"/>
                  </a:lnTo>
                  <a:lnTo>
                    <a:pt x="35742" y="35841"/>
                  </a:lnTo>
                  <a:lnTo>
                    <a:pt x="35958" y="35684"/>
                  </a:lnTo>
                  <a:lnTo>
                    <a:pt x="36135" y="35508"/>
                  </a:lnTo>
                  <a:lnTo>
                    <a:pt x="36272" y="35312"/>
                  </a:lnTo>
                  <a:lnTo>
                    <a:pt x="36370" y="35115"/>
                  </a:lnTo>
                  <a:lnTo>
                    <a:pt x="36449" y="34900"/>
                  </a:lnTo>
                  <a:lnTo>
                    <a:pt x="36508" y="34664"/>
                  </a:lnTo>
                  <a:lnTo>
                    <a:pt x="36527" y="34429"/>
                  </a:lnTo>
                  <a:lnTo>
                    <a:pt x="36547" y="34193"/>
                  </a:lnTo>
                  <a:lnTo>
                    <a:pt x="36527" y="33938"/>
                  </a:lnTo>
                  <a:lnTo>
                    <a:pt x="36468" y="33428"/>
                  </a:lnTo>
                  <a:lnTo>
                    <a:pt x="36390" y="32879"/>
                  </a:lnTo>
                  <a:lnTo>
                    <a:pt x="36311" y="32467"/>
                  </a:lnTo>
                  <a:lnTo>
                    <a:pt x="36253" y="32036"/>
                  </a:lnTo>
                  <a:lnTo>
                    <a:pt x="36213" y="31604"/>
                  </a:lnTo>
                  <a:lnTo>
                    <a:pt x="36194" y="31153"/>
                  </a:lnTo>
                  <a:lnTo>
                    <a:pt x="36213" y="30682"/>
                  </a:lnTo>
                  <a:lnTo>
                    <a:pt x="36233" y="30447"/>
                  </a:lnTo>
                  <a:lnTo>
                    <a:pt x="36272" y="30211"/>
                  </a:lnTo>
                  <a:lnTo>
                    <a:pt x="36331" y="29995"/>
                  </a:lnTo>
                  <a:lnTo>
                    <a:pt x="36390" y="29760"/>
                  </a:lnTo>
                  <a:lnTo>
                    <a:pt x="36488" y="29525"/>
                  </a:lnTo>
                  <a:lnTo>
                    <a:pt x="36586" y="29270"/>
                  </a:lnTo>
                  <a:lnTo>
                    <a:pt x="36763" y="28858"/>
                  </a:lnTo>
                  <a:lnTo>
                    <a:pt x="36978" y="28249"/>
                  </a:lnTo>
                  <a:lnTo>
                    <a:pt x="37233" y="27484"/>
                  </a:lnTo>
                  <a:lnTo>
                    <a:pt x="37488" y="26562"/>
                  </a:lnTo>
                  <a:lnTo>
                    <a:pt x="37763" y="25483"/>
                  </a:lnTo>
                  <a:lnTo>
                    <a:pt x="38018" y="24306"/>
                  </a:lnTo>
                  <a:lnTo>
                    <a:pt x="38136" y="23679"/>
                  </a:lnTo>
                  <a:lnTo>
                    <a:pt x="38234" y="23012"/>
                  </a:lnTo>
                  <a:lnTo>
                    <a:pt x="38332" y="22345"/>
                  </a:lnTo>
                  <a:lnTo>
                    <a:pt x="38430" y="21638"/>
                  </a:lnTo>
                  <a:lnTo>
                    <a:pt x="38509" y="20913"/>
                  </a:lnTo>
                  <a:lnTo>
                    <a:pt x="38567" y="20187"/>
                  </a:lnTo>
                  <a:lnTo>
                    <a:pt x="38607" y="19441"/>
                  </a:lnTo>
                  <a:lnTo>
                    <a:pt x="38626" y="18676"/>
                  </a:lnTo>
                  <a:lnTo>
                    <a:pt x="38646" y="17911"/>
                  </a:lnTo>
                  <a:lnTo>
                    <a:pt x="38626" y="17146"/>
                  </a:lnTo>
                  <a:lnTo>
                    <a:pt x="38587" y="16361"/>
                  </a:lnTo>
                  <a:lnTo>
                    <a:pt x="38528" y="15577"/>
                  </a:lnTo>
                  <a:lnTo>
                    <a:pt x="38430" y="14792"/>
                  </a:lnTo>
                  <a:lnTo>
                    <a:pt x="38312" y="14007"/>
                  </a:lnTo>
                  <a:lnTo>
                    <a:pt x="38175" y="13223"/>
                  </a:lnTo>
                  <a:lnTo>
                    <a:pt x="37998" y="12458"/>
                  </a:lnTo>
                  <a:lnTo>
                    <a:pt x="37783" y="11673"/>
                  </a:lnTo>
                  <a:lnTo>
                    <a:pt x="37528" y="10908"/>
                  </a:lnTo>
                  <a:lnTo>
                    <a:pt x="37253" y="10162"/>
                  </a:lnTo>
                  <a:lnTo>
                    <a:pt x="36920" y="9417"/>
                  </a:lnTo>
                  <a:lnTo>
                    <a:pt x="36939" y="9417"/>
                  </a:lnTo>
                  <a:lnTo>
                    <a:pt x="37057" y="9397"/>
                  </a:lnTo>
                  <a:lnTo>
                    <a:pt x="37175" y="9358"/>
                  </a:lnTo>
                  <a:lnTo>
                    <a:pt x="37273" y="9319"/>
                  </a:lnTo>
                  <a:lnTo>
                    <a:pt x="37371" y="9260"/>
                  </a:lnTo>
                  <a:lnTo>
                    <a:pt x="37469" y="9182"/>
                  </a:lnTo>
                  <a:lnTo>
                    <a:pt x="37547" y="9103"/>
                  </a:lnTo>
                  <a:lnTo>
                    <a:pt x="37626" y="9025"/>
                  </a:lnTo>
                  <a:lnTo>
                    <a:pt x="37704" y="8927"/>
                  </a:lnTo>
                  <a:lnTo>
                    <a:pt x="37743" y="8829"/>
                  </a:lnTo>
                  <a:lnTo>
                    <a:pt x="37802" y="8711"/>
                  </a:lnTo>
                  <a:lnTo>
                    <a:pt x="37861" y="8475"/>
                  </a:lnTo>
                  <a:lnTo>
                    <a:pt x="37881" y="8201"/>
                  </a:lnTo>
                  <a:lnTo>
                    <a:pt x="37881" y="7926"/>
                  </a:lnTo>
                  <a:lnTo>
                    <a:pt x="37822" y="7632"/>
                  </a:lnTo>
                  <a:lnTo>
                    <a:pt x="37743" y="7318"/>
                  </a:lnTo>
                  <a:lnTo>
                    <a:pt x="37626" y="7004"/>
                  </a:lnTo>
                  <a:lnTo>
                    <a:pt x="37469" y="6671"/>
                  </a:lnTo>
                  <a:lnTo>
                    <a:pt x="37273" y="6337"/>
                  </a:lnTo>
                  <a:lnTo>
                    <a:pt x="37057" y="5984"/>
                  </a:lnTo>
                  <a:lnTo>
                    <a:pt x="36802" y="5631"/>
                  </a:lnTo>
                  <a:lnTo>
                    <a:pt x="36508" y="5278"/>
                  </a:lnTo>
                  <a:lnTo>
                    <a:pt x="36194" y="4925"/>
                  </a:lnTo>
                  <a:lnTo>
                    <a:pt x="35841" y="4572"/>
                  </a:lnTo>
                  <a:lnTo>
                    <a:pt x="35448" y="4218"/>
                  </a:lnTo>
                  <a:lnTo>
                    <a:pt x="35017" y="3865"/>
                  </a:lnTo>
                  <a:lnTo>
                    <a:pt x="34546" y="3532"/>
                  </a:lnTo>
                  <a:lnTo>
                    <a:pt x="34055" y="3179"/>
                  </a:lnTo>
                  <a:lnTo>
                    <a:pt x="33526" y="2845"/>
                  </a:lnTo>
                  <a:lnTo>
                    <a:pt x="32957" y="2531"/>
                  </a:lnTo>
                  <a:lnTo>
                    <a:pt x="32349" y="2218"/>
                  </a:lnTo>
                  <a:lnTo>
                    <a:pt x="31721" y="1923"/>
                  </a:lnTo>
                  <a:lnTo>
                    <a:pt x="31054" y="1649"/>
                  </a:lnTo>
                  <a:lnTo>
                    <a:pt x="30328" y="1374"/>
                  </a:lnTo>
                  <a:lnTo>
                    <a:pt x="29602" y="1139"/>
                  </a:lnTo>
                  <a:lnTo>
                    <a:pt x="28818" y="903"/>
                  </a:lnTo>
                  <a:lnTo>
                    <a:pt x="27994" y="687"/>
                  </a:lnTo>
                  <a:lnTo>
                    <a:pt x="27150" y="511"/>
                  </a:lnTo>
                  <a:lnTo>
                    <a:pt x="26267" y="354"/>
                  </a:lnTo>
                  <a:lnTo>
                    <a:pt x="25345" y="217"/>
                  </a:lnTo>
                  <a:lnTo>
                    <a:pt x="24384" y="119"/>
                  </a:lnTo>
                  <a:lnTo>
                    <a:pt x="23384" y="40"/>
                  </a:lnTo>
                  <a:lnTo>
                    <a:pt x="22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1891393" y="1622072"/>
              <a:ext cx="1284372" cy="394417"/>
            </a:xfrm>
            <a:custGeom>
              <a:avLst/>
              <a:gdLst/>
              <a:ahLst/>
              <a:cxnLst/>
              <a:rect l="l" t="t" r="r" b="b"/>
              <a:pathLst>
                <a:path w="36351" h="11163" extrusionOk="0">
                  <a:moveTo>
                    <a:pt x="20363" y="1"/>
                  </a:moveTo>
                  <a:lnTo>
                    <a:pt x="19206" y="20"/>
                  </a:lnTo>
                  <a:lnTo>
                    <a:pt x="18009" y="99"/>
                  </a:lnTo>
                  <a:lnTo>
                    <a:pt x="16812" y="197"/>
                  </a:lnTo>
                  <a:lnTo>
                    <a:pt x="15655" y="314"/>
                  </a:lnTo>
                  <a:lnTo>
                    <a:pt x="14556" y="452"/>
                  </a:lnTo>
                  <a:lnTo>
                    <a:pt x="13497" y="609"/>
                  </a:lnTo>
                  <a:lnTo>
                    <a:pt x="12497" y="785"/>
                  </a:lnTo>
                  <a:lnTo>
                    <a:pt x="11535" y="981"/>
                  </a:lnTo>
                  <a:lnTo>
                    <a:pt x="10633" y="1197"/>
                  </a:lnTo>
                  <a:lnTo>
                    <a:pt x="9750" y="1413"/>
                  </a:lnTo>
                  <a:lnTo>
                    <a:pt x="8926" y="1668"/>
                  </a:lnTo>
                  <a:lnTo>
                    <a:pt x="8161" y="1923"/>
                  </a:lnTo>
                  <a:lnTo>
                    <a:pt x="7416" y="2178"/>
                  </a:lnTo>
                  <a:lnTo>
                    <a:pt x="6710" y="2472"/>
                  </a:lnTo>
                  <a:lnTo>
                    <a:pt x="6062" y="2747"/>
                  </a:lnTo>
                  <a:lnTo>
                    <a:pt x="5434" y="3041"/>
                  </a:lnTo>
                  <a:lnTo>
                    <a:pt x="4866" y="3355"/>
                  </a:lnTo>
                  <a:lnTo>
                    <a:pt x="4316" y="3669"/>
                  </a:lnTo>
                  <a:lnTo>
                    <a:pt x="3806" y="3983"/>
                  </a:lnTo>
                  <a:lnTo>
                    <a:pt x="3335" y="4316"/>
                  </a:lnTo>
                  <a:lnTo>
                    <a:pt x="2904" y="4630"/>
                  </a:lnTo>
                  <a:lnTo>
                    <a:pt x="2511" y="4964"/>
                  </a:lnTo>
                  <a:lnTo>
                    <a:pt x="2139" y="5278"/>
                  </a:lnTo>
                  <a:lnTo>
                    <a:pt x="1805" y="5611"/>
                  </a:lnTo>
                  <a:lnTo>
                    <a:pt x="1511" y="5945"/>
                  </a:lnTo>
                  <a:lnTo>
                    <a:pt x="1236" y="6258"/>
                  </a:lnTo>
                  <a:lnTo>
                    <a:pt x="1001" y="6592"/>
                  </a:lnTo>
                  <a:lnTo>
                    <a:pt x="785" y="6906"/>
                  </a:lnTo>
                  <a:lnTo>
                    <a:pt x="589" y="7200"/>
                  </a:lnTo>
                  <a:lnTo>
                    <a:pt x="432" y="7514"/>
                  </a:lnTo>
                  <a:lnTo>
                    <a:pt x="295" y="7808"/>
                  </a:lnTo>
                  <a:lnTo>
                    <a:pt x="197" y="8083"/>
                  </a:lnTo>
                  <a:lnTo>
                    <a:pt x="99" y="8377"/>
                  </a:lnTo>
                  <a:lnTo>
                    <a:pt x="40" y="8632"/>
                  </a:lnTo>
                  <a:lnTo>
                    <a:pt x="0" y="8946"/>
                  </a:lnTo>
                  <a:lnTo>
                    <a:pt x="0" y="9240"/>
                  </a:lnTo>
                  <a:lnTo>
                    <a:pt x="20" y="9515"/>
                  </a:lnTo>
                  <a:lnTo>
                    <a:pt x="79" y="9770"/>
                  </a:lnTo>
                  <a:lnTo>
                    <a:pt x="157" y="9986"/>
                  </a:lnTo>
                  <a:lnTo>
                    <a:pt x="275" y="10182"/>
                  </a:lnTo>
                  <a:lnTo>
                    <a:pt x="354" y="10260"/>
                  </a:lnTo>
                  <a:lnTo>
                    <a:pt x="432" y="10319"/>
                  </a:lnTo>
                  <a:lnTo>
                    <a:pt x="511" y="10378"/>
                  </a:lnTo>
                  <a:lnTo>
                    <a:pt x="609" y="10437"/>
                  </a:lnTo>
                  <a:lnTo>
                    <a:pt x="785" y="10496"/>
                  </a:lnTo>
                  <a:lnTo>
                    <a:pt x="962" y="10535"/>
                  </a:lnTo>
                  <a:lnTo>
                    <a:pt x="1138" y="10555"/>
                  </a:lnTo>
                  <a:lnTo>
                    <a:pt x="1315" y="10535"/>
                  </a:lnTo>
                  <a:lnTo>
                    <a:pt x="1491" y="10496"/>
                  </a:lnTo>
                  <a:lnTo>
                    <a:pt x="1668" y="10417"/>
                  </a:lnTo>
                  <a:lnTo>
                    <a:pt x="1844" y="10319"/>
                  </a:lnTo>
                  <a:lnTo>
                    <a:pt x="2001" y="10221"/>
                  </a:lnTo>
                  <a:lnTo>
                    <a:pt x="2178" y="10084"/>
                  </a:lnTo>
                  <a:lnTo>
                    <a:pt x="2355" y="9946"/>
                  </a:lnTo>
                  <a:lnTo>
                    <a:pt x="2688" y="9593"/>
                  </a:lnTo>
                  <a:lnTo>
                    <a:pt x="3041" y="9221"/>
                  </a:lnTo>
                  <a:lnTo>
                    <a:pt x="3394" y="8809"/>
                  </a:lnTo>
                  <a:lnTo>
                    <a:pt x="3747" y="8416"/>
                  </a:lnTo>
                  <a:lnTo>
                    <a:pt x="4100" y="8024"/>
                  </a:lnTo>
                  <a:lnTo>
                    <a:pt x="4473" y="7651"/>
                  </a:lnTo>
                  <a:lnTo>
                    <a:pt x="4866" y="7318"/>
                  </a:lnTo>
                  <a:lnTo>
                    <a:pt x="5062" y="7161"/>
                  </a:lnTo>
                  <a:lnTo>
                    <a:pt x="5277" y="7024"/>
                  </a:lnTo>
                  <a:lnTo>
                    <a:pt x="5474" y="6906"/>
                  </a:lnTo>
                  <a:lnTo>
                    <a:pt x="5709" y="6788"/>
                  </a:lnTo>
                  <a:lnTo>
                    <a:pt x="5925" y="6710"/>
                  </a:lnTo>
                  <a:lnTo>
                    <a:pt x="6160" y="6651"/>
                  </a:lnTo>
                  <a:lnTo>
                    <a:pt x="6376" y="6612"/>
                  </a:lnTo>
                  <a:lnTo>
                    <a:pt x="6631" y="6592"/>
                  </a:lnTo>
                  <a:lnTo>
                    <a:pt x="6866" y="6612"/>
                  </a:lnTo>
                  <a:lnTo>
                    <a:pt x="7102" y="6651"/>
                  </a:lnTo>
                  <a:lnTo>
                    <a:pt x="7376" y="6710"/>
                  </a:lnTo>
                  <a:lnTo>
                    <a:pt x="7592" y="6788"/>
                  </a:lnTo>
                  <a:lnTo>
                    <a:pt x="7808" y="6886"/>
                  </a:lnTo>
                  <a:lnTo>
                    <a:pt x="8004" y="7004"/>
                  </a:lnTo>
                  <a:lnTo>
                    <a:pt x="8181" y="7122"/>
                  </a:lnTo>
                  <a:lnTo>
                    <a:pt x="8338" y="7239"/>
                  </a:lnTo>
                  <a:lnTo>
                    <a:pt x="8495" y="7377"/>
                  </a:lnTo>
                  <a:lnTo>
                    <a:pt x="8612" y="7514"/>
                  </a:lnTo>
                  <a:lnTo>
                    <a:pt x="8730" y="7671"/>
                  </a:lnTo>
                  <a:lnTo>
                    <a:pt x="8848" y="7828"/>
                  </a:lnTo>
                  <a:lnTo>
                    <a:pt x="9044" y="8161"/>
                  </a:lnTo>
                  <a:lnTo>
                    <a:pt x="9201" y="8514"/>
                  </a:lnTo>
                  <a:lnTo>
                    <a:pt x="9358" y="8848"/>
                  </a:lnTo>
                  <a:lnTo>
                    <a:pt x="9534" y="9240"/>
                  </a:lnTo>
                  <a:lnTo>
                    <a:pt x="9711" y="9593"/>
                  </a:lnTo>
                  <a:lnTo>
                    <a:pt x="9907" y="9946"/>
                  </a:lnTo>
                  <a:lnTo>
                    <a:pt x="10044" y="10103"/>
                  </a:lnTo>
                  <a:lnTo>
                    <a:pt x="10162" y="10260"/>
                  </a:lnTo>
                  <a:lnTo>
                    <a:pt x="10319" y="10417"/>
                  </a:lnTo>
                  <a:lnTo>
                    <a:pt x="10476" y="10555"/>
                  </a:lnTo>
                  <a:lnTo>
                    <a:pt x="10672" y="10692"/>
                  </a:lnTo>
                  <a:lnTo>
                    <a:pt x="10868" y="10810"/>
                  </a:lnTo>
                  <a:lnTo>
                    <a:pt x="11104" y="10908"/>
                  </a:lnTo>
                  <a:lnTo>
                    <a:pt x="11359" y="11006"/>
                  </a:lnTo>
                  <a:lnTo>
                    <a:pt x="11653" y="11084"/>
                  </a:lnTo>
                  <a:lnTo>
                    <a:pt x="11947" y="11143"/>
                  </a:lnTo>
                  <a:lnTo>
                    <a:pt x="12104" y="11163"/>
                  </a:lnTo>
                  <a:lnTo>
                    <a:pt x="12575" y="11163"/>
                  </a:lnTo>
                  <a:lnTo>
                    <a:pt x="12869" y="11104"/>
                  </a:lnTo>
                  <a:lnTo>
                    <a:pt x="13144" y="11006"/>
                  </a:lnTo>
                  <a:lnTo>
                    <a:pt x="13419" y="10868"/>
                  </a:lnTo>
                  <a:lnTo>
                    <a:pt x="13693" y="10692"/>
                  </a:lnTo>
                  <a:lnTo>
                    <a:pt x="13968" y="10496"/>
                  </a:lnTo>
                  <a:lnTo>
                    <a:pt x="14223" y="10260"/>
                  </a:lnTo>
                  <a:lnTo>
                    <a:pt x="14478" y="10005"/>
                  </a:lnTo>
                  <a:lnTo>
                    <a:pt x="14713" y="9731"/>
                  </a:lnTo>
                  <a:lnTo>
                    <a:pt x="14949" y="9436"/>
                  </a:lnTo>
                  <a:lnTo>
                    <a:pt x="15204" y="9123"/>
                  </a:lnTo>
                  <a:lnTo>
                    <a:pt x="15655" y="8495"/>
                  </a:lnTo>
                  <a:lnTo>
                    <a:pt x="16126" y="7828"/>
                  </a:lnTo>
                  <a:lnTo>
                    <a:pt x="16557" y="7180"/>
                  </a:lnTo>
                  <a:lnTo>
                    <a:pt x="17008" y="6572"/>
                  </a:lnTo>
                  <a:lnTo>
                    <a:pt x="17224" y="6278"/>
                  </a:lnTo>
                  <a:lnTo>
                    <a:pt x="17460" y="6003"/>
                  </a:lnTo>
                  <a:lnTo>
                    <a:pt x="17675" y="5748"/>
                  </a:lnTo>
                  <a:lnTo>
                    <a:pt x="17911" y="5513"/>
                  </a:lnTo>
                  <a:lnTo>
                    <a:pt x="18146" y="5317"/>
                  </a:lnTo>
                  <a:lnTo>
                    <a:pt x="18382" y="5121"/>
                  </a:lnTo>
                  <a:lnTo>
                    <a:pt x="18637" y="4964"/>
                  </a:lnTo>
                  <a:lnTo>
                    <a:pt x="18892" y="4846"/>
                  </a:lnTo>
                  <a:lnTo>
                    <a:pt x="19147" y="4748"/>
                  </a:lnTo>
                  <a:lnTo>
                    <a:pt x="19402" y="4689"/>
                  </a:lnTo>
                  <a:lnTo>
                    <a:pt x="19676" y="4689"/>
                  </a:lnTo>
                  <a:lnTo>
                    <a:pt x="19971" y="4709"/>
                  </a:lnTo>
                  <a:lnTo>
                    <a:pt x="20226" y="4768"/>
                  </a:lnTo>
                  <a:lnTo>
                    <a:pt x="20481" y="4826"/>
                  </a:lnTo>
                  <a:lnTo>
                    <a:pt x="20716" y="4905"/>
                  </a:lnTo>
                  <a:lnTo>
                    <a:pt x="20932" y="5003"/>
                  </a:lnTo>
                  <a:lnTo>
                    <a:pt x="21128" y="5101"/>
                  </a:lnTo>
                  <a:lnTo>
                    <a:pt x="21305" y="5199"/>
                  </a:lnTo>
                  <a:lnTo>
                    <a:pt x="21481" y="5317"/>
                  </a:lnTo>
                  <a:lnTo>
                    <a:pt x="21638" y="5454"/>
                  </a:lnTo>
                  <a:lnTo>
                    <a:pt x="21932" y="5709"/>
                  </a:lnTo>
                  <a:lnTo>
                    <a:pt x="22207" y="6003"/>
                  </a:lnTo>
                  <a:lnTo>
                    <a:pt x="22442" y="6298"/>
                  </a:lnTo>
                  <a:lnTo>
                    <a:pt x="22658" y="6592"/>
                  </a:lnTo>
                  <a:lnTo>
                    <a:pt x="22894" y="6886"/>
                  </a:lnTo>
                  <a:lnTo>
                    <a:pt x="23129" y="7180"/>
                  </a:lnTo>
                  <a:lnTo>
                    <a:pt x="23384" y="7455"/>
                  </a:lnTo>
                  <a:lnTo>
                    <a:pt x="23541" y="7573"/>
                  </a:lnTo>
                  <a:lnTo>
                    <a:pt x="23678" y="7691"/>
                  </a:lnTo>
                  <a:lnTo>
                    <a:pt x="23835" y="7789"/>
                  </a:lnTo>
                  <a:lnTo>
                    <a:pt x="24012" y="7867"/>
                  </a:lnTo>
                  <a:lnTo>
                    <a:pt x="24208" y="7946"/>
                  </a:lnTo>
                  <a:lnTo>
                    <a:pt x="24404" y="8004"/>
                  </a:lnTo>
                  <a:lnTo>
                    <a:pt x="24620" y="8063"/>
                  </a:lnTo>
                  <a:lnTo>
                    <a:pt x="24855" y="8083"/>
                  </a:lnTo>
                  <a:lnTo>
                    <a:pt x="25110" y="8102"/>
                  </a:lnTo>
                  <a:lnTo>
                    <a:pt x="25385" y="8102"/>
                  </a:lnTo>
                  <a:lnTo>
                    <a:pt x="25679" y="8083"/>
                  </a:lnTo>
                  <a:lnTo>
                    <a:pt x="25954" y="8044"/>
                  </a:lnTo>
                  <a:lnTo>
                    <a:pt x="26170" y="7985"/>
                  </a:lnTo>
                  <a:lnTo>
                    <a:pt x="26385" y="7926"/>
                  </a:lnTo>
                  <a:lnTo>
                    <a:pt x="26562" y="7828"/>
                  </a:lnTo>
                  <a:lnTo>
                    <a:pt x="26719" y="7730"/>
                  </a:lnTo>
                  <a:lnTo>
                    <a:pt x="26856" y="7632"/>
                  </a:lnTo>
                  <a:lnTo>
                    <a:pt x="26954" y="7514"/>
                  </a:lnTo>
                  <a:lnTo>
                    <a:pt x="27052" y="7377"/>
                  </a:lnTo>
                  <a:lnTo>
                    <a:pt x="27131" y="7239"/>
                  </a:lnTo>
                  <a:lnTo>
                    <a:pt x="27190" y="7102"/>
                  </a:lnTo>
                  <a:lnTo>
                    <a:pt x="27249" y="6945"/>
                  </a:lnTo>
                  <a:lnTo>
                    <a:pt x="27327" y="6631"/>
                  </a:lnTo>
                  <a:lnTo>
                    <a:pt x="27386" y="6317"/>
                  </a:lnTo>
                  <a:lnTo>
                    <a:pt x="27445" y="6102"/>
                  </a:lnTo>
                  <a:lnTo>
                    <a:pt x="27484" y="5886"/>
                  </a:lnTo>
                  <a:lnTo>
                    <a:pt x="27562" y="5670"/>
                  </a:lnTo>
                  <a:lnTo>
                    <a:pt x="27661" y="5474"/>
                  </a:lnTo>
                  <a:lnTo>
                    <a:pt x="27719" y="5395"/>
                  </a:lnTo>
                  <a:lnTo>
                    <a:pt x="27778" y="5317"/>
                  </a:lnTo>
                  <a:lnTo>
                    <a:pt x="27857" y="5238"/>
                  </a:lnTo>
                  <a:lnTo>
                    <a:pt x="27955" y="5180"/>
                  </a:lnTo>
                  <a:lnTo>
                    <a:pt x="28053" y="5140"/>
                  </a:lnTo>
                  <a:lnTo>
                    <a:pt x="28151" y="5101"/>
                  </a:lnTo>
                  <a:lnTo>
                    <a:pt x="28288" y="5081"/>
                  </a:lnTo>
                  <a:lnTo>
                    <a:pt x="28426" y="5062"/>
                  </a:lnTo>
                  <a:lnTo>
                    <a:pt x="28543" y="5081"/>
                  </a:lnTo>
                  <a:lnTo>
                    <a:pt x="28681" y="5101"/>
                  </a:lnTo>
                  <a:lnTo>
                    <a:pt x="28955" y="5180"/>
                  </a:lnTo>
                  <a:lnTo>
                    <a:pt x="29230" y="5297"/>
                  </a:lnTo>
                  <a:lnTo>
                    <a:pt x="29544" y="5454"/>
                  </a:lnTo>
                  <a:lnTo>
                    <a:pt x="29858" y="5650"/>
                  </a:lnTo>
                  <a:lnTo>
                    <a:pt x="30211" y="5886"/>
                  </a:lnTo>
                  <a:lnTo>
                    <a:pt x="30956" y="6415"/>
                  </a:lnTo>
                  <a:lnTo>
                    <a:pt x="31506" y="6808"/>
                  </a:lnTo>
                  <a:lnTo>
                    <a:pt x="32094" y="7220"/>
                  </a:lnTo>
                  <a:lnTo>
                    <a:pt x="32702" y="7592"/>
                  </a:lnTo>
                  <a:lnTo>
                    <a:pt x="33016" y="7769"/>
                  </a:lnTo>
                  <a:lnTo>
                    <a:pt x="33310" y="7946"/>
                  </a:lnTo>
                  <a:lnTo>
                    <a:pt x="33624" y="8083"/>
                  </a:lnTo>
                  <a:lnTo>
                    <a:pt x="33938" y="8220"/>
                  </a:lnTo>
                  <a:lnTo>
                    <a:pt x="34252" y="8318"/>
                  </a:lnTo>
                  <a:lnTo>
                    <a:pt x="34566" y="8416"/>
                  </a:lnTo>
                  <a:lnTo>
                    <a:pt x="34880" y="8475"/>
                  </a:lnTo>
                  <a:lnTo>
                    <a:pt x="35194" y="8514"/>
                  </a:lnTo>
                  <a:lnTo>
                    <a:pt x="35488" y="8514"/>
                  </a:lnTo>
                  <a:lnTo>
                    <a:pt x="35782" y="8475"/>
                  </a:lnTo>
                  <a:lnTo>
                    <a:pt x="35959" y="8416"/>
                  </a:lnTo>
                  <a:lnTo>
                    <a:pt x="36096" y="8338"/>
                  </a:lnTo>
                  <a:lnTo>
                    <a:pt x="36214" y="8220"/>
                  </a:lnTo>
                  <a:lnTo>
                    <a:pt x="36272" y="8102"/>
                  </a:lnTo>
                  <a:lnTo>
                    <a:pt x="36312" y="7965"/>
                  </a:lnTo>
                  <a:lnTo>
                    <a:pt x="36331" y="7808"/>
                  </a:lnTo>
                  <a:lnTo>
                    <a:pt x="36351" y="7651"/>
                  </a:lnTo>
                  <a:lnTo>
                    <a:pt x="36331" y="7514"/>
                  </a:lnTo>
                  <a:lnTo>
                    <a:pt x="36292" y="7279"/>
                  </a:lnTo>
                  <a:lnTo>
                    <a:pt x="36233" y="7043"/>
                  </a:lnTo>
                  <a:lnTo>
                    <a:pt x="36135" y="6788"/>
                  </a:lnTo>
                  <a:lnTo>
                    <a:pt x="35998" y="6513"/>
                  </a:lnTo>
                  <a:lnTo>
                    <a:pt x="35841" y="6219"/>
                  </a:lnTo>
                  <a:lnTo>
                    <a:pt x="35664" y="5925"/>
                  </a:lnTo>
                  <a:lnTo>
                    <a:pt x="35429" y="5611"/>
                  </a:lnTo>
                  <a:lnTo>
                    <a:pt x="35194" y="5297"/>
                  </a:lnTo>
                  <a:lnTo>
                    <a:pt x="34899" y="4964"/>
                  </a:lnTo>
                  <a:lnTo>
                    <a:pt x="34585" y="4630"/>
                  </a:lnTo>
                  <a:lnTo>
                    <a:pt x="34232" y="4297"/>
                  </a:lnTo>
                  <a:lnTo>
                    <a:pt x="33860" y="3963"/>
                  </a:lnTo>
                  <a:lnTo>
                    <a:pt x="33428" y="3610"/>
                  </a:lnTo>
                  <a:lnTo>
                    <a:pt x="32977" y="3277"/>
                  </a:lnTo>
                  <a:lnTo>
                    <a:pt x="32486" y="2963"/>
                  </a:lnTo>
                  <a:lnTo>
                    <a:pt x="31957" y="2629"/>
                  </a:lnTo>
                  <a:lnTo>
                    <a:pt x="31388" y="2315"/>
                  </a:lnTo>
                  <a:lnTo>
                    <a:pt x="30780" y="2021"/>
                  </a:lnTo>
                  <a:lnTo>
                    <a:pt x="30152" y="1727"/>
                  </a:lnTo>
                  <a:lnTo>
                    <a:pt x="29465" y="1472"/>
                  </a:lnTo>
                  <a:lnTo>
                    <a:pt x="28740" y="1197"/>
                  </a:lnTo>
                  <a:lnTo>
                    <a:pt x="27974" y="962"/>
                  </a:lnTo>
                  <a:lnTo>
                    <a:pt x="27170" y="746"/>
                  </a:lnTo>
                  <a:lnTo>
                    <a:pt x="26327" y="570"/>
                  </a:lnTo>
                  <a:lnTo>
                    <a:pt x="25444" y="393"/>
                  </a:lnTo>
                  <a:lnTo>
                    <a:pt x="24522" y="256"/>
                  </a:lnTo>
                  <a:lnTo>
                    <a:pt x="23541" y="138"/>
                  </a:lnTo>
                  <a:lnTo>
                    <a:pt x="22521" y="59"/>
                  </a:lnTo>
                  <a:lnTo>
                    <a:pt x="21462" y="20"/>
                  </a:lnTo>
                  <a:lnTo>
                    <a:pt x="203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2150630" y="1718426"/>
              <a:ext cx="94302" cy="68651"/>
            </a:xfrm>
            <a:custGeom>
              <a:avLst/>
              <a:gdLst/>
              <a:ahLst/>
              <a:cxnLst/>
              <a:rect l="l" t="t" r="r" b="b"/>
              <a:pathLst>
                <a:path w="2669" h="1943" extrusionOk="0">
                  <a:moveTo>
                    <a:pt x="844" y="0"/>
                  </a:moveTo>
                  <a:lnTo>
                    <a:pt x="550" y="59"/>
                  </a:lnTo>
                  <a:lnTo>
                    <a:pt x="412" y="118"/>
                  </a:lnTo>
                  <a:lnTo>
                    <a:pt x="275" y="197"/>
                  </a:lnTo>
                  <a:lnTo>
                    <a:pt x="177" y="295"/>
                  </a:lnTo>
                  <a:lnTo>
                    <a:pt x="98" y="412"/>
                  </a:lnTo>
                  <a:lnTo>
                    <a:pt x="39" y="550"/>
                  </a:lnTo>
                  <a:lnTo>
                    <a:pt x="0" y="707"/>
                  </a:lnTo>
                  <a:lnTo>
                    <a:pt x="0" y="844"/>
                  </a:lnTo>
                  <a:lnTo>
                    <a:pt x="20" y="1001"/>
                  </a:lnTo>
                  <a:lnTo>
                    <a:pt x="79" y="1158"/>
                  </a:lnTo>
                  <a:lnTo>
                    <a:pt x="157" y="1276"/>
                  </a:lnTo>
                  <a:lnTo>
                    <a:pt x="255" y="1374"/>
                  </a:lnTo>
                  <a:lnTo>
                    <a:pt x="373" y="1452"/>
                  </a:lnTo>
                  <a:lnTo>
                    <a:pt x="510" y="1511"/>
                  </a:lnTo>
                  <a:lnTo>
                    <a:pt x="648" y="1531"/>
                  </a:lnTo>
                  <a:lnTo>
                    <a:pt x="805" y="1550"/>
                  </a:lnTo>
                  <a:lnTo>
                    <a:pt x="961" y="1531"/>
                  </a:lnTo>
                  <a:lnTo>
                    <a:pt x="961" y="1531"/>
                  </a:lnTo>
                  <a:lnTo>
                    <a:pt x="903" y="1550"/>
                  </a:lnTo>
                  <a:lnTo>
                    <a:pt x="1020" y="1550"/>
                  </a:lnTo>
                  <a:lnTo>
                    <a:pt x="1099" y="1570"/>
                  </a:lnTo>
                  <a:lnTo>
                    <a:pt x="1138" y="1589"/>
                  </a:lnTo>
                  <a:lnTo>
                    <a:pt x="1354" y="1707"/>
                  </a:lnTo>
                  <a:lnTo>
                    <a:pt x="1550" y="1844"/>
                  </a:lnTo>
                  <a:lnTo>
                    <a:pt x="1648" y="1903"/>
                  </a:lnTo>
                  <a:lnTo>
                    <a:pt x="1766" y="1942"/>
                  </a:lnTo>
                  <a:lnTo>
                    <a:pt x="2021" y="1942"/>
                  </a:lnTo>
                  <a:lnTo>
                    <a:pt x="2139" y="1903"/>
                  </a:lnTo>
                  <a:lnTo>
                    <a:pt x="2256" y="1864"/>
                  </a:lnTo>
                  <a:lnTo>
                    <a:pt x="2374" y="1805"/>
                  </a:lnTo>
                  <a:lnTo>
                    <a:pt x="2452" y="1727"/>
                  </a:lnTo>
                  <a:lnTo>
                    <a:pt x="2550" y="1629"/>
                  </a:lnTo>
                  <a:lnTo>
                    <a:pt x="2609" y="1531"/>
                  </a:lnTo>
                  <a:lnTo>
                    <a:pt x="2649" y="1413"/>
                  </a:lnTo>
                  <a:lnTo>
                    <a:pt x="2668" y="1295"/>
                  </a:lnTo>
                  <a:lnTo>
                    <a:pt x="2668" y="1177"/>
                  </a:lnTo>
                  <a:lnTo>
                    <a:pt x="2668" y="1040"/>
                  </a:lnTo>
                  <a:lnTo>
                    <a:pt x="2629" y="922"/>
                  </a:lnTo>
                  <a:lnTo>
                    <a:pt x="2570" y="824"/>
                  </a:lnTo>
                  <a:lnTo>
                    <a:pt x="2511" y="687"/>
                  </a:lnTo>
                  <a:lnTo>
                    <a:pt x="2413" y="569"/>
                  </a:lnTo>
                  <a:lnTo>
                    <a:pt x="2315" y="471"/>
                  </a:lnTo>
                  <a:lnTo>
                    <a:pt x="2197" y="373"/>
                  </a:lnTo>
                  <a:lnTo>
                    <a:pt x="2099" y="275"/>
                  </a:lnTo>
                  <a:lnTo>
                    <a:pt x="1962" y="216"/>
                  </a:lnTo>
                  <a:lnTo>
                    <a:pt x="1844" y="157"/>
                  </a:lnTo>
                  <a:lnTo>
                    <a:pt x="1707" y="98"/>
                  </a:lnTo>
                  <a:lnTo>
                    <a:pt x="1413" y="20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2310052" y="1754465"/>
              <a:ext cx="47169" cy="69358"/>
            </a:xfrm>
            <a:custGeom>
              <a:avLst/>
              <a:gdLst/>
              <a:ahLst/>
              <a:cxnLst/>
              <a:rect l="l" t="t" r="r" b="b"/>
              <a:pathLst>
                <a:path w="1335" h="1963" extrusionOk="0">
                  <a:moveTo>
                    <a:pt x="687" y="0"/>
                  </a:moveTo>
                  <a:lnTo>
                    <a:pt x="589" y="20"/>
                  </a:lnTo>
                  <a:lnTo>
                    <a:pt x="491" y="40"/>
                  </a:lnTo>
                  <a:lnTo>
                    <a:pt x="393" y="79"/>
                  </a:lnTo>
                  <a:lnTo>
                    <a:pt x="294" y="138"/>
                  </a:lnTo>
                  <a:lnTo>
                    <a:pt x="236" y="216"/>
                  </a:lnTo>
                  <a:lnTo>
                    <a:pt x="177" y="314"/>
                  </a:lnTo>
                  <a:lnTo>
                    <a:pt x="138" y="432"/>
                  </a:lnTo>
                  <a:lnTo>
                    <a:pt x="39" y="883"/>
                  </a:lnTo>
                  <a:lnTo>
                    <a:pt x="0" y="1119"/>
                  </a:lnTo>
                  <a:lnTo>
                    <a:pt x="0" y="1236"/>
                  </a:lnTo>
                  <a:lnTo>
                    <a:pt x="0" y="1354"/>
                  </a:lnTo>
                  <a:lnTo>
                    <a:pt x="20" y="1472"/>
                  </a:lnTo>
                  <a:lnTo>
                    <a:pt x="59" y="1589"/>
                  </a:lnTo>
                  <a:lnTo>
                    <a:pt x="118" y="1688"/>
                  </a:lnTo>
                  <a:lnTo>
                    <a:pt x="177" y="1766"/>
                  </a:lnTo>
                  <a:lnTo>
                    <a:pt x="255" y="1844"/>
                  </a:lnTo>
                  <a:lnTo>
                    <a:pt x="353" y="1884"/>
                  </a:lnTo>
                  <a:lnTo>
                    <a:pt x="451" y="1923"/>
                  </a:lnTo>
                  <a:lnTo>
                    <a:pt x="549" y="1962"/>
                  </a:lnTo>
                  <a:lnTo>
                    <a:pt x="648" y="1962"/>
                  </a:lnTo>
                  <a:lnTo>
                    <a:pt x="746" y="1943"/>
                  </a:lnTo>
                  <a:lnTo>
                    <a:pt x="844" y="1923"/>
                  </a:lnTo>
                  <a:lnTo>
                    <a:pt x="942" y="1884"/>
                  </a:lnTo>
                  <a:lnTo>
                    <a:pt x="1040" y="1805"/>
                  </a:lnTo>
                  <a:lnTo>
                    <a:pt x="1118" y="1727"/>
                  </a:lnTo>
                  <a:lnTo>
                    <a:pt x="1177" y="1629"/>
                  </a:lnTo>
                  <a:lnTo>
                    <a:pt x="1236" y="1511"/>
                  </a:lnTo>
                  <a:lnTo>
                    <a:pt x="1275" y="1413"/>
                  </a:lnTo>
                  <a:lnTo>
                    <a:pt x="1295" y="1295"/>
                  </a:lnTo>
                  <a:lnTo>
                    <a:pt x="1315" y="1060"/>
                  </a:lnTo>
                  <a:lnTo>
                    <a:pt x="1334" y="609"/>
                  </a:lnTo>
                  <a:lnTo>
                    <a:pt x="1334" y="471"/>
                  </a:lnTo>
                  <a:lnTo>
                    <a:pt x="1295" y="373"/>
                  </a:lnTo>
                  <a:lnTo>
                    <a:pt x="1256" y="275"/>
                  </a:lnTo>
                  <a:lnTo>
                    <a:pt x="1177" y="197"/>
                  </a:lnTo>
                  <a:lnTo>
                    <a:pt x="1099" y="118"/>
                  </a:lnTo>
                  <a:lnTo>
                    <a:pt x="1020" y="79"/>
                  </a:lnTo>
                  <a:lnTo>
                    <a:pt x="903" y="40"/>
                  </a:lnTo>
                  <a:lnTo>
                    <a:pt x="804" y="2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2416086" y="1659490"/>
              <a:ext cx="77661" cy="56179"/>
            </a:xfrm>
            <a:custGeom>
              <a:avLst/>
              <a:gdLst/>
              <a:ahLst/>
              <a:cxnLst/>
              <a:rect l="l" t="t" r="r" b="b"/>
              <a:pathLst>
                <a:path w="2198" h="1590" extrusionOk="0">
                  <a:moveTo>
                    <a:pt x="511" y="1"/>
                  </a:moveTo>
                  <a:lnTo>
                    <a:pt x="413" y="21"/>
                  </a:lnTo>
                  <a:lnTo>
                    <a:pt x="314" y="60"/>
                  </a:lnTo>
                  <a:lnTo>
                    <a:pt x="236" y="119"/>
                  </a:lnTo>
                  <a:lnTo>
                    <a:pt x="158" y="197"/>
                  </a:lnTo>
                  <a:lnTo>
                    <a:pt x="79" y="276"/>
                  </a:lnTo>
                  <a:lnTo>
                    <a:pt x="40" y="354"/>
                  </a:lnTo>
                  <a:lnTo>
                    <a:pt x="20" y="452"/>
                  </a:lnTo>
                  <a:lnTo>
                    <a:pt x="1" y="550"/>
                  </a:lnTo>
                  <a:lnTo>
                    <a:pt x="1" y="648"/>
                  </a:lnTo>
                  <a:lnTo>
                    <a:pt x="20" y="746"/>
                  </a:lnTo>
                  <a:lnTo>
                    <a:pt x="59" y="844"/>
                  </a:lnTo>
                  <a:lnTo>
                    <a:pt x="118" y="923"/>
                  </a:lnTo>
                  <a:lnTo>
                    <a:pt x="177" y="1001"/>
                  </a:lnTo>
                  <a:lnTo>
                    <a:pt x="275" y="1060"/>
                  </a:lnTo>
                  <a:lnTo>
                    <a:pt x="1021" y="1413"/>
                  </a:lnTo>
                  <a:lnTo>
                    <a:pt x="1256" y="1531"/>
                  </a:lnTo>
                  <a:lnTo>
                    <a:pt x="1374" y="1570"/>
                  </a:lnTo>
                  <a:lnTo>
                    <a:pt x="1472" y="1590"/>
                  </a:lnTo>
                  <a:lnTo>
                    <a:pt x="1707" y="1590"/>
                  </a:lnTo>
                  <a:lnTo>
                    <a:pt x="1825" y="1570"/>
                  </a:lnTo>
                  <a:lnTo>
                    <a:pt x="1962" y="1511"/>
                  </a:lnTo>
                  <a:lnTo>
                    <a:pt x="2021" y="1472"/>
                  </a:lnTo>
                  <a:lnTo>
                    <a:pt x="2080" y="1413"/>
                  </a:lnTo>
                  <a:lnTo>
                    <a:pt x="2139" y="1355"/>
                  </a:lnTo>
                  <a:lnTo>
                    <a:pt x="2158" y="1276"/>
                  </a:lnTo>
                  <a:lnTo>
                    <a:pt x="2198" y="1198"/>
                  </a:lnTo>
                  <a:lnTo>
                    <a:pt x="2198" y="1119"/>
                  </a:lnTo>
                  <a:lnTo>
                    <a:pt x="2198" y="1041"/>
                  </a:lnTo>
                  <a:lnTo>
                    <a:pt x="2178" y="962"/>
                  </a:lnTo>
                  <a:lnTo>
                    <a:pt x="2139" y="825"/>
                  </a:lnTo>
                  <a:lnTo>
                    <a:pt x="2080" y="727"/>
                  </a:lnTo>
                  <a:lnTo>
                    <a:pt x="2002" y="648"/>
                  </a:lnTo>
                  <a:lnTo>
                    <a:pt x="1903" y="570"/>
                  </a:lnTo>
                  <a:lnTo>
                    <a:pt x="1805" y="511"/>
                  </a:lnTo>
                  <a:lnTo>
                    <a:pt x="1707" y="452"/>
                  </a:lnTo>
                  <a:lnTo>
                    <a:pt x="1472" y="354"/>
                  </a:lnTo>
                  <a:lnTo>
                    <a:pt x="707" y="4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2567876" y="1721182"/>
              <a:ext cx="38866" cy="63810"/>
            </a:xfrm>
            <a:custGeom>
              <a:avLst/>
              <a:gdLst/>
              <a:ahLst/>
              <a:cxnLst/>
              <a:rect l="l" t="t" r="r" b="b"/>
              <a:pathLst>
                <a:path w="1100" h="1806" extrusionOk="0">
                  <a:moveTo>
                    <a:pt x="550" y="1"/>
                  </a:moveTo>
                  <a:lnTo>
                    <a:pt x="452" y="20"/>
                  </a:lnTo>
                  <a:lnTo>
                    <a:pt x="373" y="40"/>
                  </a:lnTo>
                  <a:lnTo>
                    <a:pt x="275" y="79"/>
                  </a:lnTo>
                  <a:lnTo>
                    <a:pt x="197" y="119"/>
                  </a:lnTo>
                  <a:lnTo>
                    <a:pt x="138" y="197"/>
                  </a:lnTo>
                  <a:lnTo>
                    <a:pt x="79" y="275"/>
                  </a:lnTo>
                  <a:lnTo>
                    <a:pt x="60" y="393"/>
                  </a:lnTo>
                  <a:lnTo>
                    <a:pt x="40" y="491"/>
                  </a:lnTo>
                  <a:lnTo>
                    <a:pt x="20" y="786"/>
                  </a:lnTo>
                  <a:lnTo>
                    <a:pt x="1" y="1060"/>
                  </a:lnTo>
                  <a:lnTo>
                    <a:pt x="20" y="1198"/>
                  </a:lnTo>
                  <a:lnTo>
                    <a:pt x="40" y="1315"/>
                  </a:lnTo>
                  <a:lnTo>
                    <a:pt x="79" y="1453"/>
                  </a:lnTo>
                  <a:lnTo>
                    <a:pt x="158" y="1590"/>
                  </a:lnTo>
                  <a:lnTo>
                    <a:pt x="236" y="1688"/>
                  </a:lnTo>
                  <a:lnTo>
                    <a:pt x="334" y="1747"/>
                  </a:lnTo>
                  <a:lnTo>
                    <a:pt x="432" y="1786"/>
                  </a:lnTo>
                  <a:lnTo>
                    <a:pt x="550" y="1806"/>
                  </a:lnTo>
                  <a:lnTo>
                    <a:pt x="668" y="1786"/>
                  </a:lnTo>
                  <a:lnTo>
                    <a:pt x="766" y="1747"/>
                  </a:lnTo>
                  <a:lnTo>
                    <a:pt x="864" y="1688"/>
                  </a:lnTo>
                  <a:lnTo>
                    <a:pt x="942" y="1590"/>
                  </a:lnTo>
                  <a:lnTo>
                    <a:pt x="1021" y="1453"/>
                  </a:lnTo>
                  <a:lnTo>
                    <a:pt x="1060" y="1315"/>
                  </a:lnTo>
                  <a:lnTo>
                    <a:pt x="1080" y="1198"/>
                  </a:lnTo>
                  <a:lnTo>
                    <a:pt x="1099" y="1060"/>
                  </a:lnTo>
                  <a:lnTo>
                    <a:pt x="1080" y="786"/>
                  </a:lnTo>
                  <a:lnTo>
                    <a:pt x="1060" y="491"/>
                  </a:lnTo>
                  <a:lnTo>
                    <a:pt x="1040" y="393"/>
                  </a:lnTo>
                  <a:lnTo>
                    <a:pt x="1001" y="275"/>
                  </a:lnTo>
                  <a:lnTo>
                    <a:pt x="962" y="197"/>
                  </a:lnTo>
                  <a:lnTo>
                    <a:pt x="884" y="119"/>
                  </a:lnTo>
                  <a:lnTo>
                    <a:pt x="825" y="79"/>
                  </a:lnTo>
                  <a:lnTo>
                    <a:pt x="727" y="40"/>
                  </a:lnTo>
                  <a:lnTo>
                    <a:pt x="648" y="2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2646209" y="1664366"/>
              <a:ext cx="90133" cy="58935"/>
            </a:xfrm>
            <a:custGeom>
              <a:avLst/>
              <a:gdLst/>
              <a:ahLst/>
              <a:cxnLst/>
              <a:rect l="l" t="t" r="r" b="b"/>
              <a:pathLst>
                <a:path w="2551" h="1668" extrusionOk="0">
                  <a:moveTo>
                    <a:pt x="530" y="0"/>
                  </a:moveTo>
                  <a:lnTo>
                    <a:pt x="432" y="20"/>
                  </a:lnTo>
                  <a:lnTo>
                    <a:pt x="334" y="39"/>
                  </a:lnTo>
                  <a:lnTo>
                    <a:pt x="256" y="79"/>
                  </a:lnTo>
                  <a:lnTo>
                    <a:pt x="177" y="138"/>
                  </a:lnTo>
                  <a:lnTo>
                    <a:pt x="99" y="216"/>
                  </a:lnTo>
                  <a:lnTo>
                    <a:pt x="59" y="295"/>
                  </a:lnTo>
                  <a:lnTo>
                    <a:pt x="20" y="373"/>
                  </a:lnTo>
                  <a:lnTo>
                    <a:pt x="0" y="471"/>
                  </a:lnTo>
                  <a:lnTo>
                    <a:pt x="0" y="569"/>
                  </a:lnTo>
                  <a:lnTo>
                    <a:pt x="0" y="667"/>
                  </a:lnTo>
                  <a:lnTo>
                    <a:pt x="40" y="765"/>
                  </a:lnTo>
                  <a:lnTo>
                    <a:pt x="79" y="844"/>
                  </a:lnTo>
                  <a:lnTo>
                    <a:pt x="138" y="922"/>
                  </a:lnTo>
                  <a:lnTo>
                    <a:pt x="197" y="1001"/>
                  </a:lnTo>
                  <a:lnTo>
                    <a:pt x="295" y="1040"/>
                  </a:lnTo>
                  <a:lnTo>
                    <a:pt x="373" y="1079"/>
                  </a:lnTo>
                  <a:lnTo>
                    <a:pt x="707" y="1138"/>
                  </a:lnTo>
                  <a:lnTo>
                    <a:pt x="1021" y="1236"/>
                  </a:lnTo>
                  <a:lnTo>
                    <a:pt x="1295" y="1393"/>
                  </a:lnTo>
                  <a:lnTo>
                    <a:pt x="1589" y="1570"/>
                  </a:lnTo>
                  <a:lnTo>
                    <a:pt x="1688" y="1628"/>
                  </a:lnTo>
                  <a:lnTo>
                    <a:pt x="1805" y="1668"/>
                  </a:lnTo>
                  <a:lnTo>
                    <a:pt x="1943" y="1668"/>
                  </a:lnTo>
                  <a:lnTo>
                    <a:pt x="2060" y="1628"/>
                  </a:lnTo>
                  <a:lnTo>
                    <a:pt x="2178" y="1589"/>
                  </a:lnTo>
                  <a:lnTo>
                    <a:pt x="2296" y="1530"/>
                  </a:lnTo>
                  <a:lnTo>
                    <a:pt x="2394" y="1432"/>
                  </a:lnTo>
                  <a:lnTo>
                    <a:pt x="2472" y="1334"/>
                  </a:lnTo>
                  <a:lnTo>
                    <a:pt x="2511" y="1217"/>
                  </a:lnTo>
                  <a:lnTo>
                    <a:pt x="2551" y="1099"/>
                  </a:lnTo>
                  <a:lnTo>
                    <a:pt x="2551" y="981"/>
                  </a:lnTo>
                  <a:lnTo>
                    <a:pt x="2531" y="844"/>
                  </a:lnTo>
                  <a:lnTo>
                    <a:pt x="2492" y="726"/>
                  </a:lnTo>
                  <a:lnTo>
                    <a:pt x="2413" y="628"/>
                  </a:lnTo>
                  <a:lnTo>
                    <a:pt x="2335" y="530"/>
                  </a:lnTo>
                  <a:lnTo>
                    <a:pt x="2237" y="451"/>
                  </a:lnTo>
                  <a:lnTo>
                    <a:pt x="2041" y="353"/>
                  </a:lnTo>
                  <a:lnTo>
                    <a:pt x="1825" y="255"/>
                  </a:lnTo>
                  <a:lnTo>
                    <a:pt x="1629" y="177"/>
                  </a:lnTo>
                  <a:lnTo>
                    <a:pt x="1413" y="118"/>
                  </a:lnTo>
                  <a:lnTo>
                    <a:pt x="1197" y="59"/>
                  </a:lnTo>
                  <a:lnTo>
                    <a:pt x="981" y="3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2784820" y="1728814"/>
              <a:ext cx="56179" cy="72114"/>
            </a:xfrm>
            <a:custGeom>
              <a:avLst/>
              <a:gdLst/>
              <a:ahLst/>
              <a:cxnLst/>
              <a:rect l="l" t="t" r="r" b="b"/>
              <a:pathLst>
                <a:path w="1590" h="2041" extrusionOk="0">
                  <a:moveTo>
                    <a:pt x="962" y="1"/>
                  </a:moveTo>
                  <a:lnTo>
                    <a:pt x="844" y="40"/>
                  </a:lnTo>
                  <a:lnTo>
                    <a:pt x="746" y="79"/>
                  </a:lnTo>
                  <a:lnTo>
                    <a:pt x="648" y="138"/>
                  </a:lnTo>
                  <a:lnTo>
                    <a:pt x="570" y="216"/>
                  </a:lnTo>
                  <a:lnTo>
                    <a:pt x="491" y="295"/>
                  </a:lnTo>
                  <a:lnTo>
                    <a:pt x="334" y="530"/>
                  </a:lnTo>
                  <a:lnTo>
                    <a:pt x="197" y="766"/>
                  </a:lnTo>
                  <a:lnTo>
                    <a:pt x="99" y="1040"/>
                  </a:lnTo>
                  <a:lnTo>
                    <a:pt x="21" y="1295"/>
                  </a:lnTo>
                  <a:lnTo>
                    <a:pt x="1" y="1433"/>
                  </a:lnTo>
                  <a:lnTo>
                    <a:pt x="1" y="1570"/>
                  </a:lnTo>
                  <a:lnTo>
                    <a:pt x="40" y="1668"/>
                  </a:lnTo>
                  <a:lnTo>
                    <a:pt x="99" y="1766"/>
                  </a:lnTo>
                  <a:lnTo>
                    <a:pt x="158" y="1864"/>
                  </a:lnTo>
                  <a:lnTo>
                    <a:pt x="256" y="1923"/>
                  </a:lnTo>
                  <a:lnTo>
                    <a:pt x="354" y="1982"/>
                  </a:lnTo>
                  <a:lnTo>
                    <a:pt x="452" y="2021"/>
                  </a:lnTo>
                  <a:lnTo>
                    <a:pt x="570" y="2041"/>
                  </a:lnTo>
                  <a:lnTo>
                    <a:pt x="687" y="2041"/>
                  </a:lnTo>
                  <a:lnTo>
                    <a:pt x="786" y="2021"/>
                  </a:lnTo>
                  <a:lnTo>
                    <a:pt x="884" y="2002"/>
                  </a:lnTo>
                  <a:lnTo>
                    <a:pt x="982" y="1943"/>
                  </a:lnTo>
                  <a:lnTo>
                    <a:pt x="1060" y="1845"/>
                  </a:lnTo>
                  <a:lnTo>
                    <a:pt x="1119" y="1747"/>
                  </a:lnTo>
                  <a:lnTo>
                    <a:pt x="1178" y="1629"/>
                  </a:lnTo>
                  <a:lnTo>
                    <a:pt x="1217" y="1413"/>
                  </a:lnTo>
                  <a:lnTo>
                    <a:pt x="1296" y="1237"/>
                  </a:lnTo>
                  <a:lnTo>
                    <a:pt x="1394" y="1060"/>
                  </a:lnTo>
                  <a:lnTo>
                    <a:pt x="1511" y="903"/>
                  </a:lnTo>
                  <a:lnTo>
                    <a:pt x="1570" y="785"/>
                  </a:lnTo>
                  <a:lnTo>
                    <a:pt x="1590" y="687"/>
                  </a:lnTo>
                  <a:lnTo>
                    <a:pt x="1590" y="570"/>
                  </a:lnTo>
                  <a:lnTo>
                    <a:pt x="1570" y="452"/>
                  </a:lnTo>
                  <a:lnTo>
                    <a:pt x="1531" y="334"/>
                  </a:lnTo>
                  <a:lnTo>
                    <a:pt x="1472" y="236"/>
                  </a:lnTo>
                  <a:lnTo>
                    <a:pt x="1394" y="158"/>
                  </a:lnTo>
                  <a:lnTo>
                    <a:pt x="1296" y="79"/>
                  </a:lnTo>
                  <a:lnTo>
                    <a:pt x="1178" y="40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2848596" y="1685848"/>
              <a:ext cx="64517" cy="62397"/>
            </a:xfrm>
            <a:custGeom>
              <a:avLst/>
              <a:gdLst/>
              <a:ahLst/>
              <a:cxnLst/>
              <a:rect l="l" t="t" r="r" b="b"/>
              <a:pathLst>
                <a:path w="1826" h="1766" extrusionOk="0">
                  <a:moveTo>
                    <a:pt x="550" y="0"/>
                  </a:moveTo>
                  <a:lnTo>
                    <a:pt x="452" y="20"/>
                  </a:lnTo>
                  <a:lnTo>
                    <a:pt x="354" y="40"/>
                  </a:lnTo>
                  <a:lnTo>
                    <a:pt x="256" y="98"/>
                  </a:lnTo>
                  <a:lnTo>
                    <a:pt x="158" y="157"/>
                  </a:lnTo>
                  <a:lnTo>
                    <a:pt x="99" y="236"/>
                  </a:lnTo>
                  <a:lnTo>
                    <a:pt x="40" y="334"/>
                  </a:lnTo>
                  <a:lnTo>
                    <a:pt x="20" y="452"/>
                  </a:lnTo>
                  <a:lnTo>
                    <a:pt x="1" y="550"/>
                  </a:lnTo>
                  <a:lnTo>
                    <a:pt x="20" y="667"/>
                  </a:lnTo>
                  <a:lnTo>
                    <a:pt x="40" y="765"/>
                  </a:lnTo>
                  <a:lnTo>
                    <a:pt x="99" y="864"/>
                  </a:lnTo>
                  <a:lnTo>
                    <a:pt x="158" y="942"/>
                  </a:lnTo>
                  <a:lnTo>
                    <a:pt x="648" y="1393"/>
                  </a:lnTo>
                  <a:lnTo>
                    <a:pt x="766" y="1491"/>
                  </a:lnTo>
                  <a:lnTo>
                    <a:pt x="903" y="1589"/>
                  </a:lnTo>
                  <a:lnTo>
                    <a:pt x="1040" y="1668"/>
                  </a:lnTo>
                  <a:lnTo>
                    <a:pt x="1178" y="1727"/>
                  </a:lnTo>
                  <a:lnTo>
                    <a:pt x="1276" y="1766"/>
                  </a:lnTo>
                  <a:lnTo>
                    <a:pt x="1433" y="1766"/>
                  </a:lnTo>
                  <a:lnTo>
                    <a:pt x="1492" y="1727"/>
                  </a:lnTo>
                  <a:lnTo>
                    <a:pt x="1570" y="1707"/>
                  </a:lnTo>
                  <a:lnTo>
                    <a:pt x="1629" y="1668"/>
                  </a:lnTo>
                  <a:lnTo>
                    <a:pt x="1727" y="1550"/>
                  </a:lnTo>
                  <a:lnTo>
                    <a:pt x="1805" y="1413"/>
                  </a:lnTo>
                  <a:lnTo>
                    <a:pt x="1825" y="1256"/>
                  </a:lnTo>
                  <a:lnTo>
                    <a:pt x="1825" y="1099"/>
                  </a:lnTo>
                  <a:lnTo>
                    <a:pt x="1805" y="1020"/>
                  </a:lnTo>
                  <a:lnTo>
                    <a:pt x="1786" y="962"/>
                  </a:lnTo>
                  <a:lnTo>
                    <a:pt x="1707" y="844"/>
                  </a:lnTo>
                  <a:lnTo>
                    <a:pt x="1609" y="726"/>
                  </a:lnTo>
                  <a:lnTo>
                    <a:pt x="1393" y="530"/>
                  </a:lnTo>
                  <a:lnTo>
                    <a:pt x="942" y="157"/>
                  </a:lnTo>
                  <a:lnTo>
                    <a:pt x="864" y="98"/>
                  </a:lnTo>
                  <a:lnTo>
                    <a:pt x="766" y="40"/>
                  </a:lnTo>
                  <a:lnTo>
                    <a:pt x="668" y="20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2104167" y="2035188"/>
              <a:ext cx="76990" cy="75576"/>
            </a:xfrm>
            <a:custGeom>
              <a:avLst/>
              <a:gdLst/>
              <a:ahLst/>
              <a:cxnLst/>
              <a:rect l="l" t="t" r="r" b="b"/>
              <a:pathLst>
                <a:path w="2179" h="2139" extrusionOk="0">
                  <a:moveTo>
                    <a:pt x="432" y="0"/>
                  </a:moveTo>
                  <a:lnTo>
                    <a:pt x="354" y="40"/>
                  </a:lnTo>
                  <a:lnTo>
                    <a:pt x="256" y="79"/>
                  </a:lnTo>
                  <a:lnTo>
                    <a:pt x="177" y="118"/>
                  </a:lnTo>
                  <a:lnTo>
                    <a:pt x="119" y="197"/>
                  </a:lnTo>
                  <a:lnTo>
                    <a:pt x="60" y="275"/>
                  </a:lnTo>
                  <a:lnTo>
                    <a:pt x="21" y="354"/>
                  </a:lnTo>
                  <a:lnTo>
                    <a:pt x="1" y="452"/>
                  </a:lnTo>
                  <a:lnTo>
                    <a:pt x="1" y="550"/>
                  </a:lnTo>
                  <a:lnTo>
                    <a:pt x="21" y="648"/>
                  </a:lnTo>
                  <a:lnTo>
                    <a:pt x="79" y="746"/>
                  </a:lnTo>
                  <a:lnTo>
                    <a:pt x="197" y="942"/>
                  </a:lnTo>
                  <a:lnTo>
                    <a:pt x="334" y="1138"/>
                  </a:lnTo>
                  <a:lnTo>
                    <a:pt x="491" y="1315"/>
                  </a:lnTo>
                  <a:lnTo>
                    <a:pt x="648" y="1511"/>
                  </a:lnTo>
                  <a:lnTo>
                    <a:pt x="825" y="1668"/>
                  </a:lnTo>
                  <a:lnTo>
                    <a:pt x="1021" y="1825"/>
                  </a:lnTo>
                  <a:lnTo>
                    <a:pt x="1217" y="1962"/>
                  </a:lnTo>
                  <a:lnTo>
                    <a:pt x="1413" y="2080"/>
                  </a:lnTo>
                  <a:lnTo>
                    <a:pt x="1570" y="2119"/>
                  </a:lnTo>
                  <a:lnTo>
                    <a:pt x="1727" y="2139"/>
                  </a:lnTo>
                  <a:lnTo>
                    <a:pt x="1825" y="2119"/>
                  </a:lnTo>
                  <a:lnTo>
                    <a:pt x="1904" y="2099"/>
                  </a:lnTo>
                  <a:lnTo>
                    <a:pt x="1963" y="2060"/>
                  </a:lnTo>
                  <a:lnTo>
                    <a:pt x="2021" y="2001"/>
                  </a:lnTo>
                  <a:lnTo>
                    <a:pt x="2100" y="1884"/>
                  </a:lnTo>
                  <a:lnTo>
                    <a:pt x="2159" y="1766"/>
                  </a:lnTo>
                  <a:lnTo>
                    <a:pt x="2178" y="1687"/>
                  </a:lnTo>
                  <a:lnTo>
                    <a:pt x="2178" y="1609"/>
                  </a:lnTo>
                  <a:lnTo>
                    <a:pt x="2159" y="1531"/>
                  </a:lnTo>
                  <a:lnTo>
                    <a:pt x="2139" y="1452"/>
                  </a:lnTo>
                  <a:lnTo>
                    <a:pt x="2041" y="1315"/>
                  </a:lnTo>
                  <a:lnTo>
                    <a:pt x="1923" y="1197"/>
                  </a:lnTo>
                  <a:lnTo>
                    <a:pt x="1649" y="981"/>
                  </a:lnTo>
                  <a:lnTo>
                    <a:pt x="1394" y="765"/>
                  </a:lnTo>
                  <a:lnTo>
                    <a:pt x="1158" y="510"/>
                  </a:lnTo>
                  <a:lnTo>
                    <a:pt x="1060" y="393"/>
                  </a:lnTo>
                  <a:lnTo>
                    <a:pt x="943" y="236"/>
                  </a:lnTo>
                  <a:lnTo>
                    <a:pt x="884" y="138"/>
                  </a:lnTo>
                  <a:lnTo>
                    <a:pt x="805" y="79"/>
                  </a:lnTo>
                  <a:lnTo>
                    <a:pt x="707" y="2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2063994" y="2262521"/>
              <a:ext cx="51303" cy="93631"/>
            </a:xfrm>
            <a:custGeom>
              <a:avLst/>
              <a:gdLst/>
              <a:ahLst/>
              <a:cxnLst/>
              <a:rect l="l" t="t" r="r" b="b"/>
              <a:pathLst>
                <a:path w="1452" h="2650" extrusionOk="0">
                  <a:moveTo>
                    <a:pt x="981" y="1"/>
                  </a:moveTo>
                  <a:lnTo>
                    <a:pt x="903" y="20"/>
                  </a:lnTo>
                  <a:lnTo>
                    <a:pt x="824" y="40"/>
                  </a:lnTo>
                  <a:lnTo>
                    <a:pt x="746" y="60"/>
                  </a:lnTo>
                  <a:lnTo>
                    <a:pt x="687" y="99"/>
                  </a:lnTo>
                  <a:lnTo>
                    <a:pt x="628" y="158"/>
                  </a:lnTo>
                  <a:lnTo>
                    <a:pt x="589" y="236"/>
                  </a:lnTo>
                  <a:lnTo>
                    <a:pt x="569" y="334"/>
                  </a:lnTo>
                  <a:lnTo>
                    <a:pt x="530" y="589"/>
                  </a:lnTo>
                  <a:lnTo>
                    <a:pt x="471" y="844"/>
                  </a:lnTo>
                  <a:lnTo>
                    <a:pt x="392" y="1080"/>
                  </a:lnTo>
                  <a:lnTo>
                    <a:pt x="294" y="1335"/>
                  </a:lnTo>
                  <a:lnTo>
                    <a:pt x="177" y="1570"/>
                  </a:lnTo>
                  <a:lnTo>
                    <a:pt x="59" y="1806"/>
                  </a:lnTo>
                  <a:lnTo>
                    <a:pt x="20" y="1943"/>
                  </a:lnTo>
                  <a:lnTo>
                    <a:pt x="0" y="2061"/>
                  </a:lnTo>
                  <a:lnTo>
                    <a:pt x="0" y="2198"/>
                  </a:lnTo>
                  <a:lnTo>
                    <a:pt x="39" y="2316"/>
                  </a:lnTo>
                  <a:lnTo>
                    <a:pt x="79" y="2414"/>
                  </a:lnTo>
                  <a:lnTo>
                    <a:pt x="118" y="2473"/>
                  </a:lnTo>
                  <a:lnTo>
                    <a:pt x="177" y="2531"/>
                  </a:lnTo>
                  <a:lnTo>
                    <a:pt x="236" y="2590"/>
                  </a:lnTo>
                  <a:lnTo>
                    <a:pt x="314" y="2630"/>
                  </a:lnTo>
                  <a:lnTo>
                    <a:pt x="392" y="2649"/>
                  </a:lnTo>
                  <a:lnTo>
                    <a:pt x="491" y="2649"/>
                  </a:lnTo>
                  <a:lnTo>
                    <a:pt x="569" y="2630"/>
                  </a:lnTo>
                  <a:lnTo>
                    <a:pt x="726" y="2571"/>
                  </a:lnTo>
                  <a:lnTo>
                    <a:pt x="844" y="2492"/>
                  </a:lnTo>
                  <a:lnTo>
                    <a:pt x="942" y="2374"/>
                  </a:lnTo>
                  <a:lnTo>
                    <a:pt x="1040" y="2257"/>
                  </a:lnTo>
                  <a:lnTo>
                    <a:pt x="1099" y="2119"/>
                  </a:lnTo>
                  <a:lnTo>
                    <a:pt x="1158" y="1963"/>
                  </a:lnTo>
                  <a:lnTo>
                    <a:pt x="1236" y="1668"/>
                  </a:lnTo>
                  <a:lnTo>
                    <a:pt x="1314" y="1374"/>
                  </a:lnTo>
                  <a:lnTo>
                    <a:pt x="1373" y="1060"/>
                  </a:lnTo>
                  <a:lnTo>
                    <a:pt x="1432" y="746"/>
                  </a:lnTo>
                  <a:lnTo>
                    <a:pt x="1452" y="452"/>
                  </a:lnTo>
                  <a:lnTo>
                    <a:pt x="1452" y="354"/>
                  </a:lnTo>
                  <a:lnTo>
                    <a:pt x="1432" y="275"/>
                  </a:lnTo>
                  <a:lnTo>
                    <a:pt x="1393" y="197"/>
                  </a:lnTo>
                  <a:lnTo>
                    <a:pt x="1334" y="138"/>
                  </a:lnTo>
                  <a:lnTo>
                    <a:pt x="1275" y="99"/>
                  </a:lnTo>
                  <a:lnTo>
                    <a:pt x="1216" y="60"/>
                  </a:lnTo>
                  <a:lnTo>
                    <a:pt x="1138" y="20"/>
                  </a:lnTo>
                  <a:lnTo>
                    <a:pt x="1059" y="20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2321818" y="2238283"/>
              <a:ext cx="65188" cy="65188"/>
            </a:xfrm>
            <a:custGeom>
              <a:avLst/>
              <a:gdLst/>
              <a:ahLst/>
              <a:cxnLst/>
              <a:rect l="l" t="t" r="r" b="b"/>
              <a:pathLst>
                <a:path w="1845" h="1845" extrusionOk="0">
                  <a:moveTo>
                    <a:pt x="491" y="0"/>
                  </a:moveTo>
                  <a:lnTo>
                    <a:pt x="393" y="20"/>
                  </a:lnTo>
                  <a:lnTo>
                    <a:pt x="315" y="39"/>
                  </a:lnTo>
                  <a:lnTo>
                    <a:pt x="236" y="98"/>
                  </a:lnTo>
                  <a:lnTo>
                    <a:pt x="158" y="157"/>
                  </a:lnTo>
                  <a:lnTo>
                    <a:pt x="99" y="216"/>
                  </a:lnTo>
                  <a:lnTo>
                    <a:pt x="40" y="314"/>
                  </a:lnTo>
                  <a:lnTo>
                    <a:pt x="20" y="393"/>
                  </a:lnTo>
                  <a:lnTo>
                    <a:pt x="1" y="491"/>
                  </a:lnTo>
                  <a:lnTo>
                    <a:pt x="1" y="589"/>
                  </a:lnTo>
                  <a:lnTo>
                    <a:pt x="20" y="687"/>
                  </a:lnTo>
                  <a:lnTo>
                    <a:pt x="79" y="765"/>
                  </a:lnTo>
                  <a:lnTo>
                    <a:pt x="138" y="863"/>
                  </a:lnTo>
                  <a:lnTo>
                    <a:pt x="648" y="1432"/>
                  </a:lnTo>
                  <a:lnTo>
                    <a:pt x="805" y="1589"/>
                  </a:lnTo>
                  <a:lnTo>
                    <a:pt x="883" y="1668"/>
                  </a:lnTo>
                  <a:lnTo>
                    <a:pt x="962" y="1727"/>
                  </a:lnTo>
                  <a:lnTo>
                    <a:pt x="1060" y="1766"/>
                  </a:lnTo>
                  <a:lnTo>
                    <a:pt x="1158" y="1785"/>
                  </a:lnTo>
                  <a:lnTo>
                    <a:pt x="1335" y="1825"/>
                  </a:lnTo>
                  <a:lnTo>
                    <a:pt x="1452" y="1844"/>
                  </a:lnTo>
                  <a:lnTo>
                    <a:pt x="1550" y="1825"/>
                  </a:lnTo>
                  <a:lnTo>
                    <a:pt x="1649" y="1785"/>
                  </a:lnTo>
                  <a:lnTo>
                    <a:pt x="1727" y="1727"/>
                  </a:lnTo>
                  <a:lnTo>
                    <a:pt x="1786" y="1648"/>
                  </a:lnTo>
                  <a:lnTo>
                    <a:pt x="1825" y="1550"/>
                  </a:lnTo>
                  <a:lnTo>
                    <a:pt x="1845" y="1452"/>
                  </a:lnTo>
                  <a:lnTo>
                    <a:pt x="1825" y="1334"/>
                  </a:lnTo>
                  <a:lnTo>
                    <a:pt x="1786" y="1138"/>
                  </a:lnTo>
                  <a:lnTo>
                    <a:pt x="1766" y="1060"/>
                  </a:lnTo>
                  <a:lnTo>
                    <a:pt x="1727" y="961"/>
                  </a:lnTo>
                  <a:lnTo>
                    <a:pt x="1668" y="883"/>
                  </a:lnTo>
                  <a:lnTo>
                    <a:pt x="1590" y="805"/>
                  </a:lnTo>
                  <a:lnTo>
                    <a:pt x="1433" y="648"/>
                  </a:lnTo>
                  <a:lnTo>
                    <a:pt x="864" y="138"/>
                  </a:lnTo>
                  <a:lnTo>
                    <a:pt x="785" y="79"/>
                  </a:lnTo>
                  <a:lnTo>
                    <a:pt x="687" y="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2560951" y="1980421"/>
              <a:ext cx="49254" cy="90840"/>
            </a:xfrm>
            <a:custGeom>
              <a:avLst/>
              <a:gdLst/>
              <a:ahLst/>
              <a:cxnLst/>
              <a:rect l="l" t="t" r="r" b="b"/>
              <a:pathLst>
                <a:path w="1394" h="2571" extrusionOk="0">
                  <a:moveTo>
                    <a:pt x="668" y="1"/>
                  </a:moveTo>
                  <a:lnTo>
                    <a:pt x="550" y="20"/>
                  </a:lnTo>
                  <a:lnTo>
                    <a:pt x="452" y="60"/>
                  </a:lnTo>
                  <a:lnTo>
                    <a:pt x="354" y="118"/>
                  </a:lnTo>
                  <a:lnTo>
                    <a:pt x="275" y="177"/>
                  </a:lnTo>
                  <a:lnTo>
                    <a:pt x="197" y="256"/>
                  </a:lnTo>
                  <a:lnTo>
                    <a:pt x="158" y="354"/>
                  </a:lnTo>
                  <a:lnTo>
                    <a:pt x="138" y="471"/>
                  </a:lnTo>
                  <a:lnTo>
                    <a:pt x="138" y="589"/>
                  </a:lnTo>
                  <a:lnTo>
                    <a:pt x="138" y="903"/>
                  </a:lnTo>
                  <a:lnTo>
                    <a:pt x="118" y="1197"/>
                  </a:lnTo>
                  <a:lnTo>
                    <a:pt x="59" y="1492"/>
                  </a:lnTo>
                  <a:lnTo>
                    <a:pt x="1" y="1805"/>
                  </a:lnTo>
                  <a:lnTo>
                    <a:pt x="1" y="1923"/>
                  </a:lnTo>
                  <a:lnTo>
                    <a:pt x="1" y="2041"/>
                  </a:lnTo>
                  <a:lnTo>
                    <a:pt x="20" y="2139"/>
                  </a:lnTo>
                  <a:lnTo>
                    <a:pt x="79" y="2237"/>
                  </a:lnTo>
                  <a:lnTo>
                    <a:pt x="138" y="2315"/>
                  </a:lnTo>
                  <a:lnTo>
                    <a:pt x="197" y="2394"/>
                  </a:lnTo>
                  <a:lnTo>
                    <a:pt x="275" y="2453"/>
                  </a:lnTo>
                  <a:lnTo>
                    <a:pt x="373" y="2512"/>
                  </a:lnTo>
                  <a:lnTo>
                    <a:pt x="471" y="2551"/>
                  </a:lnTo>
                  <a:lnTo>
                    <a:pt x="569" y="2571"/>
                  </a:lnTo>
                  <a:lnTo>
                    <a:pt x="668" y="2571"/>
                  </a:lnTo>
                  <a:lnTo>
                    <a:pt x="766" y="2551"/>
                  </a:lnTo>
                  <a:lnTo>
                    <a:pt x="864" y="2512"/>
                  </a:lnTo>
                  <a:lnTo>
                    <a:pt x="942" y="2453"/>
                  </a:lnTo>
                  <a:lnTo>
                    <a:pt x="1021" y="2374"/>
                  </a:lnTo>
                  <a:lnTo>
                    <a:pt x="1099" y="2257"/>
                  </a:lnTo>
                  <a:lnTo>
                    <a:pt x="1217" y="2060"/>
                  </a:lnTo>
                  <a:lnTo>
                    <a:pt x="1295" y="1825"/>
                  </a:lnTo>
                  <a:lnTo>
                    <a:pt x="1335" y="1609"/>
                  </a:lnTo>
                  <a:lnTo>
                    <a:pt x="1374" y="1374"/>
                  </a:lnTo>
                  <a:lnTo>
                    <a:pt x="1393" y="1138"/>
                  </a:lnTo>
                  <a:lnTo>
                    <a:pt x="1374" y="903"/>
                  </a:lnTo>
                  <a:lnTo>
                    <a:pt x="1354" y="668"/>
                  </a:lnTo>
                  <a:lnTo>
                    <a:pt x="1335" y="432"/>
                  </a:lnTo>
                  <a:lnTo>
                    <a:pt x="1295" y="315"/>
                  </a:lnTo>
                  <a:lnTo>
                    <a:pt x="1236" y="216"/>
                  </a:lnTo>
                  <a:lnTo>
                    <a:pt x="1178" y="138"/>
                  </a:lnTo>
                  <a:lnTo>
                    <a:pt x="1080" y="79"/>
                  </a:lnTo>
                  <a:lnTo>
                    <a:pt x="981" y="20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2770263" y="2122531"/>
              <a:ext cx="115113" cy="90133"/>
            </a:xfrm>
            <a:custGeom>
              <a:avLst/>
              <a:gdLst/>
              <a:ahLst/>
              <a:cxnLst/>
              <a:rect l="l" t="t" r="r" b="b"/>
              <a:pathLst>
                <a:path w="3258" h="2551" extrusionOk="0">
                  <a:moveTo>
                    <a:pt x="629" y="0"/>
                  </a:moveTo>
                  <a:lnTo>
                    <a:pt x="491" y="39"/>
                  </a:lnTo>
                  <a:lnTo>
                    <a:pt x="374" y="98"/>
                  </a:lnTo>
                  <a:lnTo>
                    <a:pt x="276" y="157"/>
                  </a:lnTo>
                  <a:lnTo>
                    <a:pt x="177" y="255"/>
                  </a:lnTo>
                  <a:lnTo>
                    <a:pt x="99" y="373"/>
                  </a:lnTo>
                  <a:lnTo>
                    <a:pt x="40" y="491"/>
                  </a:lnTo>
                  <a:lnTo>
                    <a:pt x="1" y="608"/>
                  </a:lnTo>
                  <a:lnTo>
                    <a:pt x="1" y="746"/>
                  </a:lnTo>
                  <a:lnTo>
                    <a:pt x="1" y="883"/>
                  </a:lnTo>
                  <a:lnTo>
                    <a:pt x="40" y="1001"/>
                  </a:lnTo>
                  <a:lnTo>
                    <a:pt x="99" y="1118"/>
                  </a:lnTo>
                  <a:lnTo>
                    <a:pt x="197" y="1236"/>
                  </a:lnTo>
                  <a:lnTo>
                    <a:pt x="334" y="1334"/>
                  </a:lnTo>
                  <a:lnTo>
                    <a:pt x="1237" y="1923"/>
                  </a:lnTo>
                  <a:lnTo>
                    <a:pt x="1688" y="2197"/>
                  </a:lnTo>
                  <a:lnTo>
                    <a:pt x="2159" y="2452"/>
                  </a:lnTo>
                  <a:lnTo>
                    <a:pt x="2316" y="2531"/>
                  </a:lnTo>
                  <a:lnTo>
                    <a:pt x="2473" y="2550"/>
                  </a:lnTo>
                  <a:lnTo>
                    <a:pt x="2610" y="2550"/>
                  </a:lnTo>
                  <a:lnTo>
                    <a:pt x="2747" y="2531"/>
                  </a:lnTo>
                  <a:lnTo>
                    <a:pt x="2865" y="2472"/>
                  </a:lnTo>
                  <a:lnTo>
                    <a:pt x="2983" y="2393"/>
                  </a:lnTo>
                  <a:lnTo>
                    <a:pt x="3061" y="2295"/>
                  </a:lnTo>
                  <a:lnTo>
                    <a:pt x="3140" y="2197"/>
                  </a:lnTo>
                  <a:lnTo>
                    <a:pt x="3199" y="2060"/>
                  </a:lnTo>
                  <a:lnTo>
                    <a:pt x="3238" y="1942"/>
                  </a:lnTo>
                  <a:lnTo>
                    <a:pt x="3257" y="1805"/>
                  </a:lnTo>
                  <a:lnTo>
                    <a:pt x="3238" y="1668"/>
                  </a:lnTo>
                  <a:lnTo>
                    <a:pt x="3199" y="1530"/>
                  </a:lnTo>
                  <a:lnTo>
                    <a:pt x="3140" y="1413"/>
                  </a:lnTo>
                  <a:lnTo>
                    <a:pt x="3042" y="1295"/>
                  </a:lnTo>
                  <a:lnTo>
                    <a:pt x="2904" y="1177"/>
                  </a:lnTo>
                  <a:lnTo>
                    <a:pt x="2453" y="903"/>
                  </a:lnTo>
                  <a:lnTo>
                    <a:pt x="1982" y="628"/>
                  </a:lnTo>
                  <a:lnTo>
                    <a:pt x="1060" y="98"/>
                  </a:lnTo>
                  <a:lnTo>
                    <a:pt x="903" y="39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2994839" y="1993600"/>
              <a:ext cx="47876" cy="87377"/>
            </a:xfrm>
            <a:custGeom>
              <a:avLst/>
              <a:gdLst/>
              <a:ahLst/>
              <a:cxnLst/>
              <a:rect l="l" t="t" r="r" b="b"/>
              <a:pathLst>
                <a:path w="1355" h="2473" extrusionOk="0">
                  <a:moveTo>
                    <a:pt x="727" y="0"/>
                  </a:moveTo>
                  <a:lnTo>
                    <a:pt x="629" y="40"/>
                  </a:lnTo>
                  <a:lnTo>
                    <a:pt x="531" y="79"/>
                  </a:lnTo>
                  <a:lnTo>
                    <a:pt x="452" y="138"/>
                  </a:lnTo>
                  <a:lnTo>
                    <a:pt x="374" y="197"/>
                  </a:lnTo>
                  <a:lnTo>
                    <a:pt x="315" y="295"/>
                  </a:lnTo>
                  <a:lnTo>
                    <a:pt x="276" y="412"/>
                  </a:lnTo>
                  <a:lnTo>
                    <a:pt x="256" y="530"/>
                  </a:lnTo>
                  <a:lnTo>
                    <a:pt x="217" y="805"/>
                  </a:lnTo>
                  <a:lnTo>
                    <a:pt x="158" y="1079"/>
                  </a:lnTo>
                  <a:lnTo>
                    <a:pt x="20" y="1609"/>
                  </a:lnTo>
                  <a:lnTo>
                    <a:pt x="1" y="1727"/>
                  </a:lnTo>
                  <a:lnTo>
                    <a:pt x="1" y="1864"/>
                  </a:lnTo>
                  <a:lnTo>
                    <a:pt x="1" y="1982"/>
                  </a:lnTo>
                  <a:lnTo>
                    <a:pt x="40" y="2119"/>
                  </a:lnTo>
                  <a:lnTo>
                    <a:pt x="99" y="2237"/>
                  </a:lnTo>
                  <a:lnTo>
                    <a:pt x="158" y="2335"/>
                  </a:lnTo>
                  <a:lnTo>
                    <a:pt x="256" y="2413"/>
                  </a:lnTo>
                  <a:lnTo>
                    <a:pt x="374" y="2453"/>
                  </a:lnTo>
                  <a:lnTo>
                    <a:pt x="452" y="2472"/>
                  </a:lnTo>
                  <a:lnTo>
                    <a:pt x="531" y="2472"/>
                  </a:lnTo>
                  <a:lnTo>
                    <a:pt x="687" y="2453"/>
                  </a:lnTo>
                  <a:lnTo>
                    <a:pt x="805" y="2374"/>
                  </a:lnTo>
                  <a:lnTo>
                    <a:pt x="923" y="2276"/>
                  </a:lnTo>
                  <a:lnTo>
                    <a:pt x="1021" y="2158"/>
                  </a:lnTo>
                  <a:lnTo>
                    <a:pt x="1099" y="2021"/>
                  </a:lnTo>
                  <a:lnTo>
                    <a:pt x="1158" y="1884"/>
                  </a:lnTo>
                  <a:lnTo>
                    <a:pt x="1198" y="1766"/>
                  </a:lnTo>
                  <a:lnTo>
                    <a:pt x="1276" y="1452"/>
                  </a:lnTo>
                  <a:lnTo>
                    <a:pt x="1315" y="1138"/>
                  </a:lnTo>
                  <a:lnTo>
                    <a:pt x="1354" y="844"/>
                  </a:lnTo>
                  <a:lnTo>
                    <a:pt x="1354" y="530"/>
                  </a:lnTo>
                  <a:lnTo>
                    <a:pt x="1354" y="393"/>
                  </a:lnTo>
                  <a:lnTo>
                    <a:pt x="1315" y="295"/>
                  </a:lnTo>
                  <a:lnTo>
                    <a:pt x="1256" y="197"/>
                  </a:lnTo>
                  <a:lnTo>
                    <a:pt x="1198" y="118"/>
                  </a:lnTo>
                  <a:lnTo>
                    <a:pt x="1119" y="59"/>
                  </a:lnTo>
                  <a:lnTo>
                    <a:pt x="1021" y="2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2626811" y="2332551"/>
              <a:ext cx="83879" cy="72785"/>
            </a:xfrm>
            <a:custGeom>
              <a:avLst/>
              <a:gdLst/>
              <a:ahLst/>
              <a:cxnLst/>
              <a:rect l="l" t="t" r="r" b="b"/>
              <a:pathLst>
                <a:path w="2374" h="2060" extrusionOk="0">
                  <a:moveTo>
                    <a:pt x="569" y="0"/>
                  </a:moveTo>
                  <a:lnTo>
                    <a:pt x="451" y="39"/>
                  </a:lnTo>
                  <a:lnTo>
                    <a:pt x="334" y="98"/>
                  </a:lnTo>
                  <a:lnTo>
                    <a:pt x="236" y="157"/>
                  </a:lnTo>
                  <a:lnTo>
                    <a:pt x="138" y="255"/>
                  </a:lnTo>
                  <a:lnTo>
                    <a:pt x="79" y="353"/>
                  </a:lnTo>
                  <a:lnTo>
                    <a:pt x="20" y="491"/>
                  </a:lnTo>
                  <a:lnTo>
                    <a:pt x="0" y="628"/>
                  </a:lnTo>
                  <a:lnTo>
                    <a:pt x="0" y="746"/>
                  </a:lnTo>
                  <a:lnTo>
                    <a:pt x="39" y="863"/>
                  </a:lnTo>
                  <a:lnTo>
                    <a:pt x="98" y="981"/>
                  </a:lnTo>
                  <a:lnTo>
                    <a:pt x="157" y="1079"/>
                  </a:lnTo>
                  <a:lnTo>
                    <a:pt x="255" y="1158"/>
                  </a:lnTo>
                  <a:lnTo>
                    <a:pt x="373" y="1236"/>
                  </a:lnTo>
                  <a:lnTo>
                    <a:pt x="491" y="1295"/>
                  </a:lnTo>
                  <a:lnTo>
                    <a:pt x="608" y="1354"/>
                  </a:lnTo>
                  <a:lnTo>
                    <a:pt x="785" y="1471"/>
                  </a:lnTo>
                  <a:lnTo>
                    <a:pt x="922" y="1589"/>
                  </a:lnTo>
                  <a:lnTo>
                    <a:pt x="1001" y="1668"/>
                  </a:lnTo>
                  <a:lnTo>
                    <a:pt x="1040" y="1707"/>
                  </a:lnTo>
                  <a:lnTo>
                    <a:pt x="1020" y="1707"/>
                  </a:lnTo>
                  <a:lnTo>
                    <a:pt x="1138" y="1825"/>
                  </a:lnTo>
                  <a:lnTo>
                    <a:pt x="1256" y="1923"/>
                  </a:lnTo>
                  <a:lnTo>
                    <a:pt x="1373" y="1981"/>
                  </a:lnTo>
                  <a:lnTo>
                    <a:pt x="1511" y="2040"/>
                  </a:lnTo>
                  <a:lnTo>
                    <a:pt x="1668" y="2060"/>
                  </a:lnTo>
                  <a:lnTo>
                    <a:pt x="1805" y="2040"/>
                  </a:lnTo>
                  <a:lnTo>
                    <a:pt x="1942" y="1981"/>
                  </a:lnTo>
                  <a:lnTo>
                    <a:pt x="2099" y="1903"/>
                  </a:lnTo>
                  <a:lnTo>
                    <a:pt x="2217" y="1785"/>
                  </a:lnTo>
                  <a:lnTo>
                    <a:pt x="2295" y="1668"/>
                  </a:lnTo>
                  <a:lnTo>
                    <a:pt x="2354" y="1530"/>
                  </a:lnTo>
                  <a:lnTo>
                    <a:pt x="2374" y="1373"/>
                  </a:lnTo>
                  <a:lnTo>
                    <a:pt x="2374" y="1236"/>
                  </a:lnTo>
                  <a:lnTo>
                    <a:pt x="2335" y="1079"/>
                  </a:lnTo>
                  <a:lnTo>
                    <a:pt x="2256" y="942"/>
                  </a:lnTo>
                  <a:lnTo>
                    <a:pt x="2158" y="824"/>
                  </a:lnTo>
                  <a:lnTo>
                    <a:pt x="2021" y="687"/>
                  </a:lnTo>
                  <a:lnTo>
                    <a:pt x="1883" y="549"/>
                  </a:lnTo>
                  <a:lnTo>
                    <a:pt x="1727" y="432"/>
                  </a:lnTo>
                  <a:lnTo>
                    <a:pt x="1550" y="334"/>
                  </a:lnTo>
                  <a:lnTo>
                    <a:pt x="1373" y="236"/>
                  </a:lnTo>
                  <a:lnTo>
                    <a:pt x="1197" y="157"/>
                  </a:lnTo>
                  <a:lnTo>
                    <a:pt x="1020" y="79"/>
                  </a:lnTo>
                  <a:lnTo>
                    <a:pt x="824" y="20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2267759" y="2480173"/>
              <a:ext cx="47169" cy="81123"/>
            </a:xfrm>
            <a:custGeom>
              <a:avLst/>
              <a:gdLst/>
              <a:ahLst/>
              <a:cxnLst/>
              <a:rect l="l" t="t" r="r" b="b"/>
              <a:pathLst>
                <a:path w="1335" h="2296" extrusionOk="0">
                  <a:moveTo>
                    <a:pt x="785" y="1"/>
                  </a:moveTo>
                  <a:lnTo>
                    <a:pt x="668" y="20"/>
                  </a:lnTo>
                  <a:lnTo>
                    <a:pt x="569" y="59"/>
                  </a:lnTo>
                  <a:lnTo>
                    <a:pt x="471" y="99"/>
                  </a:lnTo>
                  <a:lnTo>
                    <a:pt x="413" y="177"/>
                  </a:lnTo>
                  <a:lnTo>
                    <a:pt x="334" y="256"/>
                  </a:lnTo>
                  <a:lnTo>
                    <a:pt x="295" y="354"/>
                  </a:lnTo>
                  <a:lnTo>
                    <a:pt x="256" y="452"/>
                  </a:lnTo>
                  <a:lnTo>
                    <a:pt x="236" y="569"/>
                  </a:lnTo>
                  <a:lnTo>
                    <a:pt x="177" y="923"/>
                  </a:lnTo>
                  <a:lnTo>
                    <a:pt x="79" y="1295"/>
                  </a:lnTo>
                  <a:lnTo>
                    <a:pt x="40" y="1511"/>
                  </a:lnTo>
                  <a:lnTo>
                    <a:pt x="1" y="1707"/>
                  </a:lnTo>
                  <a:lnTo>
                    <a:pt x="1" y="1825"/>
                  </a:lnTo>
                  <a:lnTo>
                    <a:pt x="20" y="1923"/>
                  </a:lnTo>
                  <a:lnTo>
                    <a:pt x="59" y="2021"/>
                  </a:lnTo>
                  <a:lnTo>
                    <a:pt x="118" y="2119"/>
                  </a:lnTo>
                  <a:lnTo>
                    <a:pt x="216" y="2217"/>
                  </a:lnTo>
                  <a:lnTo>
                    <a:pt x="314" y="2276"/>
                  </a:lnTo>
                  <a:lnTo>
                    <a:pt x="432" y="2296"/>
                  </a:lnTo>
                  <a:lnTo>
                    <a:pt x="569" y="2296"/>
                  </a:lnTo>
                  <a:lnTo>
                    <a:pt x="687" y="2257"/>
                  </a:lnTo>
                  <a:lnTo>
                    <a:pt x="785" y="2198"/>
                  </a:lnTo>
                  <a:lnTo>
                    <a:pt x="883" y="2139"/>
                  </a:lnTo>
                  <a:lnTo>
                    <a:pt x="962" y="2041"/>
                  </a:lnTo>
                  <a:lnTo>
                    <a:pt x="1040" y="1943"/>
                  </a:lnTo>
                  <a:lnTo>
                    <a:pt x="1099" y="1825"/>
                  </a:lnTo>
                  <a:lnTo>
                    <a:pt x="1197" y="1590"/>
                  </a:lnTo>
                  <a:lnTo>
                    <a:pt x="1256" y="1315"/>
                  </a:lnTo>
                  <a:lnTo>
                    <a:pt x="1295" y="1040"/>
                  </a:lnTo>
                  <a:lnTo>
                    <a:pt x="1335" y="569"/>
                  </a:lnTo>
                  <a:lnTo>
                    <a:pt x="1335" y="452"/>
                  </a:lnTo>
                  <a:lnTo>
                    <a:pt x="1315" y="354"/>
                  </a:lnTo>
                  <a:lnTo>
                    <a:pt x="1256" y="256"/>
                  </a:lnTo>
                  <a:lnTo>
                    <a:pt x="1178" y="177"/>
                  </a:lnTo>
                  <a:lnTo>
                    <a:pt x="1099" y="99"/>
                  </a:lnTo>
                  <a:lnTo>
                    <a:pt x="1001" y="59"/>
                  </a:lnTo>
                  <a:lnTo>
                    <a:pt x="903" y="20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2495797" y="2610482"/>
              <a:ext cx="72820" cy="80452"/>
            </a:xfrm>
            <a:custGeom>
              <a:avLst/>
              <a:gdLst/>
              <a:ahLst/>
              <a:cxnLst/>
              <a:rect l="l" t="t" r="r" b="b"/>
              <a:pathLst>
                <a:path w="2061" h="2277" extrusionOk="0">
                  <a:moveTo>
                    <a:pt x="628" y="1"/>
                  </a:moveTo>
                  <a:lnTo>
                    <a:pt x="491" y="20"/>
                  </a:lnTo>
                  <a:lnTo>
                    <a:pt x="373" y="59"/>
                  </a:lnTo>
                  <a:lnTo>
                    <a:pt x="275" y="118"/>
                  </a:lnTo>
                  <a:lnTo>
                    <a:pt x="177" y="177"/>
                  </a:lnTo>
                  <a:lnTo>
                    <a:pt x="99" y="295"/>
                  </a:lnTo>
                  <a:lnTo>
                    <a:pt x="40" y="393"/>
                  </a:lnTo>
                  <a:lnTo>
                    <a:pt x="1" y="511"/>
                  </a:lnTo>
                  <a:lnTo>
                    <a:pt x="1" y="628"/>
                  </a:lnTo>
                  <a:lnTo>
                    <a:pt x="20" y="746"/>
                  </a:lnTo>
                  <a:lnTo>
                    <a:pt x="59" y="844"/>
                  </a:lnTo>
                  <a:lnTo>
                    <a:pt x="118" y="962"/>
                  </a:lnTo>
                  <a:lnTo>
                    <a:pt x="177" y="1060"/>
                  </a:lnTo>
                  <a:lnTo>
                    <a:pt x="413" y="1374"/>
                  </a:lnTo>
                  <a:lnTo>
                    <a:pt x="648" y="1688"/>
                  </a:lnTo>
                  <a:lnTo>
                    <a:pt x="766" y="1845"/>
                  </a:lnTo>
                  <a:lnTo>
                    <a:pt x="903" y="1982"/>
                  </a:lnTo>
                  <a:lnTo>
                    <a:pt x="1040" y="2100"/>
                  </a:lnTo>
                  <a:lnTo>
                    <a:pt x="1197" y="2198"/>
                  </a:lnTo>
                  <a:lnTo>
                    <a:pt x="1276" y="2237"/>
                  </a:lnTo>
                  <a:lnTo>
                    <a:pt x="1374" y="2257"/>
                  </a:lnTo>
                  <a:lnTo>
                    <a:pt x="1452" y="2276"/>
                  </a:lnTo>
                  <a:lnTo>
                    <a:pt x="1531" y="2276"/>
                  </a:lnTo>
                  <a:lnTo>
                    <a:pt x="1688" y="2237"/>
                  </a:lnTo>
                  <a:lnTo>
                    <a:pt x="1825" y="2158"/>
                  </a:lnTo>
                  <a:lnTo>
                    <a:pt x="1943" y="2041"/>
                  </a:lnTo>
                  <a:lnTo>
                    <a:pt x="2002" y="1962"/>
                  </a:lnTo>
                  <a:lnTo>
                    <a:pt x="2021" y="1903"/>
                  </a:lnTo>
                  <a:lnTo>
                    <a:pt x="2060" y="1825"/>
                  </a:lnTo>
                  <a:lnTo>
                    <a:pt x="2060" y="1727"/>
                  </a:lnTo>
                  <a:lnTo>
                    <a:pt x="2060" y="1648"/>
                  </a:lnTo>
                  <a:lnTo>
                    <a:pt x="2041" y="1550"/>
                  </a:lnTo>
                  <a:lnTo>
                    <a:pt x="1943" y="1354"/>
                  </a:lnTo>
                  <a:lnTo>
                    <a:pt x="1845" y="1158"/>
                  </a:lnTo>
                  <a:lnTo>
                    <a:pt x="1707" y="981"/>
                  </a:lnTo>
                  <a:lnTo>
                    <a:pt x="1550" y="805"/>
                  </a:lnTo>
                  <a:lnTo>
                    <a:pt x="1060" y="177"/>
                  </a:lnTo>
                  <a:lnTo>
                    <a:pt x="962" y="99"/>
                  </a:lnTo>
                  <a:lnTo>
                    <a:pt x="864" y="40"/>
                  </a:lnTo>
                  <a:lnTo>
                    <a:pt x="746" y="2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2823651" y="2506532"/>
              <a:ext cx="63810" cy="90133"/>
            </a:xfrm>
            <a:custGeom>
              <a:avLst/>
              <a:gdLst/>
              <a:ahLst/>
              <a:cxnLst/>
              <a:rect l="l" t="t" r="r" b="b"/>
              <a:pathLst>
                <a:path w="1806" h="2551" extrusionOk="0">
                  <a:moveTo>
                    <a:pt x="1177" y="0"/>
                  </a:moveTo>
                  <a:lnTo>
                    <a:pt x="1060" y="20"/>
                  </a:lnTo>
                  <a:lnTo>
                    <a:pt x="942" y="39"/>
                  </a:lnTo>
                  <a:lnTo>
                    <a:pt x="824" y="79"/>
                  </a:lnTo>
                  <a:lnTo>
                    <a:pt x="726" y="137"/>
                  </a:lnTo>
                  <a:lnTo>
                    <a:pt x="648" y="216"/>
                  </a:lnTo>
                  <a:lnTo>
                    <a:pt x="589" y="314"/>
                  </a:lnTo>
                  <a:lnTo>
                    <a:pt x="275" y="1040"/>
                  </a:lnTo>
                  <a:lnTo>
                    <a:pt x="99" y="1452"/>
                  </a:lnTo>
                  <a:lnTo>
                    <a:pt x="40" y="1668"/>
                  </a:lnTo>
                  <a:lnTo>
                    <a:pt x="20" y="1785"/>
                  </a:lnTo>
                  <a:lnTo>
                    <a:pt x="0" y="1903"/>
                  </a:lnTo>
                  <a:lnTo>
                    <a:pt x="20" y="2001"/>
                  </a:lnTo>
                  <a:lnTo>
                    <a:pt x="40" y="2099"/>
                  </a:lnTo>
                  <a:lnTo>
                    <a:pt x="79" y="2178"/>
                  </a:lnTo>
                  <a:lnTo>
                    <a:pt x="118" y="2256"/>
                  </a:lnTo>
                  <a:lnTo>
                    <a:pt x="177" y="2334"/>
                  </a:lnTo>
                  <a:lnTo>
                    <a:pt x="255" y="2393"/>
                  </a:lnTo>
                  <a:lnTo>
                    <a:pt x="334" y="2452"/>
                  </a:lnTo>
                  <a:lnTo>
                    <a:pt x="412" y="2491"/>
                  </a:lnTo>
                  <a:lnTo>
                    <a:pt x="491" y="2511"/>
                  </a:lnTo>
                  <a:lnTo>
                    <a:pt x="589" y="2531"/>
                  </a:lnTo>
                  <a:lnTo>
                    <a:pt x="687" y="2550"/>
                  </a:lnTo>
                  <a:lnTo>
                    <a:pt x="766" y="2531"/>
                  </a:lnTo>
                  <a:lnTo>
                    <a:pt x="864" y="2511"/>
                  </a:lnTo>
                  <a:lnTo>
                    <a:pt x="942" y="2472"/>
                  </a:lnTo>
                  <a:lnTo>
                    <a:pt x="1021" y="2433"/>
                  </a:lnTo>
                  <a:lnTo>
                    <a:pt x="1099" y="2354"/>
                  </a:lnTo>
                  <a:lnTo>
                    <a:pt x="1217" y="2197"/>
                  </a:lnTo>
                  <a:lnTo>
                    <a:pt x="1334" y="2021"/>
                  </a:lnTo>
                  <a:lnTo>
                    <a:pt x="1413" y="1824"/>
                  </a:lnTo>
                  <a:lnTo>
                    <a:pt x="1491" y="1628"/>
                  </a:lnTo>
                  <a:lnTo>
                    <a:pt x="1629" y="1216"/>
                  </a:lnTo>
                  <a:lnTo>
                    <a:pt x="1766" y="824"/>
                  </a:lnTo>
                  <a:lnTo>
                    <a:pt x="1805" y="706"/>
                  </a:lnTo>
                  <a:lnTo>
                    <a:pt x="1805" y="589"/>
                  </a:lnTo>
                  <a:lnTo>
                    <a:pt x="1766" y="471"/>
                  </a:lnTo>
                  <a:lnTo>
                    <a:pt x="1727" y="373"/>
                  </a:lnTo>
                  <a:lnTo>
                    <a:pt x="1668" y="275"/>
                  </a:lnTo>
                  <a:lnTo>
                    <a:pt x="1589" y="177"/>
                  </a:lnTo>
                  <a:lnTo>
                    <a:pt x="1491" y="98"/>
                  </a:lnTo>
                  <a:lnTo>
                    <a:pt x="1393" y="59"/>
                  </a:lnTo>
                  <a:lnTo>
                    <a:pt x="1295" y="20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2983780" y="2289551"/>
              <a:ext cx="80417" cy="81159"/>
            </a:xfrm>
            <a:custGeom>
              <a:avLst/>
              <a:gdLst/>
              <a:ahLst/>
              <a:cxnLst/>
              <a:rect l="l" t="t" r="r" b="b"/>
              <a:pathLst>
                <a:path w="2276" h="2297" extrusionOk="0">
                  <a:moveTo>
                    <a:pt x="706" y="1"/>
                  </a:moveTo>
                  <a:lnTo>
                    <a:pt x="569" y="21"/>
                  </a:lnTo>
                  <a:lnTo>
                    <a:pt x="432" y="60"/>
                  </a:lnTo>
                  <a:lnTo>
                    <a:pt x="314" y="119"/>
                  </a:lnTo>
                  <a:lnTo>
                    <a:pt x="196" y="217"/>
                  </a:lnTo>
                  <a:lnTo>
                    <a:pt x="118" y="315"/>
                  </a:lnTo>
                  <a:lnTo>
                    <a:pt x="39" y="452"/>
                  </a:lnTo>
                  <a:lnTo>
                    <a:pt x="20" y="570"/>
                  </a:lnTo>
                  <a:lnTo>
                    <a:pt x="0" y="707"/>
                  </a:lnTo>
                  <a:lnTo>
                    <a:pt x="20" y="844"/>
                  </a:lnTo>
                  <a:lnTo>
                    <a:pt x="59" y="982"/>
                  </a:lnTo>
                  <a:lnTo>
                    <a:pt x="118" y="1099"/>
                  </a:lnTo>
                  <a:lnTo>
                    <a:pt x="196" y="1217"/>
                  </a:lnTo>
                  <a:lnTo>
                    <a:pt x="589" y="1629"/>
                  </a:lnTo>
                  <a:lnTo>
                    <a:pt x="804" y="1865"/>
                  </a:lnTo>
                  <a:lnTo>
                    <a:pt x="1040" y="2080"/>
                  </a:lnTo>
                  <a:lnTo>
                    <a:pt x="1177" y="2159"/>
                  </a:lnTo>
                  <a:lnTo>
                    <a:pt x="1295" y="2237"/>
                  </a:lnTo>
                  <a:lnTo>
                    <a:pt x="1432" y="2276"/>
                  </a:lnTo>
                  <a:lnTo>
                    <a:pt x="1550" y="2296"/>
                  </a:lnTo>
                  <a:lnTo>
                    <a:pt x="1687" y="2296"/>
                  </a:lnTo>
                  <a:lnTo>
                    <a:pt x="1824" y="2276"/>
                  </a:lnTo>
                  <a:lnTo>
                    <a:pt x="1942" y="2198"/>
                  </a:lnTo>
                  <a:lnTo>
                    <a:pt x="2079" y="2100"/>
                  </a:lnTo>
                  <a:lnTo>
                    <a:pt x="2178" y="1963"/>
                  </a:lnTo>
                  <a:lnTo>
                    <a:pt x="2236" y="1845"/>
                  </a:lnTo>
                  <a:lnTo>
                    <a:pt x="2276" y="1708"/>
                  </a:lnTo>
                  <a:lnTo>
                    <a:pt x="2276" y="1590"/>
                  </a:lnTo>
                  <a:lnTo>
                    <a:pt x="2256" y="1453"/>
                  </a:lnTo>
                  <a:lnTo>
                    <a:pt x="2217" y="1315"/>
                  </a:lnTo>
                  <a:lnTo>
                    <a:pt x="2138" y="1198"/>
                  </a:lnTo>
                  <a:lnTo>
                    <a:pt x="2060" y="1060"/>
                  </a:lnTo>
                  <a:lnTo>
                    <a:pt x="1844" y="825"/>
                  </a:lnTo>
                  <a:lnTo>
                    <a:pt x="1628" y="589"/>
                  </a:lnTo>
                  <a:lnTo>
                    <a:pt x="1216" y="217"/>
                  </a:lnTo>
                  <a:lnTo>
                    <a:pt x="1099" y="119"/>
                  </a:lnTo>
                  <a:lnTo>
                    <a:pt x="981" y="60"/>
                  </a:lnTo>
                  <a:lnTo>
                    <a:pt x="844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2139535" y="2644437"/>
              <a:ext cx="58935" cy="65895"/>
            </a:xfrm>
            <a:custGeom>
              <a:avLst/>
              <a:gdLst/>
              <a:ahLst/>
              <a:cxnLst/>
              <a:rect l="l" t="t" r="r" b="b"/>
              <a:pathLst>
                <a:path w="1668" h="1865" extrusionOk="0">
                  <a:moveTo>
                    <a:pt x="1020" y="1"/>
                  </a:moveTo>
                  <a:lnTo>
                    <a:pt x="903" y="20"/>
                  </a:lnTo>
                  <a:lnTo>
                    <a:pt x="785" y="60"/>
                  </a:lnTo>
                  <a:lnTo>
                    <a:pt x="687" y="119"/>
                  </a:lnTo>
                  <a:lnTo>
                    <a:pt x="609" y="197"/>
                  </a:lnTo>
                  <a:lnTo>
                    <a:pt x="530" y="295"/>
                  </a:lnTo>
                  <a:lnTo>
                    <a:pt x="334" y="531"/>
                  </a:lnTo>
                  <a:lnTo>
                    <a:pt x="157" y="786"/>
                  </a:lnTo>
                  <a:lnTo>
                    <a:pt x="79" y="903"/>
                  </a:lnTo>
                  <a:lnTo>
                    <a:pt x="20" y="1041"/>
                  </a:lnTo>
                  <a:lnTo>
                    <a:pt x="0" y="1197"/>
                  </a:lnTo>
                  <a:lnTo>
                    <a:pt x="0" y="1335"/>
                  </a:lnTo>
                  <a:lnTo>
                    <a:pt x="40" y="1472"/>
                  </a:lnTo>
                  <a:lnTo>
                    <a:pt x="79" y="1590"/>
                  </a:lnTo>
                  <a:lnTo>
                    <a:pt x="138" y="1688"/>
                  </a:lnTo>
                  <a:lnTo>
                    <a:pt x="216" y="1766"/>
                  </a:lnTo>
                  <a:lnTo>
                    <a:pt x="314" y="1825"/>
                  </a:lnTo>
                  <a:lnTo>
                    <a:pt x="412" y="1864"/>
                  </a:lnTo>
                  <a:lnTo>
                    <a:pt x="687" y="1864"/>
                  </a:lnTo>
                  <a:lnTo>
                    <a:pt x="844" y="1806"/>
                  </a:lnTo>
                  <a:lnTo>
                    <a:pt x="981" y="1727"/>
                  </a:lnTo>
                  <a:lnTo>
                    <a:pt x="1099" y="1609"/>
                  </a:lnTo>
                  <a:lnTo>
                    <a:pt x="1217" y="1492"/>
                  </a:lnTo>
                  <a:lnTo>
                    <a:pt x="1413" y="1197"/>
                  </a:lnTo>
                  <a:lnTo>
                    <a:pt x="1589" y="923"/>
                  </a:lnTo>
                  <a:lnTo>
                    <a:pt x="1648" y="805"/>
                  </a:lnTo>
                  <a:lnTo>
                    <a:pt x="1668" y="687"/>
                  </a:lnTo>
                  <a:lnTo>
                    <a:pt x="1668" y="570"/>
                  </a:lnTo>
                  <a:lnTo>
                    <a:pt x="1648" y="452"/>
                  </a:lnTo>
                  <a:lnTo>
                    <a:pt x="1609" y="334"/>
                  </a:lnTo>
                  <a:lnTo>
                    <a:pt x="1550" y="236"/>
                  </a:lnTo>
                  <a:lnTo>
                    <a:pt x="1472" y="138"/>
                  </a:lnTo>
                  <a:lnTo>
                    <a:pt x="1374" y="79"/>
                  </a:lnTo>
                  <a:lnTo>
                    <a:pt x="1256" y="2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3008018" y="2555044"/>
              <a:ext cx="61019" cy="66566"/>
            </a:xfrm>
            <a:custGeom>
              <a:avLst/>
              <a:gdLst/>
              <a:ahLst/>
              <a:cxnLst/>
              <a:rect l="l" t="t" r="r" b="b"/>
              <a:pathLst>
                <a:path w="1727" h="1884" extrusionOk="0">
                  <a:moveTo>
                    <a:pt x="726" y="0"/>
                  </a:moveTo>
                  <a:lnTo>
                    <a:pt x="570" y="20"/>
                  </a:lnTo>
                  <a:lnTo>
                    <a:pt x="413" y="79"/>
                  </a:lnTo>
                  <a:lnTo>
                    <a:pt x="295" y="157"/>
                  </a:lnTo>
                  <a:lnTo>
                    <a:pt x="177" y="255"/>
                  </a:lnTo>
                  <a:lnTo>
                    <a:pt x="79" y="393"/>
                  </a:lnTo>
                  <a:lnTo>
                    <a:pt x="20" y="550"/>
                  </a:lnTo>
                  <a:lnTo>
                    <a:pt x="1" y="687"/>
                  </a:lnTo>
                  <a:lnTo>
                    <a:pt x="1" y="844"/>
                  </a:lnTo>
                  <a:lnTo>
                    <a:pt x="40" y="1001"/>
                  </a:lnTo>
                  <a:lnTo>
                    <a:pt x="118" y="1138"/>
                  </a:lnTo>
                  <a:lnTo>
                    <a:pt x="216" y="1275"/>
                  </a:lnTo>
                  <a:lnTo>
                    <a:pt x="491" y="1570"/>
                  </a:lnTo>
                  <a:lnTo>
                    <a:pt x="628" y="1707"/>
                  </a:lnTo>
                  <a:lnTo>
                    <a:pt x="805" y="1825"/>
                  </a:lnTo>
                  <a:lnTo>
                    <a:pt x="942" y="1864"/>
                  </a:lnTo>
                  <a:lnTo>
                    <a:pt x="1099" y="1883"/>
                  </a:lnTo>
                  <a:lnTo>
                    <a:pt x="1276" y="1864"/>
                  </a:lnTo>
                  <a:lnTo>
                    <a:pt x="1413" y="1805"/>
                  </a:lnTo>
                  <a:lnTo>
                    <a:pt x="1550" y="1727"/>
                  </a:lnTo>
                  <a:lnTo>
                    <a:pt x="1648" y="1609"/>
                  </a:lnTo>
                  <a:lnTo>
                    <a:pt x="1688" y="1530"/>
                  </a:lnTo>
                  <a:lnTo>
                    <a:pt x="1707" y="1452"/>
                  </a:lnTo>
                  <a:lnTo>
                    <a:pt x="1727" y="1373"/>
                  </a:lnTo>
                  <a:lnTo>
                    <a:pt x="1727" y="1295"/>
                  </a:lnTo>
                  <a:lnTo>
                    <a:pt x="1668" y="1040"/>
                  </a:lnTo>
                  <a:lnTo>
                    <a:pt x="1590" y="805"/>
                  </a:lnTo>
                  <a:lnTo>
                    <a:pt x="1393" y="353"/>
                  </a:lnTo>
                  <a:lnTo>
                    <a:pt x="1354" y="295"/>
                  </a:lnTo>
                  <a:lnTo>
                    <a:pt x="1315" y="216"/>
                  </a:lnTo>
                  <a:lnTo>
                    <a:pt x="1197" y="118"/>
                  </a:lnTo>
                  <a:lnTo>
                    <a:pt x="1040" y="39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2269136" y="2971623"/>
              <a:ext cx="650189" cy="779788"/>
            </a:xfrm>
            <a:custGeom>
              <a:avLst/>
              <a:gdLst/>
              <a:ahLst/>
              <a:cxnLst/>
              <a:rect l="l" t="t" r="r" b="b"/>
              <a:pathLst>
                <a:path w="18402" h="22070" extrusionOk="0">
                  <a:moveTo>
                    <a:pt x="12222" y="0"/>
                  </a:moveTo>
                  <a:lnTo>
                    <a:pt x="12144" y="20"/>
                  </a:lnTo>
                  <a:lnTo>
                    <a:pt x="12065" y="39"/>
                  </a:lnTo>
                  <a:lnTo>
                    <a:pt x="11987" y="79"/>
                  </a:lnTo>
                  <a:lnTo>
                    <a:pt x="11908" y="118"/>
                  </a:lnTo>
                  <a:lnTo>
                    <a:pt x="11634" y="392"/>
                  </a:lnTo>
                  <a:lnTo>
                    <a:pt x="11359" y="647"/>
                  </a:lnTo>
                  <a:lnTo>
                    <a:pt x="11084" y="942"/>
                  </a:lnTo>
                  <a:lnTo>
                    <a:pt x="10829" y="1216"/>
                  </a:lnTo>
                  <a:lnTo>
                    <a:pt x="10319" y="1825"/>
                  </a:lnTo>
                  <a:lnTo>
                    <a:pt x="9829" y="2452"/>
                  </a:lnTo>
                  <a:lnTo>
                    <a:pt x="8868" y="3727"/>
                  </a:lnTo>
                  <a:lnTo>
                    <a:pt x="8377" y="4355"/>
                  </a:lnTo>
                  <a:lnTo>
                    <a:pt x="7887" y="4944"/>
                  </a:lnTo>
                  <a:lnTo>
                    <a:pt x="7357" y="5591"/>
                  </a:lnTo>
                  <a:lnTo>
                    <a:pt x="6808" y="6297"/>
                  </a:lnTo>
                  <a:lnTo>
                    <a:pt x="6200" y="7003"/>
                  </a:lnTo>
                  <a:lnTo>
                    <a:pt x="5886" y="7357"/>
                  </a:lnTo>
                  <a:lnTo>
                    <a:pt x="5572" y="7710"/>
                  </a:lnTo>
                  <a:lnTo>
                    <a:pt x="4905" y="7062"/>
                  </a:lnTo>
                  <a:lnTo>
                    <a:pt x="4277" y="6435"/>
                  </a:lnTo>
                  <a:lnTo>
                    <a:pt x="3002" y="5120"/>
                  </a:lnTo>
                  <a:lnTo>
                    <a:pt x="1747" y="3786"/>
                  </a:lnTo>
                  <a:lnTo>
                    <a:pt x="511" y="2452"/>
                  </a:lnTo>
                  <a:lnTo>
                    <a:pt x="452" y="2393"/>
                  </a:lnTo>
                  <a:lnTo>
                    <a:pt x="413" y="2374"/>
                  </a:lnTo>
                  <a:lnTo>
                    <a:pt x="354" y="2354"/>
                  </a:lnTo>
                  <a:lnTo>
                    <a:pt x="295" y="2354"/>
                  </a:lnTo>
                  <a:lnTo>
                    <a:pt x="197" y="2374"/>
                  </a:lnTo>
                  <a:lnTo>
                    <a:pt x="99" y="2433"/>
                  </a:lnTo>
                  <a:lnTo>
                    <a:pt x="40" y="2531"/>
                  </a:lnTo>
                  <a:lnTo>
                    <a:pt x="1" y="2648"/>
                  </a:lnTo>
                  <a:lnTo>
                    <a:pt x="1" y="2707"/>
                  </a:lnTo>
                  <a:lnTo>
                    <a:pt x="20" y="2766"/>
                  </a:lnTo>
                  <a:lnTo>
                    <a:pt x="40" y="2825"/>
                  </a:lnTo>
                  <a:lnTo>
                    <a:pt x="79" y="2884"/>
                  </a:lnTo>
                  <a:lnTo>
                    <a:pt x="1178" y="4237"/>
                  </a:lnTo>
                  <a:lnTo>
                    <a:pt x="2335" y="5630"/>
                  </a:lnTo>
                  <a:lnTo>
                    <a:pt x="2924" y="6336"/>
                  </a:lnTo>
                  <a:lnTo>
                    <a:pt x="3532" y="7043"/>
                  </a:lnTo>
                  <a:lnTo>
                    <a:pt x="4160" y="7729"/>
                  </a:lnTo>
                  <a:lnTo>
                    <a:pt x="4807" y="8416"/>
                  </a:lnTo>
                  <a:lnTo>
                    <a:pt x="4513" y="8651"/>
                  </a:lnTo>
                  <a:lnTo>
                    <a:pt x="4199" y="8867"/>
                  </a:lnTo>
                  <a:lnTo>
                    <a:pt x="3885" y="9063"/>
                  </a:lnTo>
                  <a:lnTo>
                    <a:pt x="3571" y="9220"/>
                  </a:lnTo>
                  <a:lnTo>
                    <a:pt x="3257" y="9377"/>
                  </a:lnTo>
                  <a:lnTo>
                    <a:pt x="2904" y="9475"/>
                  </a:lnTo>
                  <a:lnTo>
                    <a:pt x="2571" y="9554"/>
                  </a:lnTo>
                  <a:lnTo>
                    <a:pt x="2218" y="9593"/>
                  </a:lnTo>
                  <a:lnTo>
                    <a:pt x="2139" y="9593"/>
                  </a:lnTo>
                  <a:lnTo>
                    <a:pt x="2080" y="9613"/>
                  </a:lnTo>
                  <a:lnTo>
                    <a:pt x="2021" y="9652"/>
                  </a:lnTo>
                  <a:lnTo>
                    <a:pt x="1982" y="9691"/>
                  </a:lnTo>
                  <a:lnTo>
                    <a:pt x="1923" y="9789"/>
                  </a:lnTo>
                  <a:lnTo>
                    <a:pt x="1904" y="9907"/>
                  </a:lnTo>
                  <a:lnTo>
                    <a:pt x="1923" y="10024"/>
                  </a:lnTo>
                  <a:lnTo>
                    <a:pt x="1982" y="10123"/>
                  </a:lnTo>
                  <a:lnTo>
                    <a:pt x="2021" y="10162"/>
                  </a:lnTo>
                  <a:lnTo>
                    <a:pt x="2080" y="10201"/>
                  </a:lnTo>
                  <a:lnTo>
                    <a:pt x="2139" y="10221"/>
                  </a:lnTo>
                  <a:lnTo>
                    <a:pt x="2218" y="10240"/>
                  </a:lnTo>
                  <a:lnTo>
                    <a:pt x="2453" y="10240"/>
                  </a:lnTo>
                  <a:lnTo>
                    <a:pt x="2669" y="10221"/>
                  </a:lnTo>
                  <a:lnTo>
                    <a:pt x="2904" y="10201"/>
                  </a:lnTo>
                  <a:lnTo>
                    <a:pt x="3120" y="10162"/>
                  </a:lnTo>
                  <a:lnTo>
                    <a:pt x="3532" y="10064"/>
                  </a:lnTo>
                  <a:lnTo>
                    <a:pt x="3944" y="9926"/>
                  </a:lnTo>
                  <a:lnTo>
                    <a:pt x="4317" y="9750"/>
                  </a:lnTo>
                  <a:lnTo>
                    <a:pt x="4689" y="9554"/>
                  </a:lnTo>
                  <a:lnTo>
                    <a:pt x="5062" y="9318"/>
                  </a:lnTo>
                  <a:lnTo>
                    <a:pt x="5415" y="9044"/>
                  </a:lnTo>
                  <a:lnTo>
                    <a:pt x="5925" y="9573"/>
                  </a:lnTo>
                  <a:lnTo>
                    <a:pt x="6455" y="10064"/>
                  </a:lnTo>
                  <a:lnTo>
                    <a:pt x="6984" y="10554"/>
                  </a:lnTo>
                  <a:lnTo>
                    <a:pt x="7534" y="11025"/>
                  </a:lnTo>
                  <a:lnTo>
                    <a:pt x="8083" y="11476"/>
                  </a:lnTo>
                  <a:lnTo>
                    <a:pt x="8652" y="11908"/>
                  </a:lnTo>
                  <a:lnTo>
                    <a:pt x="9240" y="12320"/>
                  </a:lnTo>
                  <a:lnTo>
                    <a:pt x="9809" y="12732"/>
                  </a:lnTo>
                  <a:lnTo>
                    <a:pt x="8848" y="13516"/>
                  </a:lnTo>
                  <a:lnTo>
                    <a:pt x="7867" y="14301"/>
                  </a:lnTo>
                  <a:lnTo>
                    <a:pt x="6847" y="15027"/>
                  </a:lnTo>
                  <a:lnTo>
                    <a:pt x="5807" y="15753"/>
                  </a:lnTo>
                  <a:lnTo>
                    <a:pt x="5415" y="15400"/>
                  </a:lnTo>
                  <a:lnTo>
                    <a:pt x="5042" y="15046"/>
                  </a:lnTo>
                  <a:lnTo>
                    <a:pt x="4650" y="14693"/>
                  </a:lnTo>
                  <a:lnTo>
                    <a:pt x="4297" y="14321"/>
                  </a:lnTo>
                  <a:lnTo>
                    <a:pt x="3924" y="13928"/>
                  </a:lnTo>
                  <a:lnTo>
                    <a:pt x="3591" y="13536"/>
                  </a:lnTo>
                  <a:lnTo>
                    <a:pt x="3238" y="13124"/>
                  </a:lnTo>
                  <a:lnTo>
                    <a:pt x="2924" y="12712"/>
                  </a:lnTo>
                  <a:lnTo>
                    <a:pt x="2865" y="12653"/>
                  </a:lnTo>
                  <a:lnTo>
                    <a:pt x="2786" y="12614"/>
                  </a:lnTo>
                  <a:lnTo>
                    <a:pt x="2728" y="12594"/>
                  </a:lnTo>
                  <a:lnTo>
                    <a:pt x="2649" y="12575"/>
                  </a:lnTo>
                  <a:lnTo>
                    <a:pt x="2571" y="12594"/>
                  </a:lnTo>
                  <a:lnTo>
                    <a:pt x="2512" y="12614"/>
                  </a:lnTo>
                  <a:lnTo>
                    <a:pt x="2374" y="12673"/>
                  </a:lnTo>
                  <a:lnTo>
                    <a:pt x="2257" y="12790"/>
                  </a:lnTo>
                  <a:lnTo>
                    <a:pt x="2218" y="12849"/>
                  </a:lnTo>
                  <a:lnTo>
                    <a:pt x="2198" y="12928"/>
                  </a:lnTo>
                  <a:lnTo>
                    <a:pt x="2178" y="13006"/>
                  </a:lnTo>
                  <a:lnTo>
                    <a:pt x="2198" y="13065"/>
                  </a:lnTo>
                  <a:lnTo>
                    <a:pt x="2218" y="13144"/>
                  </a:lnTo>
                  <a:lnTo>
                    <a:pt x="2257" y="13222"/>
                  </a:lnTo>
                  <a:lnTo>
                    <a:pt x="2845" y="13987"/>
                  </a:lnTo>
                  <a:lnTo>
                    <a:pt x="3493" y="14752"/>
                  </a:lnTo>
                  <a:lnTo>
                    <a:pt x="4199" y="15537"/>
                  </a:lnTo>
                  <a:lnTo>
                    <a:pt x="4591" y="15929"/>
                  </a:lnTo>
                  <a:lnTo>
                    <a:pt x="4984" y="16322"/>
                  </a:lnTo>
                  <a:lnTo>
                    <a:pt x="3963" y="16969"/>
                  </a:lnTo>
                  <a:lnTo>
                    <a:pt x="3905" y="17028"/>
                  </a:lnTo>
                  <a:lnTo>
                    <a:pt x="3865" y="17067"/>
                  </a:lnTo>
                  <a:lnTo>
                    <a:pt x="3826" y="17126"/>
                  </a:lnTo>
                  <a:lnTo>
                    <a:pt x="3806" y="17185"/>
                  </a:lnTo>
                  <a:lnTo>
                    <a:pt x="3806" y="17322"/>
                  </a:lnTo>
                  <a:lnTo>
                    <a:pt x="3826" y="17440"/>
                  </a:lnTo>
                  <a:lnTo>
                    <a:pt x="3885" y="17538"/>
                  </a:lnTo>
                  <a:lnTo>
                    <a:pt x="3924" y="17577"/>
                  </a:lnTo>
                  <a:lnTo>
                    <a:pt x="3983" y="17616"/>
                  </a:lnTo>
                  <a:lnTo>
                    <a:pt x="4042" y="17636"/>
                  </a:lnTo>
                  <a:lnTo>
                    <a:pt x="4101" y="17656"/>
                  </a:lnTo>
                  <a:lnTo>
                    <a:pt x="4160" y="17636"/>
                  </a:lnTo>
                  <a:lnTo>
                    <a:pt x="4238" y="17616"/>
                  </a:lnTo>
                  <a:lnTo>
                    <a:pt x="4964" y="17302"/>
                  </a:lnTo>
                  <a:lnTo>
                    <a:pt x="5670" y="16969"/>
                  </a:lnTo>
                  <a:lnTo>
                    <a:pt x="6161" y="17381"/>
                  </a:lnTo>
                  <a:lnTo>
                    <a:pt x="6651" y="17793"/>
                  </a:lnTo>
                  <a:lnTo>
                    <a:pt x="7161" y="18166"/>
                  </a:lnTo>
                  <a:lnTo>
                    <a:pt x="7671" y="18538"/>
                  </a:lnTo>
                  <a:lnTo>
                    <a:pt x="8201" y="18891"/>
                  </a:lnTo>
                  <a:lnTo>
                    <a:pt x="8750" y="19225"/>
                  </a:lnTo>
                  <a:lnTo>
                    <a:pt x="9299" y="19519"/>
                  </a:lnTo>
                  <a:lnTo>
                    <a:pt x="9849" y="19794"/>
                  </a:lnTo>
                  <a:lnTo>
                    <a:pt x="9358" y="20186"/>
                  </a:lnTo>
                  <a:lnTo>
                    <a:pt x="8848" y="20578"/>
                  </a:lnTo>
                  <a:lnTo>
                    <a:pt x="8318" y="20932"/>
                  </a:lnTo>
                  <a:lnTo>
                    <a:pt x="7789" y="21285"/>
                  </a:lnTo>
                  <a:lnTo>
                    <a:pt x="7710" y="21344"/>
                  </a:lnTo>
                  <a:lnTo>
                    <a:pt x="7651" y="21402"/>
                  </a:lnTo>
                  <a:lnTo>
                    <a:pt x="7612" y="21481"/>
                  </a:lnTo>
                  <a:lnTo>
                    <a:pt x="7593" y="21559"/>
                  </a:lnTo>
                  <a:lnTo>
                    <a:pt x="7593" y="21638"/>
                  </a:lnTo>
                  <a:lnTo>
                    <a:pt x="7593" y="21716"/>
                  </a:lnTo>
                  <a:lnTo>
                    <a:pt x="7612" y="21775"/>
                  </a:lnTo>
                  <a:lnTo>
                    <a:pt x="7651" y="21854"/>
                  </a:lnTo>
                  <a:lnTo>
                    <a:pt x="7691" y="21912"/>
                  </a:lnTo>
                  <a:lnTo>
                    <a:pt x="7750" y="21971"/>
                  </a:lnTo>
                  <a:lnTo>
                    <a:pt x="7808" y="22011"/>
                  </a:lnTo>
                  <a:lnTo>
                    <a:pt x="7887" y="22050"/>
                  </a:lnTo>
                  <a:lnTo>
                    <a:pt x="7965" y="22069"/>
                  </a:lnTo>
                  <a:lnTo>
                    <a:pt x="8044" y="22069"/>
                  </a:lnTo>
                  <a:lnTo>
                    <a:pt x="8122" y="22050"/>
                  </a:lnTo>
                  <a:lnTo>
                    <a:pt x="8220" y="22011"/>
                  </a:lnTo>
                  <a:lnTo>
                    <a:pt x="8927" y="21599"/>
                  </a:lnTo>
                  <a:lnTo>
                    <a:pt x="9613" y="21167"/>
                  </a:lnTo>
                  <a:lnTo>
                    <a:pt x="10280" y="20716"/>
                  </a:lnTo>
                  <a:lnTo>
                    <a:pt x="10908" y="20225"/>
                  </a:lnTo>
                  <a:lnTo>
                    <a:pt x="11536" y="20402"/>
                  </a:lnTo>
                  <a:lnTo>
                    <a:pt x="11850" y="20480"/>
                  </a:lnTo>
                  <a:lnTo>
                    <a:pt x="12163" y="20559"/>
                  </a:lnTo>
                  <a:lnTo>
                    <a:pt x="12458" y="20598"/>
                  </a:lnTo>
                  <a:lnTo>
                    <a:pt x="12772" y="20637"/>
                  </a:lnTo>
                  <a:lnTo>
                    <a:pt x="13085" y="20677"/>
                  </a:lnTo>
                  <a:lnTo>
                    <a:pt x="13478" y="20677"/>
                  </a:lnTo>
                  <a:lnTo>
                    <a:pt x="13556" y="20657"/>
                  </a:lnTo>
                  <a:lnTo>
                    <a:pt x="13635" y="20618"/>
                  </a:lnTo>
                  <a:lnTo>
                    <a:pt x="13694" y="20578"/>
                  </a:lnTo>
                  <a:lnTo>
                    <a:pt x="13752" y="20520"/>
                  </a:lnTo>
                  <a:lnTo>
                    <a:pt x="13792" y="20461"/>
                  </a:lnTo>
                  <a:lnTo>
                    <a:pt x="13850" y="20323"/>
                  </a:lnTo>
                  <a:lnTo>
                    <a:pt x="13870" y="20186"/>
                  </a:lnTo>
                  <a:lnTo>
                    <a:pt x="13870" y="20108"/>
                  </a:lnTo>
                  <a:lnTo>
                    <a:pt x="13850" y="20029"/>
                  </a:lnTo>
                  <a:lnTo>
                    <a:pt x="13811" y="19970"/>
                  </a:lnTo>
                  <a:lnTo>
                    <a:pt x="13772" y="19892"/>
                  </a:lnTo>
                  <a:lnTo>
                    <a:pt x="13713" y="19853"/>
                  </a:lnTo>
                  <a:lnTo>
                    <a:pt x="13635" y="19794"/>
                  </a:lnTo>
                  <a:lnTo>
                    <a:pt x="13282" y="19617"/>
                  </a:lnTo>
                  <a:lnTo>
                    <a:pt x="12909" y="19441"/>
                  </a:lnTo>
                  <a:lnTo>
                    <a:pt x="12183" y="19127"/>
                  </a:lnTo>
                  <a:lnTo>
                    <a:pt x="12732" y="18578"/>
                  </a:lnTo>
                  <a:lnTo>
                    <a:pt x="13007" y="18303"/>
                  </a:lnTo>
                  <a:lnTo>
                    <a:pt x="13262" y="17989"/>
                  </a:lnTo>
                  <a:lnTo>
                    <a:pt x="13497" y="17695"/>
                  </a:lnTo>
                  <a:lnTo>
                    <a:pt x="13713" y="17361"/>
                  </a:lnTo>
                  <a:lnTo>
                    <a:pt x="13890" y="17028"/>
                  </a:lnTo>
                  <a:lnTo>
                    <a:pt x="14047" y="16694"/>
                  </a:lnTo>
                  <a:lnTo>
                    <a:pt x="14066" y="16635"/>
                  </a:lnTo>
                  <a:lnTo>
                    <a:pt x="14066" y="16557"/>
                  </a:lnTo>
                  <a:lnTo>
                    <a:pt x="14047" y="16439"/>
                  </a:lnTo>
                  <a:lnTo>
                    <a:pt x="13968" y="16341"/>
                  </a:lnTo>
                  <a:lnTo>
                    <a:pt x="13890" y="16243"/>
                  </a:lnTo>
                  <a:lnTo>
                    <a:pt x="13772" y="16165"/>
                  </a:lnTo>
                  <a:lnTo>
                    <a:pt x="13654" y="16145"/>
                  </a:lnTo>
                  <a:lnTo>
                    <a:pt x="13537" y="16145"/>
                  </a:lnTo>
                  <a:lnTo>
                    <a:pt x="13478" y="16165"/>
                  </a:lnTo>
                  <a:lnTo>
                    <a:pt x="13419" y="16204"/>
                  </a:lnTo>
                  <a:lnTo>
                    <a:pt x="13085" y="16479"/>
                  </a:lnTo>
                  <a:lnTo>
                    <a:pt x="12791" y="16773"/>
                  </a:lnTo>
                  <a:lnTo>
                    <a:pt x="12497" y="17087"/>
                  </a:lnTo>
                  <a:lnTo>
                    <a:pt x="12203" y="17420"/>
                  </a:lnTo>
                  <a:lnTo>
                    <a:pt x="11653" y="18067"/>
                  </a:lnTo>
                  <a:lnTo>
                    <a:pt x="11359" y="18401"/>
                  </a:lnTo>
                  <a:lnTo>
                    <a:pt x="11065" y="18715"/>
                  </a:lnTo>
                  <a:lnTo>
                    <a:pt x="10261" y="18401"/>
                  </a:lnTo>
                  <a:lnTo>
                    <a:pt x="9456" y="18087"/>
                  </a:lnTo>
                  <a:lnTo>
                    <a:pt x="9064" y="17911"/>
                  </a:lnTo>
                  <a:lnTo>
                    <a:pt x="8672" y="17714"/>
                  </a:lnTo>
                  <a:lnTo>
                    <a:pt x="8299" y="17518"/>
                  </a:lnTo>
                  <a:lnTo>
                    <a:pt x="7906" y="17283"/>
                  </a:lnTo>
                  <a:lnTo>
                    <a:pt x="7279" y="16871"/>
                  </a:lnTo>
                  <a:lnTo>
                    <a:pt x="6671" y="16420"/>
                  </a:lnTo>
                  <a:lnTo>
                    <a:pt x="7220" y="16086"/>
                  </a:lnTo>
                  <a:lnTo>
                    <a:pt x="7789" y="15753"/>
                  </a:lnTo>
                  <a:lnTo>
                    <a:pt x="8318" y="15380"/>
                  </a:lnTo>
                  <a:lnTo>
                    <a:pt x="8868" y="15007"/>
                  </a:lnTo>
                  <a:lnTo>
                    <a:pt x="9397" y="14615"/>
                  </a:lnTo>
                  <a:lnTo>
                    <a:pt x="9907" y="14223"/>
                  </a:lnTo>
                  <a:lnTo>
                    <a:pt x="10417" y="13791"/>
                  </a:lnTo>
                  <a:lnTo>
                    <a:pt x="10908" y="13379"/>
                  </a:lnTo>
                  <a:lnTo>
                    <a:pt x="11300" y="13575"/>
                  </a:lnTo>
                  <a:lnTo>
                    <a:pt x="11693" y="13771"/>
                  </a:lnTo>
                  <a:lnTo>
                    <a:pt x="12085" y="13968"/>
                  </a:lnTo>
                  <a:lnTo>
                    <a:pt x="12477" y="14124"/>
                  </a:lnTo>
                  <a:lnTo>
                    <a:pt x="12889" y="14281"/>
                  </a:lnTo>
                  <a:lnTo>
                    <a:pt x="13301" y="14438"/>
                  </a:lnTo>
                  <a:lnTo>
                    <a:pt x="13713" y="14576"/>
                  </a:lnTo>
                  <a:lnTo>
                    <a:pt x="14125" y="14693"/>
                  </a:lnTo>
                  <a:lnTo>
                    <a:pt x="14302" y="14693"/>
                  </a:lnTo>
                  <a:lnTo>
                    <a:pt x="14380" y="14674"/>
                  </a:lnTo>
                  <a:lnTo>
                    <a:pt x="14439" y="14654"/>
                  </a:lnTo>
                  <a:lnTo>
                    <a:pt x="14517" y="14595"/>
                  </a:lnTo>
                  <a:lnTo>
                    <a:pt x="14557" y="14556"/>
                  </a:lnTo>
                  <a:lnTo>
                    <a:pt x="14616" y="14478"/>
                  </a:lnTo>
                  <a:lnTo>
                    <a:pt x="14655" y="14419"/>
                  </a:lnTo>
                  <a:lnTo>
                    <a:pt x="14674" y="14340"/>
                  </a:lnTo>
                  <a:lnTo>
                    <a:pt x="14694" y="14262"/>
                  </a:lnTo>
                  <a:lnTo>
                    <a:pt x="14694" y="14203"/>
                  </a:lnTo>
                  <a:lnTo>
                    <a:pt x="14674" y="14124"/>
                  </a:lnTo>
                  <a:lnTo>
                    <a:pt x="14655" y="14046"/>
                  </a:lnTo>
                  <a:lnTo>
                    <a:pt x="14596" y="13987"/>
                  </a:lnTo>
                  <a:lnTo>
                    <a:pt x="14537" y="13928"/>
                  </a:lnTo>
                  <a:lnTo>
                    <a:pt x="14459" y="13869"/>
                  </a:lnTo>
                  <a:lnTo>
                    <a:pt x="13183" y="13144"/>
                  </a:lnTo>
                  <a:lnTo>
                    <a:pt x="11928" y="12437"/>
                  </a:lnTo>
                  <a:lnTo>
                    <a:pt x="12340" y="12025"/>
                  </a:lnTo>
                  <a:lnTo>
                    <a:pt x="12772" y="11594"/>
                  </a:lnTo>
                  <a:lnTo>
                    <a:pt x="13615" y="10691"/>
                  </a:lnTo>
                  <a:lnTo>
                    <a:pt x="14498" y="9691"/>
                  </a:lnTo>
                  <a:lnTo>
                    <a:pt x="14949" y="9181"/>
                  </a:lnTo>
                  <a:lnTo>
                    <a:pt x="15381" y="8632"/>
                  </a:lnTo>
                  <a:lnTo>
                    <a:pt x="15812" y="8082"/>
                  </a:lnTo>
                  <a:lnTo>
                    <a:pt x="16224" y="7533"/>
                  </a:lnTo>
                  <a:lnTo>
                    <a:pt x="16597" y="6945"/>
                  </a:lnTo>
                  <a:lnTo>
                    <a:pt x="16970" y="6376"/>
                  </a:lnTo>
                  <a:lnTo>
                    <a:pt x="17303" y="5787"/>
                  </a:lnTo>
                  <a:lnTo>
                    <a:pt x="17617" y="5179"/>
                  </a:lnTo>
                  <a:lnTo>
                    <a:pt x="17872" y="4591"/>
                  </a:lnTo>
                  <a:lnTo>
                    <a:pt x="18107" y="3982"/>
                  </a:lnTo>
                  <a:lnTo>
                    <a:pt x="18186" y="3669"/>
                  </a:lnTo>
                  <a:lnTo>
                    <a:pt x="18264" y="3374"/>
                  </a:lnTo>
                  <a:lnTo>
                    <a:pt x="18343" y="3060"/>
                  </a:lnTo>
                  <a:lnTo>
                    <a:pt x="18402" y="2766"/>
                  </a:lnTo>
                  <a:lnTo>
                    <a:pt x="18402" y="2629"/>
                  </a:lnTo>
                  <a:lnTo>
                    <a:pt x="18362" y="2511"/>
                  </a:lnTo>
                  <a:lnTo>
                    <a:pt x="18284" y="2413"/>
                  </a:lnTo>
                  <a:lnTo>
                    <a:pt x="18186" y="2315"/>
                  </a:lnTo>
                  <a:lnTo>
                    <a:pt x="18088" y="2276"/>
                  </a:lnTo>
                  <a:lnTo>
                    <a:pt x="17970" y="2256"/>
                  </a:lnTo>
                  <a:lnTo>
                    <a:pt x="17911" y="2256"/>
                  </a:lnTo>
                  <a:lnTo>
                    <a:pt x="17852" y="2295"/>
                  </a:lnTo>
                  <a:lnTo>
                    <a:pt x="17793" y="2335"/>
                  </a:lnTo>
                  <a:lnTo>
                    <a:pt x="17735" y="2374"/>
                  </a:lnTo>
                  <a:lnTo>
                    <a:pt x="17362" y="2864"/>
                  </a:lnTo>
                  <a:lnTo>
                    <a:pt x="16989" y="3355"/>
                  </a:lnTo>
                  <a:lnTo>
                    <a:pt x="16636" y="3845"/>
                  </a:lnTo>
                  <a:lnTo>
                    <a:pt x="16303" y="4355"/>
                  </a:lnTo>
                  <a:lnTo>
                    <a:pt x="15655" y="5395"/>
                  </a:lnTo>
                  <a:lnTo>
                    <a:pt x="15027" y="6435"/>
                  </a:lnTo>
                  <a:lnTo>
                    <a:pt x="14380" y="7474"/>
                  </a:lnTo>
                  <a:lnTo>
                    <a:pt x="14047" y="8004"/>
                  </a:lnTo>
                  <a:lnTo>
                    <a:pt x="13694" y="8514"/>
                  </a:lnTo>
                  <a:lnTo>
                    <a:pt x="13340" y="9004"/>
                  </a:lnTo>
                  <a:lnTo>
                    <a:pt x="12968" y="9514"/>
                  </a:lnTo>
                  <a:lnTo>
                    <a:pt x="12575" y="9985"/>
                  </a:lnTo>
                  <a:lnTo>
                    <a:pt x="12163" y="10456"/>
                  </a:lnTo>
                  <a:lnTo>
                    <a:pt x="11516" y="11143"/>
                  </a:lnTo>
                  <a:lnTo>
                    <a:pt x="10849" y="11790"/>
                  </a:lnTo>
                  <a:lnTo>
                    <a:pt x="9770" y="11123"/>
                  </a:lnTo>
                  <a:lnTo>
                    <a:pt x="9240" y="10770"/>
                  </a:lnTo>
                  <a:lnTo>
                    <a:pt x="8711" y="10397"/>
                  </a:lnTo>
                  <a:lnTo>
                    <a:pt x="8201" y="10024"/>
                  </a:lnTo>
                  <a:lnTo>
                    <a:pt x="7691" y="9613"/>
                  </a:lnTo>
                  <a:lnTo>
                    <a:pt x="7181" y="9201"/>
                  </a:lnTo>
                  <a:lnTo>
                    <a:pt x="6690" y="8769"/>
                  </a:lnTo>
                  <a:lnTo>
                    <a:pt x="6239" y="8337"/>
                  </a:lnTo>
                  <a:lnTo>
                    <a:pt x="6886" y="7690"/>
                  </a:lnTo>
                  <a:lnTo>
                    <a:pt x="7495" y="7023"/>
                  </a:lnTo>
                  <a:lnTo>
                    <a:pt x="8887" y="5571"/>
                  </a:lnTo>
                  <a:lnTo>
                    <a:pt x="9613" y="4826"/>
                  </a:lnTo>
                  <a:lnTo>
                    <a:pt x="10319" y="4041"/>
                  </a:lnTo>
                  <a:lnTo>
                    <a:pt x="10653" y="3629"/>
                  </a:lnTo>
                  <a:lnTo>
                    <a:pt x="10986" y="3217"/>
                  </a:lnTo>
                  <a:lnTo>
                    <a:pt x="11300" y="2805"/>
                  </a:lnTo>
                  <a:lnTo>
                    <a:pt x="11614" y="2393"/>
                  </a:lnTo>
                  <a:lnTo>
                    <a:pt x="11889" y="1962"/>
                  </a:lnTo>
                  <a:lnTo>
                    <a:pt x="12163" y="1530"/>
                  </a:lnTo>
                  <a:lnTo>
                    <a:pt x="12399" y="1099"/>
                  </a:lnTo>
                  <a:lnTo>
                    <a:pt x="12615" y="667"/>
                  </a:lnTo>
                  <a:lnTo>
                    <a:pt x="12634" y="569"/>
                  </a:lnTo>
                  <a:lnTo>
                    <a:pt x="12654" y="491"/>
                  </a:lnTo>
                  <a:lnTo>
                    <a:pt x="12654" y="412"/>
                  </a:lnTo>
                  <a:lnTo>
                    <a:pt x="12634" y="334"/>
                  </a:lnTo>
                  <a:lnTo>
                    <a:pt x="12615" y="275"/>
                  </a:lnTo>
                  <a:lnTo>
                    <a:pt x="12575" y="196"/>
                  </a:lnTo>
                  <a:lnTo>
                    <a:pt x="12477" y="98"/>
                  </a:lnTo>
                  <a:lnTo>
                    <a:pt x="12418" y="59"/>
                  </a:lnTo>
                  <a:lnTo>
                    <a:pt x="12360" y="20"/>
                  </a:lnTo>
                  <a:lnTo>
                    <a:pt x="12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38;p44">
            <a:extLst>
              <a:ext uri="{FF2B5EF4-FFF2-40B4-BE49-F238E27FC236}">
                <a16:creationId xmlns:a16="http://schemas.microsoft.com/office/drawing/2014/main" id="{0914E293-B443-2D37-9DDB-DA224F99B698}"/>
              </a:ext>
            </a:extLst>
          </p:cNvPr>
          <p:cNvSpPr/>
          <p:nvPr/>
        </p:nvSpPr>
        <p:spPr>
          <a:xfrm rot="82075" flipH="1">
            <a:off x="4930788" y="1395239"/>
            <a:ext cx="1097113" cy="1043642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39;p44">
            <a:extLst>
              <a:ext uri="{FF2B5EF4-FFF2-40B4-BE49-F238E27FC236}">
                <a16:creationId xmlns:a16="http://schemas.microsoft.com/office/drawing/2014/main" id="{6252A4F6-0E1A-7EDC-86F2-1AA5C1DD49EC}"/>
              </a:ext>
            </a:extLst>
          </p:cNvPr>
          <p:cNvSpPr txBox="1">
            <a:spLocks/>
          </p:cNvSpPr>
          <p:nvPr/>
        </p:nvSpPr>
        <p:spPr>
          <a:xfrm>
            <a:off x="4935297" y="1642702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500" dirty="0">
                <a:solidFill>
                  <a:srgbClr val="8F2A29"/>
                </a:solidFill>
                <a:latin typeface="Patrick Hand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6"/>
          <p:cNvSpPr/>
          <p:nvPr/>
        </p:nvSpPr>
        <p:spPr>
          <a:xfrm rot="-2658911" flipH="1">
            <a:off x="1016395" y="13921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Environment Setup</a:t>
            </a:r>
            <a:endParaRPr dirty="0"/>
          </a:p>
        </p:txBody>
      </p:sp>
      <p:sp>
        <p:nvSpPr>
          <p:cNvPr id="1291" name="Google Shape;1291;p46"/>
          <p:cNvSpPr txBox="1">
            <a:spLocks noGrp="1"/>
          </p:cNvSpPr>
          <p:nvPr>
            <p:ph type="body" idx="1"/>
          </p:nvPr>
        </p:nvSpPr>
        <p:spPr>
          <a:xfrm>
            <a:off x="3925050" y="1574200"/>
            <a:ext cx="4419000" cy="23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38759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 dirty="0" err="1">
                <a:latin typeface="Patrick Hand" pitchFamily="2" charset="0"/>
              </a:rPr>
              <a:t>LineBotApi</a:t>
            </a:r>
            <a:endParaRPr lang="en-US" sz="2000" dirty="0">
              <a:latin typeface="Patrick Hand" pitchFamily="2" charset="0"/>
            </a:endParaRPr>
          </a:p>
          <a:p>
            <a:pPr marL="35561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000" dirty="0">
              <a:latin typeface="Patrick Hand" pitchFamily="2" charset="0"/>
            </a:endParaRPr>
          </a:p>
          <a:p>
            <a:pPr marL="274320" lvl="0" indent="-238759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Patrick Hand" pitchFamily="2" charset="0"/>
              </a:rPr>
              <a:t>Flask</a:t>
            </a:r>
          </a:p>
          <a:p>
            <a:pPr marL="35561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000" dirty="0">
              <a:latin typeface="Patrick Hand" pitchFamily="2" charset="0"/>
            </a:endParaRPr>
          </a:p>
          <a:p>
            <a:pPr marL="274320" lvl="0" indent="-238759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 err="1">
                <a:latin typeface="Patrick Hand" pitchFamily="2" charset="0"/>
              </a:rPr>
              <a:t>Ngrok</a:t>
            </a:r>
            <a:endParaRPr lang="en" sz="2000" dirty="0">
              <a:latin typeface="Patrick Hand" pitchFamily="2" charset="0"/>
            </a:endParaRPr>
          </a:p>
          <a:p>
            <a:pPr marL="35561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000" dirty="0">
              <a:latin typeface="Patrick Hand" pitchFamily="2" charset="0"/>
            </a:endParaRPr>
          </a:p>
          <a:p>
            <a:pPr marL="274320" lvl="0" indent="-238759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Patrick Hand" pitchFamily="2" charset="0"/>
              </a:rPr>
              <a:t>Firebase</a:t>
            </a:r>
          </a:p>
          <a:p>
            <a:pPr marL="35561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000" dirty="0">
              <a:latin typeface="Patrick Hand" pitchFamily="2" charset="0"/>
            </a:endParaRPr>
          </a:p>
          <a:p>
            <a:pPr marL="274320" lvl="0" indent="-238759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 dirty="0">
                <a:latin typeface="Patrick Hand" pitchFamily="2" charset="0"/>
              </a:rPr>
              <a:t>Google Places API</a:t>
            </a:r>
            <a:endParaRPr sz="2000" dirty="0">
              <a:latin typeface="Patrick Hand" pitchFamily="2" charset="0"/>
            </a:endParaRPr>
          </a:p>
        </p:txBody>
      </p:sp>
      <p:sp>
        <p:nvSpPr>
          <p:cNvPr id="1292" name="Google Shape;1292;p46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93" name="Google Shape;1293;p46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46"/>
          <p:cNvGrpSpPr/>
          <p:nvPr/>
        </p:nvGrpSpPr>
        <p:grpSpPr>
          <a:xfrm>
            <a:off x="1172225" y="1691688"/>
            <a:ext cx="2195316" cy="2142522"/>
            <a:chOff x="1248425" y="1691688"/>
            <a:chExt cx="2195316" cy="2142522"/>
          </a:xfrm>
        </p:grpSpPr>
        <p:sp>
          <p:nvSpPr>
            <p:cNvPr id="1296" name="Google Shape;1296;p46"/>
            <p:cNvSpPr/>
            <p:nvPr/>
          </p:nvSpPr>
          <p:spPr>
            <a:xfrm>
              <a:off x="1371624" y="2905579"/>
              <a:ext cx="2027398" cy="910297"/>
            </a:xfrm>
            <a:custGeom>
              <a:avLst/>
              <a:gdLst/>
              <a:ahLst/>
              <a:cxnLst/>
              <a:rect l="l" t="t" r="r" b="b"/>
              <a:pathLst>
                <a:path w="54223" h="24346" extrusionOk="0">
                  <a:moveTo>
                    <a:pt x="54183" y="0"/>
                  </a:moveTo>
                  <a:lnTo>
                    <a:pt x="53987" y="197"/>
                  </a:lnTo>
                  <a:lnTo>
                    <a:pt x="53771" y="373"/>
                  </a:lnTo>
                  <a:lnTo>
                    <a:pt x="53555" y="550"/>
                  </a:lnTo>
                  <a:lnTo>
                    <a:pt x="53340" y="687"/>
                  </a:lnTo>
                  <a:lnTo>
                    <a:pt x="52888" y="942"/>
                  </a:lnTo>
                  <a:lnTo>
                    <a:pt x="52418" y="1177"/>
                  </a:lnTo>
                  <a:lnTo>
                    <a:pt x="51809" y="1472"/>
                  </a:lnTo>
                  <a:lnTo>
                    <a:pt x="51515" y="1648"/>
                  </a:lnTo>
                  <a:lnTo>
                    <a:pt x="51221" y="1844"/>
                  </a:lnTo>
                  <a:lnTo>
                    <a:pt x="50927" y="2060"/>
                  </a:lnTo>
                  <a:lnTo>
                    <a:pt x="50632" y="2315"/>
                  </a:lnTo>
                  <a:lnTo>
                    <a:pt x="50358" y="2609"/>
                  </a:lnTo>
                  <a:lnTo>
                    <a:pt x="50083" y="2943"/>
                  </a:lnTo>
                  <a:lnTo>
                    <a:pt x="49926" y="3198"/>
                  </a:lnTo>
                  <a:lnTo>
                    <a:pt x="49789" y="3414"/>
                  </a:lnTo>
                  <a:lnTo>
                    <a:pt x="49691" y="3649"/>
                  </a:lnTo>
                  <a:lnTo>
                    <a:pt x="49612" y="3885"/>
                  </a:lnTo>
                  <a:lnTo>
                    <a:pt x="49553" y="4100"/>
                  </a:lnTo>
                  <a:lnTo>
                    <a:pt x="49514" y="4316"/>
                  </a:lnTo>
                  <a:lnTo>
                    <a:pt x="49495" y="4512"/>
                  </a:lnTo>
                  <a:lnTo>
                    <a:pt x="49495" y="4728"/>
                  </a:lnTo>
                  <a:lnTo>
                    <a:pt x="49495" y="4944"/>
                  </a:lnTo>
                  <a:lnTo>
                    <a:pt x="49534" y="5140"/>
                  </a:lnTo>
                  <a:lnTo>
                    <a:pt x="49612" y="5532"/>
                  </a:lnTo>
                  <a:lnTo>
                    <a:pt x="49730" y="5944"/>
                  </a:lnTo>
                  <a:lnTo>
                    <a:pt x="49867" y="6337"/>
                  </a:lnTo>
                  <a:lnTo>
                    <a:pt x="50005" y="6749"/>
                  </a:lnTo>
                  <a:lnTo>
                    <a:pt x="50122" y="7161"/>
                  </a:lnTo>
                  <a:lnTo>
                    <a:pt x="50220" y="7573"/>
                  </a:lnTo>
                  <a:lnTo>
                    <a:pt x="50240" y="7788"/>
                  </a:lnTo>
                  <a:lnTo>
                    <a:pt x="50260" y="7985"/>
                  </a:lnTo>
                  <a:lnTo>
                    <a:pt x="50260" y="8200"/>
                  </a:lnTo>
                  <a:lnTo>
                    <a:pt x="50240" y="8436"/>
                  </a:lnTo>
                  <a:lnTo>
                    <a:pt x="50181" y="8652"/>
                  </a:lnTo>
                  <a:lnTo>
                    <a:pt x="50122" y="8867"/>
                  </a:lnTo>
                  <a:lnTo>
                    <a:pt x="50044" y="9103"/>
                  </a:lnTo>
                  <a:lnTo>
                    <a:pt x="49926" y="9338"/>
                  </a:lnTo>
                  <a:lnTo>
                    <a:pt x="49769" y="9574"/>
                  </a:lnTo>
                  <a:lnTo>
                    <a:pt x="49593" y="9809"/>
                  </a:lnTo>
                  <a:lnTo>
                    <a:pt x="49397" y="10044"/>
                  </a:lnTo>
                  <a:lnTo>
                    <a:pt x="49200" y="10260"/>
                  </a:lnTo>
                  <a:lnTo>
                    <a:pt x="48985" y="10437"/>
                  </a:lnTo>
                  <a:lnTo>
                    <a:pt x="48749" y="10594"/>
                  </a:lnTo>
                  <a:lnTo>
                    <a:pt x="48533" y="10751"/>
                  </a:lnTo>
                  <a:lnTo>
                    <a:pt x="48298" y="10868"/>
                  </a:lnTo>
                  <a:lnTo>
                    <a:pt x="48043" y="10966"/>
                  </a:lnTo>
                  <a:lnTo>
                    <a:pt x="47808" y="11064"/>
                  </a:lnTo>
                  <a:lnTo>
                    <a:pt x="47553" y="11143"/>
                  </a:lnTo>
                  <a:lnTo>
                    <a:pt x="47298" y="11202"/>
                  </a:lnTo>
                  <a:lnTo>
                    <a:pt x="46787" y="11319"/>
                  </a:lnTo>
                  <a:lnTo>
                    <a:pt x="46277" y="11378"/>
                  </a:lnTo>
                  <a:lnTo>
                    <a:pt x="45767" y="11457"/>
                  </a:lnTo>
                  <a:lnTo>
                    <a:pt x="45277" y="11496"/>
                  </a:lnTo>
                  <a:lnTo>
                    <a:pt x="44806" y="11575"/>
                  </a:lnTo>
                  <a:lnTo>
                    <a:pt x="44335" y="11653"/>
                  </a:lnTo>
                  <a:lnTo>
                    <a:pt x="43865" y="11771"/>
                  </a:lnTo>
                  <a:lnTo>
                    <a:pt x="43629" y="11849"/>
                  </a:lnTo>
                  <a:lnTo>
                    <a:pt x="43394" y="11947"/>
                  </a:lnTo>
                  <a:lnTo>
                    <a:pt x="43158" y="12045"/>
                  </a:lnTo>
                  <a:lnTo>
                    <a:pt x="42943" y="12143"/>
                  </a:lnTo>
                  <a:lnTo>
                    <a:pt x="42727" y="12281"/>
                  </a:lnTo>
                  <a:lnTo>
                    <a:pt x="42511" y="12418"/>
                  </a:lnTo>
                  <a:lnTo>
                    <a:pt x="42295" y="12595"/>
                  </a:lnTo>
                  <a:lnTo>
                    <a:pt x="42079" y="12771"/>
                  </a:lnTo>
                  <a:lnTo>
                    <a:pt x="41903" y="12967"/>
                  </a:lnTo>
                  <a:lnTo>
                    <a:pt x="41746" y="13164"/>
                  </a:lnTo>
                  <a:lnTo>
                    <a:pt x="41609" y="13360"/>
                  </a:lnTo>
                  <a:lnTo>
                    <a:pt x="41510" y="13556"/>
                  </a:lnTo>
                  <a:lnTo>
                    <a:pt x="41412" y="13752"/>
                  </a:lnTo>
                  <a:lnTo>
                    <a:pt x="41354" y="13948"/>
                  </a:lnTo>
                  <a:lnTo>
                    <a:pt x="41314" y="14144"/>
                  </a:lnTo>
                  <a:lnTo>
                    <a:pt x="41295" y="14341"/>
                  </a:lnTo>
                  <a:lnTo>
                    <a:pt x="41275" y="14556"/>
                  </a:lnTo>
                  <a:lnTo>
                    <a:pt x="41275" y="14752"/>
                  </a:lnTo>
                  <a:lnTo>
                    <a:pt x="41314" y="15164"/>
                  </a:lnTo>
                  <a:lnTo>
                    <a:pt x="41373" y="15576"/>
                  </a:lnTo>
                  <a:lnTo>
                    <a:pt x="41471" y="15988"/>
                  </a:lnTo>
                  <a:lnTo>
                    <a:pt x="41550" y="16440"/>
                  </a:lnTo>
                  <a:lnTo>
                    <a:pt x="41609" y="16891"/>
                  </a:lnTo>
                  <a:lnTo>
                    <a:pt x="41628" y="17107"/>
                  </a:lnTo>
                  <a:lnTo>
                    <a:pt x="41648" y="17322"/>
                  </a:lnTo>
                  <a:lnTo>
                    <a:pt x="41628" y="17519"/>
                  </a:lnTo>
                  <a:lnTo>
                    <a:pt x="41589" y="17734"/>
                  </a:lnTo>
                  <a:lnTo>
                    <a:pt x="41550" y="17930"/>
                  </a:lnTo>
                  <a:lnTo>
                    <a:pt x="41471" y="18127"/>
                  </a:lnTo>
                  <a:lnTo>
                    <a:pt x="41354" y="18323"/>
                  </a:lnTo>
                  <a:lnTo>
                    <a:pt x="41216" y="18499"/>
                  </a:lnTo>
                  <a:lnTo>
                    <a:pt x="41059" y="18676"/>
                  </a:lnTo>
                  <a:lnTo>
                    <a:pt x="40844" y="18833"/>
                  </a:lnTo>
                  <a:lnTo>
                    <a:pt x="40608" y="18990"/>
                  </a:lnTo>
                  <a:lnTo>
                    <a:pt x="40314" y="19127"/>
                  </a:lnTo>
                  <a:lnTo>
                    <a:pt x="40000" y="19245"/>
                  </a:lnTo>
                  <a:lnTo>
                    <a:pt x="39706" y="19343"/>
                  </a:lnTo>
                  <a:lnTo>
                    <a:pt x="39392" y="19402"/>
                  </a:lnTo>
                  <a:lnTo>
                    <a:pt x="39078" y="19461"/>
                  </a:lnTo>
                  <a:lnTo>
                    <a:pt x="38784" y="19480"/>
                  </a:lnTo>
                  <a:lnTo>
                    <a:pt x="38195" y="19480"/>
                  </a:lnTo>
                  <a:lnTo>
                    <a:pt x="37901" y="19441"/>
                  </a:lnTo>
                  <a:lnTo>
                    <a:pt x="37607" y="19402"/>
                  </a:lnTo>
                  <a:lnTo>
                    <a:pt x="37312" y="19343"/>
                  </a:lnTo>
                  <a:lnTo>
                    <a:pt x="36763" y="19206"/>
                  </a:lnTo>
                  <a:lnTo>
                    <a:pt x="36214" y="19029"/>
                  </a:lnTo>
                  <a:lnTo>
                    <a:pt x="35684" y="18872"/>
                  </a:lnTo>
                  <a:lnTo>
                    <a:pt x="34880" y="18597"/>
                  </a:lnTo>
                  <a:lnTo>
                    <a:pt x="34488" y="18499"/>
                  </a:lnTo>
                  <a:lnTo>
                    <a:pt x="34095" y="18401"/>
                  </a:lnTo>
                  <a:lnTo>
                    <a:pt x="33703" y="18342"/>
                  </a:lnTo>
                  <a:lnTo>
                    <a:pt x="33330" y="18323"/>
                  </a:lnTo>
                  <a:lnTo>
                    <a:pt x="33154" y="18323"/>
                  </a:lnTo>
                  <a:lnTo>
                    <a:pt x="32957" y="18342"/>
                  </a:lnTo>
                  <a:lnTo>
                    <a:pt x="32781" y="18362"/>
                  </a:lnTo>
                  <a:lnTo>
                    <a:pt x="32604" y="18401"/>
                  </a:lnTo>
                  <a:lnTo>
                    <a:pt x="32428" y="18460"/>
                  </a:lnTo>
                  <a:lnTo>
                    <a:pt x="32271" y="18519"/>
                  </a:lnTo>
                  <a:lnTo>
                    <a:pt x="32134" y="18617"/>
                  </a:lnTo>
                  <a:lnTo>
                    <a:pt x="32016" y="18696"/>
                  </a:lnTo>
                  <a:lnTo>
                    <a:pt x="31898" y="18813"/>
                  </a:lnTo>
                  <a:lnTo>
                    <a:pt x="31780" y="18931"/>
                  </a:lnTo>
                  <a:lnTo>
                    <a:pt x="31682" y="19049"/>
                  </a:lnTo>
                  <a:lnTo>
                    <a:pt x="31584" y="19186"/>
                  </a:lnTo>
                  <a:lnTo>
                    <a:pt x="31427" y="19480"/>
                  </a:lnTo>
                  <a:lnTo>
                    <a:pt x="31290" y="19814"/>
                  </a:lnTo>
                  <a:lnTo>
                    <a:pt x="31153" y="20147"/>
                  </a:lnTo>
                  <a:lnTo>
                    <a:pt x="31035" y="20500"/>
                  </a:lnTo>
                  <a:lnTo>
                    <a:pt x="30878" y="20912"/>
                  </a:lnTo>
                  <a:lnTo>
                    <a:pt x="30721" y="21344"/>
                  </a:lnTo>
                  <a:lnTo>
                    <a:pt x="30623" y="21540"/>
                  </a:lnTo>
                  <a:lnTo>
                    <a:pt x="30525" y="21736"/>
                  </a:lnTo>
                  <a:lnTo>
                    <a:pt x="30407" y="21932"/>
                  </a:lnTo>
                  <a:lnTo>
                    <a:pt x="30270" y="22109"/>
                  </a:lnTo>
                  <a:lnTo>
                    <a:pt x="30133" y="22266"/>
                  </a:lnTo>
                  <a:lnTo>
                    <a:pt x="29976" y="22403"/>
                  </a:lnTo>
                  <a:lnTo>
                    <a:pt x="29819" y="22540"/>
                  </a:lnTo>
                  <a:lnTo>
                    <a:pt x="29623" y="22658"/>
                  </a:lnTo>
                  <a:lnTo>
                    <a:pt x="29407" y="22737"/>
                  </a:lnTo>
                  <a:lnTo>
                    <a:pt x="29171" y="22815"/>
                  </a:lnTo>
                  <a:lnTo>
                    <a:pt x="28916" y="22854"/>
                  </a:lnTo>
                  <a:lnTo>
                    <a:pt x="28642" y="22874"/>
                  </a:lnTo>
                  <a:lnTo>
                    <a:pt x="28406" y="22854"/>
                  </a:lnTo>
                  <a:lnTo>
                    <a:pt x="28171" y="22835"/>
                  </a:lnTo>
                  <a:lnTo>
                    <a:pt x="27818" y="22776"/>
                  </a:lnTo>
                  <a:lnTo>
                    <a:pt x="27504" y="22697"/>
                  </a:lnTo>
                  <a:lnTo>
                    <a:pt x="27210" y="22580"/>
                  </a:lnTo>
                  <a:lnTo>
                    <a:pt x="26935" y="22462"/>
                  </a:lnTo>
                  <a:lnTo>
                    <a:pt x="26680" y="22344"/>
                  </a:lnTo>
                  <a:lnTo>
                    <a:pt x="26445" y="22187"/>
                  </a:lnTo>
                  <a:lnTo>
                    <a:pt x="26248" y="22030"/>
                  </a:lnTo>
                  <a:lnTo>
                    <a:pt x="26052" y="21854"/>
                  </a:lnTo>
                  <a:lnTo>
                    <a:pt x="25876" y="21677"/>
                  </a:lnTo>
                  <a:lnTo>
                    <a:pt x="25699" y="21481"/>
                  </a:lnTo>
                  <a:lnTo>
                    <a:pt x="25542" y="21285"/>
                  </a:lnTo>
                  <a:lnTo>
                    <a:pt x="25405" y="21069"/>
                  </a:lnTo>
                  <a:lnTo>
                    <a:pt x="25130" y="20638"/>
                  </a:lnTo>
                  <a:lnTo>
                    <a:pt x="24895" y="20206"/>
                  </a:lnTo>
                  <a:lnTo>
                    <a:pt x="24502" y="19578"/>
                  </a:lnTo>
                  <a:lnTo>
                    <a:pt x="24306" y="19264"/>
                  </a:lnTo>
                  <a:lnTo>
                    <a:pt x="24091" y="18951"/>
                  </a:lnTo>
                  <a:lnTo>
                    <a:pt x="23835" y="18656"/>
                  </a:lnTo>
                  <a:lnTo>
                    <a:pt x="23561" y="18382"/>
                  </a:lnTo>
                  <a:lnTo>
                    <a:pt x="23247" y="18107"/>
                  </a:lnTo>
                  <a:lnTo>
                    <a:pt x="22894" y="17872"/>
                  </a:lnTo>
                  <a:lnTo>
                    <a:pt x="22698" y="17754"/>
                  </a:lnTo>
                  <a:lnTo>
                    <a:pt x="22502" y="17656"/>
                  </a:lnTo>
                  <a:lnTo>
                    <a:pt x="22325" y="17597"/>
                  </a:lnTo>
                  <a:lnTo>
                    <a:pt x="22148" y="17538"/>
                  </a:lnTo>
                  <a:lnTo>
                    <a:pt x="21972" y="17519"/>
                  </a:lnTo>
                  <a:lnTo>
                    <a:pt x="21815" y="17519"/>
                  </a:lnTo>
                  <a:lnTo>
                    <a:pt x="21658" y="17538"/>
                  </a:lnTo>
                  <a:lnTo>
                    <a:pt x="21521" y="17558"/>
                  </a:lnTo>
                  <a:lnTo>
                    <a:pt x="21364" y="17617"/>
                  </a:lnTo>
                  <a:lnTo>
                    <a:pt x="21226" y="17675"/>
                  </a:lnTo>
                  <a:lnTo>
                    <a:pt x="20952" y="17813"/>
                  </a:lnTo>
                  <a:lnTo>
                    <a:pt x="20658" y="18009"/>
                  </a:lnTo>
                  <a:lnTo>
                    <a:pt x="20363" y="18225"/>
                  </a:lnTo>
                  <a:lnTo>
                    <a:pt x="20049" y="18460"/>
                  </a:lnTo>
                  <a:lnTo>
                    <a:pt x="19716" y="18676"/>
                  </a:lnTo>
                  <a:lnTo>
                    <a:pt x="19343" y="18872"/>
                  </a:lnTo>
                  <a:lnTo>
                    <a:pt x="19167" y="18970"/>
                  </a:lnTo>
                  <a:lnTo>
                    <a:pt x="18951" y="19029"/>
                  </a:lnTo>
                  <a:lnTo>
                    <a:pt x="18755" y="19088"/>
                  </a:lnTo>
                  <a:lnTo>
                    <a:pt x="18519" y="19127"/>
                  </a:lnTo>
                  <a:lnTo>
                    <a:pt x="18303" y="19166"/>
                  </a:lnTo>
                  <a:lnTo>
                    <a:pt x="18048" y="19166"/>
                  </a:lnTo>
                  <a:lnTo>
                    <a:pt x="17793" y="19147"/>
                  </a:lnTo>
                  <a:lnTo>
                    <a:pt x="17538" y="19088"/>
                  </a:lnTo>
                  <a:lnTo>
                    <a:pt x="17244" y="19029"/>
                  </a:lnTo>
                  <a:lnTo>
                    <a:pt x="16950" y="18911"/>
                  </a:lnTo>
                  <a:lnTo>
                    <a:pt x="16656" y="18794"/>
                  </a:lnTo>
                  <a:lnTo>
                    <a:pt x="16361" y="18637"/>
                  </a:lnTo>
                  <a:lnTo>
                    <a:pt x="16087" y="18460"/>
                  </a:lnTo>
                  <a:lnTo>
                    <a:pt x="15812" y="18244"/>
                  </a:lnTo>
                  <a:lnTo>
                    <a:pt x="15537" y="18029"/>
                  </a:lnTo>
                  <a:lnTo>
                    <a:pt x="15282" y="17774"/>
                  </a:lnTo>
                  <a:lnTo>
                    <a:pt x="15027" y="17519"/>
                  </a:lnTo>
                  <a:lnTo>
                    <a:pt x="14772" y="17244"/>
                  </a:lnTo>
                  <a:lnTo>
                    <a:pt x="14302" y="16675"/>
                  </a:lnTo>
                  <a:lnTo>
                    <a:pt x="13850" y="16047"/>
                  </a:lnTo>
                  <a:lnTo>
                    <a:pt x="13399" y="15439"/>
                  </a:lnTo>
                  <a:lnTo>
                    <a:pt x="12987" y="14811"/>
                  </a:lnTo>
                  <a:lnTo>
                    <a:pt x="12242" y="13732"/>
                  </a:lnTo>
                  <a:lnTo>
                    <a:pt x="11889" y="13242"/>
                  </a:lnTo>
                  <a:lnTo>
                    <a:pt x="11516" y="12791"/>
                  </a:lnTo>
                  <a:lnTo>
                    <a:pt x="11339" y="12595"/>
                  </a:lnTo>
                  <a:lnTo>
                    <a:pt x="11163" y="12418"/>
                  </a:lnTo>
                  <a:lnTo>
                    <a:pt x="10986" y="12241"/>
                  </a:lnTo>
                  <a:lnTo>
                    <a:pt x="10790" y="12104"/>
                  </a:lnTo>
                  <a:lnTo>
                    <a:pt x="10614" y="11986"/>
                  </a:lnTo>
                  <a:lnTo>
                    <a:pt x="10437" y="11888"/>
                  </a:lnTo>
                  <a:lnTo>
                    <a:pt x="10260" y="11830"/>
                  </a:lnTo>
                  <a:lnTo>
                    <a:pt x="10064" y="11790"/>
                  </a:lnTo>
                  <a:lnTo>
                    <a:pt x="9260" y="11653"/>
                  </a:lnTo>
                  <a:lnTo>
                    <a:pt x="8770" y="11575"/>
                  </a:lnTo>
                  <a:lnTo>
                    <a:pt x="8260" y="11476"/>
                  </a:lnTo>
                  <a:lnTo>
                    <a:pt x="7730" y="11339"/>
                  </a:lnTo>
                  <a:lnTo>
                    <a:pt x="7181" y="11182"/>
                  </a:lnTo>
                  <a:lnTo>
                    <a:pt x="6612" y="10986"/>
                  </a:lnTo>
                  <a:lnTo>
                    <a:pt x="6062" y="10751"/>
                  </a:lnTo>
                  <a:lnTo>
                    <a:pt x="5513" y="10496"/>
                  </a:lnTo>
                  <a:lnTo>
                    <a:pt x="5238" y="10339"/>
                  </a:lnTo>
                  <a:lnTo>
                    <a:pt x="4983" y="10182"/>
                  </a:lnTo>
                  <a:lnTo>
                    <a:pt x="4728" y="10005"/>
                  </a:lnTo>
                  <a:lnTo>
                    <a:pt x="4473" y="9809"/>
                  </a:lnTo>
                  <a:lnTo>
                    <a:pt x="4238" y="9613"/>
                  </a:lnTo>
                  <a:lnTo>
                    <a:pt x="4003" y="9397"/>
                  </a:lnTo>
                  <a:lnTo>
                    <a:pt x="3787" y="9181"/>
                  </a:lnTo>
                  <a:lnTo>
                    <a:pt x="3591" y="8926"/>
                  </a:lnTo>
                  <a:lnTo>
                    <a:pt x="3394" y="8671"/>
                  </a:lnTo>
                  <a:lnTo>
                    <a:pt x="3218" y="8397"/>
                  </a:lnTo>
                  <a:lnTo>
                    <a:pt x="3061" y="8102"/>
                  </a:lnTo>
                  <a:lnTo>
                    <a:pt x="2904" y="7808"/>
                  </a:lnTo>
                  <a:lnTo>
                    <a:pt x="2786" y="7475"/>
                  </a:lnTo>
                  <a:lnTo>
                    <a:pt x="2669" y="7141"/>
                  </a:lnTo>
                  <a:lnTo>
                    <a:pt x="2512" y="6631"/>
                  </a:lnTo>
                  <a:lnTo>
                    <a:pt x="2355" y="6239"/>
                  </a:lnTo>
                  <a:lnTo>
                    <a:pt x="2178" y="5925"/>
                  </a:lnTo>
                  <a:lnTo>
                    <a:pt x="2002" y="5670"/>
                  </a:lnTo>
                  <a:lnTo>
                    <a:pt x="1825" y="5474"/>
                  </a:lnTo>
                  <a:lnTo>
                    <a:pt x="1609" y="5317"/>
                  </a:lnTo>
                  <a:lnTo>
                    <a:pt x="1394" y="5179"/>
                  </a:lnTo>
                  <a:lnTo>
                    <a:pt x="1138" y="5022"/>
                  </a:lnTo>
                  <a:lnTo>
                    <a:pt x="883" y="4885"/>
                  </a:lnTo>
                  <a:lnTo>
                    <a:pt x="609" y="4709"/>
                  </a:lnTo>
                  <a:lnTo>
                    <a:pt x="315" y="4512"/>
                  </a:lnTo>
                  <a:lnTo>
                    <a:pt x="1" y="4257"/>
                  </a:lnTo>
                  <a:lnTo>
                    <a:pt x="177" y="5042"/>
                  </a:lnTo>
                  <a:lnTo>
                    <a:pt x="393" y="5846"/>
                  </a:lnTo>
                  <a:lnTo>
                    <a:pt x="648" y="6670"/>
                  </a:lnTo>
                  <a:lnTo>
                    <a:pt x="923" y="7533"/>
                  </a:lnTo>
                  <a:lnTo>
                    <a:pt x="1237" y="8416"/>
                  </a:lnTo>
                  <a:lnTo>
                    <a:pt x="1590" y="9299"/>
                  </a:lnTo>
                  <a:lnTo>
                    <a:pt x="1982" y="10201"/>
                  </a:lnTo>
                  <a:lnTo>
                    <a:pt x="2414" y="11123"/>
                  </a:lnTo>
                  <a:lnTo>
                    <a:pt x="2884" y="12026"/>
                  </a:lnTo>
                  <a:lnTo>
                    <a:pt x="3394" y="12948"/>
                  </a:lnTo>
                  <a:lnTo>
                    <a:pt x="3963" y="13850"/>
                  </a:lnTo>
                  <a:lnTo>
                    <a:pt x="4258" y="14282"/>
                  </a:lnTo>
                  <a:lnTo>
                    <a:pt x="4571" y="14733"/>
                  </a:lnTo>
                  <a:lnTo>
                    <a:pt x="4885" y="15184"/>
                  </a:lnTo>
                  <a:lnTo>
                    <a:pt x="5219" y="15616"/>
                  </a:lnTo>
                  <a:lnTo>
                    <a:pt x="5572" y="16047"/>
                  </a:lnTo>
                  <a:lnTo>
                    <a:pt x="5945" y="16479"/>
                  </a:lnTo>
                  <a:lnTo>
                    <a:pt x="6317" y="16891"/>
                  </a:lnTo>
                  <a:lnTo>
                    <a:pt x="6710" y="17303"/>
                  </a:lnTo>
                  <a:lnTo>
                    <a:pt x="7102" y="17715"/>
                  </a:lnTo>
                  <a:lnTo>
                    <a:pt x="7534" y="18107"/>
                  </a:lnTo>
                  <a:lnTo>
                    <a:pt x="7985" y="18539"/>
                  </a:lnTo>
                  <a:lnTo>
                    <a:pt x="8456" y="18931"/>
                  </a:lnTo>
                  <a:lnTo>
                    <a:pt x="8946" y="19323"/>
                  </a:lnTo>
                  <a:lnTo>
                    <a:pt x="9437" y="19696"/>
                  </a:lnTo>
                  <a:lnTo>
                    <a:pt x="9927" y="20049"/>
                  </a:lnTo>
                  <a:lnTo>
                    <a:pt x="10437" y="20402"/>
                  </a:lnTo>
                  <a:lnTo>
                    <a:pt x="10967" y="20716"/>
                  </a:lnTo>
                  <a:lnTo>
                    <a:pt x="11496" y="21050"/>
                  </a:lnTo>
                  <a:lnTo>
                    <a:pt x="12026" y="21344"/>
                  </a:lnTo>
                  <a:lnTo>
                    <a:pt x="12595" y="21638"/>
                  </a:lnTo>
                  <a:lnTo>
                    <a:pt x="13144" y="21893"/>
                  </a:lnTo>
                  <a:lnTo>
                    <a:pt x="13713" y="22168"/>
                  </a:lnTo>
                  <a:lnTo>
                    <a:pt x="14302" y="22403"/>
                  </a:lnTo>
                  <a:lnTo>
                    <a:pt x="14890" y="22639"/>
                  </a:lnTo>
                  <a:lnTo>
                    <a:pt x="15498" y="22854"/>
                  </a:lnTo>
                  <a:lnTo>
                    <a:pt x="16106" y="23051"/>
                  </a:lnTo>
                  <a:lnTo>
                    <a:pt x="16734" y="23227"/>
                  </a:lnTo>
                  <a:lnTo>
                    <a:pt x="17362" y="23404"/>
                  </a:lnTo>
                  <a:lnTo>
                    <a:pt x="18009" y="23561"/>
                  </a:lnTo>
                  <a:lnTo>
                    <a:pt x="18657" y="23718"/>
                  </a:lnTo>
                  <a:lnTo>
                    <a:pt x="19324" y="23835"/>
                  </a:lnTo>
                  <a:lnTo>
                    <a:pt x="20010" y="23953"/>
                  </a:lnTo>
                  <a:lnTo>
                    <a:pt x="20677" y="24051"/>
                  </a:lnTo>
                  <a:lnTo>
                    <a:pt x="21383" y="24129"/>
                  </a:lnTo>
                  <a:lnTo>
                    <a:pt x="22070" y="24208"/>
                  </a:lnTo>
                  <a:lnTo>
                    <a:pt x="22796" y="24267"/>
                  </a:lnTo>
                  <a:lnTo>
                    <a:pt x="23522" y="24306"/>
                  </a:lnTo>
                  <a:lnTo>
                    <a:pt x="24247" y="24326"/>
                  </a:lnTo>
                  <a:lnTo>
                    <a:pt x="24993" y="24345"/>
                  </a:lnTo>
                  <a:lnTo>
                    <a:pt x="25738" y="24345"/>
                  </a:lnTo>
                  <a:lnTo>
                    <a:pt x="26503" y="24326"/>
                  </a:lnTo>
                  <a:lnTo>
                    <a:pt x="27268" y="24306"/>
                  </a:lnTo>
                  <a:lnTo>
                    <a:pt x="28701" y="24208"/>
                  </a:lnTo>
                  <a:lnTo>
                    <a:pt x="30074" y="24071"/>
                  </a:lnTo>
                  <a:lnTo>
                    <a:pt x="31408" y="23894"/>
                  </a:lnTo>
                  <a:lnTo>
                    <a:pt x="32683" y="23698"/>
                  </a:lnTo>
                  <a:lnTo>
                    <a:pt x="33899" y="23443"/>
                  </a:lnTo>
                  <a:lnTo>
                    <a:pt x="35096" y="23188"/>
                  </a:lnTo>
                  <a:lnTo>
                    <a:pt x="36214" y="22874"/>
                  </a:lnTo>
                  <a:lnTo>
                    <a:pt x="37293" y="22540"/>
                  </a:lnTo>
                  <a:lnTo>
                    <a:pt x="38333" y="22187"/>
                  </a:lnTo>
                  <a:lnTo>
                    <a:pt x="39333" y="21795"/>
                  </a:lnTo>
                  <a:lnTo>
                    <a:pt x="40275" y="21403"/>
                  </a:lnTo>
                  <a:lnTo>
                    <a:pt x="41197" y="20971"/>
                  </a:lnTo>
                  <a:lnTo>
                    <a:pt x="42060" y="20520"/>
                  </a:lnTo>
                  <a:lnTo>
                    <a:pt x="42884" y="20049"/>
                  </a:lnTo>
                  <a:lnTo>
                    <a:pt x="43668" y="19578"/>
                  </a:lnTo>
                  <a:lnTo>
                    <a:pt x="44394" y="19088"/>
                  </a:lnTo>
                  <a:lnTo>
                    <a:pt x="45100" y="18578"/>
                  </a:lnTo>
                  <a:lnTo>
                    <a:pt x="45767" y="18068"/>
                  </a:lnTo>
                  <a:lnTo>
                    <a:pt x="46415" y="17558"/>
                  </a:lnTo>
                  <a:lnTo>
                    <a:pt x="47003" y="17028"/>
                  </a:lnTo>
                  <a:lnTo>
                    <a:pt x="47572" y="16498"/>
                  </a:lnTo>
                  <a:lnTo>
                    <a:pt x="48082" y="15969"/>
                  </a:lnTo>
                  <a:lnTo>
                    <a:pt x="48592" y="15439"/>
                  </a:lnTo>
                  <a:lnTo>
                    <a:pt x="49043" y="14909"/>
                  </a:lnTo>
                  <a:lnTo>
                    <a:pt x="49475" y="14380"/>
                  </a:lnTo>
                  <a:lnTo>
                    <a:pt x="49887" y="13850"/>
                  </a:lnTo>
                  <a:lnTo>
                    <a:pt x="50260" y="13340"/>
                  </a:lnTo>
                  <a:lnTo>
                    <a:pt x="50593" y="12850"/>
                  </a:lnTo>
                  <a:lnTo>
                    <a:pt x="50927" y="12359"/>
                  </a:lnTo>
                  <a:lnTo>
                    <a:pt x="51201" y="11869"/>
                  </a:lnTo>
                  <a:lnTo>
                    <a:pt x="51476" y="11418"/>
                  </a:lnTo>
                  <a:lnTo>
                    <a:pt x="51711" y="10966"/>
                  </a:lnTo>
                  <a:lnTo>
                    <a:pt x="52084" y="10241"/>
                  </a:lnTo>
                  <a:lnTo>
                    <a:pt x="52418" y="9515"/>
                  </a:lnTo>
                  <a:lnTo>
                    <a:pt x="52731" y="8769"/>
                  </a:lnTo>
                  <a:lnTo>
                    <a:pt x="53006" y="8043"/>
                  </a:lnTo>
                  <a:lnTo>
                    <a:pt x="53242" y="7337"/>
                  </a:lnTo>
                  <a:lnTo>
                    <a:pt x="53457" y="6611"/>
                  </a:lnTo>
                  <a:lnTo>
                    <a:pt x="53653" y="5905"/>
                  </a:lnTo>
                  <a:lnTo>
                    <a:pt x="53810" y="5199"/>
                  </a:lnTo>
                  <a:lnTo>
                    <a:pt x="53948" y="4493"/>
                  </a:lnTo>
                  <a:lnTo>
                    <a:pt x="54046" y="3806"/>
                  </a:lnTo>
                  <a:lnTo>
                    <a:pt x="54124" y="3139"/>
                  </a:lnTo>
                  <a:lnTo>
                    <a:pt x="54183" y="2472"/>
                  </a:lnTo>
                  <a:lnTo>
                    <a:pt x="54222" y="1825"/>
                  </a:lnTo>
                  <a:lnTo>
                    <a:pt x="54222" y="1197"/>
                  </a:lnTo>
                  <a:lnTo>
                    <a:pt x="54203" y="589"/>
                  </a:lnTo>
                  <a:lnTo>
                    <a:pt x="54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1266746" y="1710008"/>
              <a:ext cx="2158674" cy="2032520"/>
            </a:xfrm>
            <a:custGeom>
              <a:avLst/>
              <a:gdLst/>
              <a:ahLst/>
              <a:cxnLst/>
              <a:rect l="l" t="t" r="r" b="b"/>
              <a:pathLst>
                <a:path w="57734" h="54360" extrusionOk="0">
                  <a:moveTo>
                    <a:pt x="29230" y="20187"/>
                  </a:moveTo>
                  <a:lnTo>
                    <a:pt x="29622" y="20206"/>
                  </a:lnTo>
                  <a:lnTo>
                    <a:pt x="30015" y="20226"/>
                  </a:lnTo>
                  <a:lnTo>
                    <a:pt x="30387" y="20285"/>
                  </a:lnTo>
                  <a:lnTo>
                    <a:pt x="30760" y="20343"/>
                  </a:lnTo>
                  <a:lnTo>
                    <a:pt x="31113" y="20422"/>
                  </a:lnTo>
                  <a:lnTo>
                    <a:pt x="31466" y="20540"/>
                  </a:lnTo>
                  <a:lnTo>
                    <a:pt x="31819" y="20657"/>
                  </a:lnTo>
                  <a:lnTo>
                    <a:pt x="32173" y="20795"/>
                  </a:lnTo>
                  <a:lnTo>
                    <a:pt x="32506" y="20932"/>
                  </a:lnTo>
                  <a:lnTo>
                    <a:pt x="32820" y="21109"/>
                  </a:lnTo>
                  <a:lnTo>
                    <a:pt x="33134" y="21285"/>
                  </a:lnTo>
                  <a:lnTo>
                    <a:pt x="33448" y="21481"/>
                  </a:lnTo>
                  <a:lnTo>
                    <a:pt x="33742" y="21697"/>
                  </a:lnTo>
                  <a:lnTo>
                    <a:pt x="34017" y="21913"/>
                  </a:lnTo>
                  <a:lnTo>
                    <a:pt x="34291" y="22148"/>
                  </a:lnTo>
                  <a:lnTo>
                    <a:pt x="34566" y="22403"/>
                  </a:lnTo>
                  <a:lnTo>
                    <a:pt x="34801" y="22658"/>
                  </a:lnTo>
                  <a:lnTo>
                    <a:pt x="35037" y="22933"/>
                  </a:lnTo>
                  <a:lnTo>
                    <a:pt x="35272" y="23227"/>
                  </a:lnTo>
                  <a:lnTo>
                    <a:pt x="35488" y="23521"/>
                  </a:lnTo>
                  <a:lnTo>
                    <a:pt x="35684" y="23816"/>
                  </a:lnTo>
                  <a:lnTo>
                    <a:pt x="35861" y="24130"/>
                  </a:lnTo>
                  <a:lnTo>
                    <a:pt x="36017" y="24463"/>
                  </a:lnTo>
                  <a:lnTo>
                    <a:pt x="36174" y="24797"/>
                  </a:lnTo>
                  <a:lnTo>
                    <a:pt x="36312" y="25130"/>
                  </a:lnTo>
                  <a:lnTo>
                    <a:pt x="36429" y="25483"/>
                  </a:lnTo>
                  <a:lnTo>
                    <a:pt x="36527" y="25836"/>
                  </a:lnTo>
                  <a:lnTo>
                    <a:pt x="36606" y="26209"/>
                  </a:lnTo>
                  <a:lnTo>
                    <a:pt x="36684" y="26582"/>
                  </a:lnTo>
                  <a:lnTo>
                    <a:pt x="36724" y="26954"/>
                  </a:lnTo>
                  <a:lnTo>
                    <a:pt x="36763" y="27327"/>
                  </a:lnTo>
                  <a:lnTo>
                    <a:pt x="36763" y="27720"/>
                  </a:lnTo>
                  <a:lnTo>
                    <a:pt x="36763" y="28112"/>
                  </a:lnTo>
                  <a:lnTo>
                    <a:pt x="36724" y="28485"/>
                  </a:lnTo>
                  <a:lnTo>
                    <a:pt x="36684" y="28857"/>
                  </a:lnTo>
                  <a:lnTo>
                    <a:pt x="36606" y="29230"/>
                  </a:lnTo>
                  <a:lnTo>
                    <a:pt x="36527" y="29603"/>
                  </a:lnTo>
                  <a:lnTo>
                    <a:pt x="36429" y="29956"/>
                  </a:lnTo>
                  <a:lnTo>
                    <a:pt x="36312" y="30309"/>
                  </a:lnTo>
                  <a:lnTo>
                    <a:pt x="36174" y="30642"/>
                  </a:lnTo>
                  <a:lnTo>
                    <a:pt x="36017" y="30976"/>
                  </a:lnTo>
                  <a:lnTo>
                    <a:pt x="35861" y="31309"/>
                  </a:lnTo>
                  <a:lnTo>
                    <a:pt x="35684" y="31623"/>
                  </a:lnTo>
                  <a:lnTo>
                    <a:pt x="35488" y="31918"/>
                  </a:lnTo>
                  <a:lnTo>
                    <a:pt x="35272" y="32231"/>
                  </a:lnTo>
                  <a:lnTo>
                    <a:pt x="35037" y="32506"/>
                  </a:lnTo>
                  <a:lnTo>
                    <a:pt x="34801" y="32781"/>
                  </a:lnTo>
                  <a:lnTo>
                    <a:pt x="34566" y="33036"/>
                  </a:lnTo>
                  <a:lnTo>
                    <a:pt x="34291" y="33291"/>
                  </a:lnTo>
                  <a:lnTo>
                    <a:pt x="34017" y="33526"/>
                  </a:lnTo>
                  <a:lnTo>
                    <a:pt x="33742" y="33742"/>
                  </a:lnTo>
                  <a:lnTo>
                    <a:pt x="33448" y="33958"/>
                  </a:lnTo>
                  <a:lnTo>
                    <a:pt x="33134" y="34154"/>
                  </a:lnTo>
                  <a:lnTo>
                    <a:pt x="32820" y="34330"/>
                  </a:lnTo>
                  <a:lnTo>
                    <a:pt x="32506" y="34507"/>
                  </a:lnTo>
                  <a:lnTo>
                    <a:pt x="32173" y="34664"/>
                  </a:lnTo>
                  <a:lnTo>
                    <a:pt x="31819" y="34801"/>
                  </a:lnTo>
                  <a:lnTo>
                    <a:pt x="31466" y="34919"/>
                  </a:lnTo>
                  <a:lnTo>
                    <a:pt x="31113" y="35017"/>
                  </a:lnTo>
                  <a:lnTo>
                    <a:pt x="30760" y="35096"/>
                  </a:lnTo>
                  <a:lnTo>
                    <a:pt x="30387" y="35154"/>
                  </a:lnTo>
                  <a:lnTo>
                    <a:pt x="30015" y="35213"/>
                  </a:lnTo>
                  <a:lnTo>
                    <a:pt x="29622" y="35233"/>
                  </a:lnTo>
                  <a:lnTo>
                    <a:pt x="29230" y="35252"/>
                  </a:lnTo>
                  <a:lnTo>
                    <a:pt x="28857" y="35233"/>
                  </a:lnTo>
                  <a:lnTo>
                    <a:pt x="28465" y="35213"/>
                  </a:lnTo>
                  <a:lnTo>
                    <a:pt x="28092" y="35154"/>
                  </a:lnTo>
                  <a:lnTo>
                    <a:pt x="27719" y="35096"/>
                  </a:lnTo>
                  <a:lnTo>
                    <a:pt x="27366" y="35017"/>
                  </a:lnTo>
                  <a:lnTo>
                    <a:pt x="26994" y="34919"/>
                  </a:lnTo>
                  <a:lnTo>
                    <a:pt x="26660" y="34801"/>
                  </a:lnTo>
                  <a:lnTo>
                    <a:pt x="26307" y="34664"/>
                  </a:lnTo>
                  <a:lnTo>
                    <a:pt x="25973" y="34507"/>
                  </a:lnTo>
                  <a:lnTo>
                    <a:pt x="25660" y="34330"/>
                  </a:lnTo>
                  <a:lnTo>
                    <a:pt x="25346" y="34154"/>
                  </a:lnTo>
                  <a:lnTo>
                    <a:pt x="25032" y="33958"/>
                  </a:lnTo>
                  <a:lnTo>
                    <a:pt x="24738" y="33742"/>
                  </a:lnTo>
                  <a:lnTo>
                    <a:pt x="24443" y="33526"/>
                  </a:lnTo>
                  <a:lnTo>
                    <a:pt x="24169" y="33291"/>
                  </a:lnTo>
                  <a:lnTo>
                    <a:pt x="23914" y="33036"/>
                  </a:lnTo>
                  <a:lnTo>
                    <a:pt x="23659" y="32781"/>
                  </a:lnTo>
                  <a:lnTo>
                    <a:pt x="23423" y="32506"/>
                  </a:lnTo>
                  <a:lnTo>
                    <a:pt x="23207" y="32231"/>
                  </a:lnTo>
                  <a:lnTo>
                    <a:pt x="22992" y="31918"/>
                  </a:lnTo>
                  <a:lnTo>
                    <a:pt x="22796" y="31623"/>
                  </a:lnTo>
                  <a:lnTo>
                    <a:pt x="22619" y="31309"/>
                  </a:lnTo>
                  <a:lnTo>
                    <a:pt x="22462" y="30976"/>
                  </a:lnTo>
                  <a:lnTo>
                    <a:pt x="22305" y="30642"/>
                  </a:lnTo>
                  <a:lnTo>
                    <a:pt x="22168" y="30309"/>
                  </a:lnTo>
                  <a:lnTo>
                    <a:pt x="22050" y="29956"/>
                  </a:lnTo>
                  <a:lnTo>
                    <a:pt x="21952" y="29603"/>
                  </a:lnTo>
                  <a:lnTo>
                    <a:pt x="21854" y="29230"/>
                  </a:lnTo>
                  <a:lnTo>
                    <a:pt x="21795" y="28857"/>
                  </a:lnTo>
                  <a:lnTo>
                    <a:pt x="21756" y="28485"/>
                  </a:lnTo>
                  <a:lnTo>
                    <a:pt x="21717" y="28112"/>
                  </a:lnTo>
                  <a:lnTo>
                    <a:pt x="21717" y="27720"/>
                  </a:lnTo>
                  <a:lnTo>
                    <a:pt x="21717" y="27327"/>
                  </a:lnTo>
                  <a:lnTo>
                    <a:pt x="21756" y="26954"/>
                  </a:lnTo>
                  <a:lnTo>
                    <a:pt x="21795" y="26582"/>
                  </a:lnTo>
                  <a:lnTo>
                    <a:pt x="21854" y="26209"/>
                  </a:lnTo>
                  <a:lnTo>
                    <a:pt x="21952" y="25836"/>
                  </a:lnTo>
                  <a:lnTo>
                    <a:pt x="22050" y="25483"/>
                  </a:lnTo>
                  <a:lnTo>
                    <a:pt x="22168" y="25130"/>
                  </a:lnTo>
                  <a:lnTo>
                    <a:pt x="22305" y="24797"/>
                  </a:lnTo>
                  <a:lnTo>
                    <a:pt x="22462" y="24463"/>
                  </a:lnTo>
                  <a:lnTo>
                    <a:pt x="22619" y="24130"/>
                  </a:lnTo>
                  <a:lnTo>
                    <a:pt x="22796" y="23816"/>
                  </a:lnTo>
                  <a:lnTo>
                    <a:pt x="22992" y="23521"/>
                  </a:lnTo>
                  <a:lnTo>
                    <a:pt x="23207" y="23227"/>
                  </a:lnTo>
                  <a:lnTo>
                    <a:pt x="23423" y="22933"/>
                  </a:lnTo>
                  <a:lnTo>
                    <a:pt x="23659" y="22658"/>
                  </a:lnTo>
                  <a:lnTo>
                    <a:pt x="23914" y="22403"/>
                  </a:lnTo>
                  <a:lnTo>
                    <a:pt x="24169" y="22148"/>
                  </a:lnTo>
                  <a:lnTo>
                    <a:pt x="24443" y="21913"/>
                  </a:lnTo>
                  <a:lnTo>
                    <a:pt x="24738" y="21697"/>
                  </a:lnTo>
                  <a:lnTo>
                    <a:pt x="25032" y="21481"/>
                  </a:lnTo>
                  <a:lnTo>
                    <a:pt x="25346" y="21285"/>
                  </a:lnTo>
                  <a:lnTo>
                    <a:pt x="25660" y="21109"/>
                  </a:lnTo>
                  <a:lnTo>
                    <a:pt x="25973" y="20932"/>
                  </a:lnTo>
                  <a:lnTo>
                    <a:pt x="26307" y="20795"/>
                  </a:lnTo>
                  <a:lnTo>
                    <a:pt x="26660" y="20657"/>
                  </a:lnTo>
                  <a:lnTo>
                    <a:pt x="26994" y="20540"/>
                  </a:lnTo>
                  <a:lnTo>
                    <a:pt x="27366" y="20422"/>
                  </a:lnTo>
                  <a:lnTo>
                    <a:pt x="27719" y="20343"/>
                  </a:lnTo>
                  <a:lnTo>
                    <a:pt x="28092" y="20285"/>
                  </a:lnTo>
                  <a:lnTo>
                    <a:pt x="28465" y="20226"/>
                  </a:lnTo>
                  <a:lnTo>
                    <a:pt x="28857" y="20206"/>
                  </a:lnTo>
                  <a:lnTo>
                    <a:pt x="29230" y="20187"/>
                  </a:lnTo>
                  <a:close/>
                  <a:moveTo>
                    <a:pt x="28641" y="1"/>
                  </a:moveTo>
                  <a:lnTo>
                    <a:pt x="27994" y="20"/>
                  </a:lnTo>
                  <a:lnTo>
                    <a:pt x="27347" y="59"/>
                  </a:lnTo>
                  <a:lnTo>
                    <a:pt x="26719" y="99"/>
                  </a:lnTo>
                  <a:lnTo>
                    <a:pt x="26091" y="138"/>
                  </a:lnTo>
                  <a:lnTo>
                    <a:pt x="25483" y="216"/>
                  </a:lnTo>
                  <a:lnTo>
                    <a:pt x="24895" y="295"/>
                  </a:lnTo>
                  <a:lnTo>
                    <a:pt x="24306" y="373"/>
                  </a:lnTo>
                  <a:lnTo>
                    <a:pt x="23718" y="471"/>
                  </a:lnTo>
                  <a:lnTo>
                    <a:pt x="23149" y="589"/>
                  </a:lnTo>
                  <a:lnTo>
                    <a:pt x="22580" y="707"/>
                  </a:lnTo>
                  <a:lnTo>
                    <a:pt x="22030" y="824"/>
                  </a:lnTo>
                  <a:lnTo>
                    <a:pt x="21481" y="981"/>
                  </a:lnTo>
                  <a:lnTo>
                    <a:pt x="20952" y="1119"/>
                  </a:lnTo>
                  <a:lnTo>
                    <a:pt x="19892" y="1452"/>
                  </a:lnTo>
                  <a:lnTo>
                    <a:pt x="18892" y="1825"/>
                  </a:lnTo>
                  <a:lnTo>
                    <a:pt x="17911" y="2217"/>
                  </a:lnTo>
                  <a:lnTo>
                    <a:pt x="16969" y="2649"/>
                  </a:lnTo>
                  <a:lnTo>
                    <a:pt x="16067" y="3100"/>
                  </a:lnTo>
                  <a:lnTo>
                    <a:pt x="15184" y="3590"/>
                  </a:lnTo>
                  <a:lnTo>
                    <a:pt x="14341" y="4100"/>
                  </a:lnTo>
                  <a:lnTo>
                    <a:pt x="13536" y="4630"/>
                  </a:lnTo>
                  <a:lnTo>
                    <a:pt x="12752" y="5179"/>
                  </a:lnTo>
                  <a:lnTo>
                    <a:pt x="12006" y="5748"/>
                  </a:lnTo>
                  <a:lnTo>
                    <a:pt x="11300" y="6337"/>
                  </a:lnTo>
                  <a:lnTo>
                    <a:pt x="10613" y="6945"/>
                  </a:lnTo>
                  <a:lnTo>
                    <a:pt x="9966" y="7553"/>
                  </a:lnTo>
                  <a:lnTo>
                    <a:pt x="9338" y="8161"/>
                  </a:lnTo>
                  <a:lnTo>
                    <a:pt x="8730" y="8789"/>
                  </a:lnTo>
                  <a:lnTo>
                    <a:pt x="8161" y="9417"/>
                  </a:lnTo>
                  <a:lnTo>
                    <a:pt x="7632" y="10064"/>
                  </a:lnTo>
                  <a:lnTo>
                    <a:pt x="7121" y="10692"/>
                  </a:lnTo>
                  <a:lnTo>
                    <a:pt x="6494" y="11496"/>
                  </a:lnTo>
                  <a:lnTo>
                    <a:pt x="5905" y="12320"/>
                  </a:lnTo>
                  <a:lnTo>
                    <a:pt x="5356" y="13144"/>
                  </a:lnTo>
                  <a:lnTo>
                    <a:pt x="4826" y="13968"/>
                  </a:lnTo>
                  <a:lnTo>
                    <a:pt x="4336" y="14811"/>
                  </a:lnTo>
                  <a:lnTo>
                    <a:pt x="3885" y="15635"/>
                  </a:lnTo>
                  <a:lnTo>
                    <a:pt x="3433" y="16479"/>
                  </a:lnTo>
                  <a:lnTo>
                    <a:pt x="3021" y="17322"/>
                  </a:lnTo>
                  <a:lnTo>
                    <a:pt x="2649" y="18146"/>
                  </a:lnTo>
                  <a:lnTo>
                    <a:pt x="2296" y="18970"/>
                  </a:lnTo>
                  <a:lnTo>
                    <a:pt x="1982" y="19794"/>
                  </a:lnTo>
                  <a:lnTo>
                    <a:pt x="1668" y="20598"/>
                  </a:lnTo>
                  <a:lnTo>
                    <a:pt x="1393" y="21403"/>
                  </a:lnTo>
                  <a:lnTo>
                    <a:pt x="1158" y="22187"/>
                  </a:lnTo>
                  <a:lnTo>
                    <a:pt x="942" y="22953"/>
                  </a:lnTo>
                  <a:lnTo>
                    <a:pt x="746" y="23718"/>
                  </a:lnTo>
                  <a:lnTo>
                    <a:pt x="569" y="24463"/>
                  </a:lnTo>
                  <a:lnTo>
                    <a:pt x="412" y="25189"/>
                  </a:lnTo>
                  <a:lnTo>
                    <a:pt x="295" y="25895"/>
                  </a:lnTo>
                  <a:lnTo>
                    <a:pt x="197" y="26582"/>
                  </a:lnTo>
                  <a:lnTo>
                    <a:pt x="99" y="27229"/>
                  </a:lnTo>
                  <a:lnTo>
                    <a:pt x="40" y="27857"/>
                  </a:lnTo>
                  <a:lnTo>
                    <a:pt x="20" y="28465"/>
                  </a:lnTo>
                  <a:lnTo>
                    <a:pt x="0" y="29053"/>
                  </a:lnTo>
                  <a:lnTo>
                    <a:pt x="0" y="29583"/>
                  </a:lnTo>
                  <a:lnTo>
                    <a:pt x="20" y="30113"/>
                  </a:lnTo>
                  <a:lnTo>
                    <a:pt x="59" y="30584"/>
                  </a:lnTo>
                  <a:lnTo>
                    <a:pt x="138" y="31035"/>
                  </a:lnTo>
                  <a:lnTo>
                    <a:pt x="216" y="31427"/>
                  </a:lnTo>
                  <a:lnTo>
                    <a:pt x="314" y="31800"/>
                  </a:lnTo>
                  <a:lnTo>
                    <a:pt x="432" y="32114"/>
                  </a:lnTo>
                  <a:lnTo>
                    <a:pt x="569" y="32408"/>
                  </a:lnTo>
                  <a:lnTo>
                    <a:pt x="883" y="32957"/>
                  </a:lnTo>
                  <a:lnTo>
                    <a:pt x="1177" y="33467"/>
                  </a:lnTo>
                  <a:lnTo>
                    <a:pt x="1472" y="33899"/>
                  </a:lnTo>
                  <a:lnTo>
                    <a:pt x="1727" y="34311"/>
                  </a:lnTo>
                  <a:lnTo>
                    <a:pt x="2001" y="34664"/>
                  </a:lnTo>
                  <a:lnTo>
                    <a:pt x="2237" y="34978"/>
                  </a:lnTo>
                  <a:lnTo>
                    <a:pt x="2492" y="35252"/>
                  </a:lnTo>
                  <a:lnTo>
                    <a:pt x="2708" y="35488"/>
                  </a:lnTo>
                  <a:lnTo>
                    <a:pt x="2923" y="35704"/>
                  </a:lnTo>
                  <a:lnTo>
                    <a:pt x="3139" y="35880"/>
                  </a:lnTo>
                  <a:lnTo>
                    <a:pt x="3335" y="36037"/>
                  </a:lnTo>
                  <a:lnTo>
                    <a:pt x="3512" y="36174"/>
                  </a:lnTo>
                  <a:lnTo>
                    <a:pt x="3865" y="36390"/>
                  </a:lnTo>
                  <a:lnTo>
                    <a:pt x="4179" y="36586"/>
                  </a:lnTo>
                  <a:lnTo>
                    <a:pt x="4454" y="36724"/>
                  </a:lnTo>
                  <a:lnTo>
                    <a:pt x="4689" y="36881"/>
                  </a:lnTo>
                  <a:lnTo>
                    <a:pt x="4924" y="37077"/>
                  </a:lnTo>
                  <a:lnTo>
                    <a:pt x="5160" y="37293"/>
                  </a:lnTo>
                  <a:lnTo>
                    <a:pt x="5258" y="37430"/>
                  </a:lnTo>
                  <a:lnTo>
                    <a:pt x="5376" y="37587"/>
                  </a:lnTo>
                  <a:lnTo>
                    <a:pt x="5474" y="37763"/>
                  </a:lnTo>
                  <a:lnTo>
                    <a:pt x="5572" y="37960"/>
                  </a:lnTo>
                  <a:lnTo>
                    <a:pt x="5670" y="38175"/>
                  </a:lnTo>
                  <a:lnTo>
                    <a:pt x="5768" y="38411"/>
                  </a:lnTo>
                  <a:lnTo>
                    <a:pt x="5944" y="38980"/>
                  </a:lnTo>
                  <a:lnTo>
                    <a:pt x="6043" y="39294"/>
                  </a:lnTo>
                  <a:lnTo>
                    <a:pt x="6160" y="39588"/>
                  </a:lnTo>
                  <a:lnTo>
                    <a:pt x="6298" y="39882"/>
                  </a:lnTo>
                  <a:lnTo>
                    <a:pt x="6454" y="40137"/>
                  </a:lnTo>
                  <a:lnTo>
                    <a:pt x="6611" y="40392"/>
                  </a:lnTo>
                  <a:lnTo>
                    <a:pt x="6788" y="40628"/>
                  </a:lnTo>
                  <a:lnTo>
                    <a:pt x="6984" y="40843"/>
                  </a:lnTo>
                  <a:lnTo>
                    <a:pt x="7200" y="41059"/>
                  </a:lnTo>
                  <a:lnTo>
                    <a:pt x="7416" y="41255"/>
                  </a:lnTo>
                  <a:lnTo>
                    <a:pt x="7632" y="41451"/>
                  </a:lnTo>
                  <a:lnTo>
                    <a:pt x="7867" y="41608"/>
                  </a:lnTo>
                  <a:lnTo>
                    <a:pt x="8102" y="41785"/>
                  </a:lnTo>
                  <a:lnTo>
                    <a:pt x="8357" y="41922"/>
                  </a:lnTo>
                  <a:lnTo>
                    <a:pt x="8612" y="42060"/>
                  </a:lnTo>
                  <a:lnTo>
                    <a:pt x="9142" y="42315"/>
                  </a:lnTo>
                  <a:lnTo>
                    <a:pt x="9672" y="42530"/>
                  </a:lnTo>
                  <a:lnTo>
                    <a:pt x="10201" y="42707"/>
                  </a:lnTo>
                  <a:lnTo>
                    <a:pt x="10711" y="42864"/>
                  </a:lnTo>
                  <a:lnTo>
                    <a:pt x="11221" y="42982"/>
                  </a:lnTo>
                  <a:lnTo>
                    <a:pt x="11712" y="43080"/>
                  </a:lnTo>
                  <a:lnTo>
                    <a:pt x="12163" y="43158"/>
                  </a:lnTo>
                  <a:lnTo>
                    <a:pt x="12948" y="43276"/>
                  </a:lnTo>
                  <a:lnTo>
                    <a:pt x="13164" y="43315"/>
                  </a:lnTo>
                  <a:lnTo>
                    <a:pt x="13379" y="43394"/>
                  </a:lnTo>
                  <a:lnTo>
                    <a:pt x="13595" y="43492"/>
                  </a:lnTo>
                  <a:lnTo>
                    <a:pt x="13791" y="43629"/>
                  </a:lnTo>
                  <a:lnTo>
                    <a:pt x="14007" y="43766"/>
                  </a:lnTo>
                  <a:lnTo>
                    <a:pt x="14203" y="43943"/>
                  </a:lnTo>
                  <a:lnTo>
                    <a:pt x="14399" y="44139"/>
                  </a:lnTo>
                  <a:lnTo>
                    <a:pt x="14596" y="44335"/>
                  </a:lnTo>
                  <a:lnTo>
                    <a:pt x="14988" y="44806"/>
                  </a:lnTo>
                  <a:lnTo>
                    <a:pt x="15400" y="45336"/>
                  </a:lnTo>
                  <a:lnTo>
                    <a:pt x="15792" y="45905"/>
                  </a:lnTo>
                  <a:lnTo>
                    <a:pt x="16204" y="46513"/>
                  </a:lnTo>
                  <a:lnTo>
                    <a:pt x="16597" y="47121"/>
                  </a:lnTo>
                  <a:lnTo>
                    <a:pt x="17028" y="47709"/>
                  </a:lnTo>
                  <a:lnTo>
                    <a:pt x="17460" y="48298"/>
                  </a:lnTo>
                  <a:lnTo>
                    <a:pt x="17911" y="48867"/>
                  </a:lnTo>
                  <a:lnTo>
                    <a:pt x="18146" y="49122"/>
                  </a:lnTo>
                  <a:lnTo>
                    <a:pt x="18382" y="49357"/>
                  </a:lnTo>
                  <a:lnTo>
                    <a:pt x="18617" y="49593"/>
                  </a:lnTo>
                  <a:lnTo>
                    <a:pt x="18872" y="49808"/>
                  </a:lnTo>
                  <a:lnTo>
                    <a:pt x="19127" y="50005"/>
                  </a:lnTo>
                  <a:lnTo>
                    <a:pt x="19382" y="50181"/>
                  </a:lnTo>
                  <a:lnTo>
                    <a:pt x="19657" y="50318"/>
                  </a:lnTo>
                  <a:lnTo>
                    <a:pt x="19931" y="50436"/>
                  </a:lnTo>
                  <a:lnTo>
                    <a:pt x="20186" y="50534"/>
                  </a:lnTo>
                  <a:lnTo>
                    <a:pt x="20422" y="50593"/>
                  </a:lnTo>
                  <a:lnTo>
                    <a:pt x="20638" y="50632"/>
                  </a:lnTo>
                  <a:lnTo>
                    <a:pt x="20853" y="50652"/>
                  </a:lnTo>
                  <a:lnTo>
                    <a:pt x="21069" y="50652"/>
                  </a:lnTo>
                  <a:lnTo>
                    <a:pt x="21265" y="50632"/>
                  </a:lnTo>
                  <a:lnTo>
                    <a:pt x="21442" y="50593"/>
                  </a:lnTo>
                  <a:lnTo>
                    <a:pt x="21619" y="50534"/>
                  </a:lnTo>
                  <a:lnTo>
                    <a:pt x="21795" y="50475"/>
                  </a:lnTo>
                  <a:lnTo>
                    <a:pt x="21952" y="50417"/>
                  </a:lnTo>
                  <a:lnTo>
                    <a:pt x="22285" y="50220"/>
                  </a:lnTo>
                  <a:lnTo>
                    <a:pt x="22580" y="50024"/>
                  </a:lnTo>
                  <a:lnTo>
                    <a:pt x="22894" y="49808"/>
                  </a:lnTo>
                  <a:lnTo>
                    <a:pt x="23286" y="49514"/>
                  </a:lnTo>
                  <a:lnTo>
                    <a:pt x="23502" y="49377"/>
                  </a:lnTo>
                  <a:lnTo>
                    <a:pt x="23718" y="49259"/>
                  </a:lnTo>
                  <a:lnTo>
                    <a:pt x="23933" y="49141"/>
                  </a:lnTo>
                  <a:lnTo>
                    <a:pt x="24169" y="49063"/>
                  </a:lnTo>
                  <a:lnTo>
                    <a:pt x="24424" y="49024"/>
                  </a:lnTo>
                  <a:lnTo>
                    <a:pt x="24679" y="49004"/>
                  </a:lnTo>
                  <a:lnTo>
                    <a:pt x="24816" y="49004"/>
                  </a:lnTo>
                  <a:lnTo>
                    <a:pt x="24973" y="49024"/>
                  </a:lnTo>
                  <a:lnTo>
                    <a:pt x="25110" y="49063"/>
                  </a:lnTo>
                  <a:lnTo>
                    <a:pt x="25267" y="49102"/>
                  </a:lnTo>
                  <a:lnTo>
                    <a:pt x="25444" y="49161"/>
                  </a:lnTo>
                  <a:lnTo>
                    <a:pt x="25601" y="49239"/>
                  </a:lnTo>
                  <a:lnTo>
                    <a:pt x="25777" y="49318"/>
                  </a:lnTo>
                  <a:lnTo>
                    <a:pt x="25954" y="49416"/>
                  </a:lnTo>
                  <a:lnTo>
                    <a:pt x="26170" y="49553"/>
                  </a:lnTo>
                  <a:lnTo>
                    <a:pt x="26346" y="49691"/>
                  </a:lnTo>
                  <a:lnTo>
                    <a:pt x="26699" y="49985"/>
                  </a:lnTo>
                  <a:lnTo>
                    <a:pt x="26994" y="50299"/>
                  </a:lnTo>
                  <a:lnTo>
                    <a:pt x="27268" y="50632"/>
                  </a:lnTo>
                  <a:lnTo>
                    <a:pt x="27504" y="50946"/>
                  </a:lnTo>
                  <a:lnTo>
                    <a:pt x="27719" y="51280"/>
                  </a:lnTo>
                  <a:lnTo>
                    <a:pt x="28112" y="51947"/>
                  </a:lnTo>
                  <a:lnTo>
                    <a:pt x="28367" y="52378"/>
                  </a:lnTo>
                  <a:lnTo>
                    <a:pt x="28602" y="52771"/>
                  </a:lnTo>
                  <a:lnTo>
                    <a:pt x="28877" y="53143"/>
                  </a:lnTo>
                  <a:lnTo>
                    <a:pt x="29034" y="53320"/>
                  </a:lnTo>
                  <a:lnTo>
                    <a:pt x="29191" y="53477"/>
                  </a:lnTo>
                  <a:lnTo>
                    <a:pt x="29367" y="53634"/>
                  </a:lnTo>
                  <a:lnTo>
                    <a:pt x="29544" y="53771"/>
                  </a:lnTo>
                  <a:lnTo>
                    <a:pt x="29740" y="53908"/>
                  </a:lnTo>
                  <a:lnTo>
                    <a:pt x="29956" y="54006"/>
                  </a:lnTo>
                  <a:lnTo>
                    <a:pt x="30191" y="54124"/>
                  </a:lnTo>
                  <a:lnTo>
                    <a:pt x="30446" y="54203"/>
                  </a:lnTo>
                  <a:lnTo>
                    <a:pt x="30740" y="54261"/>
                  </a:lnTo>
                  <a:lnTo>
                    <a:pt x="31035" y="54320"/>
                  </a:lnTo>
                  <a:lnTo>
                    <a:pt x="31329" y="54360"/>
                  </a:lnTo>
                  <a:lnTo>
                    <a:pt x="31564" y="54340"/>
                  </a:lnTo>
                  <a:lnTo>
                    <a:pt x="31800" y="54320"/>
                  </a:lnTo>
                  <a:lnTo>
                    <a:pt x="31996" y="54261"/>
                  </a:lnTo>
                  <a:lnTo>
                    <a:pt x="32192" y="54203"/>
                  </a:lnTo>
                  <a:lnTo>
                    <a:pt x="32349" y="54105"/>
                  </a:lnTo>
                  <a:lnTo>
                    <a:pt x="32506" y="53987"/>
                  </a:lnTo>
                  <a:lnTo>
                    <a:pt x="32643" y="53849"/>
                  </a:lnTo>
                  <a:lnTo>
                    <a:pt x="32761" y="53693"/>
                  </a:lnTo>
                  <a:lnTo>
                    <a:pt x="32859" y="53536"/>
                  </a:lnTo>
                  <a:lnTo>
                    <a:pt x="32957" y="53359"/>
                  </a:lnTo>
                  <a:lnTo>
                    <a:pt x="33055" y="53163"/>
                  </a:lnTo>
                  <a:lnTo>
                    <a:pt x="33212" y="52751"/>
                  </a:lnTo>
                  <a:lnTo>
                    <a:pt x="33369" y="52319"/>
                  </a:lnTo>
                  <a:lnTo>
                    <a:pt x="33506" y="51947"/>
                  </a:lnTo>
                  <a:lnTo>
                    <a:pt x="33644" y="51574"/>
                  </a:lnTo>
                  <a:lnTo>
                    <a:pt x="33820" y="51201"/>
                  </a:lnTo>
                  <a:lnTo>
                    <a:pt x="34017" y="50868"/>
                  </a:lnTo>
                  <a:lnTo>
                    <a:pt x="34134" y="50691"/>
                  </a:lnTo>
                  <a:lnTo>
                    <a:pt x="34252" y="50554"/>
                  </a:lnTo>
                  <a:lnTo>
                    <a:pt x="34389" y="50417"/>
                  </a:lnTo>
                  <a:lnTo>
                    <a:pt x="34527" y="50279"/>
                  </a:lnTo>
                  <a:lnTo>
                    <a:pt x="34703" y="50161"/>
                  </a:lnTo>
                  <a:lnTo>
                    <a:pt x="34880" y="50063"/>
                  </a:lnTo>
                  <a:lnTo>
                    <a:pt x="35056" y="49985"/>
                  </a:lnTo>
                  <a:lnTo>
                    <a:pt x="35272" y="49906"/>
                  </a:lnTo>
                  <a:lnTo>
                    <a:pt x="35488" y="49867"/>
                  </a:lnTo>
                  <a:lnTo>
                    <a:pt x="35684" y="49828"/>
                  </a:lnTo>
                  <a:lnTo>
                    <a:pt x="35900" y="49808"/>
                  </a:lnTo>
                  <a:lnTo>
                    <a:pt x="36116" y="49808"/>
                  </a:lnTo>
                  <a:lnTo>
                    <a:pt x="36527" y="49828"/>
                  </a:lnTo>
                  <a:lnTo>
                    <a:pt x="36939" y="49887"/>
                  </a:lnTo>
                  <a:lnTo>
                    <a:pt x="37371" y="49985"/>
                  </a:lnTo>
                  <a:lnTo>
                    <a:pt x="37783" y="50103"/>
                  </a:lnTo>
                  <a:lnTo>
                    <a:pt x="38646" y="50377"/>
                  </a:lnTo>
                  <a:lnTo>
                    <a:pt x="39156" y="50554"/>
                  </a:lnTo>
                  <a:lnTo>
                    <a:pt x="39686" y="50711"/>
                  </a:lnTo>
                  <a:lnTo>
                    <a:pt x="40196" y="50848"/>
                  </a:lnTo>
                  <a:lnTo>
                    <a:pt x="40471" y="50887"/>
                  </a:lnTo>
                  <a:lnTo>
                    <a:pt x="40745" y="50927"/>
                  </a:lnTo>
                  <a:lnTo>
                    <a:pt x="41000" y="50966"/>
                  </a:lnTo>
                  <a:lnTo>
                    <a:pt x="41549" y="50966"/>
                  </a:lnTo>
                  <a:lnTo>
                    <a:pt x="41824" y="50946"/>
                  </a:lnTo>
                  <a:lnTo>
                    <a:pt x="42099" y="50907"/>
                  </a:lnTo>
                  <a:lnTo>
                    <a:pt x="42373" y="50848"/>
                  </a:lnTo>
                  <a:lnTo>
                    <a:pt x="42648" y="50770"/>
                  </a:lnTo>
                  <a:lnTo>
                    <a:pt x="42923" y="50652"/>
                  </a:lnTo>
                  <a:lnTo>
                    <a:pt x="43158" y="50534"/>
                  </a:lnTo>
                  <a:lnTo>
                    <a:pt x="43335" y="50436"/>
                  </a:lnTo>
                  <a:lnTo>
                    <a:pt x="43511" y="50299"/>
                  </a:lnTo>
                  <a:lnTo>
                    <a:pt x="43629" y="50181"/>
                  </a:lnTo>
                  <a:lnTo>
                    <a:pt x="43747" y="50044"/>
                  </a:lnTo>
                  <a:lnTo>
                    <a:pt x="43825" y="49906"/>
                  </a:lnTo>
                  <a:lnTo>
                    <a:pt x="43884" y="49750"/>
                  </a:lnTo>
                  <a:lnTo>
                    <a:pt x="43923" y="49593"/>
                  </a:lnTo>
                  <a:lnTo>
                    <a:pt x="43943" y="49416"/>
                  </a:lnTo>
                  <a:lnTo>
                    <a:pt x="43962" y="49259"/>
                  </a:lnTo>
                  <a:lnTo>
                    <a:pt x="43962" y="49083"/>
                  </a:lnTo>
                  <a:lnTo>
                    <a:pt x="43943" y="48886"/>
                  </a:lnTo>
                  <a:lnTo>
                    <a:pt x="43884" y="48494"/>
                  </a:lnTo>
                  <a:lnTo>
                    <a:pt x="43786" y="48062"/>
                  </a:lnTo>
                  <a:lnTo>
                    <a:pt x="43707" y="47631"/>
                  </a:lnTo>
                  <a:lnTo>
                    <a:pt x="43629" y="47199"/>
                  </a:lnTo>
                  <a:lnTo>
                    <a:pt x="43590" y="46728"/>
                  </a:lnTo>
                  <a:lnTo>
                    <a:pt x="43590" y="46493"/>
                  </a:lnTo>
                  <a:lnTo>
                    <a:pt x="43609" y="46258"/>
                  </a:lnTo>
                  <a:lnTo>
                    <a:pt x="43649" y="46022"/>
                  </a:lnTo>
                  <a:lnTo>
                    <a:pt x="43688" y="45787"/>
                  </a:lnTo>
                  <a:lnTo>
                    <a:pt x="43766" y="45551"/>
                  </a:lnTo>
                  <a:lnTo>
                    <a:pt x="43864" y="45316"/>
                  </a:lnTo>
                  <a:lnTo>
                    <a:pt x="43982" y="45081"/>
                  </a:lnTo>
                  <a:lnTo>
                    <a:pt x="44139" y="44845"/>
                  </a:lnTo>
                  <a:lnTo>
                    <a:pt x="44335" y="44610"/>
                  </a:lnTo>
                  <a:lnTo>
                    <a:pt x="44551" y="44394"/>
                  </a:lnTo>
                  <a:lnTo>
                    <a:pt x="44786" y="44198"/>
                  </a:lnTo>
                  <a:lnTo>
                    <a:pt x="45022" y="44002"/>
                  </a:lnTo>
                  <a:lnTo>
                    <a:pt x="45257" y="43845"/>
                  </a:lnTo>
                  <a:lnTo>
                    <a:pt x="45493" y="43707"/>
                  </a:lnTo>
                  <a:lnTo>
                    <a:pt x="45748" y="43590"/>
                  </a:lnTo>
                  <a:lnTo>
                    <a:pt x="45983" y="43472"/>
                  </a:lnTo>
                  <a:lnTo>
                    <a:pt x="46238" y="43374"/>
                  </a:lnTo>
                  <a:lnTo>
                    <a:pt x="46493" y="43295"/>
                  </a:lnTo>
                  <a:lnTo>
                    <a:pt x="46983" y="43158"/>
                  </a:lnTo>
                  <a:lnTo>
                    <a:pt x="47493" y="43080"/>
                  </a:lnTo>
                  <a:lnTo>
                    <a:pt x="48003" y="43001"/>
                  </a:lnTo>
                  <a:lnTo>
                    <a:pt x="48514" y="42942"/>
                  </a:lnTo>
                  <a:lnTo>
                    <a:pt x="49004" y="42884"/>
                  </a:lnTo>
                  <a:lnTo>
                    <a:pt x="49494" y="42805"/>
                  </a:lnTo>
                  <a:lnTo>
                    <a:pt x="49965" y="42707"/>
                  </a:lnTo>
                  <a:lnTo>
                    <a:pt x="50416" y="42589"/>
                  </a:lnTo>
                  <a:lnTo>
                    <a:pt x="50652" y="42511"/>
                  </a:lnTo>
                  <a:lnTo>
                    <a:pt x="50868" y="42413"/>
                  </a:lnTo>
                  <a:lnTo>
                    <a:pt x="51064" y="42295"/>
                  </a:lnTo>
                  <a:lnTo>
                    <a:pt x="51280" y="42177"/>
                  </a:lnTo>
                  <a:lnTo>
                    <a:pt x="51476" y="42040"/>
                  </a:lnTo>
                  <a:lnTo>
                    <a:pt x="51672" y="41863"/>
                  </a:lnTo>
                  <a:lnTo>
                    <a:pt x="51848" y="41687"/>
                  </a:lnTo>
                  <a:lnTo>
                    <a:pt x="52025" y="41491"/>
                  </a:lnTo>
                  <a:lnTo>
                    <a:pt x="52162" y="41275"/>
                  </a:lnTo>
                  <a:lnTo>
                    <a:pt x="52300" y="41079"/>
                  </a:lnTo>
                  <a:lnTo>
                    <a:pt x="52398" y="40902"/>
                  </a:lnTo>
                  <a:lnTo>
                    <a:pt x="52457" y="40706"/>
                  </a:lnTo>
                  <a:lnTo>
                    <a:pt x="52515" y="40510"/>
                  </a:lnTo>
                  <a:lnTo>
                    <a:pt x="52555" y="40333"/>
                  </a:lnTo>
                  <a:lnTo>
                    <a:pt x="52574" y="40137"/>
                  </a:lnTo>
                  <a:lnTo>
                    <a:pt x="52574" y="39961"/>
                  </a:lnTo>
                  <a:lnTo>
                    <a:pt x="52555" y="39784"/>
                  </a:lnTo>
                  <a:lnTo>
                    <a:pt x="52535" y="39588"/>
                  </a:lnTo>
                  <a:lnTo>
                    <a:pt x="52457" y="39235"/>
                  </a:lnTo>
                  <a:lnTo>
                    <a:pt x="52339" y="38862"/>
                  </a:lnTo>
                  <a:lnTo>
                    <a:pt x="52221" y="38470"/>
                  </a:lnTo>
                  <a:lnTo>
                    <a:pt x="52064" y="38058"/>
                  </a:lnTo>
                  <a:lnTo>
                    <a:pt x="51947" y="37626"/>
                  </a:lnTo>
                  <a:lnTo>
                    <a:pt x="51848" y="37175"/>
                  </a:lnTo>
                  <a:lnTo>
                    <a:pt x="51829" y="36940"/>
                  </a:lnTo>
                  <a:lnTo>
                    <a:pt x="51809" y="36704"/>
                  </a:lnTo>
                  <a:lnTo>
                    <a:pt x="51809" y="36469"/>
                  </a:lnTo>
                  <a:lnTo>
                    <a:pt x="51829" y="36233"/>
                  </a:lnTo>
                  <a:lnTo>
                    <a:pt x="51868" y="35978"/>
                  </a:lnTo>
                  <a:lnTo>
                    <a:pt x="51947" y="35723"/>
                  </a:lnTo>
                  <a:lnTo>
                    <a:pt x="52025" y="35468"/>
                  </a:lnTo>
                  <a:lnTo>
                    <a:pt x="52162" y="35194"/>
                  </a:lnTo>
                  <a:lnTo>
                    <a:pt x="52300" y="34919"/>
                  </a:lnTo>
                  <a:lnTo>
                    <a:pt x="52496" y="34644"/>
                  </a:lnTo>
                  <a:lnTo>
                    <a:pt x="52790" y="34252"/>
                  </a:lnTo>
                  <a:lnTo>
                    <a:pt x="53104" y="33938"/>
                  </a:lnTo>
                  <a:lnTo>
                    <a:pt x="53418" y="33663"/>
                  </a:lnTo>
                  <a:lnTo>
                    <a:pt x="53732" y="33408"/>
                  </a:lnTo>
                  <a:lnTo>
                    <a:pt x="54065" y="33212"/>
                  </a:lnTo>
                  <a:lnTo>
                    <a:pt x="54379" y="33036"/>
                  </a:lnTo>
                  <a:lnTo>
                    <a:pt x="55007" y="32722"/>
                  </a:lnTo>
                  <a:lnTo>
                    <a:pt x="55478" y="32467"/>
                  </a:lnTo>
                  <a:lnTo>
                    <a:pt x="55713" y="32349"/>
                  </a:lnTo>
                  <a:lnTo>
                    <a:pt x="55948" y="32212"/>
                  </a:lnTo>
                  <a:lnTo>
                    <a:pt x="56164" y="32055"/>
                  </a:lnTo>
                  <a:lnTo>
                    <a:pt x="56360" y="31898"/>
                  </a:lnTo>
                  <a:lnTo>
                    <a:pt x="56557" y="31702"/>
                  </a:lnTo>
                  <a:lnTo>
                    <a:pt x="56753" y="31486"/>
                  </a:lnTo>
                  <a:lnTo>
                    <a:pt x="56929" y="31251"/>
                  </a:lnTo>
                  <a:lnTo>
                    <a:pt x="57086" y="30976"/>
                  </a:lnTo>
                  <a:lnTo>
                    <a:pt x="57224" y="30662"/>
                  </a:lnTo>
                  <a:lnTo>
                    <a:pt x="57361" y="30309"/>
                  </a:lnTo>
                  <a:lnTo>
                    <a:pt x="57479" y="29897"/>
                  </a:lnTo>
                  <a:lnTo>
                    <a:pt x="57577" y="29446"/>
                  </a:lnTo>
                  <a:lnTo>
                    <a:pt x="57655" y="28955"/>
                  </a:lnTo>
                  <a:lnTo>
                    <a:pt x="57714" y="28386"/>
                  </a:lnTo>
                  <a:lnTo>
                    <a:pt x="57734" y="27955"/>
                  </a:lnTo>
                  <a:lnTo>
                    <a:pt x="57734" y="27445"/>
                  </a:lnTo>
                  <a:lnTo>
                    <a:pt x="57734" y="26856"/>
                  </a:lnTo>
                  <a:lnTo>
                    <a:pt x="57694" y="26189"/>
                  </a:lnTo>
                  <a:lnTo>
                    <a:pt x="57635" y="25483"/>
                  </a:lnTo>
                  <a:lnTo>
                    <a:pt x="57557" y="24698"/>
                  </a:lnTo>
                  <a:lnTo>
                    <a:pt x="57459" y="23894"/>
                  </a:lnTo>
                  <a:lnTo>
                    <a:pt x="57322" y="23011"/>
                  </a:lnTo>
                  <a:lnTo>
                    <a:pt x="57145" y="22109"/>
                  </a:lnTo>
                  <a:lnTo>
                    <a:pt x="56949" y="21167"/>
                  </a:lnTo>
                  <a:lnTo>
                    <a:pt x="56713" y="20187"/>
                  </a:lnTo>
                  <a:lnTo>
                    <a:pt x="56439" y="19186"/>
                  </a:lnTo>
                  <a:lnTo>
                    <a:pt x="56125" y="18166"/>
                  </a:lnTo>
                  <a:lnTo>
                    <a:pt x="55752" y="17126"/>
                  </a:lnTo>
                  <a:lnTo>
                    <a:pt x="55360" y="16067"/>
                  </a:lnTo>
                  <a:lnTo>
                    <a:pt x="54909" y="15008"/>
                  </a:lnTo>
                  <a:lnTo>
                    <a:pt x="54399" y="13948"/>
                  </a:lnTo>
                  <a:lnTo>
                    <a:pt x="54144" y="13438"/>
                  </a:lnTo>
                  <a:lnTo>
                    <a:pt x="53849" y="12909"/>
                  </a:lnTo>
                  <a:lnTo>
                    <a:pt x="53555" y="12379"/>
                  </a:lnTo>
                  <a:lnTo>
                    <a:pt x="53241" y="11869"/>
                  </a:lnTo>
                  <a:lnTo>
                    <a:pt x="52927" y="11339"/>
                  </a:lnTo>
                  <a:lnTo>
                    <a:pt x="52594" y="10829"/>
                  </a:lnTo>
                  <a:lnTo>
                    <a:pt x="52241" y="10319"/>
                  </a:lnTo>
                  <a:lnTo>
                    <a:pt x="51868" y="9829"/>
                  </a:lnTo>
                  <a:lnTo>
                    <a:pt x="51495" y="9338"/>
                  </a:lnTo>
                  <a:lnTo>
                    <a:pt x="51083" y="8848"/>
                  </a:lnTo>
                  <a:lnTo>
                    <a:pt x="50671" y="8357"/>
                  </a:lnTo>
                  <a:lnTo>
                    <a:pt x="50259" y="7887"/>
                  </a:lnTo>
                  <a:lnTo>
                    <a:pt x="49808" y="7435"/>
                  </a:lnTo>
                  <a:lnTo>
                    <a:pt x="49337" y="6965"/>
                  </a:lnTo>
                  <a:lnTo>
                    <a:pt x="48867" y="6533"/>
                  </a:lnTo>
                  <a:lnTo>
                    <a:pt x="48376" y="6101"/>
                  </a:lnTo>
                  <a:lnTo>
                    <a:pt x="47866" y="5670"/>
                  </a:lnTo>
                  <a:lnTo>
                    <a:pt x="47337" y="5258"/>
                  </a:lnTo>
                  <a:lnTo>
                    <a:pt x="46787" y="4866"/>
                  </a:lnTo>
                  <a:lnTo>
                    <a:pt x="46218" y="4473"/>
                  </a:lnTo>
                  <a:lnTo>
                    <a:pt x="45649" y="4120"/>
                  </a:lnTo>
                  <a:lnTo>
                    <a:pt x="45041" y="3747"/>
                  </a:lnTo>
                  <a:lnTo>
                    <a:pt x="44433" y="3414"/>
                  </a:lnTo>
                  <a:lnTo>
                    <a:pt x="43786" y="3080"/>
                  </a:lnTo>
                  <a:lnTo>
                    <a:pt x="43138" y="2786"/>
                  </a:lnTo>
                  <a:lnTo>
                    <a:pt x="42452" y="2492"/>
                  </a:lnTo>
                  <a:lnTo>
                    <a:pt x="41765" y="2217"/>
                  </a:lnTo>
                  <a:lnTo>
                    <a:pt x="41039" y="1962"/>
                  </a:lnTo>
                  <a:lnTo>
                    <a:pt x="40294" y="1707"/>
                  </a:lnTo>
                  <a:lnTo>
                    <a:pt x="39549" y="1491"/>
                  </a:lnTo>
                  <a:lnTo>
                    <a:pt x="38744" y="1295"/>
                  </a:lnTo>
                  <a:lnTo>
                    <a:pt x="37960" y="1099"/>
                  </a:lnTo>
                  <a:lnTo>
                    <a:pt x="37175" y="923"/>
                  </a:lnTo>
                  <a:lnTo>
                    <a:pt x="36410" y="766"/>
                  </a:lnTo>
                  <a:lnTo>
                    <a:pt x="35645" y="609"/>
                  </a:lnTo>
                  <a:lnTo>
                    <a:pt x="34899" y="491"/>
                  </a:lnTo>
                  <a:lnTo>
                    <a:pt x="34173" y="373"/>
                  </a:lnTo>
                  <a:lnTo>
                    <a:pt x="33448" y="275"/>
                  </a:lnTo>
                  <a:lnTo>
                    <a:pt x="32722" y="197"/>
                  </a:lnTo>
                  <a:lnTo>
                    <a:pt x="32016" y="138"/>
                  </a:lnTo>
                  <a:lnTo>
                    <a:pt x="31329" y="79"/>
                  </a:lnTo>
                  <a:lnTo>
                    <a:pt x="30642" y="40"/>
                  </a:lnTo>
                  <a:lnTo>
                    <a:pt x="29956" y="20"/>
                  </a:lnTo>
                  <a:lnTo>
                    <a:pt x="292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1248425" y="1691688"/>
              <a:ext cx="2195316" cy="2142522"/>
            </a:xfrm>
            <a:custGeom>
              <a:avLst/>
              <a:gdLst/>
              <a:ahLst/>
              <a:cxnLst/>
              <a:rect l="l" t="t" r="r" b="b"/>
              <a:pathLst>
                <a:path w="58714" h="57302" extrusionOk="0">
                  <a:moveTo>
                    <a:pt x="29779" y="491"/>
                  </a:moveTo>
                  <a:lnTo>
                    <a:pt x="30446" y="510"/>
                  </a:lnTo>
                  <a:lnTo>
                    <a:pt x="31132" y="530"/>
                  </a:lnTo>
                  <a:lnTo>
                    <a:pt x="31819" y="569"/>
                  </a:lnTo>
                  <a:lnTo>
                    <a:pt x="32506" y="628"/>
                  </a:lnTo>
                  <a:lnTo>
                    <a:pt x="33212" y="687"/>
                  </a:lnTo>
                  <a:lnTo>
                    <a:pt x="33938" y="765"/>
                  </a:lnTo>
                  <a:lnTo>
                    <a:pt x="34663" y="863"/>
                  </a:lnTo>
                  <a:lnTo>
                    <a:pt x="35389" y="981"/>
                  </a:lnTo>
                  <a:lnTo>
                    <a:pt x="36135" y="1099"/>
                  </a:lnTo>
                  <a:lnTo>
                    <a:pt x="36900" y="1256"/>
                  </a:lnTo>
                  <a:lnTo>
                    <a:pt x="37665" y="1413"/>
                  </a:lnTo>
                  <a:lnTo>
                    <a:pt x="38450" y="1589"/>
                  </a:lnTo>
                  <a:lnTo>
                    <a:pt x="39234" y="1785"/>
                  </a:lnTo>
                  <a:lnTo>
                    <a:pt x="40039" y="1981"/>
                  </a:lnTo>
                  <a:lnTo>
                    <a:pt x="40784" y="2197"/>
                  </a:lnTo>
                  <a:lnTo>
                    <a:pt x="41529" y="2452"/>
                  </a:lnTo>
                  <a:lnTo>
                    <a:pt x="42255" y="2707"/>
                  </a:lnTo>
                  <a:lnTo>
                    <a:pt x="42942" y="2982"/>
                  </a:lnTo>
                  <a:lnTo>
                    <a:pt x="43628" y="3276"/>
                  </a:lnTo>
                  <a:lnTo>
                    <a:pt x="44276" y="3570"/>
                  </a:lnTo>
                  <a:lnTo>
                    <a:pt x="44923" y="3904"/>
                  </a:lnTo>
                  <a:lnTo>
                    <a:pt x="45531" y="4237"/>
                  </a:lnTo>
                  <a:lnTo>
                    <a:pt x="46139" y="4610"/>
                  </a:lnTo>
                  <a:lnTo>
                    <a:pt x="46708" y="4963"/>
                  </a:lnTo>
                  <a:lnTo>
                    <a:pt x="47277" y="5356"/>
                  </a:lnTo>
                  <a:lnTo>
                    <a:pt x="47827" y="5748"/>
                  </a:lnTo>
                  <a:lnTo>
                    <a:pt x="48356" y="6160"/>
                  </a:lnTo>
                  <a:lnTo>
                    <a:pt x="48866" y="6591"/>
                  </a:lnTo>
                  <a:lnTo>
                    <a:pt x="49357" y="7023"/>
                  </a:lnTo>
                  <a:lnTo>
                    <a:pt x="49827" y="7455"/>
                  </a:lnTo>
                  <a:lnTo>
                    <a:pt x="50298" y="7925"/>
                  </a:lnTo>
                  <a:lnTo>
                    <a:pt x="50749" y="8377"/>
                  </a:lnTo>
                  <a:lnTo>
                    <a:pt x="51161" y="8847"/>
                  </a:lnTo>
                  <a:lnTo>
                    <a:pt x="51573" y="9338"/>
                  </a:lnTo>
                  <a:lnTo>
                    <a:pt x="51985" y="9828"/>
                  </a:lnTo>
                  <a:lnTo>
                    <a:pt x="52358" y="10319"/>
                  </a:lnTo>
                  <a:lnTo>
                    <a:pt x="52731" y="10809"/>
                  </a:lnTo>
                  <a:lnTo>
                    <a:pt x="53084" y="11319"/>
                  </a:lnTo>
                  <a:lnTo>
                    <a:pt x="53417" y="11829"/>
                  </a:lnTo>
                  <a:lnTo>
                    <a:pt x="53731" y="12359"/>
                  </a:lnTo>
                  <a:lnTo>
                    <a:pt x="54045" y="12869"/>
                  </a:lnTo>
                  <a:lnTo>
                    <a:pt x="54339" y="13399"/>
                  </a:lnTo>
                  <a:lnTo>
                    <a:pt x="54634" y="13928"/>
                  </a:lnTo>
                  <a:lnTo>
                    <a:pt x="54889" y="14438"/>
                  </a:lnTo>
                  <a:lnTo>
                    <a:pt x="55399" y="15498"/>
                  </a:lnTo>
                  <a:lnTo>
                    <a:pt x="55850" y="16557"/>
                  </a:lnTo>
                  <a:lnTo>
                    <a:pt x="56242" y="17616"/>
                  </a:lnTo>
                  <a:lnTo>
                    <a:pt x="56615" y="18656"/>
                  </a:lnTo>
                  <a:lnTo>
                    <a:pt x="56929" y="19676"/>
                  </a:lnTo>
                  <a:lnTo>
                    <a:pt x="57203" y="20677"/>
                  </a:lnTo>
                  <a:lnTo>
                    <a:pt x="57439" y="21657"/>
                  </a:lnTo>
                  <a:lnTo>
                    <a:pt x="57635" y="22599"/>
                  </a:lnTo>
                  <a:lnTo>
                    <a:pt x="57812" y="23501"/>
                  </a:lnTo>
                  <a:lnTo>
                    <a:pt x="57949" y="24384"/>
                  </a:lnTo>
                  <a:lnTo>
                    <a:pt x="58047" y="25188"/>
                  </a:lnTo>
                  <a:lnTo>
                    <a:pt x="58125" y="25973"/>
                  </a:lnTo>
                  <a:lnTo>
                    <a:pt x="58184" y="26679"/>
                  </a:lnTo>
                  <a:lnTo>
                    <a:pt x="58224" y="27346"/>
                  </a:lnTo>
                  <a:lnTo>
                    <a:pt x="58224" y="27935"/>
                  </a:lnTo>
                  <a:lnTo>
                    <a:pt x="58224" y="28445"/>
                  </a:lnTo>
                  <a:lnTo>
                    <a:pt x="58204" y="28876"/>
                  </a:lnTo>
                  <a:lnTo>
                    <a:pt x="58145" y="29445"/>
                  </a:lnTo>
                  <a:lnTo>
                    <a:pt x="58067" y="29936"/>
                  </a:lnTo>
                  <a:lnTo>
                    <a:pt x="57969" y="30387"/>
                  </a:lnTo>
                  <a:lnTo>
                    <a:pt x="57851" y="30799"/>
                  </a:lnTo>
                  <a:lnTo>
                    <a:pt x="57714" y="31152"/>
                  </a:lnTo>
                  <a:lnTo>
                    <a:pt x="57576" y="31466"/>
                  </a:lnTo>
                  <a:lnTo>
                    <a:pt x="57419" y="31741"/>
                  </a:lnTo>
                  <a:lnTo>
                    <a:pt x="57243" y="31976"/>
                  </a:lnTo>
                  <a:lnTo>
                    <a:pt x="57047" y="32192"/>
                  </a:lnTo>
                  <a:lnTo>
                    <a:pt x="56850" y="32388"/>
                  </a:lnTo>
                  <a:lnTo>
                    <a:pt x="56654" y="32545"/>
                  </a:lnTo>
                  <a:lnTo>
                    <a:pt x="56438" y="32702"/>
                  </a:lnTo>
                  <a:lnTo>
                    <a:pt x="56203" y="32839"/>
                  </a:lnTo>
                  <a:lnTo>
                    <a:pt x="55968" y="32957"/>
                  </a:lnTo>
                  <a:lnTo>
                    <a:pt x="55497" y="33212"/>
                  </a:lnTo>
                  <a:lnTo>
                    <a:pt x="54869" y="33526"/>
                  </a:lnTo>
                  <a:lnTo>
                    <a:pt x="54555" y="33702"/>
                  </a:lnTo>
                  <a:lnTo>
                    <a:pt x="54222" y="33898"/>
                  </a:lnTo>
                  <a:lnTo>
                    <a:pt x="53908" y="34153"/>
                  </a:lnTo>
                  <a:lnTo>
                    <a:pt x="53594" y="34428"/>
                  </a:lnTo>
                  <a:lnTo>
                    <a:pt x="53280" y="34742"/>
                  </a:lnTo>
                  <a:lnTo>
                    <a:pt x="52986" y="35134"/>
                  </a:lnTo>
                  <a:lnTo>
                    <a:pt x="52790" y="35409"/>
                  </a:lnTo>
                  <a:lnTo>
                    <a:pt x="52652" y="35684"/>
                  </a:lnTo>
                  <a:lnTo>
                    <a:pt x="52515" y="35958"/>
                  </a:lnTo>
                  <a:lnTo>
                    <a:pt x="52437" y="36213"/>
                  </a:lnTo>
                  <a:lnTo>
                    <a:pt x="52358" y="36468"/>
                  </a:lnTo>
                  <a:lnTo>
                    <a:pt x="52319" y="36723"/>
                  </a:lnTo>
                  <a:lnTo>
                    <a:pt x="52299" y="36959"/>
                  </a:lnTo>
                  <a:lnTo>
                    <a:pt x="52299" y="37194"/>
                  </a:lnTo>
                  <a:lnTo>
                    <a:pt x="52319" y="37430"/>
                  </a:lnTo>
                  <a:lnTo>
                    <a:pt x="52338" y="37665"/>
                  </a:lnTo>
                  <a:lnTo>
                    <a:pt x="52437" y="38116"/>
                  </a:lnTo>
                  <a:lnTo>
                    <a:pt x="52554" y="38548"/>
                  </a:lnTo>
                  <a:lnTo>
                    <a:pt x="52711" y="38960"/>
                  </a:lnTo>
                  <a:lnTo>
                    <a:pt x="52829" y="39352"/>
                  </a:lnTo>
                  <a:lnTo>
                    <a:pt x="52947" y="39725"/>
                  </a:lnTo>
                  <a:lnTo>
                    <a:pt x="53025" y="40078"/>
                  </a:lnTo>
                  <a:lnTo>
                    <a:pt x="53045" y="40274"/>
                  </a:lnTo>
                  <a:lnTo>
                    <a:pt x="53064" y="40451"/>
                  </a:lnTo>
                  <a:lnTo>
                    <a:pt x="53064" y="40627"/>
                  </a:lnTo>
                  <a:lnTo>
                    <a:pt x="53045" y="40823"/>
                  </a:lnTo>
                  <a:lnTo>
                    <a:pt x="53005" y="41000"/>
                  </a:lnTo>
                  <a:lnTo>
                    <a:pt x="52947" y="41196"/>
                  </a:lnTo>
                  <a:lnTo>
                    <a:pt x="52888" y="41392"/>
                  </a:lnTo>
                  <a:lnTo>
                    <a:pt x="52790" y="41569"/>
                  </a:lnTo>
                  <a:lnTo>
                    <a:pt x="52652" y="41765"/>
                  </a:lnTo>
                  <a:lnTo>
                    <a:pt x="52515" y="41981"/>
                  </a:lnTo>
                  <a:lnTo>
                    <a:pt x="52338" y="42177"/>
                  </a:lnTo>
                  <a:lnTo>
                    <a:pt x="52162" y="42353"/>
                  </a:lnTo>
                  <a:lnTo>
                    <a:pt x="51966" y="42530"/>
                  </a:lnTo>
                  <a:lnTo>
                    <a:pt x="51770" y="42667"/>
                  </a:lnTo>
                  <a:lnTo>
                    <a:pt x="51554" y="42785"/>
                  </a:lnTo>
                  <a:lnTo>
                    <a:pt x="51358" y="42903"/>
                  </a:lnTo>
                  <a:lnTo>
                    <a:pt x="51142" y="43001"/>
                  </a:lnTo>
                  <a:lnTo>
                    <a:pt x="50906" y="43079"/>
                  </a:lnTo>
                  <a:lnTo>
                    <a:pt x="50455" y="43197"/>
                  </a:lnTo>
                  <a:lnTo>
                    <a:pt x="49984" y="43295"/>
                  </a:lnTo>
                  <a:lnTo>
                    <a:pt x="49494" y="43374"/>
                  </a:lnTo>
                  <a:lnTo>
                    <a:pt x="49004" y="43432"/>
                  </a:lnTo>
                  <a:lnTo>
                    <a:pt x="48493" y="43491"/>
                  </a:lnTo>
                  <a:lnTo>
                    <a:pt x="47983" y="43570"/>
                  </a:lnTo>
                  <a:lnTo>
                    <a:pt x="47473" y="43648"/>
                  </a:lnTo>
                  <a:lnTo>
                    <a:pt x="46983" y="43785"/>
                  </a:lnTo>
                  <a:lnTo>
                    <a:pt x="46728" y="43864"/>
                  </a:lnTo>
                  <a:lnTo>
                    <a:pt x="46473" y="43962"/>
                  </a:lnTo>
                  <a:lnTo>
                    <a:pt x="46238" y="44080"/>
                  </a:lnTo>
                  <a:lnTo>
                    <a:pt x="45983" y="44197"/>
                  </a:lnTo>
                  <a:lnTo>
                    <a:pt x="45747" y="44335"/>
                  </a:lnTo>
                  <a:lnTo>
                    <a:pt x="45512" y="44492"/>
                  </a:lnTo>
                  <a:lnTo>
                    <a:pt x="45276" y="44688"/>
                  </a:lnTo>
                  <a:lnTo>
                    <a:pt x="45041" y="44884"/>
                  </a:lnTo>
                  <a:lnTo>
                    <a:pt x="44825" y="45100"/>
                  </a:lnTo>
                  <a:lnTo>
                    <a:pt x="44629" y="45335"/>
                  </a:lnTo>
                  <a:lnTo>
                    <a:pt x="44472" y="45571"/>
                  </a:lnTo>
                  <a:lnTo>
                    <a:pt x="44354" y="45806"/>
                  </a:lnTo>
                  <a:lnTo>
                    <a:pt x="44256" y="46041"/>
                  </a:lnTo>
                  <a:lnTo>
                    <a:pt x="44178" y="46277"/>
                  </a:lnTo>
                  <a:lnTo>
                    <a:pt x="44139" y="46512"/>
                  </a:lnTo>
                  <a:lnTo>
                    <a:pt x="44099" y="46748"/>
                  </a:lnTo>
                  <a:lnTo>
                    <a:pt x="44080" y="46983"/>
                  </a:lnTo>
                  <a:lnTo>
                    <a:pt x="44080" y="47218"/>
                  </a:lnTo>
                  <a:lnTo>
                    <a:pt x="44119" y="47689"/>
                  </a:lnTo>
                  <a:lnTo>
                    <a:pt x="44197" y="48121"/>
                  </a:lnTo>
                  <a:lnTo>
                    <a:pt x="44276" y="48552"/>
                  </a:lnTo>
                  <a:lnTo>
                    <a:pt x="44374" y="48984"/>
                  </a:lnTo>
                  <a:lnTo>
                    <a:pt x="44433" y="49376"/>
                  </a:lnTo>
                  <a:lnTo>
                    <a:pt x="44452" y="49573"/>
                  </a:lnTo>
                  <a:lnTo>
                    <a:pt x="44452" y="49749"/>
                  </a:lnTo>
                  <a:lnTo>
                    <a:pt x="44433" y="49906"/>
                  </a:lnTo>
                  <a:lnTo>
                    <a:pt x="44413" y="50083"/>
                  </a:lnTo>
                  <a:lnTo>
                    <a:pt x="44374" y="50240"/>
                  </a:lnTo>
                  <a:lnTo>
                    <a:pt x="44315" y="50396"/>
                  </a:lnTo>
                  <a:lnTo>
                    <a:pt x="44237" y="50534"/>
                  </a:lnTo>
                  <a:lnTo>
                    <a:pt x="44119" y="50671"/>
                  </a:lnTo>
                  <a:lnTo>
                    <a:pt x="44001" y="50789"/>
                  </a:lnTo>
                  <a:lnTo>
                    <a:pt x="43825" y="50926"/>
                  </a:lnTo>
                  <a:lnTo>
                    <a:pt x="43648" y="51024"/>
                  </a:lnTo>
                  <a:lnTo>
                    <a:pt x="43413" y="51142"/>
                  </a:lnTo>
                  <a:lnTo>
                    <a:pt x="43138" y="51260"/>
                  </a:lnTo>
                  <a:lnTo>
                    <a:pt x="42863" y="51338"/>
                  </a:lnTo>
                  <a:lnTo>
                    <a:pt x="42589" y="51397"/>
                  </a:lnTo>
                  <a:lnTo>
                    <a:pt x="42314" y="51436"/>
                  </a:lnTo>
                  <a:lnTo>
                    <a:pt x="42039" y="51456"/>
                  </a:lnTo>
                  <a:lnTo>
                    <a:pt x="41490" y="51456"/>
                  </a:lnTo>
                  <a:lnTo>
                    <a:pt x="41235" y="51417"/>
                  </a:lnTo>
                  <a:lnTo>
                    <a:pt x="40961" y="51377"/>
                  </a:lnTo>
                  <a:lnTo>
                    <a:pt x="40686" y="51338"/>
                  </a:lnTo>
                  <a:lnTo>
                    <a:pt x="40176" y="51201"/>
                  </a:lnTo>
                  <a:lnTo>
                    <a:pt x="39646" y="51044"/>
                  </a:lnTo>
                  <a:lnTo>
                    <a:pt x="39136" y="50867"/>
                  </a:lnTo>
                  <a:lnTo>
                    <a:pt x="38273" y="50593"/>
                  </a:lnTo>
                  <a:lnTo>
                    <a:pt x="37861" y="50475"/>
                  </a:lnTo>
                  <a:lnTo>
                    <a:pt x="37429" y="50377"/>
                  </a:lnTo>
                  <a:lnTo>
                    <a:pt x="37017" y="50318"/>
                  </a:lnTo>
                  <a:lnTo>
                    <a:pt x="36606" y="50298"/>
                  </a:lnTo>
                  <a:lnTo>
                    <a:pt x="36390" y="50298"/>
                  </a:lnTo>
                  <a:lnTo>
                    <a:pt x="36174" y="50318"/>
                  </a:lnTo>
                  <a:lnTo>
                    <a:pt x="35978" y="50357"/>
                  </a:lnTo>
                  <a:lnTo>
                    <a:pt x="35762" y="50396"/>
                  </a:lnTo>
                  <a:lnTo>
                    <a:pt x="35546" y="50475"/>
                  </a:lnTo>
                  <a:lnTo>
                    <a:pt x="35370" y="50553"/>
                  </a:lnTo>
                  <a:lnTo>
                    <a:pt x="35193" y="50651"/>
                  </a:lnTo>
                  <a:lnTo>
                    <a:pt x="35017" y="50769"/>
                  </a:lnTo>
                  <a:lnTo>
                    <a:pt x="34879" y="50907"/>
                  </a:lnTo>
                  <a:lnTo>
                    <a:pt x="34742" y="51044"/>
                  </a:lnTo>
                  <a:lnTo>
                    <a:pt x="34624" y="51181"/>
                  </a:lnTo>
                  <a:lnTo>
                    <a:pt x="34507" y="51358"/>
                  </a:lnTo>
                  <a:lnTo>
                    <a:pt x="34310" y="51691"/>
                  </a:lnTo>
                  <a:lnTo>
                    <a:pt x="34134" y="52064"/>
                  </a:lnTo>
                  <a:lnTo>
                    <a:pt x="33996" y="52437"/>
                  </a:lnTo>
                  <a:lnTo>
                    <a:pt x="33859" y="52809"/>
                  </a:lnTo>
                  <a:lnTo>
                    <a:pt x="33702" y="53241"/>
                  </a:lnTo>
                  <a:lnTo>
                    <a:pt x="33545" y="53653"/>
                  </a:lnTo>
                  <a:lnTo>
                    <a:pt x="33447" y="53849"/>
                  </a:lnTo>
                  <a:lnTo>
                    <a:pt x="33349" y="54026"/>
                  </a:lnTo>
                  <a:lnTo>
                    <a:pt x="33251" y="54183"/>
                  </a:lnTo>
                  <a:lnTo>
                    <a:pt x="33133" y="54339"/>
                  </a:lnTo>
                  <a:lnTo>
                    <a:pt x="32996" y="54477"/>
                  </a:lnTo>
                  <a:lnTo>
                    <a:pt x="32839" y="54595"/>
                  </a:lnTo>
                  <a:lnTo>
                    <a:pt x="32682" y="54693"/>
                  </a:lnTo>
                  <a:lnTo>
                    <a:pt x="32486" y="54751"/>
                  </a:lnTo>
                  <a:lnTo>
                    <a:pt x="32290" y="54810"/>
                  </a:lnTo>
                  <a:lnTo>
                    <a:pt x="32054" y="54830"/>
                  </a:lnTo>
                  <a:lnTo>
                    <a:pt x="31819" y="54850"/>
                  </a:lnTo>
                  <a:lnTo>
                    <a:pt x="31525" y="54810"/>
                  </a:lnTo>
                  <a:lnTo>
                    <a:pt x="31230" y="54751"/>
                  </a:lnTo>
                  <a:lnTo>
                    <a:pt x="30936" y="54693"/>
                  </a:lnTo>
                  <a:lnTo>
                    <a:pt x="30681" y="54614"/>
                  </a:lnTo>
                  <a:lnTo>
                    <a:pt x="30446" y="54496"/>
                  </a:lnTo>
                  <a:lnTo>
                    <a:pt x="30230" y="54398"/>
                  </a:lnTo>
                  <a:lnTo>
                    <a:pt x="30034" y="54261"/>
                  </a:lnTo>
                  <a:lnTo>
                    <a:pt x="29857" y="54124"/>
                  </a:lnTo>
                  <a:lnTo>
                    <a:pt x="29681" y="53967"/>
                  </a:lnTo>
                  <a:lnTo>
                    <a:pt x="29524" y="53810"/>
                  </a:lnTo>
                  <a:lnTo>
                    <a:pt x="29367" y="53633"/>
                  </a:lnTo>
                  <a:lnTo>
                    <a:pt x="29092" y="53261"/>
                  </a:lnTo>
                  <a:lnTo>
                    <a:pt x="28857" y="52868"/>
                  </a:lnTo>
                  <a:lnTo>
                    <a:pt x="28602" y="52437"/>
                  </a:lnTo>
                  <a:lnTo>
                    <a:pt x="28209" y="51770"/>
                  </a:lnTo>
                  <a:lnTo>
                    <a:pt x="27994" y="51436"/>
                  </a:lnTo>
                  <a:lnTo>
                    <a:pt x="27758" y="51122"/>
                  </a:lnTo>
                  <a:lnTo>
                    <a:pt x="27484" y="50789"/>
                  </a:lnTo>
                  <a:lnTo>
                    <a:pt x="27189" y="50475"/>
                  </a:lnTo>
                  <a:lnTo>
                    <a:pt x="26836" y="50181"/>
                  </a:lnTo>
                  <a:lnTo>
                    <a:pt x="26660" y="50043"/>
                  </a:lnTo>
                  <a:lnTo>
                    <a:pt x="26444" y="49906"/>
                  </a:lnTo>
                  <a:lnTo>
                    <a:pt x="26267" y="49808"/>
                  </a:lnTo>
                  <a:lnTo>
                    <a:pt x="26091" y="49729"/>
                  </a:lnTo>
                  <a:lnTo>
                    <a:pt x="25934" y="49651"/>
                  </a:lnTo>
                  <a:lnTo>
                    <a:pt x="25757" y="49592"/>
                  </a:lnTo>
                  <a:lnTo>
                    <a:pt x="25600" y="49553"/>
                  </a:lnTo>
                  <a:lnTo>
                    <a:pt x="25463" y="49514"/>
                  </a:lnTo>
                  <a:lnTo>
                    <a:pt x="25306" y="49494"/>
                  </a:lnTo>
                  <a:lnTo>
                    <a:pt x="25169" y="49494"/>
                  </a:lnTo>
                  <a:lnTo>
                    <a:pt x="24914" y="49514"/>
                  </a:lnTo>
                  <a:lnTo>
                    <a:pt x="24659" y="49553"/>
                  </a:lnTo>
                  <a:lnTo>
                    <a:pt x="24423" y="49631"/>
                  </a:lnTo>
                  <a:lnTo>
                    <a:pt x="24208" y="49749"/>
                  </a:lnTo>
                  <a:lnTo>
                    <a:pt x="23992" y="49867"/>
                  </a:lnTo>
                  <a:lnTo>
                    <a:pt x="23776" y="50004"/>
                  </a:lnTo>
                  <a:lnTo>
                    <a:pt x="23384" y="50298"/>
                  </a:lnTo>
                  <a:lnTo>
                    <a:pt x="23070" y="50514"/>
                  </a:lnTo>
                  <a:lnTo>
                    <a:pt x="22775" y="50710"/>
                  </a:lnTo>
                  <a:lnTo>
                    <a:pt x="22442" y="50907"/>
                  </a:lnTo>
                  <a:lnTo>
                    <a:pt x="22285" y="50965"/>
                  </a:lnTo>
                  <a:lnTo>
                    <a:pt x="22109" y="51024"/>
                  </a:lnTo>
                  <a:lnTo>
                    <a:pt x="21932" y="51083"/>
                  </a:lnTo>
                  <a:lnTo>
                    <a:pt x="21755" y="51122"/>
                  </a:lnTo>
                  <a:lnTo>
                    <a:pt x="21559" y="51142"/>
                  </a:lnTo>
                  <a:lnTo>
                    <a:pt x="21343" y="51142"/>
                  </a:lnTo>
                  <a:lnTo>
                    <a:pt x="21128" y="51122"/>
                  </a:lnTo>
                  <a:lnTo>
                    <a:pt x="20912" y="51083"/>
                  </a:lnTo>
                  <a:lnTo>
                    <a:pt x="20676" y="51024"/>
                  </a:lnTo>
                  <a:lnTo>
                    <a:pt x="20421" y="50926"/>
                  </a:lnTo>
                  <a:lnTo>
                    <a:pt x="20147" y="50808"/>
                  </a:lnTo>
                  <a:lnTo>
                    <a:pt x="19872" y="50671"/>
                  </a:lnTo>
                  <a:lnTo>
                    <a:pt x="19617" y="50495"/>
                  </a:lnTo>
                  <a:lnTo>
                    <a:pt x="19362" y="50298"/>
                  </a:lnTo>
                  <a:lnTo>
                    <a:pt x="19107" y="50083"/>
                  </a:lnTo>
                  <a:lnTo>
                    <a:pt x="18872" y="49847"/>
                  </a:lnTo>
                  <a:lnTo>
                    <a:pt x="18636" y="49612"/>
                  </a:lnTo>
                  <a:lnTo>
                    <a:pt x="18401" y="49357"/>
                  </a:lnTo>
                  <a:lnTo>
                    <a:pt x="17950" y="48788"/>
                  </a:lnTo>
                  <a:lnTo>
                    <a:pt x="17518" y="48199"/>
                  </a:lnTo>
                  <a:lnTo>
                    <a:pt x="17087" y="47611"/>
                  </a:lnTo>
                  <a:lnTo>
                    <a:pt x="16694" y="47003"/>
                  </a:lnTo>
                  <a:lnTo>
                    <a:pt x="16282" y="46395"/>
                  </a:lnTo>
                  <a:lnTo>
                    <a:pt x="15890" y="45826"/>
                  </a:lnTo>
                  <a:lnTo>
                    <a:pt x="15478" y="45296"/>
                  </a:lnTo>
                  <a:lnTo>
                    <a:pt x="15086" y="44825"/>
                  </a:lnTo>
                  <a:lnTo>
                    <a:pt x="14889" y="44629"/>
                  </a:lnTo>
                  <a:lnTo>
                    <a:pt x="14693" y="44433"/>
                  </a:lnTo>
                  <a:lnTo>
                    <a:pt x="14497" y="44256"/>
                  </a:lnTo>
                  <a:lnTo>
                    <a:pt x="14281" y="44119"/>
                  </a:lnTo>
                  <a:lnTo>
                    <a:pt x="14085" y="43982"/>
                  </a:lnTo>
                  <a:lnTo>
                    <a:pt x="13869" y="43884"/>
                  </a:lnTo>
                  <a:lnTo>
                    <a:pt x="13654" y="43805"/>
                  </a:lnTo>
                  <a:lnTo>
                    <a:pt x="13438" y="43766"/>
                  </a:lnTo>
                  <a:lnTo>
                    <a:pt x="12653" y="43648"/>
                  </a:lnTo>
                  <a:lnTo>
                    <a:pt x="12202" y="43570"/>
                  </a:lnTo>
                  <a:lnTo>
                    <a:pt x="11711" y="43472"/>
                  </a:lnTo>
                  <a:lnTo>
                    <a:pt x="11201" y="43354"/>
                  </a:lnTo>
                  <a:lnTo>
                    <a:pt x="10691" y="43197"/>
                  </a:lnTo>
                  <a:lnTo>
                    <a:pt x="10162" y="43020"/>
                  </a:lnTo>
                  <a:lnTo>
                    <a:pt x="9632" y="42805"/>
                  </a:lnTo>
                  <a:lnTo>
                    <a:pt x="9102" y="42550"/>
                  </a:lnTo>
                  <a:lnTo>
                    <a:pt x="8847" y="42412"/>
                  </a:lnTo>
                  <a:lnTo>
                    <a:pt x="8592" y="42275"/>
                  </a:lnTo>
                  <a:lnTo>
                    <a:pt x="8357" y="42098"/>
                  </a:lnTo>
                  <a:lnTo>
                    <a:pt x="8122" y="41941"/>
                  </a:lnTo>
                  <a:lnTo>
                    <a:pt x="7906" y="41745"/>
                  </a:lnTo>
                  <a:lnTo>
                    <a:pt x="7690" y="41549"/>
                  </a:lnTo>
                  <a:lnTo>
                    <a:pt x="7474" y="41333"/>
                  </a:lnTo>
                  <a:lnTo>
                    <a:pt x="7278" y="41118"/>
                  </a:lnTo>
                  <a:lnTo>
                    <a:pt x="7101" y="40882"/>
                  </a:lnTo>
                  <a:lnTo>
                    <a:pt x="6944" y="40627"/>
                  </a:lnTo>
                  <a:lnTo>
                    <a:pt x="6788" y="40372"/>
                  </a:lnTo>
                  <a:lnTo>
                    <a:pt x="6650" y="40078"/>
                  </a:lnTo>
                  <a:lnTo>
                    <a:pt x="6533" y="39784"/>
                  </a:lnTo>
                  <a:lnTo>
                    <a:pt x="6434" y="39470"/>
                  </a:lnTo>
                  <a:lnTo>
                    <a:pt x="6258" y="38901"/>
                  </a:lnTo>
                  <a:lnTo>
                    <a:pt x="6160" y="38665"/>
                  </a:lnTo>
                  <a:lnTo>
                    <a:pt x="6062" y="38450"/>
                  </a:lnTo>
                  <a:lnTo>
                    <a:pt x="5964" y="38253"/>
                  </a:lnTo>
                  <a:lnTo>
                    <a:pt x="5866" y="38077"/>
                  </a:lnTo>
                  <a:lnTo>
                    <a:pt x="5748" y="37920"/>
                  </a:lnTo>
                  <a:lnTo>
                    <a:pt x="5650" y="37783"/>
                  </a:lnTo>
                  <a:lnTo>
                    <a:pt x="5414" y="37567"/>
                  </a:lnTo>
                  <a:lnTo>
                    <a:pt x="5179" y="37371"/>
                  </a:lnTo>
                  <a:lnTo>
                    <a:pt x="4944" y="37214"/>
                  </a:lnTo>
                  <a:lnTo>
                    <a:pt x="4669" y="37076"/>
                  </a:lnTo>
                  <a:lnTo>
                    <a:pt x="4355" y="36880"/>
                  </a:lnTo>
                  <a:lnTo>
                    <a:pt x="4002" y="36664"/>
                  </a:lnTo>
                  <a:lnTo>
                    <a:pt x="3825" y="36527"/>
                  </a:lnTo>
                  <a:lnTo>
                    <a:pt x="3629" y="36370"/>
                  </a:lnTo>
                  <a:lnTo>
                    <a:pt x="3413" y="36194"/>
                  </a:lnTo>
                  <a:lnTo>
                    <a:pt x="3198" y="35978"/>
                  </a:lnTo>
                  <a:lnTo>
                    <a:pt x="2982" y="35742"/>
                  </a:lnTo>
                  <a:lnTo>
                    <a:pt x="2727" y="35468"/>
                  </a:lnTo>
                  <a:lnTo>
                    <a:pt x="2491" y="35154"/>
                  </a:lnTo>
                  <a:lnTo>
                    <a:pt x="2217" y="34801"/>
                  </a:lnTo>
                  <a:lnTo>
                    <a:pt x="1962" y="34389"/>
                  </a:lnTo>
                  <a:lnTo>
                    <a:pt x="1667" y="33957"/>
                  </a:lnTo>
                  <a:lnTo>
                    <a:pt x="1373" y="33447"/>
                  </a:lnTo>
                  <a:lnTo>
                    <a:pt x="1059" y="32898"/>
                  </a:lnTo>
                  <a:lnTo>
                    <a:pt x="922" y="32604"/>
                  </a:lnTo>
                  <a:lnTo>
                    <a:pt x="804" y="32290"/>
                  </a:lnTo>
                  <a:lnTo>
                    <a:pt x="706" y="31917"/>
                  </a:lnTo>
                  <a:lnTo>
                    <a:pt x="628" y="31525"/>
                  </a:lnTo>
                  <a:lnTo>
                    <a:pt x="549" y="31074"/>
                  </a:lnTo>
                  <a:lnTo>
                    <a:pt x="510" y="30603"/>
                  </a:lnTo>
                  <a:lnTo>
                    <a:pt x="490" y="30073"/>
                  </a:lnTo>
                  <a:lnTo>
                    <a:pt x="490" y="29543"/>
                  </a:lnTo>
                  <a:lnTo>
                    <a:pt x="510" y="28955"/>
                  </a:lnTo>
                  <a:lnTo>
                    <a:pt x="530" y="28347"/>
                  </a:lnTo>
                  <a:lnTo>
                    <a:pt x="589" y="27719"/>
                  </a:lnTo>
                  <a:lnTo>
                    <a:pt x="687" y="27072"/>
                  </a:lnTo>
                  <a:lnTo>
                    <a:pt x="785" y="26385"/>
                  </a:lnTo>
                  <a:lnTo>
                    <a:pt x="902" y="25679"/>
                  </a:lnTo>
                  <a:lnTo>
                    <a:pt x="1059" y="24953"/>
                  </a:lnTo>
                  <a:lnTo>
                    <a:pt x="1236" y="24208"/>
                  </a:lnTo>
                  <a:lnTo>
                    <a:pt x="1432" y="23443"/>
                  </a:lnTo>
                  <a:lnTo>
                    <a:pt x="1648" y="22677"/>
                  </a:lnTo>
                  <a:lnTo>
                    <a:pt x="1883" y="21893"/>
                  </a:lnTo>
                  <a:lnTo>
                    <a:pt x="2158" y="21088"/>
                  </a:lnTo>
                  <a:lnTo>
                    <a:pt x="2472" y="20284"/>
                  </a:lnTo>
                  <a:lnTo>
                    <a:pt x="2786" y="19460"/>
                  </a:lnTo>
                  <a:lnTo>
                    <a:pt x="3139" y="18636"/>
                  </a:lnTo>
                  <a:lnTo>
                    <a:pt x="3511" y="17812"/>
                  </a:lnTo>
                  <a:lnTo>
                    <a:pt x="3923" y="16969"/>
                  </a:lnTo>
                  <a:lnTo>
                    <a:pt x="4375" y="16125"/>
                  </a:lnTo>
                  <a:lnTo>
                    <a:pt x="4826" y="15301"/>
                  </a:lnTo>
                  <a:lnTo>
                    <a:pt x="5316" y="14458"/>
                  </a:lnTo>
                  <a:lnTo>
                    <a:pt x="5846" y="13634"/>
                  </a:lnTo>
                  <a:lnTo>
                    <a:pt x="6395" y="12810"/>
                  </a:lnTo>
                  <a:lnTo>
                    <a:pt x="6984" y="11986"/>
                  </a:lnTo>
                  <a:lnTo>
                    <a:pt x="7611" y="11182"/>
                  </a:lnTo>
                  <a:lnTo>
                    <a:pt x="8122" y="10554"/>
                  </a:lnTo>
                  <a:lnTo>
                    <a:pt x="8651" y="9907"/>
                  </a:lnTo>
                  <a:lnTo>
                    <a:pt x="9220" y="9279"/>
                  </a:lnTo>
                  <a:lnTo>
                    <a:pt x="9828" y="8651"/>
                  </a:lnTo>
                  <a:lnTo>
                    <a:pt x="10456" y="8043"/>
                  </a:lnTo>
                  <a:lnTo>
                    <a:pt x="11103" y="7435"/>
                  </a:lnTo>
                  <a:lnTo>
                    <a:pt x="11790" y="6827"/>
                  </a:lnTo>
                  <a:lnTo>
                    <a:pt x="12496" y="6238"/>
                  </a:lnTo>
                  <a:lnTo>
                    <a:pt x="13242" y="5669"/>
                  </a:lnTo>
                  <a:lnTo>
                    <a:pt x="14026" y="5120"/>
                  </a:lnTo>
                  <a:lnTo>
                    <a:pt x="14831" y="4590"/>
                  </a:lnTo>
                  <a:lnTo>
                    <a:pt x="15674" y="4080"/>
                  </a:lnTo>
                  <a:lnTo>
                    <a:pt x="16557" y="3590"/>
                  </a:lnTo>
                  <a:lnTo>
                    <a:pt x="17459" y="3139"/>
                  </a:lnTo>
                  <a:lnTo>
                    <a:pt x="18401" y="2707"/>
                  </a:lnTo>
                  <a:lnTo>
                    <a:pt x="19382" y="2315"/>
                  </a:lnTo>
                  <a:lnTo>
                    <a:pt x="20382" y="1942"/>
                  </a:lnTo>
                  <a:lnTo>
                    <a:pt x="21442" y="1609"/>
                  </a:lnTo>
                  <a:lnTo>
                    <a:pt x="21971" y="1471"/>
                  </a:lnTo>
                  <a:lnTo>
                    <a:pt x="22520" y="1314"/>
                  </a:lnTo>
                  <a:lnTo>
                    <a:pt x="23070" y="1197"/>
                  </a:lnTo>
                  <a:lnTo>
                    <a:pt x="23639" y="1079"/>
                  </a:lnTo>
                  <a:lnTo>
                    <a:pt x="24208" y="961"/>
                  </a:lnTo>
                  <a:lnTo>
                    <a:pt x="24796" y="863"/>
                  </a:lnTo>
                  <a:lnTo>
                    <a:pt x="25385" y="785"/>
                  </a:lnTo>
                  <a:lnTo>
                    <a:pt x="25973" y="706"/>
                  </a:lnTo>
                  <a:lnTo>
                    <a:pt x="26581" y="628"/>
                  </a:lnTo>
                  <a:lnTo>
                    <a:pt x="27209" y="589"/>
                  </a:lnTo>
                  <a:lnTo>
                    <a:pt x="27837" y="549"/>
                  </a:lnTo>
                  <a:lnTo>
                    <a:pt x="28484" y="510"/>
                  </a:lnTo>
                  <a:lnTo>
                    <a:pt x="29131" y="491"/>
                  </a:lnTo>
                  <a:close/>
                  <a:moveTo>
                    <a:pt x="57478" y="32466"/>
                  </a:moveTo>
                  <a:lnTo>
                    <a:pt x="57498" y="33055"/>
                  </a:lnTo>
                  <a:lnTo>
                    <a:pt x="57517" y="33663"/>
                  </a:lnTo>
                  <a:lnTo>
                    <a:pt x="57517" y="34291"/>
                  </a:lnTo>
                  <a:lnTo>
                    <a:pt x="57478" y="34938"/>
                  </a:lnTo>
                  <a:lnTo>
                    <a:pt x="57419" y="35605"/>
                  </a:lnTo>
                  <a:lnTo>
                    <a:pt x="57341" y="36272"/>
                  </a:lnTo>
                  <a:lnTo>
                    <a:pt x="57243" y="36959"/>
                  </a:lnTo>
                  <a:lnTo>
                    <a:pt x="57105" y="37665"/>
                  </a:lnTo>
                  <a:lnTo>
                    <a:pt x="56948" y="38371"/>
                  </a:lnTo>
                  <a:lnTo>
                    <a:pt x="56752" y="39077"/>
                  </a:lnTo>
                  <a:lnTo>
                    <a:pt x="56537" y="39803"/>
                  </a:lnTo>
                  <a:lnTo>
                    <a:pt x="56301" y="40509"/>
                  </a:lnTo>
                  <a:lnTo>
                    <a:pt x="56026" y="41235"/>
                  </a:lnTo>
                  <a:lnTo>
                    <a:pt x="55713" y="41981"/>
                  </a:lnTo>
                  <a:lnTo>
                    <a:pt x="55379" y="42707"/>
                  </a:lnTo>
                  <a:lnTo>
                    <a:pt x="55006" y="43432"/>
                  </a:lnTo>
                  <a:lnTo>
                    <a:pt x="54771" y="43884"/>
                  </a:lnTo>
                  <a:lnTo>
                    <a:pt x="54496" y="44335"/>
                  </a:lnTo>
                  <a:lnTo>
                    <a:pt x="54222" y="44825"/>
                  </a:lnTo>
                  <a:lnTo>
                    <a:pt x="53888" y="45316"/>
                  </a:lnTo>
                  <a:lnTo>
                    <a:pt x="53555" y="45806"/>
                  </a:lnTo>
                  <a:lnTo>
                    <a:pt x="53182" y="46316"/>
                  </a:lnTo>
                  <a:lnTo>
                    <a:pt x="52770" y="46846"/>
                  </a:lnTo>
                  <a:lnTo>
                    <a:pt x="52338" y="47375"/>
                  </a:lnTo>
                  <a:lnTo>
                    <a:pt x="51887" y="47905"/>
                  </a:lnTo>
                  <a:lnTo>
                    <a:pt x="51377" y="48435"/>
                  </a:lnTo>
                  <a:lnTo>
                    <a:pt x="50867" y="48964"/>
                  </a:lnTo>
                  <a:lnTo>
                    <a:pt x="50298" y="49494"/>
                  </a:lnTo>
                  <a:lnTo>
                    <a:pt x="49710" y="50024"/>
                  </a:lnTo>
                  <a:lnTo>
                    <a:pt x="49062" y="50534"/>
                  </a:lnTo>
                  <a:lnTo>
                    <a:pt x="48395" y="51044"/>
                  </a:lnTo>
                  <a:lnTo>
                    <a:pt x="47689" y="51554"/>
                  </a:lnTo>
                  <a:lnTo>
                    <a:pt x="46963" y="52044"/>
                  </a:lnTo>
                  <a:lnTo>
                    <a:pt x="46179" y="52515"/>
                  </a:lnTo>
                  <a:lnTo>
                    <a:pt x="45355" y="52986"/>
                  </a:lnTo>
                  <a:lnTo>
                    <a:pt x="44492" y="53437"/>
                  </a:lnTo>
                  <a:lnTo>
                    <a:pt x="43570" y="53869"/>
                  </a:lnTo>
                  <a:lnTo>
                    <a:pt x="42628" y="54261"/>
                  </a:lnTo>
                  <a:lnTo>
                    <a:pt x="41628" y="54653"/>
                  </a:lnTo>
                  <a:lnTo>
                    <a:pt x="40588" y="55006"/>
                  </a:lnTo>
                  <a:lnTo>
                    <a:pt x="39509" y="55340"/>
                  </a:lnTo>
                  <a:lnTo>
                    <a:pt x="38391" y="55654"/>
                  </a:lnTo>
                  <a:lnTo>
                    <a:pt x="37194" y="55909"/>
                  </a:lnTo>
                  <a:lnTo>
                    <a:pt x="35978" y="56164"/>
                  </a:lnTo>
                  <a:lnTo>
                    <a:pt x="34703" y="56360"/>
                  </a:lnTo>
                  <a:lnTo>
                    <a:pt x="33369" y="56537"/>
                  </a:lnTo>
                  <a:lnTo>
                    <a:pt x="31996" y="56674"/>
                  </a:lnTo>
                  <a:lnTo>
                    <a:pt x="30563" y="56772"/>
                  </a:lnTo>
                  <a:lnTo>
                    <a:pt x="29798" y="56792"/>
                  </a:lnTo>
                  <a:lnTo>
                    <a:pt x="29033" y="56811"/>
                  </a:lnTo>
                  <a:lnTo>
                    <a:pt x="28288" y="56811"/>
                  </a:lnTo>
                  <a:lnTo>
                    <a:pt x="27542" y="56792"/>
                  </a:lnTo>
                  <a:lnTo>
                    <a:pt x="26817" y="56772"/>
                  </a:lnTo>
                  <a:lnTo>
                    <a:pt x="26091" y="56733"/>
                  </a:lnTo>
                  <a:lnTo>
                    <a:pt x="25365" y="56674"/>
                  </a:lnTo>
                  <a:lnTo>
                    <a:pt x="24678" y="56595"/>
                  </a:lnTo>
                  <a:lnTo>
                    <a:pt x="23972" y="56517"/>
                  </a:lnTo>
                  <a:lnTo>
                    <a:pt x="23305" y="56419"/>
                  </a:lnTo>
                  <a:lnTo>
                    <a:pt x="22619" y="56301"/>
                  </a:lnTo>
                  <a:lnTo>
                    <a:pt x="21952" y="56184"/>
                  </a:lnTo>
                  <a:lnTo>
                    <a:pt x="21304" y="56027"/>
                  </a:lnTo>
                  <a:lnTo>
                    <a:pt x="20657" y="55870"/>
                  </a:lnTo>
                  <a:lnTo>
                    <a:pt x="20029" y="55693"/>
                  </a:lnTo>
                  <a:lnTo>
                    <a:pt x="19401" y="55517"/>
                  </a:lnTo>
                  <a:lnTo>
                    <a:pt x="18793" y="55320"/>
                  </a:lnTo>
                  <a:lnTo>
                    <a:pt x="18185" y="55105"/>
                  </a:lnTo>
                  <a:lnTo>
                    <a:pt x="17597" y="54869"/>
                  </a:lnTo>
                  <a:lnTo>
                    <a:pt x="17008" y="54634"/>
                  </a:lnTo>
                  <a:lnTo>
                    <a:pt x="16439" y="54359"/>
                  </a:lnTo>
                  <a:lnTo>
                    <a:pt x="15890" y="54104"/>
                  </a:lnTo>
                  <a:lnTo>
                    <a:pt x="15321" y="53810"/>
                  </a:lnTo>
                  <a:lnTo>
                    <a:pt x="14791" y="53516"/>
                  </a:lnTo>
                  <a:lnTo>
                    <a:pt x="14262" y="53182"/>
                  </a:lnTo>
                  <a:lnTo>
                    <a:pt x="13732" y="52868"/>
                  </a:lnTo>
                  <a:lnTo>
                    <a:pt x="13222" y="52515"/>
                  </a:lnTo>
                  <a:lnTo>
                    <a:pt x="12732" y="52162"/>
                  </a:lnTo>
                  <a:lnTo>
                    <a:pt x="12241" y="51789"/>
                  </a:lnTo>
                  <a:lnTo>
                    <a:pt x="11751" y="51397"/>
                  </a:lnTo>
                  <a:lnTo>
                    <a:pt x="11280" y="51005"/>
                  </a:lnTo>
                  <a:lnTo>
                    <a:pt x="10829" y="50573"/>
                  </a:lnTo>
                  <a:lnTo>
                    <a:pt x="10397" y="50181"/>
                  </a:lnTo>
                  <a:lnTo>
                    <a:pt x="10005" y="49769"/>
                  </a:lnTo>
                  <a:lnTo>
                    <a:pt x="9612" y="49357"/>
                  </a:lnTo>
                  <a:lnTo>
                    <a:pt x="9240" y="48945"/>
                  </a:lnTo>
                  <a:lnTo>
                    <a:pt x="8867" y="48513"/>
                  </a:lnTo>
                  <a:lnTo>
                    <a:pt x="8514" y="48082"/>
                  </a:lnTo>
                  <a:lnTo>
                    <a:pt x="8180" y="47650"/>
                  </a:lnTo>
                  <a:lnTo>
                    <a:pt x="7866" y="47199"/>
                  </a:lnTo>
                  <a:lnTo>
                    <a:pt x="7553" y="46748"/>
                  </a:lnTo>
                  <a:lnTo>
                    <a:pt x="7258" y="46316"/>
                  </a:lnTo>
                  <a:lnTo>
                    <a:pt x="6689" y="45414"/>
                  </a:lnTo>
                  <a:lnTo>
                    <a:pt x="6179" y="44492"/>
                  </a:lnTo>
                  <a:lnTo>
                    <a:pt x="5709" y="43589"/>
                  </a:lnTo>
                  <a:lnTo>
                    <a:pt x="5277" y="42667"/>
                  </a:lnTo>
                  <a:lnTo>
                    <a:pt x="4885" y="41765"/>
                  </a:lnTo>
                  <a:lnTo>
                    <a:pt x="4532" y="40882"/>
                  </a:lnTo>
                  <a:lnTo>
                    <a:pt x="4218" y="39999"/>
                  </a:lnTo>
                  <a:lnTo>
                    <a:pt x="3943" y="39136"/>
                  </a:lnTo>
                  <a:lnTo>
                    <a:pt x="3688" y="38312"/>
                  </a:lnTo>
                  <a:lnTo>
                    <a:pt x="3472" y="37508"/>
                  </a:lnTo>
                  <a:lnTo>
                    <a:pt x="3296" y="36723"/>
                  </a:lnTo>
                  <a:lnTo>
                    <a:pt x="3610" y="36978"/>
                  </a:lnTo>
                  <a:lnTo>
                    <a:pt x="3904" y="37175"/>
                  </a:lnTo>
                  <a:lnTo>
                    <a:pt x="4178" y="37351"/>
                  </a:lnTo>
                  <a:lnTo>
                    <a:pt x="4433" y="37488"/>
                  </a:lnTo>
                  <a:lnTo>
                    <a:pt x="4689" y="37645"/>
                  </a:lnTo>
                  <a:lnTo>
                    <a:pt x="4904" y="37783"/>
                  </a:lnTo>
                  <a:lnTo>
                    <a:pt x="5120" y="37940"/>
                  </a:lnTo>
                  <a:lnTo>
                    <a:pt x="5297" y="38136"/>
                  </a:lnTo>
                  <a:lnTo>
                    <a:pt x="5473" y="38391"/>
                  </a:lnTo>
                  <a:lnTo>
                    <a:pt x="5650" y="38705"/>
                  </a:lnTo>
                  <a:lnTo>
                    <a:pt x="5807" y="39097"/>
                  </a:lnTo>
                  <a:lnTo>
                    <a:pt x="5964" y="39607"/>
                  </a:lnTo>
                  <a:lnTo>
                    <a:pt x="6081" y="39941"/>
                  </a:lnTo>
                  <a:lnTo>
                    <a:pt x="6199" y="40274"/>
                  </a:lnTo>
                  <a:lnTo>
                    <a:pt x="6356" y="40568"/>
                  </a:lnTo>
                  <a:lnTo>
                    <a:pt x="6513" y="40863"/>
                  </a:lnTo>
                  <a:lnTo>
                    <a:pt x="6689" y="41137"/>
                  </a:lnTo>
                  <a:lnTo>
                    <a:pt x="6886" y="41392"/>
                  </a:lnTo>
                  <a:lnTo>
                    <a:pt x="7082" y="41647"/>
                  </a:lnTo>
                  <a:lnTo>
                    <a:pt x="7298" y="41863"/>
                  </a:lnTo>
                  <a:lnTo>
                    <a:pt x="7533" y="42079"/>
                  </a:lnTo>
                  <a:lnTo>
                    <a:pt x="7768" y="42275"/>
                  </a:lnTo>
                  <a:lnTo>
                    <a:pt x="8023" y="42471"/>
                  </a:lnTo>
                  <a:lnTo>
                    <a:pt x="8278" y="42648"/>
                  </a:lnTo>
                  <a:lnTo>
                    <a:pt x="8533" y="42805"/>
                  </a:lnTo>
                  <a:lnTo>
                    <a:pt x="8808" y="42962"/>
                  </a:lnTo>
                  <a:lnTo>
                    <a:pt x="9357" y="43217"/>
                  </a:lnTo>
                  <a:lnTo>
                    <a:pt x="9907" y="43452"/>
                  </a:lnTo>
                  <a:lnTo>
                    <a:pt x="10476" y="43648"/>
                  </a:lnTo>
                  <a:lnTo>
                    <a:pt x="11025" y="43805"/>
                  </a:lnTo>
                  <a:lnTo>
                    <a:pt x="11555" y="43942"/>
                  </a:lnTo>
                  <a:lnTo>
                    <a:pt x="12065" y="44041"/>
                  </a:lnTo>
                  <a:lnTo>
                    <a:pt x="12555" y="44119"/>
                  </a:lnTo>
                  <a:lnTo>
                    <a:pt x="13359" y="44256"/>
                  </a:lnTo>
                  <a:lnTo>
                    <a:pt x="13555" y="44296"/>
                  </a:lnTo>
                  <a:lnTo>
                    <a:pt x="13732" y="44354"/>
                  </a:lnTo>
                  <a:lnTo>
                    <a:pt x="13909" y="44452"/>
                  </a:lnTo>
                  <a:lnTo>
                    <a:pt x="14085" y="44570"/>
                  </a:lnTo>
                  <a:lnTo>
                    <a:pt x="14281" y="44707"/>
                  </a:lnTo>
                  <a:lnTo>
                    <a:pt x="14458" y="44884"/>
                  </a:lnTo>
                  <a:lnTo>
                    <a:pt x="14634" y="45061"/>
                  </a:lnTo>
                  <a:lnTo>
                    <a:pt x="14811" y="45257"/>
                  </a:lnTo>
                  <a:lnTo>
                    <a:pt x="15184" y="45708"/>
                  </a:lnTo>
                  <a:lnTo>
                    <a:pt x="15537" y="46198"/>
                  </a:lnTo>
                  <a:lnTo>
                    <a:pt x="16282" y="47277"/>
                  </a:lnTo>
                  <a:lnTo>
                    <a:pt x="16694" y="47905"/>
                  </a:lnTo>
                  <a:lnTo>
                    <a:pt x="17145" y="48513"/>
                  </a:lnTo>
                  <a:lnTo>
                    <a:pt x="17597" y="49141"/>
                  </a:lnTo>
                  <a:lnTo>
                    <a:pt x="18067" y="49710"/>
                  </a:lnTo>
                  <a:lnTo>
                    <a:pt x="18322" y="49985"/>
                  </a:lnTo>
                  <a:lnTo>
                    <a:pt x="18577" y="50240"/>
                  </a:lnTo>
                  <a:lnTo>
                    <a:pt x="18832" y="50495"/>
                  </a:lnTo>
                  <a:lnTo>
                    <a:pt x="19107" y="50710"/>
                  </a:lnTo>
                  <a:lnTo>
                    <a:pt x="19382" y="50926"/>
                  </a:lnTo>
                  <a:lnTo>
                    <a:pt x="19656" y="51103"/>
                  </a:lnTo>
                  <a:lnTo>
                    <a:pt x="19951" y="51260"/>
                  </a:lnTo>
                  <a:lnTo>
                    <a:pt x="20245" y="51377"/>
                  </a:lnTo>
                  <a:lnTo>
                    <a:pt x="20539" y="51495"/>
                  </a:lnTo>
                  <a:lnTo>
                    <a:pt x="20833" y="51554"/>
                  </a:lnTo>
                  <a:lnTo>
                    <a:pt x="21088" y="51613"/>
                  </a:lnTo>
                  <a:lnTo>
                    <a:pt x="21343" y="51632"/>
                  </a:lnTo>
                  <a:lnTo>
                    <a:pt x="21598" y="51632"/>
                  </a:lnTo>
                  <a:lnTo>
                    <a:pt x="21814" y="51593"/>
                  </a:lnTo>
                  <a:lnTo>
                    <a:pt x="22050" y="51554"/>
                  </a:lnTo>
                  <a:lnTo>
                    <a:pt x="22246" y="51495"/>
                  </a:lnTo>
                  <a:lnTo>
                    <a:pt x="22462" y="51436"/>
                  </a:lnTo>
                  <a:lnTo>
                    <a:pt x="22638" y="51338"/>
                  </a:lnTo>
                  <a:lnTo>
                    <a:pt x="23011" y="51142"/>
                  </a:lnTo>
                  <a:lnTo>
                    <a:pt x="23344" y="50926"/>
                  </a:lnTo>
                  <a:lnTo>
                    <a:pt x="23658" y="50691"/>
                  </a:lnTo>
                  <a:lnTo>
                    <a:pt x="23953" y="50475"/>
                  </a:lnTo>
                  <a:lnTo>
                    <a:pt x="24247" y="50279"/>
                  </a:lnTo>
                  <a:lnTo>
                    <a:pt x="24521" y="50141"/>
                  </a:lnTo>
                  <a:lnTo>
                    <a:pt x="24659" y="50083"/>
                  </a:lnTo>
                  <a:lnTo>
                    <a:pt x="24816" y="50024"/>
                  </a:lnTo>
                  <a:lnTo>
                    <a:pt x="24953" y="50004"/>
                  </a:lnTo>
                  <a:lnTo>
                    <a:pt x="25110" y="49985"/>
                  </a:lnTo>
                  <a:lnTo>
                    <a:pt x="25267" y="49985"/>
                  </a:lnTo>
                  <a:lnTo>
                    <a:pt x="25443" y="50004"/>
                  </a:lnTo>
                  <a:lnTo>
                    <a:pt x="25620" y="50063"/>
                  </a:lnTo>
                  <a:lnTo>
                    <a:pt x="25797" y="50122"/>
                  </a:lnTo>
                  <a:lnTo>
                    <a:pt x="25993" y="50220"/>
                  </a:lnTo>
                  <a:lnTo>
                    <a:pt x="26189" y="50338"/>
                  </a:lnTo>
                  <a:lnTo>
                    <a:pt x="26542" y="50573"/>
                  </a:lnTo>
                  <a:lnTo>
                    <a:pt x="26856" y="50848"/>
                  </a:lnTo>
                  <a:lnTo>
                    <a:pt x="27130" y="51122"/>
                  </a:lnTo>
                  <a:lnTo>
                    <a:pt x="27386" y="51417"/>
                  </a:lnTo>
                  <a:lnTo>
                    <a:pt x="27601" y="51730"/>
                  </a:lnTo>
                  <a:lnTo>
                    <a:pt x="27797" y="52044"/>
                  </a:lnTo>
                  <a:lnTo>
                    <a:pt x="28190" y="52672"/>
                  </a:lnTo>
                  <a:lnTo>
                    <a:pt x="28425" y="53104"/>
                  </a:lnTo>
                  <a:lnTo>
                    <a:pt x="28700" y="53535"/>
                  </a:lnTo>
                  <a:lnTo>
                    <a:pt x="28837" y="53751"/>
                  </a:lnTo>
                  <a:lnTo>
                    <a:pt x="28994" y="53947"/>
                  </a:lnTo>
                  <a:lnTo>
                    <a:pt x="29171" y="54143"/>
                  </a:lnTo>
                  <a:lnTo>
                    <a:pt x="29347" y="54320"/>
                  </a:lnTo>
                  <a:lnTo>
                    <a:pt x="29543" y="54496"/>
                  </a:lnTo>
                  <a:lnTo>
                    <a:pt x="29740" y="54653"/>
                  </a:lnTo>
                  <a:lnTo>
                    <a:pt x="29975" y="54810"/>
                  </a:lnTo>
                  <a:lnTo>
                    <a:pt x="30230" y="54928"/>
                  </a:lnTo>
                  <a:lnTo>
                    <a:pt x="30505" y="55046"/>
                  </a:lnTo>
                  <a:lnTo>
                    <a:pt x="30799" y="55163"/>
                  </a:lnTo>
                  <a:lnTo>
                    <a:pt x="31113" y="55242"/>
                  </a:lnTo>
                  <a:lnTo>
                    <a:pt x="31466" y="55301"/>
                  </a:lnTo>
                  <a:lnTo>
                    <a:pt x="31701" y="55320"/>
                  </a:lnTo>
                  <a:lnTo>
                    <a:pt x="31937" y="55340"/>
                  </a:lnTo>
                  <a:lnTo>
                    <a:pt x="32211" y="55320"/>
                  </a:lnTo>
                  <a:lnTo>
                    <a:pt x="32466" y="55281"/>
                  </a:lnTo>
                  <a:lnTo>
                    <a:pt x="32702" y="55203"/>
                  </a:lnTo>
                  <a:lnTo>
                    <a:pt x="32918" y="55124"/>
                  </a:lnTo>
                  <a:lnTo>
                    <a:pt x="33114" y="55006"/>
                  </a:lnTo>
                  <a:lnTo>
                    <a:pt x="33271" y="54869"/>
                  </a:lnTo>
                  <a:lnTo>
                    <a:pt x="33428" y="54732"/>
                  </a:lnTo>
                  <a:lnTo>
                    <a:pt x="33565" y="54575"/>
                  </a:lnTo>
                  <a:lnTo>
                    <a:pt x="33702" y="54398"/>
                  </a:lnTo>
                  <a:lnTo>
                    <a:pt x="33820" y="54202"/>
                  </a:lnTo>
                  <a:lnTo>
                    <a:pt x="33918" y="54006"/>
                  </a:lnTo>
                  <a:lnTo>
                    <a:pt x="34016" y="53810"/>
                  </a:lnTo>
                  <a:lnTo>
                    <a:pt x="34173" y="53378"/>
                  </a:lnTo>
                  <a:lnTo>
                    <a:pt x="34330" y="52966"/>
                  </a:lnTo>
                  <a:lnTo>
                    <a:pt x="34448" y="52613"/>
                  </a:lnTo>
                  <a:lnTo>
                    <a:pt x="34585" y="52280"/>
                  </a:lnTo>
                  <a:lnTo>
                    <a:pt x="34722" y="51946"/>
                  </a:lnTo>
                  <a:lnTo>
                    <a:pt x="34879" y="51652"/>
                  </a:lnTo>
                  <a:lnTo>
                    <a:pt x="34977" y="51515"/>
                  </a:lnTo>
                  <a:lnTo>
                    <a:pt x="35075" y="51397"/>
                  </a:lnTo>
                  <a:lnTo>
                    <a:pt x="35193" y="51279"/>
                  </a:lnTo>
                  <a:lnTo>
                    <a:pt x="35311" y="51162"/>
                  </a:lnTo>
                  <a:lnTo>
                    <a:pt x="35429" y="51083"/>
                  </a:lnTo>
                  <a:lnTo>
                    <a:pt x="35566" y="50985"/>
                  </a:lnTo>
                  <a:lnTo>
                    <a:pt x="35723" y="50926"/>
                  </a:lnTo>
                  <a:lnTo>
                    <a:pt x="35899" y="50867"/>
                  </a:lnTo>
                  <a:lnTo>
                    <a:pt x="36076" y="50828"/>
                  </a:lnTo>
                  <a:lnTo>
                    <a:pt x="36252" y="50808"/>
                  </a:lnTo>
                  <a:lnTo>
                    <a:pt x="36449" y="50789"/>
                  </a:lnTo>
                  <a:lnTo>
                    <a:pt x="36625" y="50789"/>
                  </a:lnTo>
                  <a:lnTo>
                    <a:pt x="36998" y="50808"/>
                  </a:lnTo>
                  <a:lnTo>
                    <a:pt x="37390" y="50867"/>
                  </a:lnTo>
                  <a:lnTo>
                    <a:pt x="37783" y="50965"/>
                  </a:lnTo>
                  <a:lnTo>
                    <a:pt x="38175" y="51063"/>
                  </a:lnTo>
                  <a:lnTo>
                    <a:pt x="38979" y="51338"/>
                  </a:lnTo>
                  <a:lnTo>
                    <a:pt x="39509" y="51495"/>
                  </a:lnTo>
                  <a:lnTo>
                    <a:pt x="40058" y="51672"/>
                  </a:lnTo>
                  <a:lnTo>
                    <a:pt x="40607" y="51809"/>
                  </a:lnTo>
                  <a:lnTo>
                    <a:pt x="40902" y="51868"/>
                  </a:lnTo>
                  <a:lnTo>
                    <a:pt x="41196" y="51907"/>
                  </a:lnTo>
                  <a:lnTo>
                    <a:pt x="41490" y="51946"/>
                  </a:lnTo>
                  <a:lnTo>
                    <a:pt x="42079" y="51946"/>
                  </a:lnTo>
                  <a:lnTo>
                    <a:pt x="42373" y="51927"/>
                  </a:lnTo>
                  <a:lnTo>
                    <a:pt x="42687" y="51868"/>
                  </a:lnTo>
                  <a:lnTo>
                    <a:pt x="43001" y="51809"/>
                  </a:lnTo>
                  <a:lnTo>
                    <a:pt x="43295" y="51711"/>
                  </a:lnTo>
                  <a:lnTo>
                    <a:pt x="43609" y="51593"/>
                  </a:lnTo>
                  <a:lnTo>
                    <a:pt x="43903" y="51456"/>
                  </a:lnTo>
                  <a:lnTo>
                    <a:pt x="44139" y="51299"/>
                  </a:lnTo>
                  <a:lnTo>
                    <a:pt x="44354" y="51142"/>
                  </a:lnTo>
                  <a:lnTo>
                    <a:pt x="44511" y="50965"/>
                  </a:lnTo>
                  <a:lnTo>
                    <a:pt x="44649" y="50789"/>
                  </a:lnTo>
                  <a:lnTo>
                    <a:pt x="44766" y="50593"/>
                  </a:lnTo>
                  <a:lnTo>
                    <a:pt x="44845" y="50396"/>
                  </a:lnTo>
                  <a:lnTo>
                    <a:pt x="44884" y="50200"/>
                  </a:lnTo>
                  <a:lnTo>
                    <a:pt x="44923" y="49985"/>
                  </a:lnTo>
                  <a:lnTo>
                    <a:pt x="44943" y="49788"/>
                  </a:lnTo>
                  <a:lnTo>
                    <a:pt x="44923" y="49573"/>
                  </a:lnTo>
                  <a:lnTo>
                    <a:pt x="44904" y="49357"/>
                  </a:lnTo>
                  <a:lnTo>
                    <a:pt x="44845" y="48906"/>
                  </a:lnTo>
                  <a:lnTo>
                    <a:pt x="44766" y="48454"/>
                  </a:lnTo>
                  <a:lnTo>
                    <a:pt x="44668" y="48042"/>
                  </a:lnTo>
                  <a:lnTo>
                    <a:pt x="44609" y="47630"/>
                  </a:lnTo>
                  <a:lnTo>
                    <a:pt x="44570" y="47218"/>
                  </a:lnTo>
                  <a:lnTo>
                    <a:pt x="44570" y="47022"/>
                  </a:lnTo>
                  <a:lnTo>
                    <a:pt x="44590" y="46807"/>
                  </a:lnTo>
                  <a:lnTo>
                    <a:pt x="44609" y="46610"/>
                  </a:lnTo>
                  <a:lnTo>
                    <a:pt x="44649" y="46414"/>
                  </a:lnTo>
                  <a:lnTo>
                    <a:pt x="44707" y="46218"/>
                  </a:lnTo>
                  <a:lnTo>
                    <a:pt x="44805" y="46022"/>
                  </a:lnTo>
                  <a:lnTo>
                    <a:pt x="44904" y="45826"/>
                  </a:lnTo>
                  <a:lnTo>
                    <a:pt x="45041" y="45630"/>
                  </a:lnTo>
                  <a:lnTo>
                    <a:pt x="45198" y="45433"/>
                  </a:lnTo>
                  <a:lnTo>
                    <a:pt x="45374" y="45237"/>
                  </a:lnTo>
                  <a:lnTo>
                    <a:pt x="45590" y="45061"/>
                  </a:lnTo>
                  <a:lnTo>
                    <a:pt x="45806" y="44884"/>
                  </a:lnTo>
                  <a:lnTo>
                    <a:pt x="46022" y="44747"/>
                  </a:lnTo>
                  <a:lnTo>
                    <a:pt x="46238" y="44609"/>
                  </a:lnTo>
                  <a:lnTo>
                    <a:pt x="46453" y="44511"/>
                  </a:lnTo>
                  <a:lnTo>
                    <a:pt x="46689" y="44413"/>
                  </a:lnTo>
                  <a:lnTo>
                    <a:pt x="46924" y="44315"/>
                  </a:lnTo>
                  <a:lnTo>
                    <a:pt x="47160" y="44237"/>
                  </a:lnTo>
                  <a:lnTo>
                    <a:pt x="47630" y="44119"/>
                  </a:lnTo>
                  <a:lnTo>
                    <a:pt x="48101" y="44041"/>
                  </a:lnTo>
                  <a:lnTo>
                    <a:pt x="48572" y="43962"/>
                  </a:lnTo>
                  <a:lnTo>
                    <a:pt x="49062" y="43923"/>
                  </a:lnTo>
                  <a:lnTo>
                    <a:pt x="49572" y="43844"/>
                  </a:lnTo>
                  <a:lnTo>
                    <a:pt x="50082" y="43785"/>
                  </a:lnTo>
                  <a:lnTo>
                    <a:pt x="50593" y="43668"/>
                  </a:lnTo>
                  <a:lnTo>
                    <a:pt x="50848" y="43609"/>
                  </a:lnTo>
                  <a:lnTo>
                    <a:pt x="51103" y="43530"/>
                  </a:lnTo>
                  <a:lnTo>
                    <a:pt x="51338" y="43432"/>
                  </a:lnTo>
                  <a:lnTo>
                    <a:pt x="51593" y="43334"/>
                  </a:lnTo>
                  <a:lnTo>
                    <a:pt x="51828" y="43217"/>
                  </a:lnTo>
                  <a:lnTo>
                    <a:pt x="52044" y="43060"/>
                  </a:lnTo>
                  <a:lnTo>
                    <a:pt x="52280" y="42903"/>
                  </a:lnTo>
                  <a:lnTo>
                    <a:pt x="52495" y="42726"/>
                  </a:lnTo>
                  <a:lnTo>
                    <a:pt x="52692" y="42510"/>
                  </a:lnTo>
                  <a:lnTo>
                    <a:pt x="52888" y="42275"/>
                  </a:lnTo>
                  <a:lnTo>
                    <a:pt x="53064" y="42040"/>
                  </a:lnTo>
                  <a:lnTo>
                    <a:pt x="53221" y="41804"/>
                  </a:lnTo>
                  <a:lnTo>
                    <a:pt x="53339" y="41569"/>
                  </a:lnTo>
                  <a:lnTo>
                    <a:pt x="53417" y="41333"/>
                  </a:lnTo>
                  <a:lnTo>
                    <a:pt x="53476" y="41118"/>
                  </a:lnTo>
                  <a:lnTo>
                    <a:pt x="53535" y="40902"/>
                  </a:lnTo>
                  <a:lnTo>
                    <a:pt x="53555" y="40666"/>
                  </a:lnTo>
                  <a:lnTo>
                    <a:pt x="53555" y="40451"/>
                  </a:lnTo>
                  <a:lnTo>
                    <a:pt x="53535" y="40254"/>
                  </a:lnTo>
                  <a:lnTo>
                    <a:pt x="53515" y="40039"/>
                  </a:lnTo>
                  <a:lnTo>
                    <a:pt x="53417" y="39627"/>
                  </a:lnTo>
                  <a:lnTo>
                    <a:pt x="53300" y="39215"/>
                  </a:lnTo>
                  <a:lnTo>
                    <a:pt x="53162" y="38803"/>
                  </a:lnTo>
                  <a:lnTo>
                    <a:pt x="53025" y="38410"/>
                  </a:lnTo>
                  <a:lnTo>
                    <a:pt x="52907" y="37998"/>
                  </a:lnTo>
                  <a:lnTo>
                    <a:pt x="52829" y="37606"/>
                  </a:lnTo>
                  <a:lnTo>
                    <a:pt x="52790" y="37410"/>
                  </a:lnTo>
                  <a:lnTo>
                    <a:pt x="52790" y="37194"/>
                  </a:lnTo>
                  <a:lnTo>
                    <a:pt x="52790" y="36978"/>
                  </a:lnTo>
                  <a:lnTo>
                    <a:pt x="52809" y="36782"/>
                  </a:lnTo>
                  <a:lnTo>
                    <a:pt x="52848" y="36566"/>
                  </a:lnTo>
                  <a:lnTo>
                    <a:pt x="52907" y="36351"/>
                  </a:lnTo>
                  <a:lnTo>
                    <a:pt x="52986" y="36115"/>
                  </a:lnTo>
                  <a:lnTo>
                    <a:pt x="53084" y="35880"/>
                  </a:lnTo>
                  <a:lnTo>
                    <a:pt x="53221" y="35664"/>
                  </a:lnTo>
                  <a:lnTo>
                    <a:pt x="53378" y="35409"/>
                  </a:lnTo>
                  <a:lnTo>
                    <a:pt x="53653" y="35075"/>
                  </a:lnTo>
                  <a:lnTo>
                    <a:pt x="53927" y="34781"/>
                  </a:lnTo>
                  <a:lnTo>
                    <a:pt x="54222" y="34526"/>
                  </a:lnTo>
                  <a:lnTo>
                    <a:pt x="54516" y="34310"/>
                  </a:lnTo>
                  <a:lnTo>
                    <a:pt x="54810" y="34114"/>
                  </a:lnTo>
                  <a:lnTo>
                    <a:pt x="55104" y="33938"/>
                  </a:lnTo>
                  <a:lnTo>
                    <a:pt x="55713" y="33643"/>
                  </a:lnTo>
                  <a:lnTo>
                    <a:pt x="56183" y="33408"/>
                  </a:lnTo>
                  <a:lnTo>
                    <a:pt x="56635" y="33153"/>
                  </a:lnTo>
                  <a:lnTo>
                    <a:pt x="56850" y="33016"/>
                  </a:lnTo>
                  <a:lnTo>
                    <a:pt x="57066" y="32839"/>
                  </a:lnTo>
                  <a:lnTo>
                    <a:pt x="57282" y="32663"/>
                  </a:lnTo>
                  <a:lnTo>
                    <a:pt x="57478" y="32466"/>
                  </a:lnTo>
                  <a:close/>
                  <a:moveTo>
                    <a:pt x="29092" y="0"/>
                  </a:moveTo>
                  <a:lnTo>
                    <a:pt x="28425" y="20"/>
                  </a:lnTo>
                  <a:lnTo>
                    <a:pt x="27778" y="59"/>
                  </a:lnTo>
                  <a:lnTo>
                    <a:pt x="27150" y="98"/>
                  </a:lnTo>
                  <a:lnTo>
                    <a:pt x="26503" y="137"/>
                  </a:lnTo>
                  <a:lnTo>
                    <a:pt x="25895" y="216"/>
                  </a:lnTo>
                  <a:lnTo>
                    <a:pt x="25286" y="294"/>
                  </a:lnTo>
                  <a:lnTo>
                    <a:pt x="24678" y="373"/>
                  </a:lnTo>
                  <a:lnTo>
                    <a:pt x="24090" y="491"/>
                  </a:lnTo>
                  <a:lnTo>
                    <a:pt x="23521" y="589"/>
                  </a:lnTo>
                  <a:lnTo>
                    <a:pt x="22932" y="706"/>
                  </a:lnTo>
                  <a:lnTo>
                    <a:pt x="22383" y="844"/>
                  </a:lnTo>
                  <a:lnTo>
                    <a:pt x="21814" y="1001"/>
                  </a:lnTo>
                  <a:lnTo>
                    <a:pt x="21285" y="1138"/>
                  </a:lnTo>
                  <a:lnTo>
                    <a:pt x="20225" y="1471"/>
                  </a:lnTo>
                  <a:lnTo>
                    <a:pt x="19186" y="1844"/>
                  </a:lnTo>
                  <a:lnTo>
                    <a:pt x="18205" y="2256"/>
                  </a:lnTo>
                  <a:lnTo>
                    <a:pt x="17243" y="2688"/>
                  </a:lnTo>
                  <a:lnTo>
                    <a:pt x="16321" y="3158"/>
                  </a:lnTo>
                  <a:lnTo>
                    <a:pt x="15439" y="3649"/>
                  </a:lnTo>
                  <a:lnTo>
                    <a:pt x="14576" y="4179"/>
                  </a:lnTo>
                  <a:lnTo>
                    <a:pt x="13752" y="4708"/>
                  </a:lnTo>
                  <a:lnTo>
                    <a:pt x="12967" y="5277"/>
                  </a:lnTo>
                  <a:lnTo>
                    <a:pt x="12202" y="5846"/>
                  </a:lnTo>
                  <a:lnTo>
                    <a:pt x="11476" y="6454"/>
                  </a:lnTo>
                  <a:lnTo>
                    <a:pt x="10770" y="7062"/>
                  </a:lnTo>
                  <a:lnTo>
                    <a:pt x="10122" y="7690"/>
                  </a:lnTo>
                  <a:lnTo>
                    <a:pt x="9475" y="8318"/>
                  </a:lnTo>
                  <a:lnTo>
                    <a:pt x="8867" y="8945"/>
                  </a:lnTo>
                  <a:lnTo>
                    <a:pt x="8298" y="9593"/>
                  </a:lnTo>
                  <a:lnTo>
                    <a:pt x="7749" y="10240"/>
                  </a:lnTo>
                  <a:lnTo>
                    <a:pt x="7219" y="10888"/>
                  </a:lnTo>
                  <a:lnTo>
                    <a:pt x="6631" y="11653"/>
                  </a:lnTo>
                  <a:lnTo>
                    <a:pt x="6062" y="12437"/>
                  </a:lnTo>
                  <a:lnTo>
                    <a:pt x="5532" y="13242"/>
                  </a:lnTo>
                  <a:lnTo>
                    <a:pt x="5022" y="14046"/>
                  </a:lnTo>
                  <a:lnTo>
                    <a:pt x="4532" y="14870"/>
                  </a:lnTo>
                  <a:lnTo>
                    <a:pt x="4080" y="15694"/>
                  </a:lnTo>
                  <a:lnTo>
                    <a:pt x="3629" y="16518"/>
                  </a:lnTo>
                  <a:lnTo>
                    <a:pt x="3237" y="17342"/>
                  </a:lnTo>
                  <a:lnTo>
                    <a:pt x="2845" y="18166"/>
                  </a:lnTo>
                  <a:lnTo>
                    <a:pt x="2491" y="18989"/>
                  </a:lnTo>
                  <a:lnTo>
                    <a:pt x="2138" y="19813"/>
                  </a:lnTo>
                  <a:lnTo>
                    <a:pt x="1844" y="20637"/>
                  </a:lnTo>
                  <a:lnTo>
                    <a:pt x="1550" y="21461"/>
                  </a:lnTo>
                  <a:lnTo>
                    <a:pt x="1295" y="22266"/>
                  </a:lnTo>
                  <a:lnTo>
                    <a:pt x="1059" y="23050"/>
                  </a:lnTo>
                  <a:lnTo>
                    <a:pt x="844" y="23835"/>
                  </a:lnTo>
                  <a:lnTo>
                    <a:pt x="647" y="24600"/>
                  </a:lnTo>
                  <a:lnTo>
                    <a:pt x="490" y="25345"/>
                  </a:lnTo>
                  <a:lnTo>
                    <a:pt x="353" y="26091"/>
                  </a:lnTo>
                  <a:lnTo>
                    <a:pt x="235" y="26797"/>
                  </a:lnTo>
                  <a:lnTo>
                    <a:pt x="137" y="27484"/>
                  </a:lnTo>
                  <a:lnTo>
                    <a:pt x="59" y="28151"/>
                  </a:lnTo>
                  <a:lnTo>
                    <a:pt x="20" y="28798"/>
                  </a:lnTo>
                  <a:lnTo>
                    <a:pt x="0" y="29406"/>
                  </a:lnTo>
                  <a:lnTo>
                    <a:pt x="0" y="29995"/>
                  </a:lnTo>
                  <a:lnTo>
                    <a:pt x="20" y="30564"/>
                  </a:lnTo>
                  <a:lnTo>
                    <a:pt x="59" y="31074"/>
                  </a:lnTo>
                  <a:lnTo>
                    <a:pt x="137" y="31564"/>
                  </a:lnTo>
                  <a:lnTo>
                    <a:pt x="216" y="32015"/>
                  </a:lnTo>
                  <a:lnTo>
                    <a:pt x="334" y="32427"/>
                  </a:lnTo>
                  <a:lnTo>
                    <a:pt x="471" y="32800"/>
                  </a:lnTo>
                  <a:lnTo>
                    <a:pt x="628" y="33133"/>
                  </a:lnTo>
                  <a:lnTo>
                    <a:pt x="922" y="33643"/>
                  </a:lnTo>
                  <a:lnTo>
                    <a:pt x="1197" y="34114"/>
                  </a:lnTo>
                  <a:lnTo>
                    <a:pt x="1471" y="34546"/>
                  </a:lnTo>
                  <a:lnTo>
                    <a:pt x="1726" y="34919"/>
                  </a:lnTo>
                  <a:lnTo>
                    <a:pt x="1962" y="35272"/>
                  </a:lnTo>
                  <a:lnTo>
                    <a:pt x="2197" y="35586"/>
                  </a:lnTo>
                  <a:lnTo>
                    <a:pt x="2433" y="35860"/>
                  </a:lnTo>
                  <a:lnTo>
                    <a:pt x="2648" y="36115"/>
                  </a:lnTo>
                  <a:lnTo>
                    <a:pt x="2825" y="36920"/>
                  </a:lnTo>
                  <a:lnTo>
                    <a:pt x="3041" y="37763"/>
                  </a:lnTo>
                  <a:lnTo>
                    <a:pt x="3276" y="38626"/>
                  </a:lnTo>
                  <a:lnTo>
                    <a:pt x="3551" y="39529"/>
                  </a:lnTo>
                  <a:lnTo>
                    <a:pt x="3865" y="40470"/>
                  </a:lnTo>
                  <a:lnTo>
                    <a:pt x="4218" y="41431"/>
                  </a:lnTo>
                  <a:lnTo>
                    <a:pt x="4610" y="42393"/>
                  </a:lnTo>
                  <a:lnTo>
                    <a:pt x="5061" y="43374"/>
                  </a:lnTo>
                  <a:lnTo>
                    <a:pt x="5552" y="44354"/>
                  </a:lnTo>
                  <a:lnTo>
                    <a:pt x="6081" y="45335"/>
                  </a:lnTo>
                  <a:lnTo>
                    <a:pt x="6376" y="45826"/>
                  </a:lnTo>
                  <a:lnTo>
                    <a:pt x="6670" y="46316"/>
                  </a:lnTo>
                  <a:lnTo>
                    <a:pt x="6984" y="46787"/>
                  </a:lnTo>
                  <a:lnTo>
                    <a:pt x="7317" y="47277"/>
                  </a:lnTo>
                  <a:lnTo>
                    <a:pt x="7670" y="47748"/>
                  </a:lnTo>
                  <a:lnTo>
                    <a:pt x="8023" y="48219"/>
                  </a:lnTo>
                  <a:lnTo>
                    <a:pt x="8396" y="48690"/>
                  </a:lnTo>
                  <a:lnTo>
                    <a:pt x="8788" y="49161"/>
                  </a:lnTo>
                  <a:lnTo>
                    <a:pt x="9181" y="49612"/>
                  </a:lnTo>
                  <a:lnTo>
                    <a:pt x="9593" y="50063"/>
                  </a:lnTo>
                  <a:lnTo>
                    <a:pt x="10044" y="50495"/>
                  </a:lnTo>
                  <a:lnTo>
                    <a:pt x="10495" y="50946"/>
                  </a:lnTo>
                  <a:lnTo>
                    <a:pt x="10907" y="51318"/>
                  </a:lnTo>
                  <a:lnTo>
                    <a:pt x="11358" y="51711"/>
                  </a:lnTo>
                  <a:lnTo>
                    <a:pt x="11810" y="52064"/>
                  </a:lnTo>
                  <a:lnTo>
                    <a:pt x="12261" y="52417"/>
                  </a:lnTo>
                  <a:lnTo>
                    <a:pt x="12732" y="52770"/>
                  </a:lnTo>
                  <a:lnTo>
                    <a:pt x="13202" y="53084"/>
                  </a:lnTo>
                  <a:lnTo>
                    <a:pt x="13673" y="53417"/>
                  </a:lnTo>
                  <a:lnTo>
                    <a:pt x="14183" y="53712"/>
                  </a:lnTo>
                  <a:lnTo>
                    <a:pt x="14674" y="54006"/>
                  </a:lnTo>
                  <a:lnTo>
                    <a:pt x="15184" y="54281"/>
                  </a:lnTo>
                  <a:lnTo>
                    <a:pt x="15694" y="54555"/>
                  </a:lnTo>
                  <a:lnTo>
                    <a:pt x="16223" y="54810"/>
                  </a:lnTo>
                  <a:lnTo>
                    <a:pt x="16773" y="55046"/>
                  </a:lnTo>
                  <a:lnTo>
                    <a:pt x="17302" y="55281"/>
                  </a:lnTo>
                  <a:lnTo>
                    <a:pt x="17871" y="55497"/>
                  </a:lnTo>
                  <a:lnTo>
                    <a:pt x="18420" y="55713"/>
                  </a:lnTo>
                  <a:lnTo>
                    <a:pt x="18989" y="55889"/>
                  </a:lnTo>
                  <a:lnTo>
                    <a:pt x="19578" y="56085"/>
                  </a:lnTo>
                  <a:lnTo>
                    <a:pt x="20166" y="56242"/>
                  </a:lnTo>
                  <a:lnTo>
                    <a:pt x="20755" y="56399"/>
                  </a:lnTo>
                  <a:lnTo>
                    <a:pt x="21363" y="56537"/>
                  </a:lnTo>
                  <a:lnTo>
                    <a:pt x="21971" y="56674"/>
                  </a:lnTo>
                  <a:lnTo>
                    <a:pt x="22599" y="56792"/>
                  </a:lnTo>
                  <a:lnTo>
                    <a:pt x="23227" y="56909"/>
                  </a:lnTo>
                  <a:lnTo>
                    <a:pt x="23854" y="56988"/>
                  </a:lnTo>
                  <a:lnTo>
                    <a:pt x="24502" y="57066"/>
                  </a:lnTo>
                  <a:lnTo>
                    <a:pt x="25169" y="57145"/>
                  </a:lnTo>
                  <a:lnTo>
                    <a:pt x="25816" y="57204"/>
                  </a:lnTo>
                  <a:lnTo>
                    <a:pt x="26503" y="57243"/>
                  </a:lnTo>
                  <a:lnTo>
                    <a:pt x="27170" y="57282"/>
                  </a:lnTo>
                  <a:lnTo>
                    <a:pt x="27856" y="57302"/>
                  </a:lnTo>
                  <a:lnTo>
                    <a:pt x="28563" y="57302"/>
                  </a:lnTo>
                  <a:lnTo>
                    <a:pt x="29563" y="57282"/>
                  </a:lnTo>
                  <a:lnTo>
                    <a:pt x="30583" y="57243"/>
                  </a:lnTo>
                  <a:lnTo>
                    <a:pt x="32035" y="57164"/>
                  </a:lnTo>
                  <a:lnTo>
                    <a:pt x="33447" y="57027"/>
                  </a:lnTo>
                  <a:lnTo>
                    <a:pt x="34781" y="56850"/>
                  </a:lnTo>
                  <a:lnTo>
                    <a:pt x="36076" y="56635"/>
                  </a:lnTo>
                  <a:lnTo>
                    <a:pt x="37331" y="56399"/>
                  </a:lnTo>
                  <a:lnTo>
                    <a:pt x="38528" y="56105"/>
                  </a:lnTo>
                  <a:lnTo>
                    <a:pt x="39685" y="55811"/>
                  </a:lnTo>
                  <a:lnTo>
                    <a:pt x="40784" y="55458"/>
                  </a:lnTo>
                  <a:lnTo>
                    <a:pt x="41843" y="55105"/>
                  </a:lnTo>
                  <a:lnTo>
                    <a:pt x="42844" y="54712"/>
                  </a:lnTo>
                  <a:lnTo>
                    <a:pt x="43805" y="54300"/>
                  </a:lnTo>
                  <a:lnTo>
                    <a:pt x="44727" y="53849"/>
                  </a:lnTo>
                  <a:lnTo>
                    <a:pt x="45610" y="53398"/>
                  </a:lnTo>
                  <a:lnTo>
                    <a:pt x="46453" y="52927"/>
                  </a:lnTo>
                  <a:lnTo>
                    <a:pt x="47238" y="52437"/>
                  </a:lnTo>
                  <a:lnTo>
                    <a:pt x="48003" y="51946"/>
                  </a:lnTo>
                  <a:lnTo>
                    <a:pt x="48709" y="51417"/>
                  </a:lnTo>
                  <a:lnTo>
                    <a:pt x="49396" y="50907"/>
                  </a:lnTo>
                  <a:lnTo>
                    <a:pt x="50043" y="50377"/>
                  </a:lnTo>
                  <a:lnTo>
                    <a:pt x="50651" y="49828"/>
                  </a:lnTo>
                  <a:lnTo>
                    <a:pt x="51220" y="49298"/>
                  </a:lnTo>
                  <a:lnTo>
                    <a:pt x="51750" y="48749"/>
                  </a:lnTo>
                  <a:lnTo>
                    <a:pt x="52260" y="48219"/>
                  </a:lnTo>
                  <a:lnTo>
                    <a:pt x="52731" y="47670"/>
                  </a:lnTo>
                  <a:lnTo>
                    <a:pt x="53162" y="47140"/>
                  </a:lnTo>
                  <a:lnTo>
                    <a:pt x="53574" y="46610"/>
                  </a:lnTo>
                  <a:lnTo>
                    <a:pt x="53947" y="46081"/>
                  </a:lnTo>
                  <a:lnTo>
                    <a:pt x="54300" y="45571"/>
                  </a:lnTo>
                  <a:lnTo>
                    <a:pt x="54634" y="45080"/>
                  </a:lnTo>
                  <a:lnTo>
                    <a:pt x="54928" y="44590"/>
                  </a:lnTo>
                  <a:lnTo>
                    <a:pt x="55203" y="44119"/>
                  </a:lnTo>
                  <a:lnTo>
                    <a:pt x="55438" y="43668"/>
                  </a:lnTo>
                  <a:lnTo>
                    <a:pt x="55830" y="42863"/>
                  </a:lnTo>
                  <a:lnTo>
                    <a:pt x="56203" y="42079"/>
                  </a:lnTo>
                  <a:lnTo>
                    <a:pt x="56517" y="41294"/>
                  </a:lnTo>
                  <a:lnTo>
                    <a:pt x="56811" y="40509"/>
                  </a:lnTo>
                  <a:lnTo>
                    <a:pt x="57066" y="39725"/>
                  </a:lnTo>
                  <a:lnTo>
                    <a:pt x="57302" y="38960"/>
                  </a:lnTo>
                  <a:lnTo>
                    <a:pt x="57478" y="38195"/>
                  </a:lnTo>
                  <a:lnTo>
                    <a:pt x="57635" y="37430"/>
                  </a:lnTo>
                  <a:lnTo>
                    <a:pt x="57772" y="36684"/>
                  </a:lnTo>
                  <a:lnTo>
                    <a:pt x="57870" y="35939"/>
                  </a:lnTo>
                  <a:lnTo>
                    <a:pt x="57949" y="35213"/>
                  </a:lnTo>
                  <a:lnTo>
                    <a:pt x="57988" y="34507"/>
                  </a:lnTo>
                  <a:lnTo>
                    <a:pt x="58008" y="33820"/>
                  </a:lnTo>
                  <a:lnTo>
                    <a:pt x="57988" y="33153"/>
                  </a:lnTo>
                  <a:lnTo>
                    <a:pt x="57949" y="32506"/>
                  </a:lnTo>
                  <a:lnTo>
                    <a:pt x="57890" y="31878"/>
                  </a:lnTo>
                  <a:lnTo>
                    <a:pt x="58027" y="31623"/>
                  </a:lnTo>
                  <a:lnTo>
                    <a:pt x="58165" y="31348"/>
                  </a:lnTo>
                  <a:lnTo>
                    <a:pt x="58282" y="31015"/>
                  </a:lnTo>
                  <a:lnTo>
                    <a:pt x="58400" y="30681"/>
                  </a:lnTo>
                  <a:lnTo>
                    <a:pt x="58479" y="30289"/>
                  </a:lnTo>
                  <a:lnTo>
                    <a:pt x="58557" y="29877"/>
                  </a:lnTo>
                  <a:lnTo>
                    <a:pt x="58636" y="29426"/>
                  </a:lnTo>
                  <a:lnTo>
                    <a:pt x="58675" y="28916"/>
                  </a:lnTo>
                  <a:lnTo>
                    <a:pt x="58714" y="28484"/>
                  </a:lnTo>
                  <a:lnTo>
                    <a:pt x="58714" y="27954"/>
                  </a:lnTo>
                  <a:lnTo>
                    <a:pt x="58714" y="27346"/>
                  </a:lnTo>
                  <a:lnTo>
                    <a:pt x="58675" y="26679"/>
                  </a:lnTo>
                  <a:lnTo>
                    <a:pt x="58616" y="25954"/>
                  </a:lnTo>
                  <a:lnTo>
                    <a:pt x="58537" y="25169"/>
                  </a:lnTo>
                  <a:lnTo>
                    <a:pt x="58420" y="24325"/>
                  </a:lnTo>
                  <a:lnTo>
                    <a:pt x="58282" y="23443"/>
                  </a:lnTo>
                  <a:lnTo>
                    <a:pt x="58125" y="22521"/>
                  </a:lnTo>
                  <a:lnTo>
                    <a:pt x="57910" y="21559"/>
                  </a:lnTo>
                  <a:lnTo>
                    <a:pt x="57674" y="20559"/>
                  </a:lnTo>
                  <a:lnTo>
                    <a:pt x="57380" y="19539"/>
                  </a:lnTo>
                  <a:lnTo>
                    <a:pt x="57066" y="18499"/>
                  </a:lnTo>
                  <a:lnTo>
                    <a:pt x="56693" y="17440"/>
                  </a:lnTo>
                  <a:lnTo>
                    <a:pt x="56281" y="16361"/>
                  </a:lnTo>
                  <a:lnTo>
                    <a:pt x="55830" y="15282"/>
                  </a:lnTo>
                  <a:lnTo>
                    <a:pt x="55575" y="14752"/>
                  </a:lnTo>
                  <a:lnTo>
                    <a:pt x="55320" y="14223"/>
                  </a:lnTo>
                  <a:lnTo>
                    <a:pt x="55046" y="13673"/>
                  </a:lnTo>
                  <a:lnTo>
                    <a:pt x="54751" y="13144"/>
                  </a:lnTo>
                  <a:lnTo>
                    <a:pt x="54457" y="12614"/>
                  </a:lnTo>
                  <a:lnTo>
                    <a:pt x="54143" y="12084"/>
                  </a:lnTo>
                  <a:lnTo>
                    <a:pt x="53810" y="11555"/>
                  </a:lnTo>
                  <a:lnTo>
                    <a:pt x="53457" y="11025"/>
                  </a:lnTo>
                  <a:lnTo>
                    <a:pt x="53104" y="10515"/>
                  </a:lnTo>
                  <a:lnTo>
                    <a:pt x="52731" y="10005"/>
                  </a:lnTo>
                  <a:lnTo>
                    <a:pt x="52338" y="9495"/>
                  </a:lnTo>
                  <a:lnTo>
                    <a:pt x="51926" y="9004"/>
                  </a:lnTo>
                  <a:lnTo>
                    <a:pt x="51515" y="8514"/>
                  </a:lnTo>
                  <a:lnTo>
                    <a:pt x="51083" y="8043"/>
                  </a:lnTo>
                  <a:lnTo>
                    <a:pt x="50632" y="7553"/>
                  </a:lnTo>
                  <a:lnTo>
                    <a:pt x="50161" y="7101"/>
                  </a:lnTo>
                  <a:lnTo>
                    <a:pt x="49671" y="6650"/>
                  </a:lnTo>
                  <a:lnTo>
                    <a:pt x="49160" y="6199"/>
                  </a:lnTo>
                  <a:lnTo>
                    <a:pt x="48650" y="5768"/>
                  </a:lnTo>
                  <a:lnTo>
                    <a:pt x="48101" y="5356"/>
                  </a:lnTo>
                  <a:lnTo>
                    <a:pt x="47552" y="4944"/>
                  </a:lnTo>
                  <a:lnTo>
                    <a:pt x="46983" y="4551"/>
                  </a:lnTo>
                  <a:lnTo>
                    <a:pt x="46375" y="4179"/>
                  </a:lnTo>
                  <a:lnTo>
                    <a:pt x="45767" y="3825"/>
                  </a:lnTo>
                  <a:lnTo>
                    <a:pt x="45139" y="3472"/>
                  </a:lnTo>
                  <a:lnTo>
                    <a:pt x="44492" y="3139"/>
                  </a:lnTo>
                  <a:lnTo>
                    <a:pt x="43825" y="2825"/>
                  </a:lnTo>
                  <a:lnTo>
                    <a:pt x="43118" y="2531"/>
                  </a:lnTo>
                  <a:lnTo>
                    <a:pt x="42412" y="2236"/>
                  </a:lnTo>
                  <a:lnTo>
                    <a:pt x="41686" y="1981"/>
                  </a:lnTo>
                  <a:lnTo>
                    <a:pt x="40941" y="1746"/>
                  </a:lnTo>
                  <a:lnTo>
                    <a:pt x="40156" y="1511"/>
                  </a:lnTo>
                  <a:lnTo>
                    <a:pt x="39352" y="1314"/>
                  </a:lnTo>
                  <a:lnTo>
                    <a:pt x="38548" y="1118"/>
                  </a:lnTo>
                  <a:lnTo>
                    <a:pt x="37763" y="922"/>
                  </a:lnTo>
                  <a:lnTo>
                    <a:pt x="36978" y="765"/>
                  </a:lnTo>
                  <a:lnTo>
                    <a:pt x="36213" y="628"/>
                  </a:lnTo>
                  <a:lnTo>
                    <a:pt x="35448" y="491"/>
                  </a:lnTo>
                  <a:lnTo>
                    <a:pt x="34703" y="373"/>
                  </a:lnTo>
                  <a:lnTo>
                    <a:pt x="33957" y="275"/>
                  </a:lnTo>
                  <a:lnTo>
                    <a:pt x="33231" y="196"/>
                  </a:lnTo>
                  <a:lnTo>
                    <a:pt x="32525" y="137"/>
                  </a:lnTo>
                  <a:lnTo>
                    <a:pt x="31819" y="79"/>
                  </a:lnTo>
                  <a:lnTo>
                    <a:pt x="31113" y="39"/>
                  </a:lnTo>
                  <a:lnTo>
                    <a:pt x="30426" y="20"/>
                  </a:lnTo>
                  <a:lnTo>
                    <a:pt x="29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2078701" y="2464755"/>
              <a:ext cx="562607" cy="563355"/>
            </a:xfrm>
            <a:custGeom>
              <a:avLst/>
              <a:gdLst/>
              <a:ahLst/>
              <a:cxnLst/>
              <a:rect l="l" t="t" r="r" b="b"/>
              <a:pathLst>
                <a:path w="15047" h="15067" extrusionOk="0">
                  <a:moveTo>
                    <a:pt x="7514" y="491"/>
                  </a:moveTo>
                  <a:lnTo>
                    <a:pt x="7887" y="511"/>
                  </a:lnTo>
                  <a:lnTo>
                    <a:pt x="8240" y="530"/>
                  </a:lnTo>
                  <a:lnTo>
                    <a:pt x="8593" y="569"/>
                  </a:lnTo>
                  <a:lnTo>
                    <a:pt x="8946" y="628"/>
                  </a:lnTo>
                  <a:lnTo>
                    <a:pt x="9279" y="726"/>
                  </a:lnTo>
                  <a:lnTo>
                    <a:pt x="9613" y="805"/>
                  </a:lnTo>
                  <a:lnTo>
                    <a:pt x="9946" y="923"/>
                  </a:lnTo>
                  <a:lnTo>
                    <a:pt x="10260" y="1040"/>
                  </a:lnTo>
                  <a:lnTo>
                    <a:pt x="10574" y="1197"/>
                  </a:lnTo>
                  <a:lnTo>
                    <a:pt x="10868" y="1354"/>
                  </a:lnTo>
                  <a:lnTo>
                    <a:pt x="11163" y="1511"/>
                  </a:lnTo>
                  <a:lnTo>
                    <a:pt x="11457" y="1707"/>
                  </a:lnTo>
                  <a:lnTo>
                    <a:pt x="11732" y="1903"/>
                  </a:lnTo>
                  <a:lnTo>
                    <a:pt x="12006" y="2100"/>
                  </a:lnTo>
                  <a:lnTo>
                    <a:pt x="12261" y="2335"/>
                  </a:lnTo>
                  <a:lnTo>
                    <a:pt x="12497" y="2551"/>
                  </a:lnTo>
                  <a:lnTo>
                    <a:pt x="12732" y="2806"/>
                  </a:lnTo>
                  <a:lnTo>
                    <a:pt x="12948" y="3061"/>
                  </a:lnTo>
                  <a:lnTo>
                    <a:pt x="13164" y="3316"/>
                  </a:lnTo>
                  <a:lnTo>
                    <a:pt x="13360" y="3610"/>
                  </a:lnTo>
                  <a:lnTo>
                    <a:pt x="13536" y="3885"/>
                  </a:lnTo>
                  <a:lnTo>
                    <a:pt x="13713" y="4179"/>
                  </a:lnTo>
                  <a:lnTo>
                    <a:pt x="13870" y="4493"/>
                  </a:lnTo>
                  <a:lnTo>
                    <a:pt x="14007" y="4807"/>
                  </a:lnTo>
                  <a:lnTo>
                    <a:pt x="14125" y="5121"/>
                  </a:lnTo>
                  <a:lnTo>
                    <a:pt x="14243" y="5434"/>
                  </a:lnTo>
                  <a:lnTo>
                    <a:pt x="14341" y="5768"/>
                  </a:lnTo>
                  <a:lnTo>
                    <a:pt x="14419" y="6121"/>
                  </a:lnTo>
                  <a:lnTo>
                    <a:pt x="14478" y="6455"/>
                  </a:lnTo>
                  <a:lnTo>
                    <a:pt x="14517" y="6808"/>
                  </a:lnTo>
                  <a:lnTo>
                    <a:pt x="14556" y="7180"/>
                  </a:lnTo>
                  <a:lnTo>
                    <a:pt x="14556" y="7534"/>
                  </a:lnTo>
                  <a:lnTo>
                    <a:pt x="14556" y="7906"/>
                  </a:lnTo>
                  <a:lnTo>
                    <a:pt x="14517" y="8259"/>
                  </a:lnTo>
                  <a:lnTo>
                    <a:pt x="14478" y="8612"/>
                  </a:lnTo>
                  <a:lnTo>
                    <a:pt x="14419" y="8946"/>
                  </a:lnTo>
                  <a:lnTo>
                    <a:pt x="14341" y="9299"/>
                  </a:lnTo>
                  <a:lnTo>
                    <a:pt x="14243" y="9633"/>
                  </a:lnTo>
                  <a:lnTo>
                    <a:pt x="14125" y="9946"/>
                  </a:lnTo>
                  <a:lnTo>
                    <a:pt x="14007" y="10280"/>
                  </a:lnTo>
                  <a:lnTo>
                    <a:pt x="13870" y="10594"/>
                  </a:lnTo>
                  <a:lnTo>
                    <a:pt x="13713" y="10888"/>
                  </a:lnTo>
                  <a:lnTo>
                    <a:pt x="13536" y="11182"/>
                  </a:lnTo>
                  <a:lnTo>
                    <a:pt x="13360" y="11477"/>
                  </a:lnTo>
                  <a:lnTo>
                    <a:pt x="13164" y="11751"/>
                  </a:lnTo>
                  <a:lnTo>
                    <a:pt x="12948" y="12006"/>
                  </a:lnTo>
                  <a:lnTo>
                    <a:pt x="12732" y="12261"/>
                  </a:lnTo>
                  <a:lnTo>
                    <a:pt x="12497" y="12516"/>
                  </a:lnTo>
                  <a:lnTo>
                    <a:pt x="12261" y="12752"/>
                  </a:lnTo>
                  <a:lnTo>
                    <a:pt x="12006" y="12967"/>
                  </a:lnTo>
                  <a:lnTo>
                    <a:pt x="11732" y="13183"/>
                  </a:lnTo>
                  <a:lnTo>
                    <a:pt x="11457" y="13379"/>
                  </a:lnTo>
                  <a:lnTo>
                    <a:pt x="11163" y="13556"/>
                  </a:lnTo>
                  <a:lnTo>
                    <a:pt x="10868" y="13733"/>
                  </a:lnTo>
                  <a:lnTo>
                    <a:pt x="10574" y="13889"/>
                  </a:lnTo>
                  <a:lnTo>
                    <a:pt x="10260" y="14027"/>
                  </a:lnTo>
                  <a:lnTo>
                    <a:pt x="9946" y="14144"/>
                  </a:lnTo>
                  <a:lnTo>
                    <a:pt x="9613" y="14262"/>
                  </a:lnTo>
                  <a:lnTo>
                    <a:pt x="9279" y="14360"/>
                  </a:lnTo>
                  <a:lnTo>
                    <a:pt x="8946" y="14439"/>
                  </a:lnTo>
                  <a:lnTo>
                    <a:pt x="8593" y="14498"/>
                  </a:lnTo>
                  <a:lnTo>
                    <a:pt x="8240" y="14537"/>
                  </a:lnTo>
                  <a:lnTo>
                    <a:pt x="7887" y="14556"/>
                  </a:lnTo>
                  <a:lnTo>
                    <a:pt x="7514" y="14576"/>
                  </a:lnTo>
                  <a:lnTo>
                    <a:pt x="7161" y="14556"/>
                  </a:lnTo>
                  <a:lnTo>
                    <a:pt x="6808" y="14537"/>
                  </a:lnTo>
                  <a:lnTo>
                    <a:pt x="6455" y="14498"/>
                  </a:lnTo>
                  <a:lnTo>
                    <a:pt x="6102" y="14439"/>
                  </a:lnTo>
                  <a:lnTo>
                    <a:pt x="5768" y="14360"/>
                  </a:lnTo>
                  <a:lnTo>
                    <a:pt x="5435" y="14262"/>
                  </a:lnTo>
                  <a:lnTo>
                    <a:pt x="5101" y="14144"/>
                  </a:lnTo>
                  <a:lnTo>
                    <a:pt x="4787" y="14027"/>
                  </a:lnTo>
                  <a:lnTo>
                    <a:pt x="4473" y="13889"/>
                  </a:lnTo>
                  <a:lnTo>
                    <a:pt x="4159" y="13733"/>
                  </a:lnTo>
                  <a:lnTo>
                    <a:pt x="3865" y="13556"/>
                  </a:lnTo>
                  <a:lnTo>
                    <a:pt x="3591" y="13379"/>
                  </a:lnTo>
                  <a:lnTo>
                    <a:pt x="3316" y="13183"/>
                  </a:lnTo>
                  <a:lnTo>
                    <a:pt x="3041" y="12967"/>
                  </a:lnTo>
                  <a:lnTo>
                    <a:pt x="2786" y="12752"/>
                  </a:lnTo>
                  <a:lnTo>
                    <a:pt x="2551" y="12516"/>
                  </a:lnTo>
                  <a:lnTo>
                    <a:pt x="2315" y="12261"/>
                  </a:lnTo>
                  <a:lnTo>
                    <a:pt x="2100" y="12006"/>
                  </a:lnTo>
                  <a:lnTo>
                    <a:pt x="1884" y="11751"/>
                  </a:lnTo>
                  <a:lnTo>
                    <a:pt x="1688" y="11477"/>
                  </a:lnTo>
                  <a:lnTo>
                    <a:pt x="1511" y="11182"/>
                  </a:lnTo>
                  <a:lnTo>
                    <a:pt x="1335" y="10888"/>
                  </a:lnTo>
                  <a:lnTo>
                    <a:pt x="1178" y="10594"/>
                  </a:lnTo>
                  <a:lnTo>
                    <a:pt x="1040" y="10280"/>
                  </a:lnTo>
                  <a:lnTo>
                    <a:pt x="903" y="9946"/>
                  </a:lnTo>
                  <a:lnTo>
                    <a:pt x="805" y="9633"/>
                  </a:lnTo>
                  <a:lnTo>
                    <a:pt x="707" y="9299"/>
                  </a:lnTo>
                  <a:lnTo>
                    <a:pt x="628" y="8946"/>
                  </a:lnTo>
                  <a:lnTo>
                    <a:pt x="569" y="8612"/>
                  </a:lnTo>
                  <a:lnTo>
                    <a:pt x="511" y="8259"/>
                  </a:lnTo>
                  <a:lnTo>
                    <a:pt x="491" y="7906"/>
                  </a:lnTo>
                  <a:lnTo>
                    <a:pt x="471" y="7534"/>
                  </a:lnTo>
                  <a:lnTo>
                    <a:pt x="491" y="7180"/>
                  </a:lnTo>
                  <a:lnTo>
                    <a:pt x="511" y="6808"/>
                  </a:lnTo>
                  <a:lnTo>
                    <a:pt x="569" y="6455"/>
                  </a:lnTo>
                  <a:lnTo>
                    <a:pt x="628" y="6121"/>
                  </a:lnTo>
                  <a:lnTo>
                    <a:pt x="707" y="5768"/>
                  </a:lnTo>
                  <a:lnTo>
                    <a:pt x="805" y="5434"/>
                  </a:lnTo>
                  <a:lnTo>
                    <a:pt x="903" y="5121"/>
                  </a:lnTo>
                  <a:lnTo>
                    <a:pt x="1040" y="4807"/>
                  </a:lnTo>
                  <a:lnTo>
                    <a:pt x="1178" y="4493"/>
                  </a:lnTo>
                  <a:lnTo>
                    <a:pt x="1335" y="4179"/>
                  </a:lnTo>
                  <a:lnTo>
                    <a:pt x="1511" y="3885"/>
                  </a:lnTo>
                  <a:lnTo>
                    <a:pt x="1688" y="3610"/>
                  </a:lnTo>
                  <a:lnTo>
                    <a:pt x="1884" y="3316"/>
                  </a:lnTo>
                  <a:lnTo>
                    <a:pt x="2100" y="3061"/>
                  </a:lnTo>
                  <a:lnTo>
                    <a:pt x="2315" y="2806"/>
                  </a:lnTo>
                  <a:lnTo>
                    <a:pt x="2551" y="2551"/>
                  </a:lnTo>
                  <a:lnTo>
                    <a:pt x="2786" y="2335"/>
                  </a:lnTo>
                  <a:lnTo>
                    <a:pt x="3041" y="2100"/>
                  </a:lnTo>
                  <a:lnTo>
                    <a:pt x="3316" y="1903"/>
                  </a:lnTo>
                  <a:lnTo>
                    <a:pt x="3591" y="1707"/>
                  </a:lnTo>
                  <a:lnTo>
                    <a:pt x="3865" y="1511"/>
                  </a:lnTo>
                  <a:lnTo>
                    <a:pt x="4159" y="1354"/>
                  </a:lnTo>
                  <a:lnTo>
                    <a:pt x="4473" y="1197"/>
                  </a:lnTo>
                  <a:lnTo>
                    <a:pt x="4787" y="1040"/>
                  </a:lnTo>
                  <a:lnTo>
                    <a:pt x="5101" y="923"/>
                  </a:lnTo>
                  <a:lnTo>
                    <a:pt x="5435" y="805"/>
                  </a:lnTo>
                  <a:lnTo>
                    <a:pt x="5768" y="726"/>
                  </a:lnTo>
                  <a:lnTo>
                    <a:pt x="6102" y="628"/>
                  </a:lnTo>
                  <a:lnTo>
                    <a:pt x="6455" y="569"/>
                  </a:lnTo>
                  <a:lnTo>
                    <a:pt x="6808" y="530"/>
                  </a:lnTo>
                  <a:lnTo>
                    <a:pt x="7161" y="511"/>
                  </a:lnTo>
                  <a:lnTo>
                    <a:pt x="7514" y="491"/>
                  </a:lnTo>
                  <a:close/>
                  <a:moveTo>
                    <a:pt x="7514" y="1"/>
                  </a:moveTo>
                  <a:lnTo>
                    <a:pt x="7141" y="20"/>
                  </a:lnTo>
                  <a:lnTo>
                    <a:pt x="6749" y="40"/>
                  </a:lnTo>
                  <a:lnTo>
                    <a:pt x="6376" y="99"/>
                  </a:lnTo>
                  <a:lnTo>
                    <a:pt x="6003" y="157"/>
                  </a:lnTo>
                  <a:lnTo>
                    <a:pt x="5650" y="236"/>
                  </a:lnTo>
                  <a:lnTo>
                    <a:pt x="5278" y="354"/>
                  </a:lnTo>
                  <a:lnTo>
                    <a:pt x="4944" y="471"/>
                  </a:lnTo>
                  <a:lnTo>
                    <a:pt x="4591" y="609"/>
                  </a:lnTo>
                  <a:lnTo>
                    <a:pt x="4257" y="746"/>
                  </a:lnTo>
                  <a:lnTo>
                    <a:pt x="3944" y="923"/>
                  </a:lnTo>
                  <a:lnTo>
                    <a:pt x="3630" y="1099"/>
                  </a:lnTo>
                  <a:lnTo>
                    <a:pt x="3316" y="1295"/>
                  </a:lnTo>
                  <a:lnTo>
                    <a:pt x="3022" y="1511"/>
                  </a:lnTo>
                  <a:lnTo>
                    <a:pt x="2727" y="1727"/>
                  </a:lnTo>
                  <a:lnTo>
                    <a:pt x="2453" y="1962"/>
                  </a:lnTo>
                  <a:lnTo>
                    <a:pt x="2198" y="2217"/>
                  </a:lnTo>
                  <a:lnTo>
                    <a:pt x="1943" y="2472"/>
                  </a:lnTo>
                  <a:lnTo>
                    <a:pt x="1707" y="2747"/>
                  </a:lnTo>
                  <a:lnTo>
                    <a:pt x="1491" y="3041"/>
                  </a:lnTo>
                  <a:lnTo>
                    <a:pt x="1276" y="3335"/>
                  </a:lnTo>
                  <a:lnTo>
                    <a:pt x="1080" y="3630"/>
                  </a:lnTo>
                  <a:lnTo>
                    <a:pt x="903" y="3944"/>
                  </a:lnTo>
                  <a:lnTo>
                    <a:pt x="746" y="4277"/>
                  </a:lnTo>
                  <a:lnTo>
                    <a:pt x="589" y="4611"/>
                  </a:lnTo>
                  <a:lnTo>
                    <a:pt x="452" y="4944"/>
                  </a:lnTo>
                  <a:lnTo>
                    <a:pt x="334" y="5297"/>
                  </a:lnTo>
                  <a:lnTo>
                    <a:pt x="236" y="5650"/>
                  </a:lnTo>
                  <a:lnTo>
                    <a:pt x="138" y="6023"/>
                  </a:lnTo>
                  <a:lnTo>
                    <a:pt x="79" y="6396"/>
                  </a:lnTo>
                  <a:lnTo>
                    <a:pt x="40" y="6768"/>
                  </a:lnTo>
                  <a:lnTo>
                    <a:pt x="1" y="7141"/>
                  </a:lnTo>
                  <a:lnTo>
                    <a:pt x="1" y="7534"/>
                  </a:lnTo>
                  <a:lnTo>
                    <a:pt x="1" y="7926"/>
                  </a:lnTo>
                  <a:lnTo>
                    <a:pt x="40" y="8299"/>
                  </a:lnTo>
                  <a:lnTo>
                    <a:pt x="79" y="8671"/>
                  </a:lnTo>
                  <a:lnTo>
                    <a:pt x="138" y="9044"/>
                  </a:lnTo>
                  <a:lnTo>
                    <a:pt x="236" y="9417"/>
                  </a:lnTo>
                  <a:lnTo>
                    <a:pt x="334" y="9770"/>
                  </a:lnTo>
                  <a:lnTo>
                    <a:pt x="452" y="10123"/>
                  </a:lnTo>
                  <a:lnTo>
                    <a:pt x="589" y="10456"/>
                  </a:lnTo>
                  <a:lnTo>
                    <a:pt x="746" y="10790"/>
                  </a:lnTo>
                  <a:lnTo>
                    <a:pt x="903" y="11123"/>
                  </a:lnTo>
                  <a:lnTo>
                    <a:pt x="1080" y="11437"/>
                  </a:lnTo>
                  <a:lnTo>
                    <a:pt x="1276" y="11732"/>
                  </a:lnTo>
                  <a:lnTo>
                    <a:pt x="1491" y="12045"/>
                  </a:lnTo>
                  <a:lnTo>
                    <a:pt x="1707" y="12320"/>
                  </a:lnTo>
                  <a:lnTo>
                    <a:pt x="1943" y="12595"/>
                  </a:lnTo>
                  <a:lnTo>
                    <a:pt x="2198" y="12850"/>
                  </a:lnTo>
                  <a:lnTo>
                    <a:pt x="2453" y="13105"/>
                  </a:lnTo>
                  <a:lnTo>
                    <a:pt x="2727" y="13340"/>
                  </a:lnTo>
                  <a:lnTo>
                    <a:pt x="3022" y="13556"/>
                  </a:lnTo>
                  <a:lnTo>
                    <a:pt x="3316" y="13772"/>
                  </a:lnTo>
                  <a:lnTo>
                    <a:pt x="3630" y="13968"/>
                  </a:lnTo>
                  <a:lnTo>
                    <a:pt x="3944" y="14144"/>
                  </a:lnTo>
                  <a:lnTo>
                    <a:pt x="4257" y="14321"/>
                  </a:lnTo>
                  <a:lnTo>
                    <a:pt x="4591" y="14478"/>
                  </a:lnTo>
                  <a:lnTo>
                    <a:pt x="4944" y="14615"/>
                  </a:lnTo>
                  <a:lnTo>
                    <a:pt x="5278" y="14733"/>
                  </a:lnTo>
                  <a:lnTo>
                    <a:pt x="5650" y="14831"/>
                  </a:lnTo>
                  <a:lnTo>
                    <a:pt x="6003" y="14910"/>
                  </a:lnTo>
                  <a:lnTo>
                    <a:pt x="6376" y="14968"/>
                  </a:lnTo>
                  <a:lnTo>
                    <a:pt x="6749" y="15027"/>
                  </a:lnTo>
                  <a:lnTo>
                    <a:pt x="7141" y="15047"/>
                  </a:lnTo>
                  <a:lnTo>
                    <a:pt x="7514" y="15066"/>
                  </a:lnTo>
                  <a:lnTo>
                    <a:pt x="7906" y="15047"/>
                  </a:lnTo>
                  <a:lnTo>
                    <a:pt x="8299" y="15027"/>
                  </a:lnTo>
                  <a:lnTo>
                    <a:pt x="8671" y="14968"/>
                  </a:lnTo>
                  <a:lnTo>
                    <a:pt x="9044" y="14910"/>
                  </a:lnTo>
                  <a:lnTo>
                    <a:pt x="9397" y="14831"/>
                  </a:lnTo>
                  <a:lnTo>
                    <a:pt x="9750" y="14733"/>
                  </a:lnTo>
                  <a:lnTo>
                    <a:pt x="10103" y="14615"/>
                  </a:lnTo>
                  <a:lnTo>
                    <a:pt x="10457" y="14478"/>
                  </a:lnTo>
                  <a:lnTo>
                    <a:pt x="10790" y="14321"/>
                  </a:lnTo>
                  <a:lnTo>
                    <a:pt x="11104" y="14144"/>
                  </a:lnTo>
                  <a:lnTo>
                    <a:pt x="11418" y="13968"/>
                  </a:lnTo>
                  <a:lnTo>
                    <a:pt x="11732" y="13772"/>
                  </a:lnTo>
                  <a:lnTo>
                    <a:pt x="12026" y="13556"/>
                  </a:lnTo>
                  <a:lnTo>
                    <a:pt x="12301" y="13340"/>
                  </a:lnTo>
                  <a:lnTo>
                    <a:pt x="12575" y="13105"/>
                  </a:lnTo>
                  <a:lnTo>
                    <a:pt x="12850" y="12850"/>
                  </a:lnTo>
                  <a:lnTo>
                    <a:pt x="13085" y="12595"/>
                  </a:lnTo>
                  <a:lnTo>
                    <a:pt x="13321" y="12320"/>
                  </a:lnTo>
                  <a:lnTo>
                    <a:pt x="13556" y="12045"/>
                  </a:lnTo>
                  <a:lnTo>
                    <a:pt x="13772" y="11732"/>
                  </a:lnTo>
                  <a:lnTo>
                    <a:pt x="13968" y="11437"/>
                  </a:lnTo>
                  <a:lnTo>
                    <a:pt x="14145" y="11123"/>
                  </a:lnTo>
                  <a:lnTo>
                    <a:pt x="14301" y="10790"/>
                  </a:lnTo>
                  <a:lnTo>
                    <a:pt x="14458" y="10456"/>
                  </a:lnTo>
                  <a:lnTo>
                    <a:pt x="14596" y="10123"/>
                  </a:lnTo>
                  <a:lnTo>
                    <a:pt x="14713" y="9770"/>
                  </a:lnTo>
                  <a:lnTo>
                    <a:pt x="14811" y="9417"/>
                  </a:lnTo>
                  <a:lnTo>
                    <a:pt x="14890" y="9044"/>
                  </a:lnTo>
                  <a:lnTo>
                    <a:pt x="14968" y="8671"/>
                  </a:lnTo>
                  <a:lnTo>
                    <a:pt x="15008" y="8299"/>
                  </a:lnTo>
                  <a:lnTo>
                    <a:pt x="15047" y="7926"/>
                  </a:lnTo>
                  <a:lnTo>
                    <a:pt x="15047" y="7534"/>
                  </a:lnTo>
                  <a:lnTo>
                    <a:pt x="15047" y="7141"/>
                  </a:lnTo>
                  <a:lnTo>
                    <a:pt x="15008" y="6768"/>
                  </a:lnTo>
                  <a:lnTo>
                    <a:pt x="14968" y="6396"/>
                  </a:lnTo>
                  <a:lnTo>
                    <a:pt x="14890" y="6023"/>
                  </a:lnTo>
                  <a:lnTo>
                    <a:pt x="14811" y="5650"/>
                  </a:lnTo>
                  <a:lnTo>
                    <a:pt x="14713" y="5297"/>
                  </a:lnTo>
                  <a:lnTo>
                    <a:pt x="14596" y="4944"/>
                  </a:lnTo>
                  <a:lnTo>
                    <a:pt x="14458" y="4611"/>
                  </a:lnTo>
                  <a:lnTo>
                    <a:pt x="14301" y="4277"/>
                  </a:lnTo>
                  <a:lnTo>
                    <a:pt x="14145" y="3944"/>
                  </a:lnTo>
                  <a:lnTo>
                    <a:pt x="13968" y="3630"/>
                  </a:lnTo>
                  <a:lnTo>
                    <a:pt x="13772" y="3335"/>
                  </a:lnTo>
                  <a:lnTo>
                    <a:pt x="13556" y="3041"/>
                  </a:lnTo>
                  <a:lnTo>
                    <a:pt x="13321" y="2747"/>
                  </a:lnTo>
                  <a:lnTo>
                    <a:pt x="13085" y="2472"/>
                  </a:lnTo>
                  <a:lnTo>
                    <a:pt x="12850" y="2217"/>
                  </a:lnTo>
                  <a:lnTo>
                    <a:pt x="12575" y="1962"/>
                  </a:lnTo>
                  <a:lnTo>
                    <a:pt x="12301" y="1727"/>
                  </a:lnTo>
                  <a:lnTo>
                    <a:pt x="12026" y="1511"/>
                  </a:lnTo>
                  <a:lnTo>
                    <a:pt x="11732" y="1295"/>
                  </a:lnTo>
                  <a:lnTo>
                    <a:pt x="11418" y="1099"/>
                  </a:lnTo>
                  <a:lnTo>
                    <a:pt x="11104" y="923"/>
                  </a:lnTo>
                  <a:lnTo>
                    <a:pt x="10790" y="746"/>
                  </a:lnTo>
                  <a:lnTo>
                    <a:pt x="10457" y="609"/>
                  </a:lnTo>
                  <a:lnTo>
                    <a:pt x="10103" y="471"/>
                  </a:lnTo>
                  <a:lnTo>
                    <a:pt x="9750" y="354"/>
                  </a:lnTo>
                  <a:lnTo>
                    <a:pt x="9397" y="236"/>
                  </a:lnTo>
                  <a:lnTo>
                    <a:pt x="9044" y="157"/>
                  </a:lnTo>
                  <a:lnTo>
                    <a:pt x="8671" y="99"/>
                  </a:lnTo>
                  <a:lnTo>
                    <a:pt x="8299" y="40"/>
                  </a:lnTo>
                  <a:lnTo>
                    <a:pt x="7906" y="20"/>
                  </a:lnTo>
                  <a:lnTo>
                    <a:pt x="7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1823441" y="2035672"/>
              <a:ext cx="88801" cy="84389"/>
            </a:xfrm>
            <a:custGeom>
              <a:avLst/>
              <a:gdLst/>
              <a:ahLst/>
              <a:cxnLst/>
              <a:rect l="l" t="t" r="r" b="b"/>
              <a:pathLst>
                <a:path w="2375" h="2257" extrusionOk="0">
                  <a:moveTo>
                    <a:pt x="432" y="1"/>
                  </a:moveTo>
                  <a:lnTo>
                    <a:pt x="354" y="40"/>
                  </a:lnTo>
                  <a:lnTo>
                    <a:pt x="256" y="79"/>
                  </a:lnTo>
                  <a:lnTo>
                    <a:pt x="177" y="138"/>
                  </a:lnTo>
                  <a:lnTo>
                    <a:pt x="119" y="197"/>
                  </a:lnTo>
                  <a:lnTo>
                    <a:pt x="60" y="295"/>
                  </a:lnTo>
                  <a:lnTo>
                    <a:pt x="20" y="373"/>
                  </a:lnTo>
                  <a:lnTo>
                    <a:pt x="20" y="471"/>
                  </a:lnTo>
                  <a:lnTo>
                    <a:pt x="1" y="569"/>
                  </a:lnTo>
                  <a:lnTo>
                    <a:pt x="20" y="648"/>
                  </a:lnTo>
                  <a:lnTo>
                    <a:pt x="60" y="746"/>
                  </a:lnTo>
                  <a:lnTo>
                    <a:pt x="99" y="824"/>
                  </a:lnTo>
                  <a:lnTo>
                    <a:pt x="158" y="903"/>
                  </a:lnTo>
                  <a:lnTo>
                    <a:pt x="727" y="1531"/>
                  </a:lnTo>
                  <a:lnTo>
                    <a:pt x="1041" y="1884"/>
                  </a:lnTo>
                  <a:lnTo>
                    <a:pt x="1217" y="2041"/>
                  </a:lnTo>
                  <a:lnTo>
                    <a:pt x="1394" y="2158"/>
                  </a:lnTo>
                  <a:lnTo>
                    <a:pt x="1511" y="2217"/>
                  </a:lnTo>
                  <a:lnTo>
                    <a:pt x="1609" y="2256"/>
                  </a:lnTo>
                  <a:lnTo>
                    <a:pt x="1727" y="2256"/>
                  </a:lnTo>
                  <a:lnTo>
                    <a:pt x="1845" y="2237"/>
                  </a:lnTo>
                  <a:lnTo>
                    <a:pt x="1963" y="2217"/>
                  </a:lnTo>
                  <a:lnTo>
                    <a:pt x="2061" y="2158"/>
                  </a:lnTo>
                  <a:lnTo>
                    <a:pt x="2159" y="2080"/>
                  </a:lnTo>
                  <a:lnTo>
                    <a:pt x="2237" y="2001"/>
                  </a:lnTo>
                  <a:lnTo>
                    <a:pt x="2316" y="1884"/>
                  </a:lnTo>
                  <a:lnTo>
                    <a:pt x="2355" y="1786"/>
                  </a:lnTo>
                  <a:lnTo>
                    <a:pt x="2375" y="1668"/>
                  </a:lnTo>
                  <a:lnTo>
                    <a:pt x="2375" y="1570"/>
                  </a:lnTo>
                  <a:lnTo>
                    <a:pt x="2355" y="1452"/>
                  </a:lnTo>
                  <a:lnTo>
                    <a:pt x="2316" y="1354"/>
                  </a:lnTo>
                  <a:lnTo>
                    <a:pt x="2257" y="1236"/>
                  </a:lnTo>
                  <a:lnTo>
                    <a:pt x="2198" y="1138"/>
                  </a:lnTo>
                  <a:lnTo>
                    <a:pt x="2041" y="981"/>
                  </a:lnTo>
                  <a:lnTo>
                    <a:pt x="1864" y="824"/>
                  </a:lnTo>
                  <a:lnTo>
                    <a:pt x="1492" y="569"/>
                  </a:lnTo>
                  <a:lnTo>
                    <a:pt x="805" y="59"/>
                  </a:lnTo>
                  <a:lnTo>
                    <a:pt x="727" y="2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1918075" y="2305588"/>
              <a:ext cx="99046" cy="94671"/>
            </a:xfrm>
            <a:custGeom>
              <a:avLst/>
              <a:gdLst/>
              <a:ahLst/>
              <a:cxnLst/>
              <a:rect l="l" t="t" r="r" b="b"/>
              <a:pathLst>
                <a:path w="2649" h="2532" extrusionOk="0">
                  <a:moveTo>
                    <a:pt x="667" y="1"/>
                  </a:moveTo>
                  <a:lnTo>
                    <a:pt x="530" y="40"/>
                  </a:lnTo>
                  <a:lnTo>
                    <a:pt x="373" y="118"/>
                  </a:lnTo>
                  <a:lnTo>
                    <a:pt x="255" y="236"/>
                  </a:lnTo>
                  <a:lnTo>
                    <a:pt x="138" y="373"/>
                  </a:lnTo>
                  <a:lnTo>
                    <a:pt x="79" y="511"/>
                  </a:lnTo>
                  <a:lnTo>
                    <a:pt x="20" y="668"/>
                  </a:lnTo>
                  <a:lnTo>
                    <a:pt x="0" y="825"/>
                  </a:lnTo>
                  <a:lnTo>
                    <a:pt x="20" y="981"/>
                  </a:lnTo>
                  <a:lnTo>
                    <a:pt x="59" y="1138"/>
                  </a:lnTo>
                  <a:lnTo>
                    <a:pt x="138" y="1295"/>
                  </a:lnTo>
                  <a:lnTo>
                    <a:pt x="255" y="1413"/>
                  </a:lnTo>
                  <a:lnTo>
                    <a:pt x="550" y="1727"/>
                  </a:lnTo>
                  <a:lnTo>
                    <a:pt x="883" y="2041"/>
                  </a:lnTo>
                  <a:lnTo>
                    <a:pt x="1040" y="2178"/>
                  </a:lnTo>
                  <a:lnTo>
                    <a:pt x="1217" y="2296"/>
                  </a:lnTo>
                  <a:lnTo>
                    <a:pt x="1413" y="2414"/>
                  </a:lnTo>
                  <a:lnTo>
                    <a:pt x="1589" y="2512"/>
                  </a:lnTo>
                  <a:lnTo>
                    <a:pt x="1707" y="2531"/>
                  </a:lnTo>
                  <a:lnTo>
                    <a:pt x="1962" y="2531"/>
                  </a:lnTo>
                  <a:lnTo>
                    <a:pt x="2080" y="2492"/>
                  </a:lnTo>
                  <a:lnTo>
                    <a:pt x="2198" y="2433"/>
                  </a:lnTo>
                  <a:lnTo>
                    <a:pt x="2296" y="2374"/>
                  </a:lnTo>
                  <a:lnTo>
                    <a:pt x="2394" y="2296"/>
                  </a:lnTo>
                  <a:lnTo>
                    <a:pt x="2472" y="2198"/>
                  </a:lnTo>
                  <a:lnTo>
                    <a:pt x="2531" y="2100"/>
                  </a:lnTo>
                  <a:lnTo>
                    <a:pt x="2590" y="1982"/>
                  </a:lnTo>
                  <a:lnTo>
                    <a:pt x="2629" y="1864"/>
                  </a:lnTo>
                  <a:lnTo>
                    <a:pt x="2649" y="1747"/>
                  </a:lnTo>
                  <a:lnTo>
                    <a:pt x="2629" y="1629"/>
                  </a:lnTo>
                  <a:lnTo>
                    <a:pt x="2610" y="1511"/>
                  </a:lnTo>
                  <a:lnTo>
                    <a:pt x="2590" y="1393"/>
                  </a:lnTo>
                  <a:lnTo>
                    <a:pt x="2531" y="1276"/>
                  </a:lnTo>
                  <a:lnTo>
                    <a:pt x="2413" y="1119"/>
                  </a:lnTo>
                  <a:lnTo>
                    <a:pt x="2276" y="962"/>
                  </a:lnTo>
                  <a:lnTo>
                    <a:pt x="1962" y="687"/>
                  </a:lnTo>
                  <a:lnTo>
                    <a:pt x="1432" y="236"/>
                  </a:lnTo>
                  <a:lnTo>
                    <a:pt x="1295" y="138"/>
                  </a:lnTo>
                  <a:lnTo>
                    <a:pt x="1158" y="59"/>
                  </a:lnTo>
                  <a:lnTo>
                    <a:pt x="1001" y="2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1592410" y="2453015"/>
              <a:ext cx="88801" cy="104206"/>
            </a:xfrm>
            <a:custGeom>
              <a:avLst/>
              <a:gdLst/>
              <a:ahLst/>
              <a:cxnLst/>
              <a:rect l="l" t="t" r="r" b="b"/>
              <a:pathLst>
                <a:path w="2375" h="2787" extrusionOk="0">
                  <a:moveTo>
                    <a:pt x="1570" y="1"/>
                  </a:moveTo>
                  <a:lnTo>
                    <a:pt x="1432" y="20"/>
                  </a:lnTo>
                  <a:lnTo>
                    <a:pt x="1295" y="79"/>
                  </a:lnTo>
                  <a:lnTo>
                    <a:pt x="1158" y="158"/>
                  </a:lnTo>
                  <a:lnTo>
                    <a:pt x="1040" y="256"/>
                  </a:lnTo>
                  <a:lnTo>
                    <a:pt x="962" y="373"/>
                  </a:lnTo>
                  <a:lnTo>
                    <a:pt x="726" y="746"/>
                  </a:lnTo>
                  <a:lnTo>
                    <a:pt x="491" y="1040"/>
                  </a:lnTo>
                  <a:lnTo>
                    <a:pt x="314" y="1237"/>
                  </a:lnTo>
                  <a:lnTo>
                    <a:pt x="157" y="1452"/>
                  </a:lnTo>
                  <a:lnTo>
                    <a:pt x="99" y="1550"/>
                  </a:lnTo>
                  <a:lnTo>
                    <a:pt x="59" y="1648"/>
                  </a:lnTo>
                  <a:lnTo>
                    <a:pt x="20" y="1845"/>
                  </a:lnTo>
                  <a:lnTo>
                    <a:pt x="0" y="2041"/>
                  </a:lnTo>
                  <a:lnTo>
                    <a:pt x="40" y="2257"/>
                  </a:lnTo>
                  <a:lnTo>
                    <a:pt x="79" y="2374"/>
                  </a:lnTo>
                  <a:lnTo>
                    <a:pt x="118" y="2472"/>
                  </a:lnTo>
                  <a:lnTo>
                    <a:pt x="197" y="2570"/>
                  </a:lnTo>
                  <a:lnTo>
                    <a:pt x="295" y="2629"/>
                  </a:lnTo>
                  <a:lnTo>
                    <a:pt x="393" y="2688"/>
                  </a:lnTo>
                  <a:lnTo>
                    <a:pt x="510" y="2747"/>
                  </a:lnTo>
                  <a:lnTo>
                    <a:pt x="628" y="2767"/>
                  </a:lnTo>
                  <a:lnTo>
                    <a:pt x="726" y="2786"/>
                  </a:lnTo>
                  <a:lnTo>
                    <a:pt x="883" y="2786"/>
                  </a:lnTo>
                  <a:lnTo>
                    <a:pt x="1021" y="2767"/>
                  </a:lnTo>
                  <a:lnTo>
                    <a:pt x="1158" y="2708"/>
                  </a:lnTo>
                  <a:lnTo>
                    <a:pt x="1295" y="2649"/>
                  </a:lnTo>
                  <a:lnTo>
                    <a:pt x="1413" y="2570"/>
                  </a:lnTo>
                  <a:lnTo>
                    <a:pt x="1511" y="2472"/>
                  </a:lnTo>
                  <a:lnTo>
                    <a:pt x="1629" y="2355"/>
                  </a:lnTo>
                  <a:lnTo>
                    <a:pt x="1727" y="2237"/>
                  </a:lnTo>
                  <a:lnTo>
                    <a:pt x="1884" y="1962"/>
                  </a:lnTo>
                  <a:lnTo>
                    <a:pt x="2041" y="1688"/>
                  </a:lnTo>
                  <a:lnTo>
                    <a:pt x="2178" y="1413"/>
                  </a:lnTo>
                  <a:lnTo>
                    <a:pt x="2276" y="1158"/>
                  </a:lnTo>
                  <a:lnTo>
                    <a:pt x="2335" y="1021"/>
                  </a:lnTo>
                  <a:lnTo>
                    <a:pt x="2374" y="864"/>
                  </a:lnTo>
                  <a:lnTo>
                    <a:pt x="2374" y="726"/>
                  </a:lnTo>
                  <a:lnTo>
                    <a:pt x="2355" y="570"/>
                  </a:lnTo>
                  <a:lnTo>
                    <a:pt x="2315" y="432"/>
                  </a:lnTo>
                  <a:lnTo>
                    <a:pt x="2237" y="315"/>
                  </a:lnTo>
                  <a:lnTo>
                    <a:pt x="2139" y="197"/>
                  </a:lnTo>
                  <a:lnTo>
                    <a:pt x="2001" y="99"/>
                  </a:lnTo>
                  <a:lnTo>
                    <a:pt x="1864" y="40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1789716" y="2669389"/>
              <a:ext cx="83641" cy="86595"/>
            </a:xfrm>
            <a:custGeom>
              <a:avLst/>
              <a:gdLst/>
              <a:ahLst/>
              <a:cxnLst/>
              <a:rect l="l" t="t" r="r" b="b"/>
              <a:pathLst>
                <a:path w="2237" h="2316" extrusionOk="0">
                  <a:moveTo>
                    <a:pt x="824" y="1"/>
                  </a:moveTo>
                  <a:lnTo>
                    <a:pt x="648" y="20"/>
                  </a:lnTo>
                  <a:lnTo>
                    <a:pt x="491" y="60"/>
                  </a:lnTo>
                  <a:lnTo>
                    <a:pt x="354" y="138"/>
                  </a:lnTo>
                  <a:lnTo>
                    <a:pt x="236" y="236"/>
                  </a:lnTo>
                  <a:lnTo>
                    <a:pt x="138" y="373"/>
                  </a:lnTo>
                  <a:lnTo>
                    <a:pt x="59" y="511"/>
                  </a:lnTo>
                  <a:lnTo>
                    <a:pt x="20" y="668"/>
                  </a:lnTo>
                  <a:lnTo>
                    <a:pt x="0" y="825"/>
                  </a:lnTo>
                  <a:lnTo>
                    <a:pt x="20" y="982"/>
                  </a:lnTo>
                  <a:lnTo>
                    <a:pt x="59" y="1138"/>
                  </a:lnTo>
                  <a:lnTo>
                    <a:pt x="138" y="1276"/>
                  </a:lnTo>
                  <a:lnTo>
                    <a:pt x="236" y="1413"/>
                  </a:lnTo>
                  <a:lnTo>
                    <a:pt x="550" y="1766"/>
                  </a:lnTo>
                  <a:lnTo>
                    <a:pt x="707" y="1923"/>
                  </a:lnTo>
                  <a:lnTo>
                    <a:pt x="864" y="2100"/>
                  </a:lnTo>
                  <a:lnTo>
                    <a:pt x="981" y="2178"/>
                  </a:lnTo>
                  <a:lnTo>
                    <a:pt x="1099" y="2257"/>
                  </a:lnTo>
                  <a:lnTo>
                    <a:pt x="1236" y="2296"/>
                  </a:lnTo>
                  <a:lnTo>
                    <a:pt x="1374" y="2316"/>
                  </a:lnTo>
                  <a:lnTo>
                    <a:pt x="1511" y="2316"/>
                  </a:lnTo>
                  <a:lnTo>
                    <a:pt x="1648" y="2296"/>
                  </a:lnTo>
                  <a:lnTo>
                    <a:pt x="1786" y="2237"/>
                  </a:lnTo>
                  <a:lnTo>
                    <a:pt x="1923" y="2159"/>
                  </a:lnTo>
                  <a:lnTo>
                    <a:pt x="2021" y="2061"/>
                  </a:lnTo>
                  <a:lnTo>
                    <a:pt x="2099" y="1943"/>
                  </a:lnTo>
                  <a:lnTo>
                    <a:pt x="2178" y="1805"/>
                  </a:lnTo>
                  <a:lnTo>
                    <a:pt x="2217" y="1668"/>
                  </a:lnTo>
                  <a:lnTo>
                    <a:pt x="2237" y="1531"/>
                  </a:lnTo>
                  <a:lnTo>
                    <a:pt x="2217" y="1394"/>
                  </a:lnTo>
                  <a:lnTo>
                    <a:pt x="2198" y="1256"/>
                  </a:lnTo>
                  <a:lnTo>
                    <a:pt x="2119" y="1119"/>
                  </a:lnTo>
                  <a:lnTo>
                    <a:pt x="1962" y="883"/>
                  </a:lnTo>
                  <a:lnTo>
                    <a:pt x="1766" y="668"/>
                  </a:lnTo>
                  <a:lnTo>
                    <a:pt x="1413" y="236"/>
                  </a:lnTo>
                  <a:lnTo>
                    <a:pt x="1295" y="138"/>
                  </a:lnTo>
                  <a:lnTo>
                    <a:pt x="1138" y="60"/>
                  </a:lnTo>
                  <a:lnTo>
                    <a:pt x="981" y="20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1672350" y="2888716"/>
              <a:ext cx="69732" cy="91718"/>
            </a:xfrm>
            <a:custGeom>
              <a:avLst/>
              <a:gdLst/>
              <a:ahLst/>
              <a:cxnLst/>
              <a:rect l="l" t="t" r="r" b="b"/>
              <a:pathLst>
                <a:path w="1865" h="2453" extrusionOk="0">
                  <a:moveTo>
                    <a:pt x="942" y="0"/>
                  </a:moveTo>
                  <a:lnTo>
                    <a:pt x="746" y="20"/>
                  </a:lnTo>
                  <a:lnTo>
                    <a:pt x="570" y="79"/>
                  </a:lnTo>
                  <a:lnTo>
                    <a:pt x="432" y="177"/>
                  </a:lnTo>
                  <a:lnTo>
                    <a:pt x="295" y="275"/>
                  </a:lnTo>
                  <a:lnTo>
                    <a:pt x="197" y="412"/>
                  </a:lnTo>
                  <a:lnTo>
                    <a:pt x="118" y="569"/>
                  </a:lnTo>
                  <a:lnTo>
                    <a:pt x="60" y="746"/>
                  </a:lnTo>
                  <a:lnTo>
                    <a:pt x="20" y="922"/>
                  </a:lnTo>
                  <a:lnTo>
                    <a:pt x="1" y="1118"/>
                  </a:lnTo>
                  <a:lnTo>
                    <a:pt x="20" y="1315"/>
                  </a:lnTo>
                  <a:lnTo>
                    <a:pt x="40" y="1530"/>
                  </a:lnTo>
                  <a:lnTo>
                    <a:pt x="79" y="1727"/>
                  </a:lnTo>
                  <a:lnTo>
                    <a:pt x="158" y="1903"/>
                  </a:lnTo>
                  <a:lnTo>
                    <a:pt x="236" y="2080"/>
                  </a:lnTo>
                  <a:lnTo>
                    <a:pt x="354" y="2237"/>
                  </a:lnTo>
                  <a:lnTo>
                    <a:pt x="511" y="2354"/>
                  </a:lnTo>
                  <a:lnTo>
                    <a:pt x="589" y="2413"/>
                  </a:lnTo>
                  <a:lnTo>
                    <a:pt x="668" y="2433"/>
                  </a:lnTo>
                  <a:lnTo>
                    <a:pt x="766" y="2452"/>
                  </a:lnTo>
                  <a:lnTo>
                    <a:pt x="864" y="2452"/>
                  </a:lnTo>
                  <a:lnTo>
                    <a:pt x="1040" y="2413"/>
                  </a:lnTo>
                  <a:lnTo>
                    <a:pt x="1197" y="2354"/>
                  </a:lnTo>
                  <a:lnTo>
                    <a:pt x="1295" y="2315"/>
                  </a:lnTo>
                  <a:lnTo>
                    <a:pt x="1374" y="2256"/>
                  </a:lnTo>
                  <a:lnTo>
                    <a:pt x="1511" y="2099"/>
                  </a:lnTo>
                  <a:lnTo>
                    <a:pt x="1609" y="1923"/>
                  </a:lnTo>
                  <a:lnTo>
                    <a:pt x="1707" y="1727"/>
                  </a:lnTo>
                  <a:lnTo>
                    <a:pt x="1766" y="1530"/>
                  </a:lnTo>
                  <a:lnTo>
                    <a:pt x="1805" y="1315"/>
                  </a:lnTo>
                  <a:lnTo>
                    <a:pt x="1864" y="922"/>
                  </a:lnTo>
                  <a:lnTo>
                    <a:pt x="1864" y="844"/>
                  </a:lnTo>
                  <a:lnTo>
                    <a:pt x="1864" y="746"/>
                  </a:lnTo>
                  <a:lnTo>
                    <a:pt x="1805" y="569"/>
                  </a:lnTo>
                  <a:lnTo>
                    <a:pt x="1727" y="412"/>
                  </a:lnTo>
                  <a:lnTo>
                    <a:pt x="1590" y="275"/>
                  </a:lnTo>
                  <a:lnTo>
                    <a:pt x="1452" y="157"/>
                  </a:lnTo>
                  <a:lnTo>
                    <a:pt x="1295" y="59"/>
                  </a:lnTo>
                  <a:lnTo>
                    <a:pt x="1119" y="20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2065503" y="3141769"/>
              <a:ext cx="75603" cy="78519"/>
            </a:xfrm>
            <a:custGeom>
              <a:avLst/>
              <a:gdLst/>
              <a:ahLst/>
              <a:cxnLst/>
              <a:rect l="l" t="t" r="r" b="b"/>
              <a:pathLst>
                <a:path w="2022" h="2100" extrusionOk="0">
                  <a:moveTo>
                    <a:pt x="766" y="0"/>
                  </a:moveTo>
                  <a:lnTo>
                    <a:pt x="609" y="20"/>
                  </a:lnTo>
                  <a:lnTo>
                    <a:pt x="471" y="59"/>
                  </a:lnTo>
                  <a:lnTo>
                    <a:pt x="334" y="118"/>
                  </a:lnTo>
                  <a:lnTo>
                    <a:pt x="216" y="216"/>
                  </a:lnTo>
                  <a:lnTo>
                    <a:pt x="118" y="334"/>
                  </a:lnTo>
                  <a:lnTo>
                    <a:pt x="59" y="471"/>
                  </a:lnTo>
                  <a:lnTo>
                    <a:pt x="20" y="608"/>
                  </a:lnTo>
                  <a:lnTo>
                    <a:pt x="0" y="746"/>
                  </a:lnTo>
                  <a:lnTo>
                    <a:pt x="20" y="883"/>
                  </a:lnTo>
                  <a:lnTo>
                    <a:pt x="59" y="1020"/>
                  </a:lnTo>
                  <a:lnTo>
                    <a:pt x="138" y="1158"/>
                  </a:lnTo>
                  <a:lnTo>
                    <a:pt x="216" y="1275"/>
                  </a:lnTo>
                  <a:lnTo>
                    <a:pt x="511" y="1609"/>
                  </a:lnTo>
                  <a:lnTo>
                    <a:pt x="667" y="1746"/>
                  </a:lnTo>
                  <a:lnTo>
                    <a:pt x="824" y="1903"/>
                  </a:lnTo>
                  <a:lnTo>
                    <a:pt x="922" y="1981"/>
                  </a:lnTo>
                  <a:lnTo>
                    <a:pt x="1040" y="2040"/>
                  </a:lnTo>
                  <a:lnTo>
                    <a:pt x="1158" y="2080"/>
                  </a:lnTo>
                  <a:lnTo>
                    <a:pt x="1276" y="2099"/>
                  </a:lnTo>
                  <a:lnTo>
                    <a:pt x="1393" y="2099"/>
                  </a:lnTo>
                  <a:lnTo>
                    <a:pt x="1511" y="2080"/>
                  </a:lnTo>
                  <a:lnTo>
                    <a:pt x="1629" y="2021"/>
                  </a:lnTo>
                  <a:lnTo>
                    <a:pt x="1746" y="1962"/>
                  </a:lnTo>
                  <a:lnTo>
                    <a:pt x="1844" y="1864"/>
                  </a:lnTo>
                  <a:lnTo>
                    <a:pt x="1903" y="1766"/>
                  </a:lnTo>
                  <a:lnTo>
                    <a:pt x="1962" y="1648"/>
                  </a:lnTo>
                  <a:lnTo>
                    <a:pt x="2001" y="1530"/>
                  </a:lnTo>
                  <a:lnTo>
                    <a:pt x="2021" y="1413"/>
                  </a:lnTo>
                  <a:lnTo>
                    <a:pt x="2021" y="1295"/>
                  </a:lnTo>
                  <a:lnTo>
                    <a:pt x="1982" y="1177"/>
                  </a:lnTo>
                  <a:lnTo>
                    <a:pt x="1923" y="1059"/>
                  </a:lnTo>
                  <a:lnTo>
                    <a:pt x="1786" y="824"/>
                  </a:lnTo>
                  <a:lnTo>
                    <a:pt x="1629" y="628"/>
                  </a:lnTo>
                  <a:lnTo>
                    <a:pt x="1295" y="216"/>
                  </a:lnTo>
                  <a:lnTo>
                    <a:pt x="1178" y="118"/>
                  </a:lnTo>
                  <a:lnTo>
                    <a:pt x="1060" y="39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2028823" y="3306770"/>
              <a:ext cx="64573" cy="89549"/>
            </a:xfrm>
            <a:custGeom>
              <a:avLst/>
              <a:gdLst/>
              <a:ahLst/>
              <a:cxnLst/>
              <a:rect l="l" t="t" r="r" b="b"/>
              <a:pathLst>
                <a:path w="1727" h="2395" extrusionOk="0">
                  <a:moveTo>
                    <a:pt x="981" y="1"/>
                  </a:moveTo>
                  <a:lnTo>
                    <a:pt x="825" y="21"/>
                  </a:lnTo>
                  <a:lnTo>
                    <a:pt x="668" y="60"/>
                  </a:lnTo>
                  <a:lnTo>
                    <a:pt x="511" y="119"/>
                  </a:lnTo>
                  <a:lnTo>
                    <a:pt x="373" y="197"/>
                  </a:lnTo>
                  <a:lnTo>
                    <a:pt x="256" y="315"/>
                  </a:lnTo>
                  <a:lnTo>
                    <a:pt x="177" y="452"/>
                  </a:lnTo>
                  <a:lnTo>
                    <a:pt x="138" y="531"/>
                  </a:lnTo>
                  <a:lnTo>
                    <a:pt x="118" y="609"/>
                  </a:lnTo>
                  <a:lnTo>
                    <a:pt x="1" y="1355"/>
                  </a:lnTo>
                  <a:lnTo>
                    <a:pt x="1" y="1511"/>
                  </a:lnTo>
                  <a:lnTo>
                    <a:pt x="1" y="1668"/>
                  </a:lnTo>
                  <a:lnTo>
                    <a:pt x="40" y="1825"/>
                  </a:lnTo>
                  <a:lnTo>
                    <a:pt x="99" y="1982"/>
                  </a:lnTo>
                  <a:lnTo>
                    <a:pt x="177" y="2120"/>
                  </a:lnTo>
                  <a:lnTo>
                    <a:pt x="295" y="2218"/>
                  </a:lnTo>
                  <a:lnTo>
                    <a:pt x="413" y="2316"/>
                  </a:lnTo>
                  <a:lnTo>
                    <a:pt x="589" y="2375"/>
                  </a:lnTo>
                  <a:lnTo>
                    <a:pt x="746" y="2394"/>
                  </a:lnTo>
                  <a:lnTo>
                    <a:pt x="903" y="2375"/>
                  </a:lnTo>
                  <a:lnTo>
                    <a:pt x="1060" y="2355"/>
                  </a:lnTo>
                  <a:lnTo>
                    <a:pt x="1217" y="2277"/>
                  </a:lnTo>
                  <a:lnTo>
                    <a:pt x="1354" y="2198"/>
                  </a:lnTo>
                  <a:lnTo>
                    <a:pt x="1472" y="2080"/>
                  </a:lnTo>
                  <a:lnTo>
                    <a:pt x="1550" y="1943"/>
                  </a:lnTo>
                  <a:lnTo>
                    <a:pt x="1590" y="1865"/>
                  </a:lnTo>
                  <a:lnTo>
                    <a:pt x="1609" y="1786"/>
                  </a:lnTo>
                  <a:lnTo>
                    <a:pt x="1727" y="1041"/>
                  </a:lnTo>
                  <a:lnTo>
                    <a:pt x="1727" y="884"/>
                  </a:lnTo>
                  <a:lnTo>
                    <a:pt x="1727" y="727"/>
                  </a:lnTo>
                  <a:lnTo>
                    <a:pt x="1688" y="570"/>
                  </a:lnTo>
                  <a:lnTo>
                    <a:pt x="1629" y="413"/>
                  </a:lnTo>
                  <a:lnTo>
                    <a:pt x="1550" y="295"/>
                  </a:lnTo>
                  <a:lnTo>
                    <a:pt x="1433" y="178"/>
                  </a:lnTo>
                  <a:lnTo>
                    <a:pt x="1295" y="79"/>
                  </a:lnTo>
                  <a:lnTo>
                    <a:pt x="1138" y="21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2422724" y="3398486"/>
              <a:ext cx="87306" cy="83641"/>
            </a:xfrm>
            <a:custGeom>
              <a:avLst/>
              <a:gdLst/>
              <a:ahLst/>
              <a:cxnLst/>
              <a:rect l="l" t="t" r="r" b="b"/>
              <a:pathLst>
                <a:path w="2335" h="2237" extrusionOk="0">
                  <a:moveTo>
                    <a:pt x="1000" y="0"/>
                  </a:moveTo>
                  <a:lnTo>
                    <a:pt x="824" y="20"/>
                  </a:lnTo>
                  <a:lnTo>
                    <a:pt x="647" y="59"/>
                  </a:lnTo>
                  <a:lnTo>
                    <a:pt x="471" y="137"/>
                  </a:lnTo>
                  <a:lnTo>
                    <a:pt x="314" y="255"/>
                  </a:lnTo>
                  <a:lnTo>
                    <a:pt x="177" y="392"/>
                  </a:lnTo>
                  <a:lnTo>
                    <a:pt x="78" y="549"/>
                  </a:lnTo>
                  <a:lnTo>
                    <a:pt x="20" y="706"/>
                  </a:lnTo>
                  <a:lnTo>
                    <a:pt x="0" y="903"/>
                  </a:lnTo>
                  <a:lnTo>
                    <a:pt x="0" y="1079"/>
                  </a:lnTo>
                  <a:lnTo>
                    <a:pt x="39" y="1275"/>
                  </a:lnTo>
                  <a:lnTo>
                    <a:pt x="118" y="1432"/>
                  </a:lnTo>
                  <a:lnTo>
                    <a:pt x="216" y="1589"/>
                  </a:lnTo>
                  <a:lnTo>
                    <a:pt x="353" y="1707"/>
                  </a:lnTo>
                  <a:lnTo>
                    <a:pt x="510" y="1825"/>
                  </a:lnTo>
                  <a:lnTo>
                    <a:pt x="687" y="1883"/>
                  </a:lnTo>
                  <a:lnTo>
                    <a:pt x="804" y="1942"/>
                  </a:lnTo>
                  <a:lnTo>
                    <a:pt x="961" y="2040"/>
                  </a:lnTo>
                  <a:lnTo>
                    <a:pt x="1079" y="2099"/>
                  </a:lnTo>
                  <a:lnTo>
                    <a:pt x="1216" y="2138"/>
                  </a:lnTo>
                  <a:lnTo>
                    <a:pt x="1393" y="2197"/>
                  </a:lnTo>
                  <a:lnTo>
                    <a:pt x="1569" y="2236"/>
                  </a:lnTo>
                  <a:lnTo>
                    <a:pt x="1667" y="2217"/>
                  </a:lnTo>
                  <a:lnTo>
                    <a:pt x="1766" y="2217"/>
                  </a:lnTo>
                  <a:lnTo>
                    <a:pt x="1864" y="2178"/>
                  </a:lnTo>
                  <a:lnTo>
                    <a:pt x="1942" y="2138"/>
                  </a:lnTo>
                  <a:lnTo>
                    <a:pt x="2060" y="2060"/>
                  </a:lnTo>
                  <a:lnTo>
                    <a:pt x="2158" y="1962"/>
                  </a:lnTo>
                  <a:lnTo>
                    <a:pt x="2217" y="1844"/>
                  </a:lnTo>
                  <a:lnTo>
                    <a:pt x="2276" y="1746"/>
                  </a:lnTo>
                  <a:lnTo>
                    <a:pt x="2315" y="1609"/>
                  </a:lnTo>
                  <a:lnTo>
                    <a:pt x="2334" y="1491"/>
                  </a:lnTo>
                  <a:lnTo>
                    <a:pt x="2334" y="1354"/>
                  </a:lnTo>
                  <a:lnTo>
                    <a:pt x="2315" y="1216"/>
                  </a:lnTo>
                  <a:lnTo>
                    <a:pt x="2334" y="1256"/>
                  </a:lnTo>
                  <a:lnTo>
                    <a:pt x="2315" y="1138"/>
                  </a:lnTo>
                  <a:lnTo>
                    <a:pt x="2295" y="1020"/>
                  </a:lnTo>
                  <a:lnTo>
                    <a:pt x="2256" y="903"/>
                  </a:lnTo>
                  <a:lnTo>
                    <a:pt x="2197" y="804"/>
                  </a:lnTo>
                  <a:lnTo>
                    <a:pt x="2099" y="647"/>
                  </a:lnTo>
                  <a:lnTo>
                    <a:pt x="1981" y="510"/>
                  </a:lnTo>
                  <a:lnTo>
                    <a:pt x="1805" y="353"/>
                  </a:lnTo>
                  <a:lnTo>
                    <a:pt x="1609" y="236"/>
                  </a:lnTo>
                  <a:lnTo>
                    <a:pt x="1412" y="137"/>
                  </a:lnTo>
                  <a:lnTo>
                    <a:pt x="1197" y="39"/>
                  </a:lnTo>
                  <a:lnTo>
                    <a:pt x="1099" y="20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2688228" y="3149808"/>
              <a:ext cx="76313" cy="68985"/>
            </a:xfrm>
            <a:custGeom>
              <a:avLst/>
              <a:gdLst/>
              <a:ahLst/>
              <a:cxnLst/>
              <a:rect l="l" t="t" r="r" b="b"/>
              <a:pathLst>
                <a:path w="2041" h="1845" extrusionOk="0">
                  <a:moveTo>
                    <a:pt x="687" y="1"/>
                  </a:moveTo>
                  <a:lnTo>
                    <a:pt x="550" y="21"/>
                  </a:lnTo>
                  <a:lnTo>
                    <a:pt x="412" y="60"/>
                  </a:lnTo>
                  <a:lnTo>
                    <a:pt x="275" y="158"/>
                  </a:lnTo>
                  <a:lnTo>
                    <a:pt x="157" y="276"/>
                  </a:lnTo>
                  <a:lnTo>
                    <a:pt x="59" y="413"/>
                  </a:lnTo>
                  <a:lnTo>
                    <a:pt x="20" y="570"/>
                  </a:lnTo>
                  <a:lnTo>
                    <a:pt x="0" y="727"/>
                  </a:lnTo>
                  <a:lnTo>
                    <a:pt x="20" y="864"/>
                  </a:lnTo>
                  <a:lnTo>
                    <a:pt x="59" y="1021"/>
                  </a:lnTo>
                  <a:lnTo>
                    <a:pt x="138" y="1158"/>
                  </a:lnTo>
                  <a:lnTo>
                    <a:pt x="236" y="1276"/>
                  </a:lnTo>
                  <a:lnTo>
                    <a:pt x="354" y="1374"/>
                  </a:lnTo>
                  <a:lnTo>
                    <a:pt x="648" y="1551"/>
                  </a:lnTo>
                  <a:lnTo>
                    <a:pt x="785" y="1649"/>
                  </a:lnTo>
                  <a:lnTo>
                    <a:pt x="922" y="1727"/>
                  </a:lnTo>
                  <a:lnTo>
                    <a:pt x="1079" y="1786"/>
                  </a:lnTo>
                  <a:lnTo>
                    <a:pt x="1236" y="1825"/>
                  </a:lnTo>
                  <a:lnTo>
                    <a:pt x="1393" y="1845"/>
                  </a:lnTo>
                  <a:lnTo>
                    <a:pt x="1570" y="1806"/>
                  </a:lnTo>
                  <a:lnTo>
                    <a:pt x="1668" y="1766"/>
                  </a:lnTo>
                  <a:lnTo>
                    <a:pt x="1746" y="1708"/>
                  </a:lnTo>
                  <a:lnTo>
                    <a:pt x="1825" y="1649"/>
                  </a:lnTo>
                  <a:lnTo>
                    <a:pt x="1903" y="1570"/>
                  </a:lnTo>
                  <a:lnTo>
                    <a:pt x="1962" y="1492"/>
                  </a:lnTo>
                  <a:lnTo>
                    <a:pt x="2001" y="1394"/>
                  </a:lnTo>
                  <a:lnTo>
                    <a:pt x="2021" y="1296"/>
                  </a:lnTo>
                  <a:lnTo>
                    <a:pt x="2041" y="1198"/>
                  </a:lnTo>
                  <a:lnTo>
                    <a:pt x="2021" y="1021"/>
                  </a:lnTo>
                  <a:lnTo>
                    <a:pt x="1962" y="864"/>
                  </a:lnTo>
                  <a:lnTo>
                    <a:pt x="1884" y="727"/>
                  </a:lnTo>
                  <a:lnTo>
                    <a:pt x="1786" y="609"/>
                  </a:lnTo>
                  <a:lnTo>
                    <a:pt x="1668" y="511"/>
                  </a:lnTo>
                  <a:lnTo>
                    <a:pt x="1531" y="413"/>
                  </a:lnTo>
                  <a:lnTo>
                    <a:pt x="1256" y="197"/>
                  </a:lnTo>
                  <a:lnTo>
                    <a:pt x="1119" y="119"/>
                  </a:lnTo>
                  <a:lnTo>
                    <a:pt x="981" y="4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2964015" y="3030273"/>
              <a:ext cx="77771" cy="74855"/>
            </a:xfrm>
            <a:custGeom>
              <a:avLst/>
              <a:gdLst/>
              <a:ahLst/>
              <a:cxnLst/>
              <a:rect l="l" t="t" r="r" b="b"/>
              <a:pathLst>
                <a:path w="2080" h="2002" extrusionOk="0">
                  <a:moveTo>
                    <a:pt x="962" y="0"/>
                  </a:moveTo>
                  <a:lnTo>
                    <a:pt x="824" y="20"/>
                  </a:lnTo>
                  <a:lnTo>
                    <a:pt x="667" y="59"/>
                  </a:lnTo>
                  <a:lnTo>
                    <a:pt x="550" y="118"/>
                  </a:lnTo>
                  <a:lnTo>
                    <a:pt x="412" y="196"/>
                  </a:lnTo>
                  <a:lnTo>
                    <a:pt x="314" y="295"/>
                  </a:lnTo>
                  <a:lnTo>
                    <a:pt x="197" y="393"/>
                  </a:lnTo>
                  <a:lnTo>
                    <a:pt x="118" y="510"/>
                  </a:lnTo>
                  <a:lnTo>
                    <a:pt x="59" y="648"/>
                  </a:lnTo>
                  <a:lnTo>
                    <a:pt x="40" y="785"/>
                  </a:lnTo>
                  <a:lnTo>
                    <a:pt x="20" y="903"/>
                  </a:lnTo>
                  <a:lnTo>
                    <a:pt x="0" y="1040"/>
                  </a:lnTo>
                  <a:lnTo>
                    <a:pt x="20" y="1177"/>
                  </a:lnTo>
                  <a:lnTo>
                    <a:pt x="59" y="1315"/>
                  </a:lnTo>
                  <a:lnTo>
                    <a:pt x="118" y="1452"/>
                  </a:lnTo>
                  <a:lnTo>
                    <a:pt x="177" y="1570"/>
                  </a:lnTo>
                  <a:lnTo>
                    <a:pt x="255" y="1668"/>
                  </a:lnTo>
                  <a:lnTo>
                    <a:pt x="354" y="1766"/>
                  </a:lnTo>
                  <a:lnTo>
                    <a:pt x="452" y="1844"/>
                  </a:lnTo>
                  <a:lnTo>
                    <a:pt x="569" y="1923"/>
                  </a:lnTo>
                  <a:lnTo>
                    <a:pt x="707" y="1962"/>
                  </a:lnTo>
                  <a:lnTo>
                    <a:pt x="844" y="2001"/>
                  </a:lnTo>
                  <a:lnTo>
                    <a:pt x="1236" y="2001"/>
                  </a:lnTo>
                  <a:lnTo>
                    <a:pt x="1413" y="1962"/>
                  </a:lnTo>
                  <a:lnTo>
                    <a:pt x="1589" y="1903"/>
                  </a:lnTo>
                  <a:lnTo>
                    <a:pt x="1746" y="1785"/>
                  </a:lnTo>
                  <a:lnTo>
                    <a:pt x="1884" y="1648"/>
                  </a:lnTo>
                  <a:lnTo>
                    <a:pt x="2001" y="1491"/>
                  </a:lnTo>
                  <a:lnTo>
                    <a:pt x="2041" y="1413"/>
                  </a:lnTo>
                  <a:lnTo>
                    <a:pt x="2060" y="1315"/>
                  </a:lnTo>
                  <a:lnTo>
                    <a:pt x="2080" y="1236"/>
                  </a:lnTo>
                  <a:lnTo>
                    <a:pt x="2080" y="1138"/>
                  </a:lnTo>
                  <a:lnTo>
                    <a:pt x="2060" y="1040"/>
                  </a:lnTo>
                  <a:lnTo>
                    <a:pt x="2041" y="942"/>
                  </a:lnTo>
                  <a:lnTo>
                    <a:pt x="1962" y="746"/>
                  </a:lnTo>
                  <a:lnTo>
                    <a:pt x="1844" y="510"/>
                  </a:lnTo>
                  <a:lnTo>
                    <a:pt x="1766" y="393"/>
                  </a:lnTo>
                  <a:lnTo>
                    <a:pt x="1687" y="295"/>
                  </a:lnTo>
                  <a:lnTo>
                    <a:pt x="1609" y="216"/>
                  </a:lnTo>
                  <a:lnTo>
                    <a:pt x="1491" y="138"/>
                  </a:lnTo>
                  <a:lnTo>
                    <a:pt x="1393" y="79"/>
                  </a:lnTo>
                  <a:lnTo>
                    <a:pt x="1256" y="40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2856931" y="2708274"/>
              <a:ext cx="99046" cy="85847"/>
            </a:xfrm>
            <a:custGeom>
              <a:avLst/>
              <a:gdLst/>
              <a:ahLst/>
              <a:cxnLst/>
              <a:rect l="l" t="t" r="r" b="b"/>
              <a:pathLst>
                <a:path w="2649" h="2296" extrusionOk="0">
                  <a:moveTo>
                    <a:pt x="1746" y="0"/>
                  </a:moveTo>
                  <a:lnTo>
                    <a:pt x="1609" y="40"/>
                  </a:lnTo>
                  <a:lnTo>
                    <a:pt x="1491" y="98"/>
                  </a:lnTo>
                  <a:lnTo>
                    <a:pt x="1197" y="236"/>
                  </a:lnTo>
                  <a:lnTo>
                    <a:pt x="942" y="412"/>
                  </a:lnTo>
                  <a:lnTo>
                    <a:pt x="412" y="746"/>
                  </a:lnTo>
                  <a:lnTo>
                    <a:pt x="275" y="864"/>
                  </a:lnTo>
                  <a:lnTo>
                    <a:pt x="177" y="981"/>
                  </a:lnTo>
                  <a:lnTo>
                    <a:pt x="79" y="1119"/>
                  </a:lnTo>
                  <a:lnTo>
                    <a:pt x="20" y="1256"/>
                  </a:lnTo>
                  <a:lnTo>
                    <a:pt x="0" y="1413"/>
                  </a:lnTo>
                  <a:lnTo>
                    <a:pt x="0" y="1589"/>
                  </a:lnTo>
                  <a:lnTo>
                    <a:pt x="40" y="1746"/>
                  </a:lnTo>
                  <a:lnTo>
                    <a:pt x="118" y="1884"/>
                  </a:lnTo>
                  <a:lnTo>
                    <a:pt x="216" y="2021"/>
                  </a:lnTo>
                  <a:lnTo>
                    <a:pt x="334" y="2119"/>
                  </a:lnTo>
                  <a:lnTo>
                    <a:pt x="471" y="2217"/>
                  </a:lnTo>
                  <a:lnTo>
                    <a:pt x="628" y="2276"/>
                  </a:lnTo>
                  <a:lnTo>
                    <a:pt x="785" y="2296"/>
                  </a:lnTo>
                  <a:lnTo>
                    <a:pt x="942" y="2296"/>
                  </a:lnTo>
                  <a:lnTo>
                    <a:pt x="1099" y="2256"/>
                  </a:lnTo>
                  <a:lnTo>
                    <a:pt x="1236" y="2178"/>
                  </a:lnTo>
                  <a:lnTo>
                    <a:pt x="1844" y="1766"/>
                  </a:lnTo>
                  <a:lnTo>
                    <a:pt x="2139" y="1550"/>
                  </a:lnTo>
                  <a:lnTo>
                    <a:pt x="2433" y="1315"/>
                  </a:lnTo>
                  <a:lnTo>
                    <a:pt x="2531" y="1217"/>
                  </a:lnTo>
                  <a:lnTo>
                    <a:pt x="2590" y="1099"/>
                  </a:lnTo>
                  <a:lnTo>
                    <a:pt x="2649" y="962"/>
                  </a:lnTo>
                  <a:lnTo>
                    <a:pt x="2649" y="824"/>
                  </a:lnTo>
                  <a:lnTo>
                    <a:pt x="2649" y="687"/>
                  </a:lnTo>
                  <a:lnTo>
                    <a:pt x="2609" y="530"/>
                  </a:lnTo>
                  <a:lnTo>
                    <a:pt x="2570" y="412"/>
                  </a:lnTo>
                  <a:lnTo>
                    <a:pt x="2492" y="295"/>
                  </a:lnTo>
                  <a:lnTo>
                    <a:pt x="2394" y="177"/>
                  </a:lnTo>
                  <a:lnTo>
                    <a:pt x="2276" y="98"/>
                  </a:lnTo>
                  <a:lnTo>
                    <a:pt x="2158" y="4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3154702" y="2521961"/>
              <a:ext cx="56534" cy="56534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707" y="1"/>
                  </a:moveTo>
                  <a:lnTo>
                    <a:pt x="531" y="20"/>
                  </a:lnTo>
                  <a:lnTo>
                    <a:pt x="452" y="40"/>
                  </a:lnTo>
                  <a:lnTo>
                    <a:pt x="354" y="79"/>
                  </a:lnTo>
                  <a:lnTo>
                    <a:pt x="276" y="138"/>
                  </a:lnTo>
                  <a:lnTo>
                    <a:pt x="217" y="197"/>
                  </a:lnTo>
                  <a:lnTo>
                    <a:pt x="138" y="275"/>
                  </a:lnTo>
                  <a:lnTo>
                    <a:pt x="99" y="354"/>
                  </a:lnTo>
                  <a:lnTo>
                    <a:pt x="60" y="432"/>
                  </a:lnTo>
                  <a:lnTo>
                    <a:pt x="20" y="530"/>
                  </a:lnTo>
                  <a:lnTo>
                    <a:pt x="1" y="687"/>
                  </a:lnTo>
                  <a:lnTo>
                    <a:pt x="40" y="864"/>
                  </a:lnTo>
                  <a:lnTo>
                    <a:pt x="99" y="1021"/>
                  </a:lnTo>
                  <a:lnTo>
                    <a:pt x="197" y="1178"/>
                  </a:lnTo>
                  <a:lnTo>
                    <a:pt x="354" y="1276"/>
                  </a:lnTo>
                  <a:lnTo>
                    <a:pt x="432" y="1335"/>
                  </a:lnTo>
                  <a:lnTo>
                    <a:pt x="511" y="1374"/>
                  </a:lnTo>
                  <a:lnTo>
                    <a:pt x="884" y="1492"/>
                  </a:lnTo>
                  <a:lnTo>
                    <a:pt x="1021" y="1511"/>
                  </a:lnTo>
                  <a:lnTo>
                    <a:pt x="1139" y="1492"/>
                  </a:lnTo>
                  <a:lnTo>
                    <a:pt x="1256" y="1433"/>
                  </a:lnTo>
                  <a:lnTo>
                    <a:pt x="1354" y="1354"/>
                  </a:lnTo>
                  <a:lnTo>
                    <a:pt x="1433" y="1256"/>
                  </a:lnTo>
                  <a:lnTo>
                    <a:pt x="1492" y="1138"/>
                  </a:lnTo>
                  <a:lnTo>
                    <a:pt x="1511" y="1001"/>
                  </a:lnTo>
                  <a:lnTo>
                    <a:pt x="1492" y="883"/>
                  </a:lnTo>
                  <a:lnTo>
                    <a:pt x="1374" y="511"/>
                  </a:lnTo>
                  <a:lnTo>
                    <a:pt x="1335" y="413"/>
                  </a:lnTo>
                  <a:lnTo>
                    <a:pt x="1296" y="334"/>
                  </a:lnTo>
                  <a:lnTo>
                    <a:pt x="1178" y="197"/>
                  </a:lnTo>
                  <a:lnTo>
                    <a:pt x="1041" y="99"/>
                  </a:lnTo>
                  <a:lnTo>
                    <a:pt x="864" y="20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2886282" y="2371618"/>
              <a:ext cx="61619" cy="82183"/>
            </a:xfrm>
            <a:custGeom>
              <a:avLst/>
              <a:gdLst/>
              <a:ahLst/>
              <a:cxnLst/>
              <a:rect l="l" t="t" r="r" b="b"/>
              <a:pathLst>
                <a:path w="1648" h="2198" extrusionOk="0">
                  <a:moveTo>
                    <a:pt x="804" y="0"/>
                  </a:moveTo>
                  <a:lnTo>
                    <a:pt x="647" y="39"/>
                  </a:lnTo>
                  <a:lnTo>
                    <a:pt x="530" y="98"/>
                  </a:lnTo>
                  <a:lnTo>
                    <a:pt x="392" y="177"/>
                  </a:lnTo>
                  <a:lnTo>
                    <a:pt x="294" y="275"/>
                  </a:lnTo>
                  <a:lnTo>
                    <a:pt x="216" y="392"/>
                  </a:lnTo>
                  <a:lnTo>
                    <a:pt x="157" y="549"/>
                  </a:lnTo>
                  <a:lnTo>
                    <a:pt x="98" y="824"/>
                  </a:lnTo>
                  <a:lnTo>
                    <a:pt x="39" y="1099"/>
                  </a:lnTo>
                  <a:lnTo>
                    <a:pt x="0" y="1393"/>
                  </a:lnTo>
                  <a:lnTo>
                    <a:pt x="0" y="1530"/>
                  </a:lnTo>
                  <a:lnTo>
                    <a:pt x="20" y="1668"/>
                  </a:lnTo>
                  <a:lnTo>
                    <a:pt x="59" y="1766"/>
                  </a:lnTo>
                  <a:lnTo>
                    <a:pt x="98" y="1844"/>
                  </a:lnTo>
                  <a:lnTo>
                    <a:pt x="137" y="1923"/>
                  </a:lnTo>
                  <a:lnTo>
                    <a:pt x="196" y="1981"/>
                  </a:lnTo>
                  <a:lnTo>
                    <a:pt x="275" y="2040"/>
                  </a:lnTo>
                  <a:lnTo>
                    <a:pt x="353" y="2099"/>
                  </a:lnTo>
                  <a:lnTo>
                    <a:pt x="530" y="2158"/>
                  </a:lnTo>
                  <a:lnTo>
                    <a:pt x="706" y="2197"/>
                  </a:lnTo>
                  <a:lnTo>
                    <a:pt x="804" y="2197"/>
                  </a:lnTo>
                  <a:lnTo>
                    <a:pt x="902" y="2178"/>
                  </a:lnTo>
                  <a:lnTo>
                    <a:pt x="981" y="2158"/>
                  </a:lnTo>
                  <a:lnTo>
                    <a:pt x="1059" y="2119"/>
                  </a:lnTo>
                  <a:lnTo>
                    <a:pt x="1138" y="2060"/>
                  </a:lnTo>
                  <a:lnTo>
                    <a:pt x="1197" y="1981"/>
                  </a:lnTo>
                  <a:lnTo>
                    <a:pt x="1295" y="1844"/>
                  </a:lnTo>
                  <a:lnTo>
                    <a:pt x="1373" y="1707"/>
                  </a:lnTo>
                  <a:lnTo>
                    <a:pt x="1452" y="1570"/>
                  </a:lnTo>
                  <a:lnTo>
                    <a:pt x="1491" y="1413"/>
                  </a:lnTo>
                  <a:lnTo>
                    <a:pt x="1609" y="942"/>
                  </a:lnTo>
                  <a:lnTo>
                    <a:pt x="1648" y="804"/>
                  </a:lnTo>
                  <a:lnTo>
                    <a:pt x="1628" y="648"/>
                  </a:lnTo>
                  <a:lnTo>
                    <a:pt x="1609" y="510"/>
                  </a:lnTo>
                  <a:lnTo>
                    <a:pt x="1550" y="373"/>
                  </a:lnTo>
                  <a:lnTo>
                    <a:pt x="1452" y="255"/>
                  </a:lnTo>
                  <a:lnTo>
                    <a:pt x="1354" y="157"/>
                  </a:lnTo>
                  <a:lnTo>
                    <a:pt x="1236" y="79"/>
                  </a:lnTo>
                  <a:lnTo>
                    <a:pt x="1099" y="20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2590679" y="2196298"/>
              <a:ext cx="85847" cy="84389"/>
            </a:xfrm>
            <a:custGeom>
              <a:avLst/>
              <a:gdLst/>
              <a:ahLst/>
              <a:cxnLst/>
              <a:rect l="l" t="t" r="r" b="b"/>
              <a:pathLst>
                <a:path w="2296" h="2257" extrusionOk="0">
                  <a:moveTo>
                    <a:pt x="785" y="1"/>
                  </a:moveTo>
                  <a:lnTo>
                    <a:pt x="608" y="20"/>
                  </a:lnTo>
                  <a:lnTo>
                    <a:pt x="452" y="79"/>
                  </a:lnTo>
                  <a:lnTo>
                    <a:pt x="314" y="158"/>
                  </a:lnTo>
                  <a:lnTo>
                    <a:pt x="196" y="275"/>
                  </a:lnTo>
                  <a:lnTo>
                    <a:pt x="98" y="413"/>
                  </a:lnTo>
                  <a:lnTo>
                    <a:pt x="40" y="570"/>
                  </a:lnTo>
                  <a:lnTo>
                    <a:pt x="0" y="727"/>
                  </a:lnTo>
                  <a:lnTo>
                    <a:pt x="0" y="883"/>
                  </a:lnTo>
                  <a:lnTo>
                    <a:pt x="20" y="1040"/>
                  </a:lnTo>
                  <a:lnTo>
                    <a:pt x="79" y="1197"/>
                  </a:lnTo>
                  <a:lnTo>
                    <a:pt x="157" y="1335"/>
                  </a:lnTo>
                  <a:lnTo>
                    <a:pt x="255" y="1472"/>
                  </a:lnTo>
                  <a:lnTo>
                    <a:pt x="412" y="1550"/>
                  </a:lnTo>
                  <a:lnTo>
                    <a:pt x="628" y="1688"/>
                  </a:lnTo>
                  <a:lnTo>
                    <a:pt x="726" y="1766"/>
                  </a:lnTo>
                  <a:lnTo>
                    <a:pt x="805" y="1864"/>
                  </a:lnTo>
                  <a:lnTo>
                    <a:pt x="824" y="1884"/>
                  </a:lnTo>
                  <a:lnTo>
                    <a:pt x="785" y="1845"/>
                  </a:lnTo>
                  <a:lnTo>
                    <a:pt x="903" y="1982"/>
                  </a:lnTo>
                  <a:lnTo>
                    <a:pt x="1020" y="2080"/>
                  </a:lnTo>
                  <a:lnTo>
                    <a:pt x="1158" y="2178"/>
                  </a:lnTo>
                  <a:lnTo>
                    <a:pt x="1334" y="2237"/>
                  </a:lnTo>
                  <a:lnTo>
                    <a:pt x="1472" y="2257"/>
                  </a:lnTo>
                  <a:lnTo>
                    <a:pt x="1629" y="2257"/>
                  </a:lnTo>
                  <a:lnTo>
                    <a:pt x="1785" y="2217"/>
                  </a:lnTo>
                  <a:lnTo>
                    <a:pt x="1923" y="2159"/>
                  </a:lnTo>
                  <a:lnTo>
                    <a:pt x="2041" y="2080"/>
                  </a:lnTo>
                  <a:lnTo>
                    <a:pt x="2158" y="1962"/>
                  </a:lnTo>
                  <a:lnTo>
                    <a:pt x="2237" y="1845"/>
                  </a:lnTo>
                  <a:lnTo>
                    <a:pt x="2276" y="1688"/>
                  </a:lnTo>
                  <a:lnTo>
                    <a:pt x="2296" y="1531"/>
                  </a:lnTo>
                  <a:lnTo>
                    <a:pt x="2296" y="1374"/>
                  </a:lnTo>
                  <a:lnTo>
                    <a:pt x="2276" y="1237"/>
                  </a:lnTo>
                  <a:lnTo>
                    <a:pt x="2237" y="1099"/>
                  </a:lnTo>
                  <a:lnTo>
                    <a:pt x="2158" y="982"/>
                  </a:lnTo>
                  <a:lnTo>
                    <a:pt x="2099" y="844"/>
                  </a:lnTo>
                  <a:lnTo>
                    <a:pt x="1884" y="609"/>
                  </a:lnTo>
                  <a:lnTo>
                    <a:pt x="1746" y="471"/>
                  </a:lnTo>
                  <a:lnTo>
                    <a:pt x="1589" y="334"/>
                  </a:lnTo>
                  <a:lnTo>
                    <a:pt x="1432" y="216"/>
                  </a:lnTo>
                  <a:lnTo>
                    <a:pt x="1256" y="118"/>
                  </a:lnTo>
                  <a:lnTo>
                    <a:pt x="1099" y="40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2885534" y="2058405"/>
              <a:ext cx="123275" cy="64573"/>
            </a:xfrm>
            <a:custGeom>
              <a:avLst/>
              <a:gdLst/>
              <a:ahLst/>
              <a:cxnLst/>
              <a:rect l="l" t="t" r="r" b="b"/>
              <a:pathLst>
                <a:path w="3297" h="1727" extrusionOk="0">
                  <a:moveTo>
                    <a:pt x="1609" y="1"/>
                  </a:moveTo>
                  <a:lnTo>
                    <a:pt x="785" y="40"/>
                  </a:lnTo>
                  <a:lnTo>
                    <a:pt x="609" y="60"/>
                  </a:lnTo>
                  <a:lnTo>
                    <a:pt x="432" y="118"/>
                  </a:lnTo>
                  <a:lnTo>
                    <a:pt x="314" y="197"/>
                  </a:lnTo>
                  <a:lnTo>
                    <a:pt x="197" y="295"/>
                  </a:lnTo>
                  <a:lnTo>
                    <a:pt x="98" y="432"/>
                  </a:lnTo>
                  <a:lnTo>
                    <a:pt x="40" y="570"/>
                  </a:lnTo>
                  <a:lnTo>
                    <a:pt x="0" y="707"/>
                  </a:lnTo>
                  <a:lnTo>
                    <a:pt x="0" y="864"/>
                  </a:lnTo>
                  <a:lnTo>
                    <a:pt x="0" y="1001"/>
                  </a:lnTo>
                  <a:lnTo>
                    <a:pt x="40" y="1158"/>
                  </a:lnTo>
                  <a:lnTo>
                    <a:pt x="98" y="1295"/>
                  </a:lnTo>
                  <a:lnTo>
                    <a:pt x="197" y="1413"/>
                  </a:lnTo>
                  <a:lnTo>
                    <a:pt x="314" y="1511"/>
                  </a:lnTo>
                  <a:lnTo>
                    <a:pt x="432" y="1590"/>
                  </a:lnTo>
                  <a:lnTo>
                    <a:pt x="609" y="1648"/>
                  </a:lnTo>
                  <a:lnTo>
                    <a:pt x="785" y="1668"/>
                  </a:lnTo>
                  <a:lnTo>
                    <a:pt x="1609" y="1707"/>
                  </a:lnTo>
                  <a:lnTo>
                    <a:pt x="2433" y="1727"/>
                  </a:lnTo>
                  <a:lnTo>
                    <a:pt x="2570" y="1707"/>
                  </a:lnTo>
                  <a:lnTo>
                    <a:pt x="2708" y="1668"/>
                  </a:lnTo>
                  <a:lnTo>
                    <a:pt x="2845" y="1609"/>
                  </a:lnTo>
                  <a:lnTo>
                    <a:pt x="2943" y="1531"/>
                  </a:lnTo>
                  <a:lnTo>
                    <a:pt x="3041" y="1452"/>
                  </a:lnTo>
                  <a:lnTo>
                    <a:pt x="3120" y="1335"/>
                  </a:lnTo>
                  <a:lnTo>
                    <a:pt x="3198" y="1217"/>
                  </a:lnTo>
                  <a:lnTo>
                    <a:pt x="3257" y="1080"/>
                  </a:lnTo>
                  <a:lnTo>
                    <a:pt x="3296" y="982"/>
                  </a:lnTo>
                  <a:lnTo>
                    <a:pt x="3296" y="864"/>
                  </a:lnTo>
                  <a:lnTo>
                    <a:pt x="3296" y="746"/>
                  </a:lnTo>
                  <a:lnTo>
                    <a:pt x="3257" y="628"/>
                  </a:lnTo>
                  <a:lnTo>
                    <a:pt x="3198" y="491"/>
                  </a:lnTo>
                  <a:lnTo>
                    <a:pt x="3120" y="373"/>
                  </a:lnTo>
                  <a:lnTo>
                    <a:pt x="3041" y="275"/>
                  </a:lnTo>
                  <a:lnTo>
                    <a:pt x="2943" y="177"/>
                  </a:lnTo>
                  <a:lnTo>
                    <a:pt x="2825" y="99"/>
                  </a:lnTo>
                  <a:lnTo>
                    <a:pt x="2708" y="40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73" name="Google Shape;1673;p52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5" name="Google Shape;1461;p50">
            <a:extLst>
              <a:ext uri="{FF2B5EF4-FFF2-40B4-BE49-F238E27FC236}">
                <a16:creationId xmlns:a16="http://schemas.microsoft.com/office/drawing/2014/main" id="{6A783EF4-9964-048B-4C6C-BE3EE922E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89264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設定地點</a:t>
            </a:r>
            <a:endParaRPr sz="2000" dirty="0">
              <a:solidFill>
                <a:srgbClr val="8F2A29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6" name="Google Shape;1462;p50">
            <a:extLst>
              <a:ext uri="{FF2B5EF4-FFF2-40B4-BE49-F238E27FC236}">
                <a16:creationId xmlns:a16="http://schemas.microsoft.com/office/drawing/2014/main" id="{E3E2EACD-56BD-90AF-18BD-D197A104E86B}"/>
              </a:ext>
            </a:extLst>
          </p:cNvPr>
          <p:cNvSpPr txBox="1">
            <a:spLocks/>
          </p:cNvSpPr>
          <p:nvPr/>
        </p:nvSpPr>
        <p:spPr>
          <a:xfrm>
            <a:off x="3430984" y="2443697"/>
            <a:ext cx="231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咖啡廳、餐廳、餐酒館、夜店、百貨公司</a:t>
            </a:r>
          </a:p>
        </p:txBody>
      </p:sp>
      <p:sp>
        <p:nvSpPr>
          <p:cNvPr id="7" name="Google Shape;1463;p50">
            <a:extLst>
              <a:ext uri="{FF2B5EF4-FFF2-40B4-BE49-F238E27FC236}">
                <a16:creationId xmlns:a16="http://schemas.microsoft.com/office/drawing/2014/main" id="{FBF0E97F-F685-3525-9C6A-B6DD289A0AA7}"/>
              </a:ext>
            </a:extLst>
          </p:cNvPr>
          <p:cNvSpPr txBox="1">
            <a:spLocks/>
          </p:cNvSpPr>
          <p:nvPr/>
        </p:nvSpPr>
        <p:spPr>
          <a:xfrm>
            <a:off x="3414250" y="2089264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查看附近餐廳</a:t>
            </a:r>
          </a:p>
        </p:txBody>
      </p:sp>
      <p:sp>
        <p:nvSpPr>
          <p:cNvPr id="8" name="Google Shape;1465;p50">
            <a:extLst>
              <a:ext uri="{FF2B5EF4-FFF2-40B4-BE49-F238E27FC236}">
                <a16:creationId xmlns:a16="http://schemas.microsoft.com/office/drawing/2014/main" id="{10B316E8-3D93-B147-2B98-4DDCCE1059F1}"/>
              </a:ext>
            </a:extLst>
          </p:cNvPr>
          <p:cNvSpPr txBox="1">
            <a:spLocks/>
          </p:cNvSpPr>
          <p:nvPr/>
        </p:nvSpPr>
        <p:spPr>
          <a:xfrm>
            <a:off x="2067125" y="3895517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收藏餐廳</a:t>
            </a:r>
          </a:p>
        </p:txBody>
      </p:sp>
      <p:sp>
        <p:nvSpPr>
          <p:cNvPr id="9" name="Google Shape;1467;p50">
            <a:extLst>
              <a:ext uri="{FF2B5EF4-FFF2-40B4-BE49-F238E27FC236}">
                <a16:creationId xmlns:a16="http://schemas.microsoft.com/office/drawing/2014/main" id="{DFB64FCF-4108-8267-1416-DAE490912F83}"/>
              </a:ext>
            </a:extLst>
          </p:cNvPr>
          <p:cNvSpPr txBox="1">
            <a:spLocks/>
          </p:cNvSpPr>
          <p:nvPr/>
        </p:nvSpPr>
        <p:spPr>
          <a:xfrm>
            <a:off x="6108500" y="2089264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導航</a:t>
            </a:r>
          </a:p>
        </p:txBody>
      </p:sp>
      <p:sp>
        <p:nvSpPr>
          <p:cNvPr id="10" name="Google Shape;1469;p50">
            <a:extLst>
              <a:ext uri="{FF2B5EF4-FFF2-40B4-BE49-F238E27FC236}">
                <a16:creationId xmlns:a16="http://schemas.microsoft.com/office/drawing/2014/main" id="{9D1B450A-B52B-39B5-0849-8DE807A74180}"/>
              </a:ext>
            </a:extLst>
          </p:cNvPr>
          <p:cNvSpPr txBox="1">
            <a:spLocks/>
          </p:cNvSpPr>
          <p:nvPr/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rgbClr val="8F2A29"/>
                </a:solidFill>
                <a:latin typeface="Patrick Hand" pitchFamily="2" charset="0"/>
              </a:rPr>
              <a:t>Functions</a:t>
            </a:r>
          </a:p>
        </p:txBody>
      </p:sp>
      <p:sp>
        <p:nvSpPr>
          <p:cNvPr id="11" name="Google Shape;1470;p50">
            <a:extLst>
              <a:ext uri="{FF2B5EF4-FFF2-40B4-BE49-F238E27FC236}">
                <a16:creationId xmlns:a16="http://schemas.microsoft.com/office/drawing/2014/main" id="{C4432A7F-486E-9F4C-F74B-CBBE66A2206B}"/>
              </a:ext>
            </a:extLst>
          </p:cNvPr>
          <p:cNvSpPr txBox="1">
            <a:spLocks/>
          </p:cNvSpPr>
          <p:nvPr/>
        </p:nvSpPr>
        <p:spPr>
          <a:xfrm>
            <a:off x="4761375" y="3895517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 err="1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顯示收藏餐廳</a:t>
            </a:r>
            <a:endParaRPr lang="en" sz="2000" b="1" dirty="0">
              <a:solidFill>
                <a:srgbClr val="8F2A29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2" name="Google Shape;1472;p50">
            <a:extLst>
              <a:ext uri="{FF2B5EF4-FFF2-40B4-BE49-F238E27FC236}">
                <a16:creationId xmlns:a16="http://schemas.microsoft.com/office/drawing/2014/main" id="{30C2B8E6-D61E-315F-4DF8-25110E52698C}"/>
              </a:ext>
            </a:extLst>
          </p:cNvPr>
          <p:cNvSpPr/>
          <p:nvPr/>
        </p:nvSpPr>
        <p:spPr>
          <a:xfrm rot="81740" flipH="1">
            <a:off x="1501251" y="1287972"/>
            <a:ext cx="753497" cy="71361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73;p50">
            <a:extLst>
              <a:ext uri="{FF2B5EF4-FFF2-40B4-BE49-F238E27FC236}">
                <a16:creationId xmlns:a16="http://schemas.microsoft.com/office/drawing/2014/main" id="{9550FC94-371E-E11C-A523-59B4A3242B00}"/>
              </a:ext>
            </a:extLst>
          </p:cNvPr>
          <p:cNvSpPr/>
          <p:nvPr/>
        </p:nvSpPr>
        <p:spPr>
          <a:xfrm rot="81740" flipH="1">
            <a:off x="4202812" y="1287972"/>
            <a:ext cx="753497" cy="71361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74;p50">
            <a:extLst>
              <a:ext uri="{FF2B5EF4-FFF2-40B4-BE49-F238E27FC236}">
                <a16:creationId xmlns:a16="http://schemas.microsoft.com/office/drawing/2014/main" id="{061092B0-5FDD-0EC9-1042-2D359391529C}"/>
              </a:ext>
            </a:extLst>
          </p:cNvPr>
          <p:cNvSpPr/>
          <p:nvPr/>
        </p:nvSpPr>
        <p:spPr>
          <a:xfrm rot="81740" flipH="1">
            <a:off x="6889752" y="1287972"/>
            <a:ext cx="753497" cy="71361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75;p50">
            <a:extLst>
              <a:ext uri="{FF2B5EF4-FFF2-40B4-BE49-F238E27FC236}">
                <a16:creationId xmlns:a16="http://schemas.microsoft.com/office/drawing/2014/main" id="{69F2A188-3982-01D0-ABBB-ABB51C521877}"/>
              </a:ext>
            </a:extLst>
          </p:cNvPr>
          <p:cNvSpPr/>
          <p:nvPr/>
        </p:nvSpPr>
        <p:spPr>
          <a:xfrm rot="81708" flipH="1">
            <a:off x="2844575" y="3099072"/>
            <a:ext cx="753791" cy="71361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76;p50">
            <a:extLst>
              <a:ext uri="{FF2B5EF4-FFF2-40B4-BE49-F238E27FC236}">
                <a16:creationId xmlns:a16="http://schemas.microsoft.com/office/drawing/2014/main" id="{F2F6A383-707D-86E5-B750-1DF92EC8AC6D}"/>
              </a:ext>
            </a:extLst>
          </p:cNvPr>
          <p:cNvSpPr/>
          <p:nvPr/>
        </p:nvSpPr>
        <p:spPr>
          <a:xfrm rot="81708" flipH="1">
            <a:off x="5546135" y="3099072"/>
            <a:ext cx="753791" cy="71361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479;p50">
            <a:extLst>
              <a:ext uri="{FF2B5EF4-FFF2-40B4-BE49-F238E27FC236}">
                <a16:creationId xmlns:a16="http://schemas.microsoft.com/office/drawing/2014/main" id="{00FB5BEA-F0FF-7537-4404-4FDACE8E21E5}"/>
              </a:ext>
            </a:extLst>
          </p:cNvPr>
          <p:cNvGrpSpPr/>
          <p:nvPr/>
        </p:nvGrpSpPr>
        <p:grpSpPr>
          <a:xfrm>
            <a:off x="5710505" y="3243029"/>
            <a:ext cx="425050" cy="425700"/>
            <a:chOff x="5429150" y="1923450"/>
            <a:chExt cx="425050" cy="425700"/>
          </a:xfrm>
        </p:grpSpPr>
        <p:sp>
          <p:nvSpPr>
            <p:cNvPr id="20" name="Google Shape;1480;p50">
              <a:extLst>
                <a:ext uri="{FF2B5EF4-FFF2-40B4-BE49-F238E27FC236}">
                  <a16:creationId xmlns:a16="http://schemas.microsoft.com/office/drawing/2014/main" id="{CF896B65-C82D-89AD-9BDE-77AE088B22A6}"/>
                </a:ext>
              </a:extLst>
            </p:cNvPr>
            <p:cNvSpPr/>
            <p:nvPr/>
          </p:nvSpPr>
          <p:spPr>
            <a:xfrm>
              <a:off x="5458450" y="2026300"/>
              <a:ext cx="365800" cy="213500"/>
            </a:xfrm>
            <a:custGeom>
              <a:avLst/>
              <a:gdLst/>
              <a:ahLst/>
              <a:cxnLst/>
              <a:rect l="l" t="t" r="r" b="b"/>
              <a:pathLst>
                <a:path w="14632" h="8540" extrusionOk="0">
                  <a:moveTo>
                    <a:pt x="2187" y="0"/>
                  </a:moveTo>
                  <a:lnTo>
                    <a:pt x="1979" y="26"/>
                  </a:lnTo>
                  <a:lnTo>
                    <a:pt x="1771" y="78"/>
                  </a:lnTo>
                  <a:lnTo>
                    <a:pt x="1588" y="182"/>
                  </a:lnTo>
                  <a:lnTo>
                    <a:pt x="1432" y="313"/>
                  </a:lnTo>
                  <a:lnTo>
                    <a:pt x="1276" y="443"/>
                  </a:lnTo>
                  <a:lnTo>
                    <a:pt x="1172" y="625"/>
                  </a:lnTo>
                  <a:lnTo>
                    <a:pt x="1068" y="833"/>
                  </a:lnTo>
                  <a:lnTo>
                    <a:pt x="1016" y="1042"/>
                  </a:lnTo>
                  <a:lnTo>
                    <a:pt x="0" y="8539"/>
                  </a:lnTo>
                  <a:lnTo>
                    <a:pt x="14632" y="8539"/>
                  </a:lnTo>
                  <a:lnTo>
                    <a:pt x="13616" y="1042"/>
                  </a:lnTo>
                  <a:lnTo>
                    <a:pt x="13564" y="833"/>
                  </a:lnTo>
                  <a:lnTo>
                    <a:pt x="13486" y="625"/>
                  </a:lnTo>
                  <a:lnTo>
                    <a:pt x="13382" y="443"/>
                  </a:lnTo>
                  <a:lnTo>
                    <a:pt x="13226" y="313"/>
                  </a:lnTo>
                  <a:lnTo>
                    <a:pt x="13070" y="182"/>
                  </a:lnTo>
                  <a:lnTo>
                    <a:pt x="12861" y="78"/>
                  </a:lnTo>
                  <a:lnTo>
                    <a:pt x="12679" y="26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1;p50">
              <a:extLst>
                <a:ext uri="{FF2B5EF4-FFF2-40B4-BE49-F238E27FC236}">
                  <a16:creationId xmlns:a16="http://schemas.microsoft.com/office/drawing/2014/main" id="{47163FFA-8C81-CCDB-3DCC-48752D12EF66}"/>
                </a:ext>
              </a:extLst>
            </p:cNvPr>
            <p:cNvSpPr/>
            <p:nvPr/>
          </p:nvSpPr>
          <p:spPr>
            <a:xfrm>
              <a:off x="5679075" y="1942975"/>
              <a:ext cx="80100" cy="85300"/>
            </a:xfrm>
            <a:custGeom>
              <a:avLst/>
              <a:gdLst/>
              <a:ahLst/>
              <a:cxnLst/>
              <a:rect l="l" t="t" r="r" b="b"/>
              <a:pathLst>
                <a:path w="3204" h="3412" extrusionOk="0">
                  <a:moveTo>
                    <a:pt x="2058" y="1"/>
                  </a:moveTo>
                  <a:lnTo>
                    <a:pt x="1823" y="53"/>
                  </a:lnTo>
                  <a:lnTo>
                    <a:pt x="1589" y="105"/>
                  </a:lnTo>
                  <a:lnTo>
                    <a:pt x="1329" y="183"/>
                  </a:lnTo>
                  <a:lnTo>
                    <a:pt x="1094" y="287"/>
                  </a:lnTo>
                  <a:lnTo>
                    <a:pt x="938" y="391"/>
                  </a:lnTo>
                  <a:lnTo>
                    <a:pt x="782" y="496"/>
                  </a:lnTo>
                  <a:lnTo>
                    <a:pt x="626" y="626"/>
                  </a:lnTo>
                  <a:lnTo>
                    <a:pt x="496" y="756"/>
                  </a:lnTo>
                  <a:lnTo>
                    <a:pt x="391" y="912"/>
                  </a:lnTo>
                  <a:lnTo>
                    <a:pt x="287" y="1068"/>
                  </a:lnTo>
                  <a:lnTo>
                    <a:pt x="209" y="1224"/>
                  </a:lnTo>
                  <a:lnTo>
                    <a:pt x="131" y="1381"/>
                  </a:lnTo>
                  <a:lnTo>
                    <a:pt x="79" y="1563"/>
                  </a:lnTo>
                  <a:lnTo>
                    <a:pt x="27" y="1745"/>
                  </a:lnTo>
                  <a:lnTo>
                    <a:pt x="1" y="1927"/>
                  </a:lnTo>
                  <a:lnTo>
                    <a:pt x="1" y="2110"/>
                  </a:lnTo>
                  <a:lnTo>
                    <a:pt x="1" y="2292"/>
                  </a:lnTo>
                  <a:lnTo>
                    <a:pt x="27" y="2474"/>
                  </a:lnTo>
                  <a:lnTo>
                    <a:pt x="53" y="2656"/>
                  </a:lnTo>
                  <a:lnTo>
                    <a:pt x="105" y="2839"/>
                  </a:lnTo>
                  <a:lnTo>
                    <a:pt x="183" y="2995"/>
                  </a:lnTo>
                  <a:lnTo>
                    <a:pt x="261" y="3151"/>
                  </a:lnTo>
                  <a:lnTo>
                    <a:pt x="339" y="3229"/>
                  </a:lnTo>
                  <a:lnTo>
                    <a:pt x="418" y="3281"/>
                  </a:lnTo>
                  <a:lnTo>
                    <a:pt x="600" y="3333"/>
                  </a:lnTo>
                  <a:lnTo>
                    <a:pt x="756" y="3385"/>
                  </a:lnTo>
                  <a:lnTo>
                    <a:pt x="938" y="3385"/>
                  </a:lnTo>
                  <a:lnTo>
                    <a:pt x="1146" y="3411"/>
                  </a:lnTo>
                  <a:lnTo>
                    <a:pt x="1329" y="3385"/>
                  </a:lnTo>
                  <a:lnTo>
                    <a:pt x="1511" y="3359"/>
                  </a:lnTo>
                  <a:lnTo>
                    <a:pt x="1693" y="3333"/>
                  </a:lnTo>
                  <a:lnTo>
                    <a:pt x="1849" y="3255"/>
                  </a:lnTo>
                  <a:lnTo>
                    <a:pt x="2032" y="3177"/>
                  </a:lnTo>
                  <a:lnTo>
                    <a:pt x="2188" y="3099"/>
                  </a:lnTo>
                  <a:lnTo>
                    <a:pt x="2344" y="2995"/>
                  </a:lnTo>
                  <a:lnTo>
                    <a:pt x="2474" y="2891"/>
                  </a:lnTo>
                  <a:lnTo>
                    <a:pt x="2604" y="2760"/>
                  </a:lnTo>
                  <a:lnTo>
                    <a:pt x="2735" y="2630"/>
                  </a:lnTo>
                  <a:lnTo>
                    <a:pt x="2839" y="2474"/>
                  </a:lnTo>
                  <a:lnTo>
                    <a:pt x="2943" y="2318"/>
                  </a:lnTo>
                  <a:lnTo>
                    <a:pt x="3021" y="2136"/>
                  </a:lnTo>
                  <a:lnTo>
                    <a:pt x="3073" y="1953"/>
                  </a:lnTo>
                  <a:lnTo>
                    <a:pt x="3151" y="1693"/>
                  </a:lnTo>
                  <a:lnTo>
                    <a:pt x="3203" y="1459"/>
                  </a:lnTo>
                  <a:lnTo>
                    <a:pt x="3203" y="1198"/>
                  </a:lnTo>
                  <a:lnTo>
                    <a:pt x="3203" y="964"/>
                  </a:lnTo>
                  <a:lnTo>
                    <a:pt x="3151" y="548"/>
                  </a:lnTo>
                  <a:lnTo>
                    <a:pt x="3073" y="235"/>
                  </a:lnTo>
                  <a:lnTo>
                    <a:pt x="3021" y="157"/>
                  </a:lnTo>
                  <a:lnTo>
                    <a:pt x="2969" y="79"/>
                  </a:lnTo>
                  <a:lnTo>
                    <a:pt x="2891" y="53"/>
                  </a:lnTo>
                  <a:lnTo>
                    <a:pt x="2787" y="27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2;p50">
              <a:extLst>
                <a:ext uri="{FF2B5EF4-FFF2-40B4-BE49-F238E27FC236}">
                  <a16:creationId xmlns:a16="http://schemas.microsoft.com/office/drawing/2014/main" id="{77092E66-0AD6-722F-F89A-41AC9AFF319C}"/>
                </a:ext>
              </a:extLst>
            </p:cNvPr>
            <p:cNvSpPr/>
            <p:nvPr/>
          </p:nvSpPr>
          <p:spPr>
            <a:xfrm>
              <a:off x="5595775" y="1929975"/>
              <a:ext cx="102850" cy="99600"/>
            </a:xfrm>
            <a:custGeom>
              <a:avLst/>
              <a:gdLst/>
              <a:ahLst/>
              <a:cxnLst/>
              <a:rect l="l" t="t" r="r" b="b"/>
              <a:pathLst>
                <a:path w="4114" h="3984" extrusionOk="0">
                  <a:moveTo>
                    <a:pt x="2214" y="0"/>
                  </a:moveTo>
                  <a:lnTo>
                    <a:pt x="2135" y="26"/>
                  </a:lnTo>
                  <a:lnTo>
                    <a:pt x="2057" y="78"/>
                  </a:lnTo>
                  <a:lnTo>
                    <a:pt x="1927" y="235"/>
                  </a:lnTo>
                  <a:lnTo>
                    <a:pt x="1823" y="417"/>
                  </a:lnTo>
                  <a:lnTo>
                    <a:pt x="1667" y="625"/>
                  </a:lnTo>
                  <a:lnTo>
                    <a:pt x="1511" y="781"/>
                  </a:lnTo>
                  <a:lnTo>
                    <a:pt x="1328" y="937"/>
                  </a:lnTo>
                  <a:lnTo>
                    <a:pt x="1146" y="1094"/>
                  </a:lnTo>
                  <a:lnTo>
                    <a:pt x="756" y="1354"/>
                  </a:lnTo>
                  <a:lnTo>
                    <a:pt x="573" y="1484"/>
                  </a:lnTo>
                  <a:lnTo>
                    <a:pt x="391" y="1640"/>
                  </a:lnTo>
                  <a:lnTo>
                    <a:pt x="235" y="1797"/>
                  </a:lnTo>
                  <a:lnTo>
                    <a:pt x="131" y="1953"/>
                  </a:lnTo>
                  <a:lnTo>
                    <a:pt x="79" y="2135"/>
                  </a:lnTo>
                  <a:lnTo>
                    <a:pt x="27" y="2343"/>
                  </a:lnTo>
                  <a:lnTo>
                    <a:pt x="1" y="2552"/>
                  </a:lnTo>
                  <a:lnTo>
                    <a:pt x="27" y="2760"/>
                  </a:lnTo>
                  <a:lnTo>
                    <a:pt x="79" y="2942"/>
                  </a:lnTo>
                  <a:lnTo>
                    <a:pt x="157" y="3124"/>
                  </a:lnTo>
                  <a:lnTo>
                    <a:pt x="235" y="3254"/>
                  </a:lnTo>
                  <a:lnTo>
                    <a:pt x="339" y="3359"/>
                  </a:lnTo>
                  <a:lnTo>
                    <a:pt x="443" y="3463"/>
                  </a:lnTo>
                  <a:lnTo>
                    <a:pt x="547" y="3541"/>
                  </a:lnTo>
                  <a:lnTo>
                    <a:pt x="834" y="3697"/>
                  </a:lnTo>
                  <a:lnTo>
                    <a:pt x="1120" y="3827"/>
                  </a:lnTo>
                  <a:lnTo>
                    <a:pt x="1459" y="3905"/>
                  </a:lnTo>
                  <a:lnTo>
                    <a:pt x="1771" y="3957"/>
                  </a:lnTo>
                  <a:lnTo>
                    <a:pt x="2083" y="3983"/>
                  </a:lnTo>
                  <a:lnTo>
                    <a:pt x="2916" y="3983"/>
                  </a:lnTo>
                  <a:lnTo>
                    <a:pt x="3099" y="3957"/>
                  </a:lnTo>
                  <a:lnTo>
                    <a:pt x="3229" y="3931"/>
                  </a:lnTo>
                  <a:lnTo>
                    <a:pt x="3385" y="3879"/>
                  </a:lnTo>
                  <a:lnTo>
                    <a:pt x="3515" y="3801"/>
                  </a:lnTo>
                  <a:lnTo>
                    <a:pt x="3619" y="3723"/>
                  </a:lnTo>
                  <a:lnTo>
                    <a:pt x="3723" y="3619"/>
                  </a:lnTo>
                  <a:lnTo>
                    <a:pt x="3802" y="3515"/>
                  </a:lnTo>
                  <a:lnTo>
                    <a:pt x="3958" y="3280"/>
                  </a:lnTo>
                  <a:lnTo>
                    <a:pt x="4062" y="3020"/>
                  </a:lnTo>
                  <a:lnTo>
                    <a:pt x="4114" y="2734"/>
                  </a:lnTo>
                  <a:lnTo>
                    <a:pt x="4114" y="2447"/>
                  </a:lnTo>
                  <a:lnTo>
                    <a:pt x="4088" y="2161"/>
                  </a:lnTo>
                  <a:lnTo>
                    <a:pt x="4010" y="1901"/>
                  </a:lnTo>
                  <a:lnTo>
                    <a:pt x="3932" y="1666"/>
                  </a:lnTo>
                  <a:lnTo>
                    <a:pt x="3828" y="1458"/>
                  </a:lnTo>
                  <a:lnTo>
                    <a:pt x="3697" y="1224"/>
                  </a:lnTo>
                  <a:lnTo>
                    <a:pt x="3567" y="1042"/>
                  </a:lnTo>
                  <a:lnTo>
                    <a:pt x="3411" y="833"/>
                  </a:lnTo>
                  <a:lnTo>
                    <a:pt x="3047" y="469"/>
                  </a:lnTo>
                  <a:lnTo>
                    <a:pt x="2760" y="208"/>
                  </a:lnTo>
                  <a:lnTo>
                    <a:pt x="2604" y="78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3;p50">
              <a:extLst>
                <a:ext uri="{FF2B5EF4-FFF2-40B4-BE49-F238E27FC236}">
                  <a16:creationId xmlns:a16="http://schemas.microsoft.com/office/drawing/2014/main" id="{DD2BED4D-B267-A483-7E1D-55FD6453EBFD}"/>
                </a:ext>
              </a:extLst>
            </p:cNvPr>
            <p:cNvSpPr/>
            <p:nvPr/>
          </p:nvSpPr>
          <p:spPr>
            <a:xfrm>
              <a:off x="5454550" y="2292500"/>
              <a:ext cx="374250" cy="50125"/>
            </a:xfrm>
            <a:custGeom>
              <a:avLst/>
              <a:gdLst/>
              <a:ahLst/>
              <a:cxnLst/>
              <a:rect l="l" t="t" r="r" b="b"/>
              <a:pathLst>
                <a:path w="14970" h="2005" extrusionOk="0">
                  <a:moveTo>
                    <a:pt x="0" y="0"/>
                  </a:moveTo>
                  <a:lnTo>
                    <a:pt x="0" y="1302"/>
                  </a:lnTo>
                  <a:lnTo>
                    <a:pt x="0" y="1432"/>
                  </a:lnTo>
                  <a:lnTo>
                    <a:pt x="52" y="1588"/>
                  </a:lnTo>
                  <a:lnTo>
                    <a:pt x="104" y="1692"/>
                  </a:lnTo>
                  <a:lnTo>
                    <a:pt x="208" y="1796"/>
                  </a:lnTo>
                  <a:lnTo>
                    <a:pt x="313" y="1875"/>
                  </a:lnTo>
                  <a:lnTo>
                    <a:pt x="417" y="1953"/>
                  </a:lnTo>
                  <a:lnTo>
                    <a:pt x="573" y="2005"/>
                  </a:lnTo>
                  <a:lnTo>
                    <a:pt x="14397" y="2005"/>
                  </a:lnTo>
                  <a:lnTo>
                    <a:pt x="14527" y="1953"/>
                  </a:lnTo>
                  <a:lnTo>
                    <a:pt x="14657" y="1875"/>
                  </a:lnTo>
                  <a:lnTo>
                    <a:pt x="14762" y="1796"/>
                  </a:lnTo>
                  <a:lnTo>
                    <a:pt x="14840" y="1692"/>
                  </a:lnTo>
                  <a:lnTo>
                    <a:pt x="14918" y="1588"/>
                  </a:lnTo>
                  <a:lnTo>
                    <a:pt x="14944" y="1432"/>
                  </a:lnTo>
                  <a:lnTo>
                    <a:pt x="14970" y="1302"/>
                  </a:lnTo>
                  <a:lnTo>
                    <a:pt x="14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4;p50">
              <a:extLst>
                <a:ext uri="{FF2B5EF4-FFF2-40B4-BE49-F238E27FC236}">
                  <a16:creationId xmlns:a16="http://schemas.microsoft.com/office/drawing/2014/main" id="{BEA388A9-6896-55B6-0478-C82CFCF163C3}"/>
                </a:ext>
              </a:extLst>
            </p:cNvPr>
            <p:cNvSpPr/>
            <p:nvPr/>
          </p:nvSpPr>
          <p:spPr>
            <a:xfrm>
              <a:off x="5435025" y="2239775"/>
              <a:ext cx="412650" cy="52750"/>
            </a:xfrm>
            <a:custGeom>
              <a:avLst/>
              <a:gdLst/>
              <a:ahLst/>
              <a:cxnLst/>
              <a:rect l="l" t="t" r="r" b="b"/>
              <a:pathLst>
                <a:path w="16506" h="2110" extrusionOk="0">
                  <a:moveTo>
                    <a:pt x="313" y="0"/>
                  </a:moveTo>
                  <a:lnTo>
                    <a:pt x="234" y="26"/>
                  </a:lnTo>
                  <a:lnTo>
                    <a:pt x="130" y="104"/>
                  </a:lnTo>
                  <a:lnTo>
                    <a:pt x="26" y="235"/>
                  </a:lnTo>
                  <a:lnTo>
                    <a:pt x="26" y="287"/>
                  </a:lnTo>
                  <a:lnTo>
                    <a:pt x="0" y="365"/>
                  </a:lnTo>
                  <a:lnTo>
                    <a:pt x="0" y="1719"/>
                  </a:lnTo>
                  <a:lnTo>
                    <a:pt x="26" y="1797"/>
                  </a:lnTo>
                  <a:lnTo>
                    <a:pt x="26" y="1875"/>
                  </a:lnTo>
                  <a:lnTo>
                    <a:pt x="130" y="2005"/>
                  </a:lnTo>
                  <a:lnTo>
                    <a:pt x="234" y="2083"/>
                  </a:lnTo>
                  <a:lnTo>
                    <a:pt x="313" y="2109"/>
                  </a:lnTo>
                  <a:lnTo>
                    <a:pt x="16219" y="2109"/>
                  </a:lnTo>
                  <a:lnTo>
                    <a:pt x="16271" y="2083"/>
                  </a:lnTo>
                  <a:lnTo>
                    <a:pt x="16402" y="2005"/>
                  </a:lnTo>
                  <a:lnTo>
                    <a:pt x="16480" y="1875"/>
                  </a:lnTo>
                  <a:lnTo>
                    <a:pt x="16506" y="1797"/>
                  </a:lnTo>
                  <a:lnTo>
                    <a:pt x="16506" y="1719"/>
                  </a:lnTo>
                  <a:lnTo>
                    <a:pt x="16506" y="365"/>
                  </a:lnTo>
                  <a:lnTo>
                    <a:pt x="16506" y="287"/>
                  </a:lnTo>
                  <a:lnTo>
                    <a:pt x="16480" y="235"/>
                  </a:lnTo>
                  <a:lnTo>
                    <a:pt x="16402" y="104"/>
                  </a:lnTo>
                  <a:lnTo>
                    <a:pt x="16271" y="26"/>
                  </a:lnTo>
                  <a:lnTo>
                    <a:pt x="162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5;p50">
              <a:extLst>
                <a:ext uri="{FF2B5EF4-FFF2-40B4-BE49-F238E27FC236}">
                  <a16:creationId xmlns:a16="http://schemas.microsoft.com/office/drawing/2014/main" id="{12D48637-C439-B429-91F6-0AF18074624A}"/>
                </a:ext>
              </a:extLst>
            </p:cNvPr>
            <p:cNvSpPr/>
            <p:nvPr/>
          </p:nvSpPr>
          <p:spPr>
            <a:xfrm>
              <a:off x="5476025" y="2026300"/>
              <a:ext cx="331300" cy="160125"/>
            </a:xfrm>
            <a:custGeom>
              <a:avLst/>
              <a:gdLst/>
              <a:ahLst/>
              <a:cxnLst/>
              <a:rect l="l" t="t" r="r" b="b"/>
              <a:pathLst>
                <a:path w="13252" h="6405" extrusionOk="0">
                  <a:moveTo>
                    <a:pt x="1484" y="0"/>
                  </a:moveTo>
                  <a:lnTo>
                    <a:pt x="1276" y="26"/>
                  </a:lnTo>
                  <a:lnTo>
                    <a:pt x="1068" y="78"/>
                  </a:lnTo>
                  <a:lnTo>
                    <a:pt x="885" y="182"/>
                  </a:lnTo>
                  <a:lnTo>
                    <a:pt x="729" y="313"/>
                  </a:lnTo>
                  <a:lnTo>
                    <a:pt x="573" y="443"/>
                  </a:lnTo>
                  <a:lnTo>
                    <a:pt x="469" y="625"/>
                  </a:lnTo>
                  <a:lnTo>
                    <a:pt x="365" y="833"/>
                  </a:lnTo>
                  <a:lnTo>
                    <a:pt x="313" y="1042"/>
                  </a:lnTo>
                  <a:lnTo>
                    <a:pt x="0" y="3411"/>
                  </a:lnTo>
                  <a:lnTo>
                    <a:pt x="1172" y="3411"/>
                  </a:lnTo>
                  <a:lnTo>
                    <a:pt x="1328" y="3437"/>
                  </a:lnTo>
                  <a:lnTo>
                    <a:pt x="1484" y="3489"/>
                  </a:lnTo>
                  <a:lnTo>
                    <a:pt x="1640" y="3541"/>
                  </a:lnTo>
                  <a:lnTo>
                    <a:pt x="1745" y="3645"/>
                  </a:lnTo>
                  <a:lnTo>
                    <a:pt x="1849" y="3775"/>
                  </a:lnTo>
                  <a:lnTo>
                    <a:pt x="1927" y="3905"/>
                  </a:lnTo>
                  <a:lnTo>
                    <a:pt x="1979" y="4061"/>
                  </a:lnTo>
                  <a:lnTo>
                    <a:pt x="2005" y="4244"/>
                  </a:lnTo>
                  <a:lnTo>
                    <a:pt x="2005" y="5624"/>
                  </a:lnTo>
                  <a:lnTo>
                    <a:pt x="2005" y="5780"/>
                  </a:lnTo>
                  <a:lnTo>
                    <a:pt x="2057" y="5936"/>
                  </a:lnTo>
                  <a:lnTo>
                    <a:pt x="2135" y="6066"/>
                  </a:lnTo>
                  <a:lnTo>
                    <a:pt x="2239" y="6196"/>
                  </a:lnTo>
                  <a:lnTo>
                    <a:pt x="2343" y="6274"/>
                  </a:lnTo>
                  <a:lnTo>
                    <a:pt x="2474" y="6352"/>
                  </a:lnTo>
                  <a:lnTo>
                    <a:pt x="2630" y="6405"/>
                  </a:lnTo>
                  <a:lnTo>
                    <a:pt x="3020" y="6405"/>
                  </a:lnTo>
                  <a:lnTo>
                    <a:pt x="3150" y="6352"/>
                  </a:lnTo>
                  <a:lnTo>
                    <a:pt x="3281" y="6274"/>
                  </a:lnTo>
                  <a:lnTo>
                    <a:pt x="3411" y="6196"/>
                  </a:lnTo>
                  <a:lnTo>
                    <a:pt x="3515" y="6066"/>
                  </a:lnTo>
                  <a:lnTo>
                    <a:pt x="3567" y="5936"/>
                  </a:lnTo>
                  <a:lnTo>
                    <a:pt x="3619" y="5780"/>
                  </a:lnTo>
                  <a:lnTo>
                    <a:pt x="3645" y="5624"/>
                  </a:lnTo>
                  <a:lnTo>
                    <a:pt x="3645" y="4244"/>
                  </a:lnTo>
                  <a:lnTo>
                    <a:pt x="3645" y="4061"/>
                  </a:lnTo>
                  <a:lnTo>
                    <a:pt x="3697" y="3905"/>
                  </a:lnTo>
                  <a:lnTo>
                    <a:pt x="3775" y="3775"/>
                  </a:lnTo>
                  <a:lnTo>
                    <a:pt x="3879" y="3645"/>
                  </a:lnTo>
                  <a:lnTo>
                    <a:pt x="4010" y="3541"/>
                  </a:lnTo>
                  <a:lnTo>
                    <a:pt x="4140" y="3489"/>
                  </a:lnTo>
                  <a:lnTo>
                    <a:pt x="4296" y="3437"/>
                  </a:lnTo>
                  <a:lnTo>
                    <a:pt x="4452" y="3411"/>
                  </a:lnTo>
                  <a:lnTo>
                    <a:pt x="4634" y="3437"/>
                  </a:lnTo>
                  <a:lnTo>
                    <a:pt x="4791" y="3489"/>
                  </a:lnTo>
                  <a:lnTo>
                    <a:pt x="4921" y="3541"/>
                  </a:lnTo>
                  <a:lnTo>
                    <a:pt x="5051" y="3645"/>
                  </a:lnTo>
                  <a:lnTo>
                    <a:pt x="5155" y="3775"/>
                  </a:lnTo>
                  <a:lnTo>
                    <a:pt x="5233" y="3905"/>
                  </a:lnTo>
                  <a:lnTo>
                    <a:pt x="5259" y="4061"/>
                  </a:lnTo>
                  <a:lnTo>
                    <a:pt x="5285" y="4244"/>
                  </a:lnTo>
                  <a:lnTo>
                    <a:pt x="5285" y="4374"/>
                  </a:lnTo>
                  <a:lnTo>
                    <a:pt x="5311" y="4530"/>
                  </a:lnTo>
                  <a:lnTo>
                    <a:pt x="5337" y="4660"/>
                  </a:lnTo>
                  <a:lnTo>
                    <a:pt x="5415" y="4790"/>
                  </a:lnTo>
                  <a:lnTo>
                    <a:pt x="5520" y="4921"/>
                  </a:lnTo>
                  <a:lnTo>
                    <a:pt x="5624" y="5025"/>
                  </a:lnTo>
                  <a:lnTo>
                    <a:pt x="5754" y="5077"/>
                  </a:lnTo>
                  <a:lnTo>
                    <a:pt x="5910" y="5129"/>
                  </a:lnTo>
                  <a:lnTo>
                    <a:pt x="6066" y="5155"/>
                  </a:lnTo>
                  <a:lnTo>
                    <a:pt x="6222" y="5129"/>
                  </a:lnTo>
                  <a:lnTo>
                    <a:pt x="6379" y="5077"/>
                  </a:lnTo>
                  <a:lnTo>
                    <a:pt x="6509" y="5025"/>
                  </a:lnTo>
                  <a:lnTo>
                    <a:pt x="6613" y="4921"/>
                  </a:lnTo>
                  <a:lnTo>
                    <a:pt x="6717" y="4790"/>
                  </a:lnTo>
                  <a:lnTo>
                    <a:pt x="6795" y="4660"/>
                  </a:lnTo>
                  <a:lnTo>
                    <a:pt x="6847" y="4530"/>
                  </a:lnTo>
                  <a:lnTo>
                    <a:pt x="6847" y="4374"/>
                  </a:lnTo>
                  <a:lnTo>
                    <a:pt x="6847" y="4348"/>
                  </a:lnTo>
                  <a:lnTo>
                    <a:pt x="6873" y="4166"/>
                  </a:lnTo>
                  <a:lnTo>
                    <a:pt x="6925" y="3983"/>
                  </a:lnTo>
                  <a:lnTo>
                    <a:pt x="7004" y="3827"/>
                  </a:lnTo>
                  <a:lnTo>
                    <a:pt x="7134" y="3697"/>
                  </a:lnTo>
                  <a:lnTo>
                    <a:pt x="7264" y="3567"/>
                  </a:lnTo>
                  <a:lnTo>
                    <a:pt x="7420" y="3489"/>
                  </a:lnTo>
                  <a:lnTo>
                    <a:pt x="7602" y="3437"/>
                  </a:lnTo>
                  <a:lnTo>
                    <a:pt x="7811" y="3411"/>
                  </a:lnTo>
                  <a:lnTo>
                    <a:pt x="9242" y="3411"/>
                  </a:lnTo>
                  <a:lnTo>
                    <a:pt x="9451" y="3437"/>
                  </a:lnTo>
                  <a:lnTo>
                    <a:pt x="9633" y="3489"/>
                  </a:lnTo>
                  <a:lnTo>
                    <a:pt x="9789" y="3567"/>
                  </a:lnTo>
                  <a:lnTo>
                    <a:pt x="9919" y="3697"/>
                  </a:lnTo>
                  <a:lnTo>
                    <a:pt x="10049" y="3827"/>
                  </a:lnTo>
                  <a:lnTo>
                    <a:pt x="10128" y="3983"/>
                  </a:lnTo>
                  <a:lnTo>
                    <a:pt x="10180" y="4166"/>
                  </a:lnTo>
                  <a:lnTo>
                    <a:pt x="10206" y="4348"/>
                  </a:lnTo>
                  <a:lnTo>
                    <a:pt x="10206" y="4660"/>
                  </a:lnTo>
                  <a:lnTo>
                    <a:pt x="10206" y="4816"/>
                  </a:lnTo>
                  <a:lnTo>
                    <a:pt x="10258" y="4973"/>
                  </a:lnTo>
                  <a:lnTo>
                    <a:pt x="10336" y="5103"/>
                  </a:lnTo>
                  <a:lnTo>
                    <a:pt x="10440" y="5207"/>
                  </a:lnTo>
                  <a:lnTo>
                    <a:pt x="10544" y="5311"/>
                  </a:lnTo>
                  <a:lnTo>
                    <a:pt x="10674" y="5389"/>
                  </a:lnTo>
                  <a:lnTo>
                    <a:pt x="10831" y="5441"/>
                  </a:lnTo>
                  <a:lnTo>
                    <a:pt x="11169" y="5441"/>
                  </a:lnTo>
                  <a:lnTo>
                    <a:pt x="11325" y="5389"/>
                  </a:lnTo>
                  <a:lnTo>
                    <a:pt x="11455" y="5311"/>
                  </a:lnTo>
                  <a:lnTo>
                    <a:pt x="11586" y="5207"/>
                  </a:lnTo>
                  <a:lnTo>
                    <a:pt x="11664" y="5103"/>
                  </a:lnTo>
                  <a:lnTo>
                    <a:pt x="11742" y="4973"/>
                  </a:lnTo>
                  <a:lnTo>
                    <a:pt x="11794" y="4816"/>
                  </a:lnTo>
                  <a:lnTo>
                    <a:pt x="11794" y="4660"/>
                  </a:lnTo>
                  <a:lnTo>
                    <a:pt x="11794" y="4244"/>
                  </a:lnTo>
                  <a:lnTo>
                    <a:pt x="11820" y="4061"/>
                  </a:lnTo>
                  <a:lnTo>
                    <a:pt x="11872" y="3905"/>
                  </a:lnTo>
                  <a:lnTo>
                    <a:pt x="11950" y="3775"/>
                  </a:lnTo>
                  <a:lnTo>
                    <a:pt x="12054" y="3645"/>
                  </a:lnTo>
                  <a:lnTo>
                    <a:pt x="12158" y="3541"/>
                  </a:lnTo>
                  <a:lnTo>
                    <a:pt x="12314" y="3489"/>
                  </a:lnTo>
                  <a:lnTo>
                    <a:pt x="12471" y="3437"/>
                  </a:lnTo>
                  <a:lnTo>
                    <a:pt x="12627" y="3411"/>
                  </a:lnTo>
                  <a:lnTo>
                    <a:pt x="13252" y="3411"/>
                  </a:lnTo>
                  <a:lnTo>
                    <a:pt x="12913" y="1042"/>
                  </a:lnTo>
                  <a:lnTo>
                    <a:pt x="12861" y="833"/>
                  </a:lnTo>
                  <a:lnTo>
                    <a:pt x="12783" y="625"/>
                  </a:lnTo>
                  <a:lnTo>
                    <a:pt x="12679" y="443"/>
                  </a:lnTo>
                  <a:lnTo>
                    <a:pt x="12523" y="313"/>
                  </a:lnTo>
                  <a:lnTo>
                    <a:pt x="12367" y="182"/>
                  </a:lnTo>
                  <a:lnTo>
                    <a:pt x="12158" y="78"/>
                  </a:lnTo>
                  <a:lnTo>
                    <a:pt x="11976" y="26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6;p50">
              <a:extLst>
                <a:ext uri="{FF2B5EF4-FFF2-40B4-BE49-F238E27FC236}">
                  <a16:creationId xmlns:a16="http://schemas.microsoft.com/office/drawing/2014/main" id="{20E984BF-14CE-1C1A-9EB4-19D3F618CF0E}"/>
                </a:ext>
              </a:extLst>
            </p:cNvPr>
            <p:cNvSpPr/>
            <p:nvPr/>
          </p:nvSpPr>
          <p:spPr>
            <a:xfrm>
              <a:off x="5429150" y="1923450"/>
              <a:ext cx="425050" cy="425700"/>
            </a:xfrm>
            <a:custGeom>
              <a:avLst/>
              <a:gdLst/>
              <a:ahLst/>
              <a:cxnLst/>
              <a:rect l="l" t="t" r="r" b="b"/>
              <a:pathLst>
                <a:path w="17002" h="17028" extrusionOk="0">
                  <a:moveTo>
                    <a:pt x="8983" y="496"/>
                  </a:moveTo>
                  <a:lnTo>
                    <a:pt x="9035" y="522"/>
                  </a:lnTo>
                  <a:lnTo>
                    <a:pt x="9139" y="548"/>
                  </a:lnTo>
                  <a:lnTo>
                    <a:pt x="9243" y="626"/>
                  </a:lnTo>
                  <a:lnTo>
                    <a:pt x="9451" y="834"/>
                  </a:lnTo>
                  <a:lnTo>
                    <a:pt x="9555" y="912"/>
                  </a:lnTo>
                  <a:lnTo>
                    <a:pt x="9790" y="1172"/>
                  </a:lnTo>
                  <a:lnTo>
                    <a:pt x="9764" y="1224"/>
                  </a:lnTo>
                  <a:lnTo>
                    <a:pt x="9660" y="1381"/>
                  </a:lnTo>
                  <a:lnTo>
                    <a:pt x="9503" y="1511"/>
                  </a:lnTo>
                  <a:lnTo>
                    <a:pt x="9321" y="1615"/>
                  </a:lnTo>
                  <a:lnTo>
                    <a:pt x="9087" y="1719"/>
                  </a:lnTo>
                  <a:lnTo>
                    <a:pt x="8879" y="1797"/>
                  </a:lnTo>
                  <a:lnTo>
                    <a:pt x="8592" y="1927"/>
                  </a:lnTo>
                  <a:lnTo>
                    <a:pt x="8306" y="2032"/>
                  </a:lnTo>
                  <a:lnTo>
                    <a:pt x="8045" y="2214"/>
                  </a:lnTo>
                  <a:lnTo>
                    <a:pt x="7941" y="2318"/>
                  </a:lnTo>
                  <a:lnTo>
                    <a:pt x="7811" y="2422"/>
                  </a:lnTo>
                  <a:lnTo>
                    <a:pt x="7733" y="2552"/>
                  </a:lnTo>
                  <a:lnTo>
                    <a:pt x="7681" y="2682"/>
                  </a:lnTo>
                  <a:lnTo>
                    <a:pt x="7603" y="2813"/>
                  </a:lnTo>
                  <a:lnTo>
                    <a:pt x="7577" y="2969"/>
                  </a:lnTo>
                  <a:lnTo>
                    <a:pt x="7551" y="3125"/>
                  </a:lnTo>
                  <a:lnTo>
                    <a:pt x="7551" y="3281"/>
                  </a:lnTo>
                  <a:lnTo>
                    <a:pt x="7577" y="3437"/>
                  </a:lnTo>
                  <a:lnTo>
                    <a:pt x="7603" y="3594"/>
                  </a:lnTo>
                  <a:lnTo>
                    <a:pt x="7655" y="3750"/>
                  </a:lnTo>
                  <a:lnTo>
                    <a:pt x="7473" y="3672"/>
                  </a:lnTo>
                  <a:lnTo>
                    <a:pt x="7290" y="3541"/>
                  </a:lnTo>
                  <a:lnTo>
                    <a:pt x="7160" y="3411"/>
                  </a:lnTo>
                  <a:lnTo>
                    <a:pt x="7030" y="3281"/>
                  </a:lnTo>
                  <a:lnTo>
                    <a:pt x="6978" y="3125"/>
                  </a:lnTo>
                  <a:lnTo>
                    <a:pt x="6926" y="2969"/>
                  </a:lnTo>
                  <a:lnTo>
                    <a:pt x="6926" y="2813"/>
                  </a:lnTo>
                  <a:lnTo>
                    <a:pt x="6926" y="2630"/>
                  </a:lnTo>
                  <a:lnTo>
                    <a:pt x="6978" y="2474"/>
                  </a:lnTo>
                  <a:lnTo>
                    <a:pt x="7030" y="2344"/>
                  </a:lnTo>
                  <a:lnTo>
                    <a:pt x="7108" y="2188"/>
                  </a:lnTo>
                  <a:lnTo>
                    <a:pt x="7212" y="2084"/>
                  </a:lnTo>
                  <a:lnTo>
                    <a:pt x="7473" y="1875"/>
                  </a:lnTo>
                  <a:lnTo>
                    <a:pt x="7759" y="1693"/>
                  </a:lnTo>
                  <a:lnTo>
                    <a:pt x="8019" y="1511"/>
                  </a:lnTo>
                  <a:lnTo>
                    <a:pt x="8254" y="1303"/>
                  </a:lnTo>
                  <a:lnTo>
                    <a:pt x="8488" y="1094"/>
                  </a:lnTo>
                  <a:lnTo>
                    <a:pt x="8592" y="938"/>
                  </a:lnTo>
                  <a:lnTo>
                    <a:pt x="8696" y="808"/>
                  </a:lnTo>
                  <a:lnTo>
                    <a:pt x="8852" y="548"/>
                  </a:lnTo>
                  <a:lnTo>
                    <a:pt x="8931" y="522"/>
                  </a:lnTo>
                  <a:lnTo>
                    <a:pt x="8983" y="496"/>
                  </a:lnTo>
                  <a:close/>
                  <a:moveTo>
                    <a:pt x="10128" y="1589"/>
                  </a:moveTo>
                  <a:lnTo>
                    <a:pt x="10232" y="1797"/>
                  </a:lnTo>
                  <a:lnTo>
                    <a:pt x="10362" y="2058"/>
                  </a:lnTo>
                  <a:lnTo>
                    <a:pt x="10493" y="2448"/>
                  </a:lnTo>
                  <a:lnTo>
                    <a:pt x="10519" y="2526"/>
                  </a:lnTo>
                  <a:lnTo>
                    <a:pt x="10545" y="2813"/>
                  </a:lnTo>
                  <a:lnTo>
                    <a:pt x="10493" y="3099"/>
                  </a:lnTo>
                  <a:lnTo>
                    <a:pt x="10415" y="3359"/>
                  </a:lnTo>
                  <a:lnTo>
                    <a:pt x="10310" y="3594"/>
                  </a:lnTo>
                  <a:lnTo>
                    <a:pt x="10154" y="3750"/>
                  </a:lnTo>
                  <a:lnTo>
                    <a:pt x="9998" y="3880"/>
                  </a:lnTo>
                  <a:lnTo>
                    <a:pt x="8488" y="3880"/>
                  </a:lnTo>
                  <a:lnTo>
                    <a:pt x="8358" y="3802"/>
                  </a:lnTo>
                  <a:lnTo>
                    <a:pt x="8228" y="3724"/>
                  </a:lnTo>
                  <a:lnTo>
                    <a:pt x="8150" y="3594"/>
                  </a:lnTo>
                  <a:lnTo>
                    <a:pt x="8071" y="3463"/>
                  </a:lnTo>
                  <a:lnTo>
                    <a:pt x="8045" y="3281"/>
                  </a:lnTo>
                  <a:lnTo>
                    <a:pt x="8071" y="3073"/>
                  </a:lnTo>
                  <a:lnTo>
                    <a:pt x="8124" y="2891"/>
                  </a:lnTo>
                  <a:lnTo>
                    <a:pt x="8202" y="2734"/>
                  </a:lnTo>
                  <a:lnTo>
                    <a:pt x="8384" y="2578"/>
                  </a:lnTo>
                  <a:lnTo>
                    <a:pt x="8566" y="2474"/>
                  </a:lnTo>
                  <a:lnTo>
                    <a:pt x="8800" y="2370"/>
                  </a:lnTo>
                  <a:lnTo>
                    <a:pt x="9035" y="2266"/>
                  </a:lnTo>
                  <a:lnTo>
                    <a:pt x="9269" y="2188"/>
                  </a:lnTo>
                  <a:lnTo>
                    <a:pt x="9503" y="2084"/>
                  </a:lnTo>
                  <a:lnTo>
                    <a:pt x="9712" y="1979"/>
                  </a:lnTo>
                  <a:lnTo>
                    <a:pt x="9946" y="1797"/>
                  </a:lnTo>
                  <a:lnTo>
                    <a:pt x="10128" y="1589"/>
                  </a:lnTo>
                  <a:close/>
                  <a:moveTo>
                    <a:pt x="13617" y="4375"/>
                  </a:moveTo>
                  <a:lnTo>
                    <a:pt x="13799" y="4401"/>
                  </a:lnTo>
                  <a:lnTo>
                    <a:pt x="13955" y="4427"/>
                  </a:lnTo>
                  <a:lnTo>
                    <a:pt x="14111" y="4505"/>
                  </a:lnTo>
                  <a:lnTo>
                    <a:pt x="14242" y="4609"/>
                  </a:lnTo>
                  <a:lnTo>
                    <a:pt x="14346" y="4713"/>
                  </a:lnTo>
                  <a:lnTo>
                    <a:pt x="14450" y="4869"/>
                  </a:lnTo>
                  <a:lnTo>
                    <a:pt x="14502" y="5025"/>
                  </a:lnTo>
                  <a:lnTo>
                    <a:pt x="14554" y="5182"/>
                  </a:lnTo>
                  <a:lnTo>
                    <a:pt x="14840" y="7264"/>
                  </a:lnTo>
                  <a:lnTo>
                    <a:pt x="14502" y="7264"/>
                  </a:lnTo>
                  <a:lnTo>
                    <a:pt x="14294" y="7290"/>
                  </a:lnTo>
                  <a:lnTo>
                    <a:pt x="14085" y="7368"/>
                  </a:lnTo>
                  <a:lnTo>
                    <a:pt x="13903" y="7473"/>
                  </a:lnTo>
                  <a:lnTo>
                    <a:pt x="13747" y="7603"/>
                  </a:lnTo>
                  <a:lnTo>
                    <a:pt x="13617" y="7759"/>
                  </a:lnTo>
                  <a:lnTo>
                    <a:pt x="13513" y="7941"/>
                  </a:lnTo>
                  <a:lnTo>
                    <a:pt x="13461" y="8123"/>
                  </a:lnTo>
                  <a:lnTo>
                    <a:pt x="13434" y="8358"/>
                  </a:lnTo>
                  <a:lnTo>
                    <a:pt x="13434" y="8774"/>
                  </a:lnTo>
                  <a:lnTo>
                    <a:pt x="13408" y="8878"/>
                  </a:lnTo>
                  <a:lnTo>
                    <a:pt x="13382" y="8983"/>
                  </a:lnTo>
                  <a:lnTo>
                    <a:pt x="13330" y="9087"/>
                  </a:lnTo>
                  <a:lnTo>
                    <a:pt x="13278" y="9165"/>
                  </a:lnTo>
                  <a:lnTo>
                    <a:pt x="13200" y="9217"/>
                  </a:lnTo>
                  <a:lnTo>
                    <a:pt x="13096" y="9269"/>
                  </a:lnTo>
                  <a:lnTo>
                    <a:pt x="12992" y="9295"/>
                  </a:lnTo>
                  <a:lnTo>
                    <a:pt x="12888" y="9321"/>
                  </a:lnTo>
                  <a:lnTo>
                    <a:pt x="12862" y="9321"/>
                  </a:lnTo>
                  <a:lnTo>
                    <a:pt x="12758" y="9295"/>
                  </a:lnTo>
                  <a:lnTo>
                    <a:pt x="12653" y="9269"/>
                  </a:lnTo>
                  <a:lnTo>
                    <a:pt x="12549" y="9217"/>
                  </a:lnTo>
                  <a:lnTo>
                    <a:pt x="12471" y="9165"/>
                  </a:lnTo>
                  <a:lnTo>
                    <a:pt x="12419" y="9087"/>
                  </a:lnTo>
                  <a:lnTo>
                    <a:pt x="12367" y="8983"/>
                  </a:lnTo>
                  <a:lnTo>
                    <a:pt x="12341" y="8878"/>
                  </a:lnTo>
                  <a:lnTo>
                    <a:pt x="12315" y="8774"/>
                  </a:lnTo>
                  <a:lnTo>
                    <a:pt x="12315" y="8462"/>
                  </a:lnTo>
                  <a:lnTo>
                    <a:pt x="12289" y="8228"/>
                  </a:lnTo>
                  <a:lnTo>
                    <a:pt x="12237" y="7993"/>
                  </a:lnTo>
                  <a:lnTo>
                    <a:pt x="12133" y="7811"/>
                  </a:lnTo>
                  <a:lnTo>
                    <a:pt x="11977" y="7629"/>
                  </a:lnTo>
                  <a:lnTo>
                    <a:pt x="11794" y="7473"/>
                  </a:lnTo>
                  <a:lnTo>
                    <a:pt x="11586" y="7368"/>
                  </a:lnTo>
                  <a:lnTo>
                    <a:pt x="11378" y="7290"/>
                  </a:lnTo>
                  <a:lnTo>
                    <a:pt x="11117" y="7264"/>
                  </a:lnTo>
                  <a:lnTo>
                    <a:pt x="9686" y="7264"/>
                  </a:lnTo>
                  <a:lnTo>
                    <a:pt x="9425" y="7290"/>
                  </a:lnTo>
                  <a:lnTo>
                    <a:pt x="9217" y="7368"/>
                  </a:lnTo>
                  <a:lnTo>
                    <a:pt x="9009" y="7473"/>
                  </a:lnTo>
                  <a:lnTo>
                    <a:pt x="8826" y="7629"/>
                  </a:lnTo>
                  <a:lnTo>
                    <a:pt x="8696" y="7811"/>
                  </a:lnTo>
                  <a:lnTo>
                    <a:pt x="8566" y="7993"/>
                  </a:lnTo>
                  <a:lnTo>
                    <a:pt x="8514" y="8228"/>
                  </a:lnTo>
                  <a:lnTo>
                    <a:pt x="8488" y="8462"/>
                  </a:lnTo>
                  <a:lnTo>
                    <a:pt x="8488" y="8488"/>
                  </a:lnTo>
                  <a:lnTo>
                    <a:pt x="8462" y="8592"/>
                  </a:lnTo>
                  <a:lnTo>
                    <a:pt x="8436" y="8696"/>
                  </a:lnTo>
                  <a:lnTo>
                    <a:pt x="8384" y="8774"/>
                  </a:lnTo>
                  <a:lnTo>
                    <a:pt x="8332" y="8852"/>
                  </a:lnTo>
                  <a:lnTo>
                    <a:pt x="8254" y="8930"/>
                  </a:lnTo>
                  <a:lnTo>
                    <a:pt x="8150" y="8957"/>
                  </a:lnTo>
                  <a:lnTo>
                    <a:pt x="8045" y="9009"/>
                  </a:lnTo>
                  <a:lnTo>
                    <a:pt x="7837" y="9009"/>
                  </a:lnTo>
                  <a:lnTo>
                    <a:pt x="7733" y="8957"/>
                  </a:lnTo>
                  <a:lnTo>
                    <a:pt x="7655" y="8930"/>
                  </a:lnTo>
                  <a:lnTo>
                    <a:pt x="7577" y="8852"/>
                  </a:lnTo>
                  <a:lnTo>
                    <a:pt x="7499" y="8774"/>
                  </a:lnTo>
                  <a:lnTo>
                    <a:pt x="7447" y="8696"/>
                  </a:lnTo>
                  <a:lnTo>
                    <a:pt x="7421" y="8592"/>
                  </a:lnTo>
                  <a:lnTo>
                    <a:pt x="7421" y="8488"/>
                  </a:lnTo>
                  <a:lnTo>
                    <a:pt x="7421" y="8358"/>
                  </a:lnTo>
                  <a:lnTo>
                    <a:pt x="7395" y="8123"/>
                  </a:lnTo>
                  <a:lnTo>
                    <a:pt x="7316" y="7941"/>
                  </a:lnTo>
                  <a:lnTo>
                    <a:pt x="7238" y="7759"/>
                  </a:lnTo>
                  <a:lnTo>
                    <a:pt x="7108" y="7603"/>
                  </a:lnTo>
                  <a:lnTo>
                    <a:pt x="6926" y="7473"/>
                  </a:lnTo>
                  <a:lnTo>
                    <a:pt x="6744" y="7368"/>
                  </a:lnTo>
                  <a:lnTo>
                    <a:pt x="6561" y="7290"/>
                  </a:lnTo>
                  <a:lnTo>
                    <a:pt x="6327" y="7264"/>
                  </a:lnTo>
                  <a:lnTo>
                    <a:pt x="6119" y="7290"/>
                  </a:lnTo>
                  <a:lnTo>
                    <a:pt x="5911" y="7368"/>
                  </a:lnTo>
                  <a:lnTo>
                    <a:pt x="5728" y="7473"/>
                  </a:lnTo>
                  <a:lnTo>
                    <a:pt x="5572" y="7603"/>
                  </a:lnTo>
                  <a:lnTo>
                    <a:pt x="5442" y="7759"/>
                  </a:lnTo>
                  <a:lnTo>
                    <a:pt x="5338" y="7941"/>
                  </a:lnTo>
                  <a:lnTo>
                    <a:pt x="5286" y="8123"/>
                  </a:lnTo>
                  <a:lnTo>
                    <a:pt x="5260" y="8358"/>
                  </a:lnTo>
                  <a:lnTo>
                    <a:pt x="5260" y="9738"/>
                  </a:lnTo>
                  <a:lnTo>
                    <a:pt x="5260" y="9842"/>
                  </a:lnTo>
                  <a:lnTo>
                    <a:pt x="5234" y="9946"/>
                  </a:lnTo>
                  <a:lnTo>
                    <a:pt x="5182" y="10050"/>
                  </a:lnTo>
                  <a:lnTo>
                    <a:pt x="5104" y="10128"/>
                  </a:lnTo>
                  <a:lnTo>
                    <a:pt x="5025" y="10180"/>
                  </a:lnTo>
                  <a:lnTo>
                    <a:pt x="4947" y="10232"/>
                  </a:lnTo>
                  <a:lnTo>
                    <a:pt x="4843" y="10258"/>
                  </a:lnTo>
                  <a:lnTo>
                    <a:pt x="4739" y="10284"/>
                  </a:lnTo>
                  <a:lnTo>
                    <a:pt x="4661" y="10284"/>
                  </a:lnTo>
                  <a:lnTo>
                    <a:pt x="4557" y="10258"/>
                  </a:lnTo>
                  <a:lnTo>
                    <a:pt x="4453" y="10232"/>
                  </a:lnTo>
                  <a:lnTo>
                    <a:pt x="4349" y="10180"/>
                  </a:lnTo>
                  <a:lnTo>
                    <a:pt x="4270" y="10128"/>
                  </a:lnTo>
                  <a:lnTo>
                    <a:pt x="4218" y="10050"/>
                  </a:lnTo>
                  <a:lnTo>
                    <a:pt x="4166" y="9946"/>
                  </a:lnTo>
                  <a:lnTo>
                    <a:pt x="4140" y="9842"/>
                  </a:lnTo>
                  <a:lnTo>
                    <a:pt x="4114" y="9738"/>
                  </a:lnTo>
                  <a:lnTo>
                    <a:pt x="4114" y="8358"/>
                  </a:lnTo>
                  <a:lnTo>
                    <a:pt x="4088" y="8123"/>
                  </a:lnTo>
                  <a:lnTo>
                    <a:pt x="4036" y="7941"/>
                  </a:lnTo>
                  <a:lnTo>
                    <a:pt x="3932" y="7759"/>
                  </a:lnTo>
                  <a:lnTo>
                    <a:pt x="3802" y="7603"/>
                  </a:lnTo>
                  <a:lnTo>
                    <a:pt x="3646" y="7473"/>
                  </a:lnTo>
                  <a:lnTo>
                    <a:pt x="3463" y="7368"/>
                  </a:lnTo>
                  <a:lnTo>
                    <a:pt x="3255" y="7290"/>
                  </a:lnTo>
                  <a:lnTo>
                    <a:pt x="3047" y="7264"/>
                  </a:lnTo>
                  <a:lnTo>
                    <a:pt x="2162" y="7264"/>
                  </a:lnTo>
                  <a:lnTo>
                    <a:pt x="2448" y="5182"/>
                  </a:lnTo>
                  <a:lnTo>
                    <a:pt x="2474" y="5025"/>
                  </a:lnTo>
                  <a:lnTo>
                    <a:pt x="2552" y="4869"/>
                  </a:lnTo>
                  <a:lnTo>
                    <a:pt x="2630" y="4713"/>
                  </a:lnTo>
                  <a:lnTo>
                    <a:pt x="2760" y="4609"/>
                  </a:lnTo>
                  <a:lnTo>
                    <a:pt x="2891" y="4505"/>
                  </a:lnTo>
                  <a:lnTo>
                    <a:pt x="3047" y="4427"/>
                  </a:lnTo>
                  <a:lnTo>
                    <a:pt x="3203" y="4401"/>
                  </a:lnTo>
                  <a:lnTo>
                    <a:pt x="3359" y="4375"/>
                  </a:lnTo>
                  <a:close/>
                  <a:moveTo>
                    <a:pt x="14892" y="7785"/>
                  </a:moveTo>
                  <a:lnTo>
                    <a:pt x="15517" y="12393"/>
                  </a:lnTo>
                  <a:lnTo>
                    <a:pt x="1459" y="12393"/>
                  </a:lnTo>
                  <a:lnTo>
                    <a:pt x="2084" y="7785"/>
                  </a:lnTo>
                  <a:lnTo>
                    <a:pt x="3177" y="7785"/>
                  </a:lnTo>
                  <a:lnTo>
                    <a:pt x="3281" y="7811"/>
                  </a:lnTo>
                  <a:lnTo>
                    <a:pt x="3359" y="7863"/>
                  </a:lnTo>
                  <a:lnTo>
                    <a:pt x="3463" y="7941"/>
                  </a:lnTo>
                  <a:lnTo>
                    <a:pt x="3515" y="8019"/>
                  </a:lnTo>
                  <a:lnTo>
                    <a:pt x="3568" y="8123"/>
                  </a:lnTo>
                  <a:lnTo>
                    <a:pt x="3620" y="8228"/>
                  </a:lnTo>
                  <a:lnTo>
                    <a:pt x="3620" y="8358"/>
                  </a:lnTo>
                  <a:lnTo>
                    <a:pt x="3620" y="9738"/>
                  </a:lnTo>
                  <a:lnTo>
                    <a:pt x="3646" y="9946"/>
                  </a:lnTo>
                  <a:lnTo>
                    <a:pt x="3698" y="10154"/>
                  </a:lnTo>
                  <a:lnTo>
                    <a:pt x="3802" y="10310"/>
                  </a:lnTo>
                  <a:lnTo>
                    <a:pt x="3932" y="10466"/>
                  </a:lnTo>
                  <a:lnTo>
                    <a:pt x="4088" y="10597"/>
                  </a:lnTo>
                  <a:lnTo>
                    <a:pt x="4244" y="10701"/>
                  </a:lnTo>
                  <a:lnTo>
                    <a:pt x="4453" y="10753"/>
                  </a:lnTo>
                  <a:lnTo>
                    <a:pt x="4661" y="10779"/>
                  </a:lnTo>
                  <a:lnTo>
                    <a:pt x="4739" y="10779"/>
                  </a:lnTo>
                  <a:lnTo>
                    <a:pt x="4947" y="10753"/>
                  </a:lnTo>
                  <a:lnTo>
                    <a:pt x="5130" y="10701"/>
                  </a:lnTo>
                  <a:lnTo>
                    <a:pt x="5312" y="10597"/>
                  </a:lnTo>
                  <a:lnTo>
                    <a:pt x="5468" y="10466"/>
                  </a:lnTo>
                  <a:lnTo>
                    <a:pt x="5598" y="10310"/>
                  </a:lnTo>
                  <a:lnTo>
                    <a:pt x="5676" y="10154"/>
                  </a:lnTo>
                  <a:lnTo>
                    <a:pt x="5728" y="9946"/>
                  </a:lnTo>
                  <a:lnTo>
                    <a:pt x="5754" y="9738"/>
                  </a:lnTo>
                  <a:lnTo>
                    <a:pt x="5754" y="8358"/>
                  </a:lnTo>
                  <a:lnTo>
                    <a:pt x="5780" y="8228"/>
                  </a:lnTo>
                  <a:lnTo>
                    <a:pt x="5806" y="8123"/>
                  </a:lnTo>
                  <a:lnTo>
                    <a:pt x="5859" y="8019"/>
                  </a:lnTo>
                  <a:lnTo>
                    <a:pt x="5937" y="7941"/>
                  </a:lnTo>
                  <a:lnTo>
                    <a:pt x="6015" y="7863"/>
                  </a:lnTo>
                  <a:lnTo>
                    <a:pt x="6119" y="7811"/>
                  </a:lnTo>
                  <a:lnTo>
                    <a:pt x="6223" y="7785"/>
                  </a:lnTo>
                  <a:lnTo>
                    <a:pt x="6457" y="7785"/>
                  </a:lnTo>
                  <a:lnTo>
                    <a:pt x="6561" y="7811"/>
                  </a:lnTo>
                  <a:lnTo>
                    <a:pt x="6666" y="7863"/>
                  </a:lnTo>
                  <a:lnTo>
                    <a:pt x="6744" y="7941"/>
                  </a:lnTo>
                  <a:lnTo>
                    <a:pt x="6822" y="8019"/>
                  </a:lnTo>
                  <a:lnTo>
                    <a:pt x="6874" y="8123"/>
                  </a:lnTo>
                  <a:lnTo>
                    <a:pt x="6900" y="8228"/>
                  </a:lnTo>
                  <a:lnTo>
                    <a:pt x="6926" y="8358"/>
                  </a:lnTo>
                  <a:lnTo>
                    <a:pt x="6926" y="8488"/>
                  </a:lnTo>
                  <a:lnTo>
                    <a:pt x="6926" y="8696"/>
                  </a:lnTo>
                  <a:lnTo>
                    <a:pt x="7004" y="8878"/>
                  </a:lnTo>
                  <a:lnTo>
                    <a:pt x="7082" y="9061"/>
                  </a:lnTo>
                  <a:lnTo>
                    <a:pt x="7212" y="9217"/>
                  </a:lnTo>
                  <a:lnTo>
                    <a:pt x="7369" y="9321"/>
                  </a:lnTo>
                  <a:lnTo>
                    <a:pt x="7551" y="9425"/>
                  </a:lnTo>
                  <a:lnTo>
                    <a:pt x="7733" y="9477"/>
                  </a:lnTo>
                  <a:lnTo>
                    <a:pt x="7941" y="9503"/>
                  </a:lnTo>
                  <a:lnTo>
                    <a:pt x="8150" y="9477"/>
                  </a:lnTo>
                  <a:lnTo>
                    <a:pt x="8358" y="9425"/>
                  </a:lnTo>
                  <a:lnTo>
                    <a:pt x="8514" y="9321"/>
                  </a:lnTo>
                  <a:lnTo>
                    <a:pt x="8670" y="9217"/>
                  </a:lnTo>
                  <a:lnTo>
                    <a:pt x="8800" y="9061"/>
                  </a:lnTo>
                  <a:lnTo>
                    <a:pt x="8905" y="8878"/>
                  </a:lnTo>
                  <a:lnTo>
                    <a:pt x="8957" y="8696"/>
                  </a:lnTo>
                  <a:lnTo>
                    <a:pt x="8983" y="8488"/>
                  </a:lnTo>
                  <a:lnTo>
                    <a:pt x="8983" y="8462"/>
                  </a:lnTo>
                  <a:lnTo>
                    <a:pt x="8983" y="8332"/>
                  </a:lnTo>
                  <a:lnTo>
                    <a:pt x="9035" y="8202"/>
                  </a:lnTo>
                  <a:lnTo>
                    <a:pt x="9087" y="8071"/>
                  </a:lnTo>
                  <a:lnTo>
                    <a:pt x="9191" y="7967"/>
                  </a:lnTo>
                  <a:lnTo>
                    <a:pt x="9295" y="7889"/>
                  </a:lnTo>
                  <a:lnTo>
                    <a:pt x="9399" y="7837"/>
                  </a:lnTo>
                  <a:lnTo>
                    <a:pt x="9529" y="7785"/>
                  </a:lnTo>
                  <a:lnTo>
                    <a:pt x="11274" y="7785"/>
                  </a:lnTo>
                  <a:lnTo>
                    <a:pt x="11404" y="7837"/>
                  </a:lnTo>
                  <a:lnTo>
                    <a:pt x="11508" y="7889"/>
                  </a:lnTo>
                  <a:lnTo>
                    <a:pt x="11612" y="7967"/>
                  </a:lnTo>
                  <a:lnTo>
                    <a:pt x="11716" y="8071"/>
                  </a:lnTo>
                  <a:lnTo>
                    <a:pt x="11768" y="8202"/>
                  </a:lnTo>
                  <a:lnTo>
                    <a:pt x="11820" y="8332"/>
                  </a:lnTo>
                  <a:lnTo>
                    <a:pt x="11820" y="8462"/>
                  </a:lnTo>
                  <a:lnTo>
                    <a:pt x="11820" y="8774"/>
                  </a:lnTo>
                  <a:lnTo>
                    <a:pt x="11846" y="8983"/>
                  </a:lnTo>
                  <a:lnTo>
                    <a:pt x="11898" y="9191"/>
                  </a:lnTo>
                  <a:lnTo>
                    <a:pt x="12003" y="9347"/>
                  </a:lnTo>
                  <a:lnTo>
                    <a:pt x="12133" y="9503"/>
                  </a:lnTo>
                  <a:lnTo>
                    <a:pt x="12289" y="9633"/>
                  </a:lnTo>
                  <a:lnTo>
                    <a:pt x="12445" y="9738"/>
                  </a:lnTo>
                  <a:lnTo>
                    <a:pt x="12653" y="9790"/>
                  </a:lnTo>
                  <a:lnTo>
                    <a:pt x="12862" y="9816"/>
                  </a:lnTo>
                  <a:lnTo>
                    <a:pt x="12888" y="9816"/>
                  </a:lnTo>
                  <a:lnTo>
                    <a:pt x="13096" y="9790"/>
                  </a:lnTo>
                  <a:lnTo>
                    <a:pt x="13304" y="9738"/>
                  </a:lnTo>
                  <a:lnTo>
                    <a:pt x="13461" y="9633"/>
                  </a:lnTo>
                  <a:lnTo>
                    <a:pt x="13617" y="9503"/>
                  </a:lnTo>
                  <a:lnTo>
                    <a:pt x="13747" y="9347"/>
                  </a:lnTo>
                  <a:lnTo>
                    <a:pt x="13851" y="9191"/>
                  </a:lnTo>
                  <a:lnTo>
                    <a:pt x="13903" y="8983"/>
                  </a:lnTo>
                  <a:lnTo>
                    <a:pt x="13929" y="8774"/>
                  </a:lnTo>
                  <a:lnTo>
                    <a:pt x="13929" y="8358"/>
                  </a:lnTo>
                  <a:lnTo>
                    <a:pt x="13929" y="8228"/>
                  </a:lnTo>
                  <a:lnTo>
                    <a:pt x="13981" y="8123"/>
                  </a:lnTo>
                  <a:lnTo>
                    <a:pt x="14033" y="8019"/>
                  </a:lnTo>
                  <a:lnTo>
                    <a:pt x="14085" y="7941"/>
                  </a:lnTo>
                  <a:lnTo>
                    <a:pt x="14189" y="7863"/>
                  </a:lnTo>
                  <a:lnTo>
                    <a:pt x="14268" y="7811"/>
                  </a:lnTo>
                  <a:lnTo>
                    <a:pt x="14398" y="7785"/>
                  </a:lnTo>
                  <a:close/>
                  <a:moveTo>
                    <a:pt x="16376" y="12888"/>
                  </a:moveTo>
                  <a:lnTo>
                    <a:pt x="16428" y="12914"/>
                  </a:lnTo>
                  <a:lnTo>
                    <a:pt x="16454" y="12940"/>
                  </a:lnTo>
                  <a:lnTo>
                    <a:pt x="16480" y="12966"/>
                  </a:lnTo>
                  <a:lnTo>
                    <a:pt x="16506" y="13018"/>
                  </a:lnTo>
                  <a:lnTo>
                    <a:pt x="16506" y="14372"/>
                  </a:lnTo>
                  <a:lnTo>
                    <a:pt x="16480" y="14424"/>
                  </a:lnTo>
                  <a:lnTo>
                    <a:pt x="16454" y="14476"/>
                  </a:lnTo>
                  <a:lnTo>
                    <a:pt x="16428" y="14502"/>
                  </a:lnTo>
                  <a:lnTo>
                    <a:pt x="16376" y="14528"/>
                  </a:lnTo>
                  <a:lnTo>
                    <a:pt x="626" y="14528"/>
                  </a:lnTo>
                  <a:lnTo>
                    <a:pt x="574" y="14502"/>
                  </a:lnTo>
                  <a:lnTo>
                    <a:pt x="522" y="14476"/>
                  </a:lnTo>
                  <a:lnTo>
                    <a:pt x="496" y="14424"/>
                  </a:lnTo>
                  <a:lnTo>
                    <a:pt x="496" y="14372"/>
                  </a:lnTo>
                  <a:lnTo>
                    <a:pt x="496" y="13018"/>
                  </a:lnTo>
                  <a:lnTo>
                    <a:pt x="496" y="12966"/>
                  </a:lnTo>
                  <a:lnTo>
                    <a:pt x="522" y="12940"/>
                  </a:lnTo>
                  <a:lnTo>
                    <a:pt x="574" y="12914"/>
                  </a:lnTo>
                  <a:lnTo>
                    <a:pt x="626" y="12888"/>
                  </a:lnTo>
                  <a:close/>
                  <a:moveTo>
                    <a:pt x="8983" y="1"/>
                  </a:moveTo>
                  <a:lnTo>
                    <a:pt x="8826" y="27"/>
                  </a:lnTo>
                  <a:lnTo>
                    <a:pt x="8696" y="79"/>
                  </a:lnTo>
                  <a:lnTo>
                    <a:pt x="8566" y="157"/>
                  </a:lnTo>
                  <a:lnTo>
                    <a:pt x="8462" y="235"/>
                  </a:lnTo>
                  <a:lnTo>
                    <a:pt x="8384" y="339"/>
                  </a:lnTo>
                  <a:lnTo>
                    <a:pt x="8254" y="548"/>
                  </a:lnTo>
                  <a:lnTo>
                    <a:pt x="8097" y="756"/>
                  </a:lnTo>
                  <a:lnTo>
                    <a:pt x="7915" y="964"/>
                  </a:lnTo>
                  <a:lnTo>
                    <a:pt x="7707" y="1120"/>
                  </a:lnTo>
                  <a:lnTo>
                    <a:pt x="7473" y="1277"/>
                  </a:lnTo>
                  <a:lnTo>
                    <a:pt x="7160" y="1485"/>
                  </a:lnTo>
                  <a:lnTo>
                    <a:pt x="6874" y="1719"/>
                  </a:lnTo>
                  <a:lnTo>
                    <a:pt x="6718" y="1901"/>
                  </a:lnTo>
                  <a:lnTo>
                    <a:pt x="6588" y="2110"/>
                  </a:lnTo>
                  <a:lnTo>
                    <a:pt x="6509" y="2318"/>
                  </a:lnTo>
                  <a:lnTo>
                    <a:pt x="6431" y="2552"/>
                  </a:lnTo>
                  <a:lnTo>
                    <a:pt x="6431" y="2813"/>
                  </a:lnTo>
                  <a:lnTo>
                    <a:pt x="6457" y="3047"/>
                  </a:lnTo>
                  <a:lnTo>
                    <a:pt x="6509" y="3281"/>
                  </a:lnTo>
                  <a:lnTo>
                    <a:pt x="6614" y="3515"/>
                  </a:lnTo>
                  <a:lnTo>
                    <a:pt x="6744" y="3698"/>
                  </a:lnTo>
                  <a:lnTo>
                    <a:pt x="6900" y="3880"/>
                  </a:lnTo>
                  <a:lnTo>
                    <a:pt x="3359" y="3880"/>
                  </a:lnTo>
                  <a:lnTo>
                    <a:pt x="3099" y="3906"/>
                  </a:lnTo>
                  <a:lnTo>
                    <a:pt x="2865" y="3958"/>
                  </a:lnTo>
                  <a:lnTo>
                    <a:pt x="2630" y="4088"/>
                  </a:lnTo>
                  <a:lnTo>
                    <a:pt x="2422" y="4218"/>
                  </a:lnTo>
                  <a:lnTo>
                    <a:pt x="2266" y="4401"/>
                  </a:lnTo>
                  <a:lnTo>
                    <a:pt x="2110" y="4635"/>
                  </a:lnTo>
                  <a:lnTo>
                    <a:pt x="2006" y="4869"/>
                  </a:lnTo>
                  <a:lnTo>
                    <a:pt x="1953" y="5103"/>
                  </a:lnTo>
                  <a:lnTo>
                    <a:pt x="1615" y="7499"/>
                  </a:lnTo>
                  <a:lnTo>
                    <a:pt x="964" y="12393"/>
                  </a:lnTo>
                  <a:lnTo>
                    <a:pt x="626" y="12393"/>
                  </a:lnTo>
                  <a:lnTo>
                    <a:pt x="496" y="12419"/>
                  </a:lnTo>
                  <a:lnTo>
                    <a:pt x="391" y="12445"/>
                  </a:lnTo>
                  <a:lnTo>
                    <a:pt x="261" y="12497"/>
                  </a:lnTo>
                  <a:lnTo>
                    <a:pt x="183" y="12575"/>
                  </a:lnTo>
                  <a:lnTo>
                    <a:pt x="105" y="12679"/>
                  </a:lnTo>
                  <a:lnTo>
                    <a:pt x="53" y="12783"/>
                  </a:lnTo>
                  <a:lnTo>
                    <a:pt x="1" y="12888"/>
                  </a:lnTo>
                  <a:lnTo>
                    <a:pt x="1" y="13018"/>
                  </a:lnTo>
                  <a:lnTo>
                    <a:pt x="1" y="14372"/>
                  </a:lnTo>
                  <a:lnTo>
                    <a:pt x="1" y="14502"/>
                  </a:lnTo>
                  <a:lnTo>
                    <a:pt x="53" y="14632"/>
                  </a:lnTo>
                  <a:lnTo>
                    <a:pt x="105" y="14736"/>
                  </a:lnTo>
                  <a:lnTo>
                    <a:pt x="183" y="14840"/>
                  </a:lnTo>
                  <a:lnTo>
                    <a:pt x="261" y="14918"/>
                  </a:lnTo>
                  <a:lnTo>
                    <a:pt x="391" y="14970"/>
                  </a:lnTo>
                  <a:lnTo>
                    <a:pt x="496" y="14996"/>
                  </a:lnTo>
                  <a:lnTo>
                    <a:pt x="626" y="15022"/>
                  </a:lnTo>
                  <a:lnTo>
                    <a:pt x="756" y="15022"/>
                  </a:lnTo>
                  <a:lnTo>
                    <a:pt x="756" y="16064"/>
                  </a:lnTo>
                  <a:lnTo>
                    <a:pt x="782" y="16246"/>
                  </a:lnTo>
                  <a:lnTo>
                    <a:pt x="834" y="16428"/>
                  </a:lnTo>
                  <a:lnTo>
                    <a:pt x="938" y="16584"/>
                  </a:lnTo>
                  <a:lnTo>
                    <a:pt x="1042" y="16741"/>
                  </a:lnTo>
                  <a:lnTo>
                    <a:pt x="1172" y="16845"/>
                  </a:lnTo>
                  <a:lnTo>
                    <a:pt x="1355" y="16949"/>
                  </a:lnTo>
                  <a:lnTo>
                    <a:pt x="1537" y="17001"/>
                  </a:lnTo>
                  <a:lnTo>
                    <a:pt x="1719" y="17027"/>
                  </a:lnTo>
                  <a:lnTo>
                    <a:pt x="6119" y="17027"/>
                  </a:lnTo>
                  <a:lnTo>
                    <a:pt x="6223" y="17001"/>
                  </a:lnTo>
                  <a:lnTo>
                    <a:pt x="6301" y="16949"/>
                  </a:lnTo>
                  <a:lnTo>
                    <a:pt x="6353" y="16871"/>
                  </a:lnTo>
                  <a:lnTo>
                    <a:pt x="6379" y="16767"/>
                  </a:lnTo>
                  <a:lnTo>
                    <a:pt x="6353" y="16663"/>
                  </a:lnTo>
                  <a:lnTo>
                    <a:pt x="6301" y="16584"/>
                  </a:lnTo>
                  <a:lnTo>
                    <a:pt x="6223" y="16532"/>
                  </a:lnTo>
                  <a:lnTo>
                    <a:pt x="1719" y="16532"/>
                  </a:lnTo>
                  <a:lnTo>
                    <a:pt x="1615" y="16506"/>
                  </a:lnTo>
                  <a:lnTo>
                    <a:pt x="1537" y="16480"/>
                  </a:lnTo>
                  <a:lnTo>
                    <a:pt x="1459" y="16454"/>
                  </a:lnTo>
                  <a:lnTo>
                    <a:pt x="1407" y="16376"/>
                  </a:lnTo>
                  <a:lnTo>
                    <a:pt x="1329" y="16324"/>
                  </a:lnTo>
                  <a:lnTo>
                    <a:pt x="1303" y="16246"/>
                  </a:lnTo>
                  <a:lnTo>
                    <a:pt x="1277" y="16142"/>
                  </a:lnTo>
                  <a:lnTo>
                    <a:pt x="1251" y="16064"/>
                  </a:lnTo>
                  <a:lnTo>
                    <a:pt x="1251" y="15022"/>
                  </a:lnTo>
                  <a:lnTo>
                    <a:pt x="15725" y="15022"/>
                  </a:lnTo>
                  <a:lnTo>
                    <a:pt x="15725" y="16064"/>
                  </a:lnTo>
                  <a:lnTo>
                    <a:pt x="15725" y="16142"/>
                  </a:lnTo>
                  <a:lnTo>
                    <a:pt x="15699" y="16246"/>
                  </a:lnTo>
                  <a:lnTo>
                    <a:pt x="15647" y="16324"/>
                  </a:lnTo>
                  <a:lnTo>
                    <a:pt x="15595" y="16376"/>
                  </a:lnTo>
                  <a:lnTo>
                    <a:pt x="15517" y="16454"/>
                  </a:lnTo>
                  <a:lnTo>
                    <a:pt x="15439" y="16480"/>
                  </a:lnTo>
                  <a:lnTo>
                    <a:pt x="15361" y="16506"/>
                  </a:lnTo>
                  <a:lnTo>
                    <a:pt x="15283" y="16532"/>
                  </a:lnTo>
                  <a:lnTo>
                    <a:pt x="7186" y="16532"/>
                  </a:lnTo>
                  <a:lnTo>
                    <a:pt x="7108" y="16584"/>
                  </a:lnTo>
                  <a:lnTo>
                    <a:pt x="7056" y="16663"/>
                  </a:lnTo>
                  <a:lnTo>
                    <a:pt x="7030" y="16767"/>
                  </a:lnTo>
                  <a:lnTo>
                    <a:pt x="7056" y="16871"/>
                  </a:lnTo>
                  <a:lnTo>
                    <a:pt x="7108" y="16949"/>
                  </a:lnTo>
                  <a:lnTo>
                    <a:pt x="7186" y="17001"/>
                  </a:lnTo>
                  <a:lnTo>
                    <a:pt x="7290" y="17027"/>
                  </a:lnTo>
                  <a:lnTo>
                    <a:pt x="15283" y="17027"/>
                  </a:lnTo>
                  <a:lnTo>
                    <a:pt x="15465" y="17001"/>
                  </a:lnTo>
                  <a:lnTo>
                    <a:pt x="15647" y="16949"/>
                  </a:lnTo>
                  <a:lnTo>
                    <a:pt x="15804" y="16845"/>
                  </a:lnTo>
                  <a:lnTo>
                    <a:pt x="15960" y="16741"/>
                  </a:lnTo>
                  <a:lnTo>
                    <a:pt x="16064" y="16584"/>
                  </a:lnTo>
                  <a:lnTo>
                    <a:pt x="16142" y="16428"/>
                  </a:lnTo>
                  <a:lnTo>
                    <a:pt x="16220" y="16246"/>
                  </a:lnTo>
                  <a:lnTo>
                    <a:pt x="16220" y="16064"/>
                  </a:lnTo>
                  <a:lnTo>
                    <a:pt x="16220" y="15022"/>
                  </a:lnTo>
                  <a:lnTo>
                    <a:pt x="16376" y="15022"/>
                  </a:lnTo>
                  <a:lnTo>
                    <a:pt x="16506" y="14996"/>
                  </a:lnTo>
                  <a:lnTo>
                    <a:pt x="16611" y="14970"/>
                  </a:lnTo>
                  <a:lnTo>
                    <a:pt x="16715" y="14918"/>
                  </a:lnTo>
                  <a:lnTo>
                    <a:pt x="16819" y="14840"/>
                  </a:lnTo>
                  <a:lnTo>
                    <a:pt x="16897" y="14736"/>
                  </a:lnTo>
                  <a:lnTo>
                    <a:pt x="16949" y="14632"/>
                  </a:lnTo>
                  <a:lnTo>
                    <a:pt x="16975" y="14502"/>
                  </a:lnTo>
                  <a:lnTo>
                    <a:pt x="17001" y="14372"/>
                  </a:lnTo>
                  <a:lnTo>
                    <a:pt x="17001" y="13018"/>
                  </a:lnTo>
                  <a:lnTo>
                    <a:pt x="16975" y="12888"/>
                  </a:lnTo>
                  <a:lnTo>
                    <a:pt x="16949" y="12783"/>
                  </a:lnTo>
                  <a:lnTo>
                    <a:pt x="16897" y="12679"/>
                  </a:lnTo>
                  <a:lnTo>
                    <a:pt x="16819" y="12575"/>
                  </a:lnTo>
                  <a:lnTo>
                    <a:pt x="16715" y="12497"/>
                  </a:lnTo>
                  <a:lnTo>
                    <a:pt x="16611" y="12445"/>
                  </a:lnTo>
                  <a:lnTo>
                    <a:pt x="16506" y="12419"/>
                  </a:lnTo>
                  <a:lnTo>
                    <a:pt x="16376" y="12393"/>
                  </a:lnTo>
                  <a:lnTo>
                    <a:pt x="16038" y="12393"/>
                  </a:lnTo>
                  <a:lnTo>
                    <a:pt x="15361" y="7499"/>
                  </a:lnTo>
                  <a:lnTo>
                    <a:pt x="15049" y="5103"/>
                  </a:lnTo>
                  <a:lnTo>
                    <a:pt x="14970" y="4869"/>
                  </a:lnTo>
                  <a:lnTo>
                    <a:pt x="14892" y="4635"/>
                  </a:lnTo>
                  <a:lnTo>
                    <a:pt x="14736" y="4401"/>
                  </a:lnTo>
                  <a:lnTo>
                    <a:pt x="14554" y="4218"/>
                  </a:lnTo>
                  <a:lnTo>
                    <a:pt x="14372" y="4088"/>
                  </a:lnTo>
                  <a:lnTo>
                    <a:pt x="14137" y="3958"/>
                  </a:lnTo>
                  <a:lnTo>
                    <a:pt x="13877" y="3906"/>
                  </a:lnTo>
                  <a:lnTo>
                    <a:pt x="13617" y="3880"/>
                  </a:lnTo>
                  <a:lnTo>
                    <a:pt x="12601" y="3880"/>
                  </a:lnTo>
                  <a:lnTo>
                    <a:pt x="12836" y="3646"/>
                  </a:lnTo>
                  <a:lnTo>
                    <a:pt x="13044" y="3411"/>
                  </a:lnTo>
                  <a:lnTo>
                    <a:pt x="13200" y="3125"/>
                  </a:lnTo>
                  <a:lnTo>
                    <a:pt x="13330" y="2813"/>
                  </a:lnTo>
                  <a:lnTo>
                    <a:pt x="13330" y="2786"/>
                  </a:lnTo>
                  <a:lnTo>
                    <a:pt x="13330" y="2682"/>
                  </a:lnTo>
                  <a:lnTo>
                    <a:pt x="13304" y="2604"/>
                  </a:lnTo>
                  <a:lnTo>
                    <a:pt x="13252" y="2526"/>
                  </a:lnTo>
                  <a:lnTo>
                    <a:pt x="13174" y="2474"/>
                  </a:lnTo>
                  <a:lnTo>
                    <a:pt x="13070" y="2474"/>
                  </a:lnTo>
                  <a:lnTo>
                    <a:pt x="12966" y="2500"/>
                  </a:lnTo>
                  <a:lnTo>
                    <a:pt x="12888" y="2552"/>
                  </a:lnTo>
                  <a:lnTo>
                    <a:pt x="12862" y="2656"/>
                  </a:lnTo>
                  <a:lnTo>
                    <a:pt x="12836" y="2656"/>
                  </a:lnTo>
                  <a:lnTo>
                    <a:pt x="12758" y="2891"/>
                  </a:lnTo>
                  <a:lnTo>
                    <a:pt x="12653" y="3099"/>
                  </a:lnTo>
                  <a:lnTo>
                    <a:pt x="12497" y="3281"/>
                  </a:lnTo>
                  <a:lnTo>
                    <a:pt x="12341" y="3437"/>
                  </a:lnTo>
                  <a:lnTo>
                    <a:pt x="12185" y="3594"/>
                  </a:lnTo>
                  <a:lnTo>
                    <a:pt x="11977" y="3698"/>
                  </a:lnTo>
                  <a:lnTo>
                    <a:pt x="11768" y="3802"/>
                  </a:lnTo>
                  <a:lnTo>
                    <a:pt x="11560" y="3880"/>
                  </a:lnTo>
                  <a:lnTo>
                    <a:pt x="10727" y="3880"/>
                  </a:lnTo>
                  <a:lnTo>
                    <a:pt x="10805" y="3724"/>
                  </a:lnTo>
                  <a:lnTo>
                    <a:pt x="10909" y="3541"/>
                  </a:lnTo>
                  <a:lnTo>
                    <a:pt x="10961" y="3359"/>
                  </a:lnTo>
                  <a:lnTo>
                    <a:pt x="11013" y="3177"/>
                  </a:lnTo>
                  <a:lnTo>
                    <a:pt x="11039" y="2995"/>
                  </a:lnTo>
                  <a:lnTo>
                    <a:pt x="11039" y="2786"/>
                  </a:lnTo>
                  <a:lnTo>
                    <a:pt x="11013" y="2578"/>
                  </a:lnTo>
                  <a:lnTo>
                    <a:pt x="10987" y="2370"/>
                  </a:lnTo>
                  <a:lnTo>
                    <a:pt x="10883" y="2005"/>
                  </a:lnTo>
                  <a:lnTo>
                    <a:pt x="10753" y="1641"/>
                  </a:lnTo>
                  <a:lnTo>
                    <a:pt x="10961" y="1459"/>
                  </a:lnTo>
                  <a:lnTo>
                    <a:pt x="11196" y="1303"/>
                  </a:lnTo>
                  <a:lnTo>
                    <a:pt x="11430" y="1198"/>
                  </a:lnTo>
                  <a:lnTo>
                    <a:pt x="11638" y="1120"/>
                  </a:lnTo>
                  <a:lnTo>
                    <a:pt x="11872" y="1068"/>
                  </a:lnTo>
                  <a:lnTo>
                    <a:pt x="12081" y="1042"/>
                  </a:lnTo>
                  <a:lnTo>
                    <a:pt x="12445" y="1016"/>
                  </a:lnTo>
                  <a:lnTo>
                    <a:pt x="12758" y="1042"/>
                  </a:lnTo>
                  <a:lnTo>
                    <a:pt x="12810" y="1068"/>
                  </a:lnTo>
                  <a:lnTo>
                    <a:pt x="12810" y="1094"/>
                  </a:lnTo>
                  <a:lnTo>
                    <a:pt x="12888" y="1303"/>
                  </a:lnTo>
                  <a:lnTo>
                    <a:pt x="12914" y="1589"/>
                  </a:lnTo>
                  <a:lnTo>
                    <a:pt x="12966" y="1667"/>
                  </a:lnTo>
                  <a:lnTo>
                    <a:pt x="13018" y="1745"/>
                  </a:lnTo>
                  <a:lnTo>
                    <a:pt x="13096" y="1797"/>
                  </a:lnTo>
                  <a:lnTo>
                    <a:pt x="13200" y="1797"/>
                  </a:lnTo>
                  <a:lnTo>
                    <a:pt x="13304" y="1771"/>
                  </a:lnTo>
                  <a:lnTo>
                    <a:pt x="13382" y="1693"/>
                  </a:lnTo>
                  <a:lnTo>
                    <a:pt x="13408" y="1615"/>
                  </a:lnTo>
                  <a:lnTo>
                    <a:pt x="13408" y="1511"/>
                  </a:lnTo>
                  <a:lnTo>
                    <a:pt x="13356" y="1198"/>
                  </a:lnTo>
                  <a:lnTo>
                    <a:pt x="13304" y="964"/>
                  </a:lnTo>
                  <a:lnTo>
                    <a:pt x="13226" y="808"/>
                  </a:lnTo>
                  <a:lnTo>
                    <a:pt x="13122" y="678"/>
                  </a:lnTo>
                  <a:lnTo>
                    <a:pt x="12966" y="600"/>
                  </a:lnTo>
                  <a:lnTo>
                    <a:pt x="12810" y="548"/>
                  </a:lnTo>
                  <a:lnTo>
                    <a:pt x="12471" y="522"/>
                  </a:lnTo>
                  <a:lnTo>
                    <a:pt x="12237" y="522"/>
                  </a:lnTo>
                  <a:lnTo>
                    <a:pt x="12003" y="548"/>
                  </a:lnTo>
                  <a:lnTo>
                    <a:pt x="11768" y="574"/>
                  </a:lnTo>
                  <a:lnTo>
                    <a:pt x="11508" y="652"/>
                  </a:lnTo>
                  <a:lnTo>
                    <a:pt x="11248" y="730"/>
                  </a:lnTo>
                  <a:lnTo>
                    <a:pt x="10961" y="860"/>
                  </a:lnTo>
                  <a:lnTo>
                    <a:pt x="10701" y="1016"/>
                  </a:lnTo>
                  <a:lnTo>
                    <a:pt x="10467" y="1224"/>
                  </a:lnTo>
                  <a:lnTo>
                    <a:pt x="10206" y="886"/>
                  </a:lnTo>
                  <a:lnTo>
                    <a:pt x="9894" y="548"/>
                  </a:lnTo>
                  <a:lnTo>
                    <a:pt x="9790" y="469"/>
                  </a:lnTo>
                  <a:lnTo>
                    <a:pt x="9660" y="339"/>
                  </a:lnTo>
                  <a:lnTo>
                    <a:pt x="9529" y="209"/>
                  </a:lnTo>
                  <a:lnTo>
                    <a:pt x="9347" y="105"/>
                  </a:lnTo>
                  <a:lnTo>
                    <a:pt x="9165" y="27"/>
                  </a:lnTo>
                  <a:lnTo>
                    <a:pt x="8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87;p50">
            <a:extLst>
              <a:ext uri="{FF2B5EF4-FFF2-40B4-BE49-F238E27FC236}">
                <a16:creationId xmlns:a16="http://schemas.microsoft.com/office/drawing/2014/main" id="{635A8FF0-1E8E-8A60-6ADB-805D64DDEAD5}"/>
              </a:ext>
            </a:extLst>
          </p:cNvPr>
          <p:cNvGrpSpPr/>
          <p:nvPr/>
        </p:nvGrpSpPr>
        <p:grpSpPr>
          <a:xfrm>
            <a:off x="3009282" y="3268429"/>
            <a:ext cx="424375" cy="374900"/>
            <a:chOff x="4691100" y="1948850"/>
            <a:chExt cx="424375" cy="374900"/>
          </a:xfrm>
        </p:grpSpPr>
        <p:sp>
          <p:nvSpPr>
            <p:cNvPr id="28" name="Google Shape;1488;p50">
              <a:extLst>
                <a:ext uri="{FF2B5EF4-FFF2-40B4-BE49-F238E27FC236}">
                  <a16:creationId xmlns:a16="http://schemas.microsoft.com/office/drawing/2014/main" id="{6FF757D5-2BF3-6A14-76B1-546C1B226308}"/>
                </a:ext>
              </a:extLst>
            </p:cNvPr>
            <p:cNvSpPr/>
            <p:nvPr/>
          </p:nvSpPr>
          <p:spPr>
            <a:xfrm>
              <a:off x="4771150" y="2142800"/>
              <a:ext cx="264275" cy="49475"/>
            </a:xfrm>
            <a:custGeom>
              <a:avLst/>
              <a:gdLst/>
              <a:ahLst/>
              <a:cxnLst/>
              <a:rect l="l" t="t" r="r" b="b"/>
              <a:pathLst>
                <a:path w="10571" h="1979" extrusionOk="0">
                  <a:moveTo>
                    <a:pt x="0" y="0"/>
                  </a:moveTo>
                  <a:lnTo>
                    <a:pt x="0" y="1979"/>
                  </a:lnTo>
                  <a:lnTo>
                    <a:pt x="10570" y="1979"/>
                  </a:lnTo>
                  <a:lnTo>
                    <a:pt x="10570" y="0"/>
                  </a:lnTo>
                  <a:close/>
                </a:path>
              </a:pathLst>
            </a:custGeom>
            <a:solidFill>
              <a:srgbClr val="FDD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89;p50">
              <a:extLst>
                <a:ext uri="{FF2B5EF4-FFF2-40B4-BE49-F238E27FC236}">
                  <a16:creationId xmlns:a16="http://schemas.microsoft.com/office/drawing/2014/main" id="{76DF5C4C-8343-685E-BCD6-BABA1E677A67}"/>
                </a:ext>
              </a:extLst>
            </p:cNvPr>
            <p:cNvSpPr/>
            <p:nvPr/>
          </p:nvSpPr>
          <p:spPr>
            <a:xfrm>
              <a:off x="4871375" y="1955350"/>
              <a:ext cx="63825" cy="63150"/>
            </a:xfrm>
            <a:custGeom>
              <a:avLst/>
              <a:gdLst/>
              <a:ahLst/>
              <a:cxnLst/>
              <a:rect l="l" t="t" r="r" b="b"/>
              <a:pathLst>
                <a:path w="2553" h="2526" extrusionOk="0">
                  <a:moveTo>
                    <a:pt x="1276" y="1"/>
                  </a:moveTo>
                  <a:lnTo>
                    <a:pt x="1016" y="27"/>
                  </a:lnTo>
                  <a:lnTo>
                    <a:pt x="782" y="79"/>
                  </a:lnTo>
                  <a:lnTo>
                    <a:pt x="573" y="209"/>
                  </a:lnTo>
                  <a:lnTo>
                    <a:pt x="391" y="365"/>
                  </a:lnTo>
                  <a:lnTo>
                    <a:pt x="235" y="547"/>
                  </a:lnTo>
                  <a:lnTo>
                    <a:pt x="105" y="756"/>
                  </a:lnTo>
                  <a:lnTo>
                    <a:pt x="27" y="1016"/>
                  </a:lnTo>
                  <a:lnTo>
                    <a:pt x="1" y="1250"/>
                  </a:lnTo>
                  <a:lnTo>
                    <a:pt x="27" y="1510"/>
                  </a:lnTo>
                  <a:lnTo>
                    <a:pt x="105" y="1745"/>
                  </a:lnTo>
                  <a:lnTo>
                    <a:pt x="235" y="1979"/>
                  </a:lnTo>
                  <a:lnTo>
                    <a:pt x="391" y="2161"/>
                  </a:lnTo>
                  <a:lnTo>
                    <a:pt x="573" y="2318"/>
                  </a:lnTo>
                  <a:lnTo>
                    <a:pt x="782" y="2422"/>
                  </a:lnTo>
                  <a:lnTo>
                    <a:pt x="1016" y="2500"/>
                  </a:lnTo>
                  <a:lnTo>
                    <a:pt x="1276" y="2526"/>
                  </a:lnTo>
                  <a:lnTo>
                    <a:pt x="1537" y="2500"/>
                  </a:lnTo>
                  <a:lnTo>
                    <a:pt x="1771" y="2422"/>
                  </a:lnTo>
                  <a:lnTo>
                    <a:pt x="1979" y="2318"/>
                  </a:lnTo>
                  <a:lnTo>
                    <a:pt x="2188" y="2161"/>
                  </a:lnTo>
                  <a:lnTo>
                    <a:pt x="2344" y="1979"/>
                  </a:lnTo>
                  <a:lnTo>
                    <a:pt x="2448" y="1745"/>
                  </a:lnTo>
                  <a:lnTo>
                    <a:pt x="2526" y="1510"/>
                  </a:lnTo>
                  <a:lnTo>
                    <a:pt x="2552" y="1250"/>
                  </a:lnTo>
                  <a:lnTo>
                    <a:pt x="2526" y="1016"/>
                  </a:lnTo>
                  <a:lnTo>
                    <a:pt x="2448" y="756"/>
                  </a:lnTo>
                  <a:lnTo>
                    <a:pt x="2344" y="547"/>
                  </a:lnTo>
                  <a:lnTo>
                    <a:pt x="2188" y="365"/>
                  </a:lnTo>
                  <a:lnTo>
                    <a:pt x="1979" y="209"/>
                  </a:lnTo>
                  <a:lnTo>
                    <a:pt x="1771" y="79"/>
                  </a:lnTo>
                  <a:lnTo>
                    <a:pt x="1537" y="2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0;p50">
              <a:extLst>
                <a:ext uri="{FF2B5EF4-FFF2-40B4-BE49-F238E27FC236}">
                  <a16:creationId xmlns:a16="http://schemas.microsoft.com/office/drawing/2014/main" id="{A97062C2-81D3-F532-FAA0-036C9CBC3DFE}"/>
                </a:ext>
              </a:extLst>
            </p:cNvPr>
            <p:cNvSpPr/>
            <p:nvPr/>
          </p:nvSpPr>
          <p:spPr>
            <a:xfrm>
              <a:off x="4754875" y="2191600"/>
              <a:ext cx="296825" cy="49500"/>
            </a:xfrm>
            <a:custGeom>
              <a:avLst/>
              <a:gdLst/>
              <a:ahLst/>
              <a:cxnLst/>
              <a:rect l="l" t="t" r="r" b="b"/>
              <a:pathLst>
                <a:path w="11873" h="1980" extrusionOk="0">
                  <a:moveTo>
                    <a:pt x="756" y="1"/>
                  </a:moveTo>
                  <a:lnTo>
                    <a:pt x="599" y="27"/>
                  </a:lnTo>
                  <a:lnTo>
                    <a:pt x="469" y="53"/>
                  </a:lnTo>
                  <a:lnTo>
                    <a:pt x="339" y="131"/>
                  </a:lnTo>
                  <a:lnTo>
                    <a:pt x="235" y="235"/>
                  </a:lnTo>
                  <a:lnTo>
                    <a:pt x="131" y="339"/>
                  </a:lnTo>
                  <a:lnTo>
                    <a:pt x="79" y="469"/>
                  </a:lnTo>
                  <a:lnTo>
                    <a:pt x="27" y="600"/>
                  </a:lnTo>
                  <a:lnTo>
                    <a:pt x="1" y="756"/>
                  </a:lnTo>
                  <a:lnTo>
                    <a:pt x="1" y="1224"/>
                  </a:lnTo>
                  <a:lnTo>
                    <a:pt x="27" y="1381"/>
                  </a:lnTo>
                  <a:lnTo>
                    <a:pt x="79" y="1511"/>
                  </a:lnTo>
                  <a:lnTo>
                    <a:pt x="131" y="1641"/>
                  </a:lnTo>
                  <a:lnTo>
                    <a:pt x="235" y="1745"/>
                  </a:lnTo>
                  <a:lnTo>
                    <a:pt x="339" y="1849"/>
                  </a:lnTo>
                  <a:lnTo>
                    <a:pt x="469" y="1901"/>
                  </a:lnTo>
                  <a:lnTo>
                    <a:pt x="599" y="1953"/>
                  </a:lnTo>
                  <a:lnTo>
                    <a:pt x="756" y="1979"/>
                  </a:lnTo>
                  <a:lnTo>
                    <a:pt x="11117" y="1979"/>
                  </a:lnTo>
                  <a:lnTo>
                    <a:pt x="11273" y="1953"/>
                  </a:lnTo>
                  <a:lnTo>
                    <a:pt x="11404" y="1901"/>
                  </a:lnTo>
                  <a:lnTo>
                    <a:pt x="11534" y="1849"/>
                  </a:lnTo>
                  <a:lnTo>
                    <a:pt x="11638" y="1745"/>
                  </a:lnTo>
                  <a:lnTo>
                    <a:pt x="11742" y="1641"/>
                  </a:lnTo>
                  <a:lnTo>
                    <a:pt x="11820" y="1511"/>
                  </a:lnTo>
                  <a:lnTo>
                    <a:pt x="11846" y="1381"/>
                  </a:lnTo>
                  <a:lnTo>
                    <a:pt x="11872" y="1224"/>
                  </a:lnTo>
                  <a:lnTo>
                    <a:pt x="11872" y="756"/>
                  </a:lnTo>
                  <a:lnTo>
                    <a:pt x="11846" y="600"/>
                  </a:lnTo>
                  <a:lnTo>
                    <a:pt x="11820" y="469"/>
                  </a:lnTo>
                  <a:lnTo>
                    <a:pt x="11742" y="339"/>
                  </a:lnTo>
                  <a:lnTo>
                    <a:pt x="11638" y="235"/>
                  </a:lnTo>
                  <a:lnTo>
                    <a:pt x="11534" y="131"/>
                  </a:lnTo>
                  <a:lnTo>
                    <a:pt x="11404" y="53"/>
                  </a:lnTo>
                  <a:lnTo>
                    <a:pt x="11273" y="27"/>
                  </a:lnTo>
                  <a:lnTo>
                    <a:pt x="1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1;p50">
              <a:extLst>
                <a:ext uri="{FF2B5EF4-FFF2-40B4-BE49-F238E27FC236}">
                  <a16:creationId xmlns:a16="http://schemas.microsoft.com/office/drawing/2014/main" id="{1C975C8B-BFC2-857B-FC05-D2DC8485908F}"/>
                </a:ext>
              </a:extLst>
            </p:cNvPr>
            <p:cNvSpPr/>
            <p:nvPr/>
          </p:nvSpPr>
          <p:spPr>
            <a:xfrm>
              <a:off x="4754875" y="2093975"/>
              <a:ext cx="296825" cy="49500"/>
            </a:xfrm>
            <a:custGeom>
              <a:avLst/>
              <a:gdLst/>
              <a:ahLst/>
              <a:cxnLst/>
              <a:rect l="l" t="t" r="r" b="b"/>
              <a:pathLst>
                <a:path w="11873" h="1980" extrusionOk="0">
                  <a:moveTo>
                    <a:pt x="756" y="1"/>
                  </a:moveTo>
                  <a:lnTo>
                    <a:pt x="599" y="27"/>
                  </a:lnTo>
                  <a:lnTo>
                    <a:pt x="469" y="53"/>
                  </a:lnTo>
                  <a:lnTo>
                    <a:pt x="339" y="131"/>
                  </a:lnTo>
                  <a:lnTo>
                    <a:pt x="235" y="235"/>
                  </a:lnTo>
                  <a:lnTo>
                    <a:pt x="131" y="339"/>
                  </a:lnTo>
                  <a:lnTo>
                    <a:pt x="79" y="469"/>
                  </a:lnTo>
                  <a:lnTo>
                    <a:pt x="27" y="600"/>
                  </a:lnTo>
                  <a:lnTo>
                    <a:pt x="1" y="756"/>
                  </a:lnTo>
                  <a:lnTo>
                    <a:pt x="1" y="1224"/>
                  </a:lnTo>
                  <a:lnTo>
                    <a:pt x="27" y="1381"/>
                  </a:lnTo>
                  <a:lnTo>
                    <a:pt x="79" y="1511"/>
                  </a:lnTo>
                  <a:lnTo>
                    <a:pt x="131" y="1641"/>
                  </a:lnTo>
                  <a:lnTo>
                    <a:pt x="235" y="1745"/>
                  </a:lnTo>
                  <a:lnTo>
                    <a:pt x="339" y="1849"/>
                  </a:lnTo>
                  <a:lnTo>
                    <a:pt x="469" y="1927"/>
                  </a:lnTo>
                  <a:lnTo>
                    <a:pt x="599" y="1953"/>
                  </a:lnTo>
                  <a:lnTo>
                    <a:pt x="756" y="1979"/>
                  </a:lnTo>
                  <a:lnTo>
                    <a:pt x="11117" y="1979"/>
                  </a:lnTo>
                  <a:lnTo>
                    <a:pt x="11273" y="1953"/>
                  </a:lnTo>
                  <a:lnTo>
                    <a:pt x="11404" y="1927"/>
                  </a:lnTo>
                  <a:lnTo>
                    <a:pt x="11534" y="1849"/>
                  </a:lnTo>
                  <a:lnTo>
                    <a:pt x="11638" y="1745"/>
                  </a:lnTo>
                  <a:lnTo>
                    <a:pt x="11742" y="1641"/>
                  </a:lnTo>
                  <a:lnTo>
                    <a:pt x="11820" y="1511"/>
                  </a:lnTo>
                  <a:lnTo>
                    <a:pt x="11846" y="1381"/>
                  </a:lnTo>
                  <a:lnTo>
                    <a:pt x="11872" y="1224"/>
                  </a:lnTo>
                  <a:lnTo>
                    <a:pt x="11872" y="756"/>
                  </a:lnTo>
                  <a:lnTo>
                    <a:pt x="11846" y="600"/>
                  </a:lnTo>
                  <a:lnTo>
                    <a:pt x="11820" y="469"/>
                  </a:lnTo>
                  <a:lnTo>
                    <a:pt x="11742" y="339"/>
                  </a:lnTo>
                  <a:lnTo>
                    <a:pt x="11638" y="235"/>
                  </a:lnTo>
                  <a:lnTo>
                    <a:pt x="11534" y="131"/>
                  </a:lnTo>
                  <a:lnTo>
                    <a:pt x="11404" y="53"/>
                  </a:lnTo>
                  <a:lnTo>
                    <a:pt x="11273" y="27"/>
                  </a:lnTo>
                  <a:lnTo>
                    <a:pt x="1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2;p50">
              <a:extLst>
                <a:ext uri="{FF2B5EF4-FFF2-40B4-BE49-F238E27FC236}">
                  <a16:creationId xmlns:a16="http://schemas.microsoft.com/office/drawing/2014/main" id="{B9890952-33DA-9F14-CD0E-D0A29B306372}"/>
                </a:ext>
              </a:extLst>
            </p:cNvPr>
            <p:cNvSpPr/>
            <p:nvPr/>
          </p:nvSpPr>
          <p:spPr>
            <a:xfrm>
              <a:off x="4771150" y="2045175"/>
              <a:ext cx="264275" cy="49475"/>
            </a:xfrm>
            <a:custGeom>
              <a:avLst/>
              <a:gdLst/>
              <a:ahLst/>
              <a:cxnLst/>
              <a:rect l="l" t="t" r="r" b="b"/>
              <a:pathLst>
                <a:path w="10571" h="1979" extrusionOk="0">
                  <a:moveTo>
                    <a:pt x="0" y="0"/>
                  </a:moveTo>
                  <a:lnTo>
                    <a:pt x="0" y="1979"/>
                  </a:lnTo>
                  <a:lnTo>
                    <a:pt x="10570" y="1979"/>
                  </a:lnTo>
                  <a:lnTo>
                    <a:pt x="10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3;p50">
              <a:extLst>
                <a:ext uri="{FF2B5EF4-FFF2-40B4-BE49-F238E27FC236}">
                  <a16:creationId xmlns:a16="http://schemas.microsoft.com/office/drawing/2014/main" id="{CDEAA436-9D42-3E97-2C9E-C040EA970A06}"/>
                </a:ext>
              </a:extLst>
            </p:cNvPr>
            <p:cNvSpPr/>
            <p:nvPr/>
          </p:nvSpPr>
          <p:spPr>
            <a:xfrm>
              <a:off x="4771150" y="2142800"/>
              <a:ext cx="264275" cy="49475"/>
            </a:xfrm>
            <a:custGeom>
              <a:avLst/>
              <a:gdLst/>
              <a:ahLst/>
              <a:cxnLst/>
              <a:rect l="l" t="t" r="r" b="b"/>
              <a:pathLst>
                <a:path w="10571" h="1979" extrusionOk="0">
                  <a:moveTo>
                    <a:pt x="0" y="0"/>
                  </a:moveTo>
                  <a:lnTo>
                    <a:pt x="0" y="1979"/>
                  </a:lnTo>
                  <a:lnTo>
                    <a:pt x="10570" y="1979"/>
                  </a:lnTo>
                  <a:lnTo>
                    <a:pt x="10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4;p50">
              <a:extLst>
                <a:ext uri="{FF2B5EF4-FFF2-40B4-BE49-F238E27FC236}">
                  <a16:creationId xmlns:a16="http://schemas.microsoft.com/office/drawing/2014/main" id="{A98BAF9E-C725-D02C-7B76-4748938A08DE}"/>
                </a:ext>
              </a:extLst>
            </p:cNvPr>
            <p:cNvSpPr/>
            <p:nvPr/>
          </p:nvSpPr>
          <p:spPr>
            <a:xfrm>
              <a:off x="4696950" y="2230000"/>
              <a:ext cx="412675" cy="87250"/>
            </a:xfrm>
            <a:custGeom>
              <a:avLst/>
              <a:gdLst/>
              <a:ahLst/>
              <a:cxnLst/>
              <a:rect l="l" t="t" r="r" b="b"/>
              <a:pathLst>
                <a:path w="16507" h="3490" extrusionOk="0">
                  <a:moveTo>
                    <a:pt x="365" y="1"/>
                  </a:moveTo>
                  <a:lnTo>
                    <a:pt x="209" y="27"/>
                  </a:lnTo>
                  <a:lnTo>
                    <a:pt x="105" y="105"/>
                  </a:lnTo>
                  <a:lnTo>
                    <a:pt x="27" y="209"/>
                  </a:lnTo>
                  <a:lnTo>
                    <a:pt x="1" y="339"/>
                  </a:lnTo>
                  <a:lnTo>
                    <a:pt x="1" y="1094"/>
                  </a:lnTo>
                  <a:lnTo>
                    <a:pt x="27" y="1329"/>
                  </a:lnTo>
                  <a:lnTo>
                    <a:pt x="53" y="1563"/>
                  </a:lnTo>
                  <a:lnTo>
                    <a:pt x="131" y="1797"/>
                  </a:lnTo>
                  <a:lnTo>
                    <a:pt x="209" y="2031"/>
                  </a:lnTo>
                  <a:lnTo>
                    <a:pt x="313" y="2240"/>
                  </a:lnTo>
                  <a:lnTo>
                    <a:pt x="417" y="2422"/>
                  </a:lnTo>
                  <a:lnTo>
                    <a:pt x="547" y="2630"/>
                  </a:lnTo>
                  <a:lnTo>
                    <a:pt x="703" y="2786"/>
                  </a:lnTo>
                  <a:lnTo>
                    <a:pt x="886" y="2943"/>
                  </a:lnTo>
                  <a:lnTo>
                    <a:pt x="1068" y="3073"/>
                  </a:lnTo>
                  <a:lnTo>
                    <a:pt x="1276" y="3203"/>
                  </a:lnTo>
                  <a:lnTo>
                    <a:pt x="1484" y="3307"/>
                  </a:lnTo>
                  <a:lnTo>
                    <a:pt x="1693" y="3385"/>
                  </a:lnTo>
                  <a:lnTo>
                    <a:pt x="1927" y="3437"/>
                  </a:lnTo>
                  <a:lnTo>
                    <a:pt x="2161" y="3489"/>
                  </a:lnTo>
                  <a:lnTo>
                    <a:pt x="14345" y="3489"/>
                  </a:lnTo>
                  <a:lnTo>
                    <a:pt x="14580" y="3437"/>
                  </a:lnTo>
                  <a:lnTo>
                    <a:pt x="14814" y="3385"/>
                  </a:lnTo>
                  <a:lnTo>
                    <a:pt x="15022" y="3307"/>
                  </a:lnTo>
                  <a:lnTo>
                    <a:pt x="15230" y="3203"/>
                  </a:lnTo>
                  <a:lnTo>
                    <a:pt x="15439" y="3073"/>
                  </a:lnTo>
                  <a:lnTo>
                    <a:pt x="15621" y="2943"/>
                  </a:lnTo>
                  <a:lnTo>
                    <a:pt x="15803" y="2786"/>
                  </a:lnTo>
                  <a:lnTo>
                    <a:pt x="15959" y="2630"/>
                  </a:lnTo>
                  <a:lnTo>
                    <a:pt x="16090" y="2422"/>
                  </a:lnTo>
                  <a:lnTo>
                    <a:pt x="16220" y="2240"/>
                  </a:lnTo>
                  <a:lnTo>
                    <a:pt x="16298" y="2031"/>
                  </a:lnTo>
                  <a:lnTo>
                    <a:pt x="16402" y="1797"/>
                  </a:lnTo>
                  <a:lnTo>
                    <a:pt x="16454" y="1563"/>
                  </a:lnTo>
                  <a:lnTo>
                    <a:pt x="16480" y="1329"/>
                  </a:lnTo>
                  <a:lnTo>
                    <a:pt x="16506" y="1094"/>
                  </a:lnTo>
                  <a:lnTo>
                    <a:pt x="16506" y="339"/>
                  </a:lnTo>
                  <a:lnTo>
                    <a:pt x="16480" y="209"/>
                  </a:lnTo>
                  <a:lnTo>
                    <a:pt x="16402" y="105"/>
                  </a:lnTo>
                  <a:lnTo>
                    <a:pt x="16298" y="27"/>
                  </a:lnTo>
                  <a:lnTo>
                    <a:pt x="1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5;p50">
              <a:extLst>
                <a:ext uri="{FF2B5EF4-FFF2-40B4-BE49-F238E27FC236}">
                  <a16:creationId xmlns:a16="http://schemas.microsoft.com/office/drawing/2014/main" id="{CAD220D3-F3E9-78C6-2B99-CA2AC27A3B60}"/>
                </a:ext>
              </a:extLst>
            </p:cNvPr>
            <p:cNvSpPr/>
            <p:nvPr/>
          </p:nvSpPr>
          <p:spPr>
            <a:xfrm>
              <a:off x="4747725" y="2006125"/>
              <a:ext cx="311125" cy="108700"/>
            </a:xfrm>
            <a:custGeom>
              <a:avLst/>
              <a:gdLst/>
              <a:ahLst/>
              <a:cxnLst/>
              <a:rect l="l" t="t" r="r" b="b"/>
              <a:pathLst>
                <a:path w="12445" h="4348" extrusionOk="0">
                  <a:moveTo>
                    <a:pt x="651" y="0"/>
                  </a:moveTo>
                  <a:lnTo>
                    <a:pt x="521" y="52"/>
                  </a:lnTo>
                  <a:lnTo>
                    <a:pt x="391" y="130"/>
                  </a:lnTo>
                  <a:lnTo>
                    <a:pt x="261" y="208"/>
                  </a:lnTo>
                  <a:lnTo>
                    <a:pt x="156" y="313"/>
                  </a:lnTo>
                  <a:lnTo>
                    <a:pt x="78" y="443"/>
                  </a:lnTo>
                  <a:lnTo>
                    <a:pt x="26" y="599"/>
                  </a:lnTo>
                  <a:lnTo>
                    <a:pt x="0" y="755"/>
                  </a:lnTo>
                  <a:lnTo>
                    <a:pt x="26" y="911"/>
                  </a:lnTo>
                  <a:lnTo>
                    <a:pt x="52" y="1068"/>
                  </a:lnTo>
                  <a:lnTo>
                    <a:pt x="130" y="1198"/>
                  </a:lnTo>
                  <a:lnTo>
                    <a:pt x="235" y="1328"/>
                  </a:lnTo>
                  <a:lnTo>
                    <a:pt x="339" y="1432"/>
                  </a:lnTo>
                  <a:lnTo>
                    <a:pt x="469" y="1510"/>
                  </a:lnTo>
                  <a:lnTo>
                    <a:pt x="625" y="1562"/>
                  </a:lnTo>
                  <a:lnTo>
                    <a:pt x="1718" y="1562"/>
                  </a:lnTo>
                  <a:lnTo>
                    <a:pt x="1823" y="1588"/>
                  </a:lnTo>
                  <a:lnTo>
                    <a:pt x="1901" y="1640"/>
                  </a:lnTo>
                  <a:lnTo>
                    <a:pt x="1953" y="1718"/>
                  </a:lnTo>
                  <a:lnTo>
                    <a:pt x="1979" y="1823"/>
                  </a:lnTo>
                  <a:lnTo>
                    <a:pt x="1979" y="1979"/>
                  </a:lnTo>
                  <a:lnTo>
                    <a:pt x="2005" y="2135"/>
                  </a:lnTo>
                  <a:lnTo>
                    <a:pt x="2031" y="2291"/>
                  </a:lnTo>
                  <a:lnTo>
                    <a:pt x="2109" y="2421"/>
                  </a:lnTo>
                  <a:lnTo>
                    <a:pt x="2213" y="2551"/>
                  </a:lnTo>
                  <a:lnTo>
                    <a:pt x="2317" y="2656"/>
                  </a:lnTo>
                  <a:lnTo>
                    <a:pt x="2447" y="2734"/>
                  </a:lnTo>
                  <a:lnTo>
                    <a:pt x="2604" y="2786"/>
                  </a:lnTo>
                  <a:lnTo>
                    <a:pt x="2760" y="2812"/>
                  </a:lnTo>
                  <a:lnTo>
                    <a:pt x="2916" y="2786"/>
                  </a:lnTo>
                  <a:lnTo>
                    <a:pt x="3072" y="2760"/>
                  </a:lnTo>
                  <a:lnTo>
                    <a:pt x="3228" y="2682"/>
                  </a:lnTo>
                  <a:lnTo>
                    <a:pt x="3359" y="2578"/>
                  </a:lnTo>
                  <a:lnTo>
                    <a:pt x="3463" y="2447"/>
                  </a:lnTo>
                  <a:lnTo>
                    <a:pt x="3541" y="2317"/>
                  </a:lnTo>
                  <a:lnTo>
                    <a:pt x="3593" y="2161"/>
                  </a:lnTo>
                  <a:lnTo>
                    <a:pt x="3593" y="2005"/>
                  </a:lnTo>
                  <a:lnTo>
                    <a:pt x="3593" y="1823"/>
                  </a:lnTo>
                  <a:lnTo>
                    <a:pt x="3619" y="1718"/>
                  </a:lnTo>
                  <a:lnTo>
                    <a:pt x="3671" y="1640"/>
                  </a:lnTo>
                  <a:lnTo>
                    <a:pt x="3749" y="1588"/>
                  </a:lnTo>
                  <a:lnTo>
                    <a:pt x="3853" y="1562"/>
                  </a:lnTo>
                  <a:lnTo>
                    <a:pt x="4634" y="1562"/>
                  </a:lnTo>
                  <a:lnTo>
                    <a:pt x="4738" y="1588"/>
                  </a:lnTo>
                  <a:lnTo>
                    <a:pt x="4817" y="1640"/>
                  </a:lnTo>
                  <a:lnTo>
                    <a:pt x="4895" y="1718"/>
                  </a:lnTo>
                  <a:lnTo>
                    <a:pt x="4895" y="1823"/>
                  </a:lnTo>
                  <a:lnTo>
                    <a:pt x="4895" y="3541"/>
                  </a:lnTo>
                  <a:lnTo>
                    <a:pt x="4921" y="3697"/>
                  </a:lnTo>
                  <a:lnTo>
                    <a:pt x="4973" y="3853"/>
                  </a:lnTo>
                  <a:lnTo>
                    <a:pt x="5051" y="3983"/>
                  </a:lnTo>
                  <a:lnTo>
                    <a:pt x="5129" y="4114"/>
                  </a:lnTo>
                  <a:lnTo>
                    <a:pt x="5259" y="4218"/>
                  </a:lnTo>
                  <a:lnTo>
                    <a:pt x="5389" y="4270"/>
                  </a:lnTo>
                  <a:lnTo>
                    <a:pt x="5545" y="4322"/>
                  </a:lnTo>
                  <a:lnTo>
                    <a:pt x="5702" y="4348"/>
                  </a:lnTo>
                  <a:lnTo>
                    <a:pt x="5884" y="4322"/>
                  </a:lnTo>
                  <a:lnTo>
                    <a:pt x="6014" y="4270"/>
                  </a:lnTo>
                  <a:lnTo>
                    <a:pt x="6170" y="4218"/>
                  </a:lnTo>
                  <a:lnTo>
                    <a:pt x="6274" y="4114"/>
                  </a:lnTo>
                  <a:lnTo>
                    <a:pt x="6379" y="3983"/>
                  </a:lnTo>
                  <a:lnTo>
                    <a:pt x="6457" y="3853"/>
                  </a:lnTo>
                  <a:lnTo>
                    <a:pt x="6509" y="3697"/>
                  </a:lnTo>
                  <a:lnTo>
                    <a:pt x="6509" y="3541"/>
                  </a:lnTo>
                  <a:lnTo>
                    <a:pt x="6509" y="1823"/>
                  </a:lnTo>
                  <a:lnTo>
                    <a:pt x="6535" y="1718"/>
                  </a:lnTo>
                  <a:lnTo>
                    <a:pt x="6587" y="1640"/>
                  </a:lnTo>
                  <a:lnTo>
                    <a:pt x="6691" y="1588"/>
                  </a:lnTo>
                  <a:lnTo>
                    <a:pt x="6795" y="1562"/>
                  </a:lnTo>
                  <a:lnTo>
                    <a:pt x="11794" y="1562"/>
                  </a:lnTo>
                  <a:lnTo>
                    <a:pt x="11924" y="1510"/>
                  </a:lnTo>
                  <a:lnTo>
                    <a:pt x="12080" y="1432"/>
                  </a:lnTo>
                  <a:lnTo>
                    <a:pt x="12184" y="1354"/>
                  </a:lnTo>
                  <a:lnTo>
                    <a:pt x="12288" y="1250"/>
                  </a:lnTo>
                  <a:lnTo>
                    <a:pt x="12366" y="1120"/>
                  </a:lnTo>
                  <a:lnTo>
                    <a:pt x="12418" y="963"/>
                  </a:lnTo>
                  <a:lnTo>
                    <a:pt x="12444" y="807"/>
                  </a:lnTo>
                  <a:lnTo>
                    <a:pt x="12418" y="651"/>
                  </a:lnTo>
                  <a:lnTo>
                    <a:pt x="12392" y="495"/>
                  </a:lnTo>
                  <a:lnTo>
                    <a:pt x="12314" y="365"/>
                  </a:lnTo>
                  <a:lnTo>
                    <a:pt x="12210" y="234"/>
                  </a:lnTo>
                  <a:lnTo>
                    <a:pt x="12106" y="130"/>
                  </a:lnTo>
                  <a:lnTo>
                    <a:pt x="11976" y="52"/>
                  </a:lnTo>
                  <a:lnTo>
                    <a:pt x="11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6;p50">
              <a:extLst>
                <a:ext uri="{FF2B5EF4-FFF2-40B4-BE49-F238E27FC236}">
                  <a16:creationId xmlns:a16="http://schemas.microsoft.com/office/drawing/2014/main" id="{718B6370-F91C-7B1E-66E8-C9ED2B536D1F}"/>
                </a:ext>
              </a:extLst>
            </p:cNvPr>
            <p:cNvSpPr/>
            <p:nvPr/>
          </p:nvSpPr>
          <p:spPr>
            <a:xfrm>
              <a:off x="4691100" y="1948850"/>
              <a:ext cx="424375" cy="374900"/>
            </a:xfrm>
            <a:custGeom>
              <a:avLst/>
              <a:gdLst/>
              <a:ahLst/>
              <a:cxnLst/>
              <a:rect l="l" t="t" r="r" b="b"/>
              <a:pathLst>
                <a:path w="16975" h="14996" extrusionOk="0">
                  <a:moveTo>
                    <a:pt x="8487" y="495"/>
                  </a:moveTo>
                  <a:lnTo>
                    <a:pt x="8696" y="521"/>
                  </a:lnTo>
                  <a:lnTo>
                    <a:pt x="8878" y="573"/>
                  </a:lnTo>
                  <a:lnTo>
                    <a:pt x="9060" y="677"/>
                  </a:lnTo>
                  <a:lnTo>
                    <a:pt x="9216" y="807"/>
                  </a:lnTo>
                  <a:lnTo>
                    <a:pt x="9346" y="937"/>
                  </a:lnTo>
                  <a:lnTo>
                    <a:pt x="9425" y="1120"/>
                  </a:lnTo>
                  <a:lnTo>
                    <a:pt x="9503" y="1328"/>
                  </a:lnTo>
                  <a:lnTo>
                    <a:pt x="9503" y="1510"/>
                  </a:lnTo>
                  <a:lnTo>
                    <a:pt x="9503" y="1666"/>
                  </a:lnTo>
                  <a:lnTo>
                    <a:pt x="9477" y="1797"/>
                  </a:lnTo>
                  <a:lnTo>
                    <a:pt x="9425" y="1927"/>
                  </a:lnTo>
                  <a:lnTo>
                    <a:pt x="9373" y="2031"/>
                  </a:lnTo>
                  <a:lnTo>
                    <a:pt x="7602" y="2031"/>
                  </a:lnTo>
                  <a:lnTo>
                    <a:pt x="7550" y="1927"/>
                  </a:lnTo>
                  <a:lnTo>
                    <a:pt x="7498" y="1797"/>
                  </a:lnTo>
                  <a:lnTo>
                    <a:pt x="7472" y="1666"/>
                  </a:lnTo>
                  <a:lnTo>
                    <a:pt x="7472" y="1510"/>
                  </a:lnTo>
                  <a:lnTo>
                    <a:pt x="7498" y="1328"/>
                  </a:lnTo>
                  <a:lnTo>
                    <a:pt x="7550" y="1120"/>
                  </a:lnTo>
                  <a:lnTo>
                    <a:pt x="7628" y="937"/>
                  </a:lnTo>
                  <a:lnTo>
                    <a:pt x="7758" y="807"/>
                  </a:lnTo>
                  <a:lnTo>
                    <a:pt x="7915" y="677"/>
                  </a:lnTo>
                  <a:lnTo>
                    <a:pt x="8097" y="573"/>
                  </a:lnTo>
                  <a:lnTo>
                    <a:pt x="8279" y="521"/>
                  </a:lnTo>
                  <a:lnTo>
                    <a:pt x="8487" y="495"/>
                  </a:lnTo>
                  <a:close/>
                  <a:moveTo>
                    <a:pt x="6925" y="4114"/>
                  </a:moveTo>
                  <a:lnTo>
                    <a:pt x="6925" y="5571"/>
                  </a:lnTo>
                  <a:lnTo>
                    <a:pt x="3437" y="5571"/>
                  </a:lnTo>
                  <a:lnTo>
                    <a:pt x="3437" y="4114"/>
                  </a:lnTo>
                  <a:lnTo>
                    <a:pt x="4009" y="4114"/>
                  </a:lnTo>
                  <a:lnTo>
                    <a:pt x="4009" y="4270"/>
                  </a:lnTo>
                  <a:lnTo>
                    <a:pt x="4009" y="4478"/>
                  </a:lnTo>
                  <a:lnTo>
                    <a:pt x="4088" y="4660"/>
                  </a:lnTo>
                  <a:lnTo>
                    <a:pt x="4166" y="4842"/>
                  </a:lnTo>
                  <a:lnTo>
                    <a:pt x="4296" y="4999"/>
                  </a:lnTo>
                  <a:lnTo>
                    <a:pt x="4452" y="5129"/>
                  </a:lnTo>
                  <a:lnTo>
                    <a:pt x="4608" y="5233"/>
                  </a:lnTo>
                  <a:lnTo>
                    <a:pt x="4791" y="5311"/>
                  </a:lnTo>
                  <a:lnTo>
                    <a:pt x="4999" y="5337"/>
                  </a:lnTo>
                  <a:lnTo>
                    <a:pt x="5233" y="5337"/>
                  </a:lnTo>
                  <a:lnTo>
                    <a:pt x="5415" y="5285"/>
                  </a:lnTo>
                  <a:lnTo>
                    <a:pt x="5624" y="5181"/>
                  </a:lnTo>
                  <a:lnTo>
                    <a:pt x="5780" y="5051"/>
                  </a:lnTo>
                  <a:lnTo>
                    <a:pt x="5936" y="4895"/>
                  </a:lnTo>
                  <a:lnTo>
                    <a:pt x="6040" y="4712"/>
                  </a:lnTo>
                  <a:lnTo>
                    <a:pt x="6092" y="4504"/>
                  </a:lnTo>
                  <a:lnTo>
                    <a:pt x="6118" y="4296"/>
                  </a:lnTo>
                  <a:lnTo>
                    <a:pt x="6118" y="4114"/>
                  </a:lnTo>
                  <a:close/>
                  <a:moveTo>
                    <a:pt x="13538" y="4114"/>
                  </a:moveTo>
                  <a:lnTo>
                    <a:pt x="13538" y="5571"/>
                  </a:lnTo>
                  <a:lnTo>
                    <a:pt x="9034" y="5571"/>
                  </a:lnTo>
                  <a:lnTo>
                    <a:pt x="9034" y="4114"/>
                  </a:lnTo>
                  <a:close/>
                  <a:moveTo>
                    <a:pt x="13798" y="6066"/>
                  </a:moveTo>
                  <a:lnTo>
                    <a:pt x="13928" y="6144"/>
                  </a:lnTo>
                  <a:lnTo>
                    <a:pt x="14059" y="6248"/>
                  </a:lnTo>
                  <a:lnTo>
                    <a:pt x="14137" y="6405"/>
                  </a:lnTo>
                  <a:lnTo>
                    <a:pt x="14163" y="6561"/>
                  </a:lnTo>
                  <a:lnTo>
                    <a:pt x="14163" y="7029"/>
                  </a:lnTo>
                  <a:lnTo>
                    <a:pt x="14137" y="7186"/>
                  </a:lnTo>
                  <a:lnTo>
                    <a:pt x="14059" y="7316"/>
                  </a:lnTo>
                  <a:lnTo>
                    <a:pt x="13955" y="7446"/>
                  </a:lnTo>
                  <a:lnTo>
                    <a:pt x="13798" y="7498"/>
                  </a:lnTo>
                  <a:lnTo>
                    <a:pt x="3176" y="7498"/>
                  </a:lnTo>
                  <a:lnTo>
                    <a:pt x="3020" y="7446"/>
                  </a:lnTo>
                  <a:lnTo>
                    <a:pt x="2916" y="7316"/>
                  </a:lnTo>
                  <a:lnTo>
                    <a:pt x="2838" y="7186"/>
                  </a:lnTo>
                  <a:lnTo>
                    <a:pt x="2812" y="7029"/>
                  </a:lnTo>
                  <a:lnTo>
                    <a:pt x="2812" y="6561"/>
                  </a:lnTo>
                  <a:lnTo>
                    <a:pt x="2838" y="6405"/>
                  </a:lnTo>
                  <a:lnTo>
                    <a:pt x="2916" y="6248"/>
                  </a:lnTo>
                  <a:lnTo>
                    <a:pt x="3046" y="6144"/>
                  </a:lnTo>
                  <a:lnTo>
                    <a:pt x="3202" y="6066"/>
                  </a:lnTo>
                  <a:lnTo>
                    <a:pt x="6951" y="6066"/>
                  </a:lnTo>
                  <a:lnTo>
                    <a:pt x="7003" y="6248"/>
                  </a:lnTo>
                  <a:lnTo>
                    <a:pt x="7082" y="6405"/>
                  </a:lnTo>
                  <a:lnTo>
                    <a:pt x="7186" y="6535"/>
                  </a:lnTo>
                  <a:lnTo>
                    <a:pt x="7316" y="6665"/>
                  </a:lnTo>
                  <a:lnTo>
                    <a:pt x="7472" y="6743"/>
                  </a:lnTo>
                  <a:lnTo>
                    <a:pt x="7628" y="6821"/>
                  </a:lnTo>
                  <a:lnTo>
                    <a:pt x="7784" y="6873"/>
                  </a:lnTo>
                  <a:lnTo>
                    <a:pt x="8149" y="6873"/>
                  </a:lnTo>
                  <a:lnTo>
                    <a:pt x="8331" y="6821"/>
                  </a:lnTo>
                  <a:lnTo>
                    <a:pt x="8487" y="6743"/>
                  </a:lnTo>
                  <a:lnTo>
                    <a:pt x="8644" y="6665"/>
                  </a:lnTo>
                  <a:lnTo>
                    <a:pt x="8748" y="6535"/>
                  </a:lnTo>
                  <a:lnTo>
                    <a:pt x="8878" y="6405"/>
                  </a:lnTo>
                  <a:lnTo>
                    <a:pt x="8956" y="6248"/>
                  </a:lnTo>
                  <a:lnTo>
                    <a:pt x="9008" y="6066"/>
                  </a:lnTo>
                  <a:close/>
                  <a:moveTo>
                    <a:pt x="13538" y="8019"/>
                  </a:moveTo>
                  <a:lnTo>
                    <a:pt x="13538" y="9477"/>
                  </a:lnTo>
                  <a:lnTo>
                    <a:pt x="3437" y="9477"/>
                  </a:lnTo>
                  <a:lnTo>
                    <a:pt x="3437" y="8019"/>
                  </a:lnTo>
                  <a:close/>
                  <a:moveTo>
                    <a:pt x="13772" y="9971"/>
                  </a:moveTo>
                  <a:lnTo>
                    <a:pt x="13928" y="10023"/>
                  </a:lnTo>
                  <a:lnTo>
                    <a:pt x="14059" y="10153"/>
                  </a:lnTo>
                  <a:lnTo>
                    <a:pt x="14137" y="10284"/>
                  </a:lnTo>
                  <a:lnTo>
                    <a:pt x="14163" y="10388"/>
                  </a:lnTo>
                  <a:lnTo>
                    <a:pt x="14163" y="10466"/>
                  </a:lnTo>
                  <a:lnTo>
                    <a:pt x="14163" y="10934"/>
                  </a:lnTo>
                  <a:lnTo>
                    <a:pt x="14163" y="11013"/>
                  </a:lnTo>
                  <a:lnTo>
                    <a:pt x="2812" y="11013"/>
                  </a:lnTo>
                  <a:lnTo>
                    <a:pt x="2812" y="10934"/>
                  </a:lnTo>
                  <a:lnTo>
                    <a:pt x="2812" y="10466"/>
                  </a:lnTo>
                  <a:lnTo>
                    <a:pt x="2812" y="10388"/>
                  </a:lnTo>
                  <a:lnTo>
                    <a:pt x="2838" y="10284"/>
                  </a:lnTo>
                  <a:lnTo>
                    <a:pt x="2916" y="10153"/>
                  </a:lnTo>
                  <a:lnTo>
                    <a:pt x="3046" y="10023"/>
                  </a:lnTo>
                  <a:lnTo>
                    <a:pt x="3228" y="9971"/>
                  </a:lnTo>
                  <a:close/>
                  <a:moveTo>
                    <a:pt x="8331" y="0"/>
                  </a:moveTo>
                  <a:lnTo>
                    <a:pt x="8175" y="26"/>
                  </a:lnTo>
                  <a:lnTo>
                    <a:pt x="7889" y="130"/>
                  </a:lnTo>
                  <a:lnTo>
                    <a:pt x="7628" y="261"/>
                  </a:lnTo>
                  <a:lnTo>
                    <a:pt x="7420" y="443"/>
                  </a:lnTo>
                  <a:lnTo>
                    <a:pt x="7238" y="677"/>
                  </a:lnTo>
                  <a:lnTo>
                    <a:pt x="7082" y="937"/>
                  </a:lnTo>
                  <a:lnTo>
                    <a:pt x="7003" y="1224"/>
                  </a:lnTo>
                  <a:lnTo>
                    <a:pt x="6977" y="1354"/>
                  </a:lnTo>
                  <a:lnTo>
                    <a:pt x="6977" y="1510"/>
                  </a:lnTo>
                  <a:lnTo>
                    <a:pt x="7003" y="1797"/>
                  </a:lnTo>
                  <a:lnTo>
                    <a:pt x="7055" y="2031"/>
                  </a:lnTo>
                  <a:lnTo>
                    <a:pt x="3072" y="2031"/>
                  </a:lnTo>
                  <a:lnTo>
                    <a:pt x="2864" y="2057"/>
                  </a:lnTo>
                  <a:lnTo>
                    <a:pt x="2682" y="2109"/>
                  </a:lnTo>
                  <a:lnTo>
                    <a:pt x="2500" y="2213"/>
                  </a:lnTo>
                  <a:lnTo>
                    <a:pt x="2343" y="2317"/>
                  </a:lnTo>
                  <a:lnTo>
                    <a:pt x="2213" y="2473"/>
                  </a:lnTo>
                  <a:lnTo>
                    <a:pt x="2109" y="2630"/>
                  </a:lnTo>
                  <a:lnTo>
                    <a:pt x="2057" y="2812"/>
                  </a:lnTo>
                  <a:lnTo>
                    <a:pt x="2031" y="3020"/>
                  </a:lnTo>
                  <a:lnTo>
                    <a:pt x="2031" y="3228"/>
                  </a:lnTo>
                  <a:lnTo>
                    <a:pt x="2083" y="3437"/>
                  </a:lnTo>
                  <a:lnTo>
                    <a:pt x="2187" y="3619"/>
                  </a:lnTo>
                  <a:lnTo>
                    <a:pt x="2317" y="3801"/>
                  </a:lnTo>
                  <a:lnTo>
                    <a:pt x="2447" y="3905"/>
                  </a:lnTo>
                  <a:lnTo>
                    <a:pt x="2604" y="4009"/>
                  </a:lnTo>
                  <a:lnTo>
                    <a:pt x="2760" y="4061"/>
                  </a:lnTo>
                  <a:lnTo>
                    <a:pt x="2942" y="4114"/>
                  </a:lnTo>
                  <a:lnTo>
                    <a:pt x="2942" y="5623"/>
                  </a:lnTo>
                  <a:lnTo>
                    <a:pt x="2812" y="5702"/>
                  </a:lnTo>
                  <a:lnTo>
                    <a:pt x="2682" y="5780"/>
                  </a:lnTo>
                  <a:lnTo>
                    <a:pt x="2578" y="5884"/>
                  </a:lnTo>
                  <a:lnTo>
                    <a:pt x="2500" y="5988"/>
                  </a:lnTo>
                  <a:lnTo>
                    <a:pt x="2421" y="6118"/>
                  </a:lnTo>
                  <a:lnTo>
                    <a:pt x="2343" y="6274"/>
                  </a:lnTo>
                  <a:lnTo>
                    <a:pt x="2317" y="6405"/>
                  </a:lnTo>
                  <a:lnTo>
                    <a:pt x="2317" y="6561"/>
                  </a:lnTo>
                  <a:lnTo>
                    <a:pt x="2317" y="7029"/>
                  </a:lnTo>
                  <a:lnTo>
                    <a:pt x="2317" y="7186"/>
                  </a:lnTo>
                  <a:lnTo>
                    <a:pt x="2343" y="7316"/>
                  </a:lnTo>
                  <a:lnTo>
                    <a:pt x="2421" y="7472"/>
                  </a:lnTo>
                  <a:lnTo>
                    <a:pt x="2500" y="7602"/>
                  </a:lnTo>
                  <a:lnTo>
                    <a:pt x="2578" y="7706"/>
                  </a:lnTo>
                  <a:lnTo>
                    <a:pt x="2682" y="7810"/>
                  </a:lnTo>
                  <a:lnTo>
                    <a:pt x="2812" y="7888"/>
                  </a:lnTo>
                  <a:lnTo>
                    <a:pt x="2942" y="7967"/>
                  </a:lnTo>
                  <a:lnTo>
                    <a:pt x="2942" y="9529"/>
                  </a:lnTo>
                  <a:lnTo>
                    <a:pt x="2812" y="9607"/>
                  </a:lnTo>
                  <a:lnTo>
                    <a:pt x="2682" y="9685"/>
                  </a:lnTo>
                  <a:lnTo>
                    <a:pt x="2578" y="9789"/>
                  </a:lnTo>
                  <a:lnTo>
                    <a:pt x="2500" y="9893"/>
                  </a:lnTo>
                  <a:lnTo>
                    <a:pt x="2421" y="10023"/>
                  </a:lnTo>
                  <a:lnTo>
                    <a:pt x="2343" y="10179"/>
                  </a:lnTo>
                  <a:lnTo>
                    <a:pt x="2317" y="10310"/>
                  </a:lnTo>
                  <a:lnTo>
                    <a:pt x="2317" y="10466"/>
                  </a:lnTo>
                  <a:lnTo>
                    <a:pt x="2317" y="10934"/>
                  </a:lnTo>
                  <a:lnTo>
                    <a:pt x="2317" y="11013"/>
                  </a:lnTo>
                  <a:lnTo>
                    <a:pt x="469" y="11013"/>
                  </a:lnTo>
                  <a:lnTo>
                    <a:pt x="365" y="11065"/>
                  </a:lnTo>
                  <a:lnTo>
                    <a:pt x="261" y="11117"/>
                  </a:lnTo>
                  <a:lnTo>
                    <a:pt x="182" y="11169"/>
                  </a:lnTo>
                  <a:lnTo>
                    <a:pt x="104" y="11273"/>
                  </a:lnTo>
                  <a:lnTo>
                    <a:pt x="52" y="11377"/>
                  </a:lnTo>
                  <a:lnTo>
                    <a:pt x="0" y="11481"/>
                  </a:lnTo>
                  <a:lnTo>
                    <a:pt x="0" y="11585"/>
                  </a:lnTo>
                  <a:lnTo>
                    <a:pt x="0" y="12340"/>
                  </a:lnTo>
                  <a:lnTo>
                    <a:pt x="0" y="12549"/>
                  </a:lnTo>
                  <a:lnTo>
                    <a:pt x="26" y="12783"/>
                  </a:lnTo>
                  <a:lnTo>
                    <a:pt x="78" y="12991"/>
                  </a:lnTo>
                  <a:lnTo>
                    <a:pt x="130" y="13199"/>
                  </a:lnTo>
                  <a:lnTo>
                    <a:pt x="182" y="13277"/>
                  </a:lnTo>
                  <a:lnTo>
                    <a:pt x="261" y="13330"/>
                  </a:lnTo>
                  <a:lnTo>
                    <a:pt x="365" y="13356"/>
                  </a:lnTo>
                  <a:lnTo>
                    <a:pt x="443" y="13356"/>
                  </a:lnTo>
                  <a:lnTo>
                    <a:pt x="547" y="13303"/>
                  </a:lnTo>
                  <a:lnTo>
                    <a:pt x="599" y="13225"/>
                  </a:lnTo>
                  <a:lnTo>
                    <a:pt x="625" y="13121"/>
                  </a:lnTo>
                  <a:lnTo>
                    <a:pt x="599" y="13017"/>
                  </a:lnTo>
                  <a:lnTo>
                    <a:pt x="521" y="12679"/>
                  </a:lnTo>
                  <a:lnTo>
                    <a:pt x="495" y="12340"/>
                  </a:lnTo>
                  <a:lnTo>
                    <a:pt x="495" y="11585"/>
                  </a:lnTo>
                  <a:lnTo>
                    <a:pt x="521" y="11533"/>
                  </a:lnTo>
                  <a:lnTo>
                    <a:pt x="599" y="11507"/>
                  </a:lnTo>
                  <a:lnTo>
                    <a:pt x="16402" y="11507"/>
                  </a:lnTo>
                  <a:lnTo>
                    <a:pt x="16454" y="11533"/>
                  </a:lnTo>
                  <a:lnTo>
                    <a:pt x="16480" y="11585"/>
                  </a:lnTo>
                  <a:lnTo>
                    <a:pt x="16480" y="12340"/>
                  </a:lnTo>
                  <a:lnTo>
                    <a:pt x="16480" y="12549"/>
                  </a:lnTo>
                  <a:lnTo>
                    <a:pt x="16428" y="12757"/>
                  </a:lnTo>
                  <a:lnTo>
                    <a:pt x="16376" y="12965"/>
                  </a:lnTo>
                  <a:lnTo>
                    <a:pt x="16324" y="13173"/>
                  </a:lnTo>
                  <a:lnTo>
                    <a:pt x="16219" y="13356"/>
                  </a:lnTo>
                  <a:lnTo>
                    <a:pt x="16115" y="13538"/>
                  </a:lnTo>
                  <a:lnTo>
                    <a:pt x="15985" y="13694"/>
                  </a:lnTo>
                  <a:lnTo>
                    <a:pt x="15855" y="13850"/>
                  </a:lnTo>
                  <a:lnTo>
                    <a:pt x="15699" y="14006"/>
                  </a:lnTo>
                  <a:lnTo>
                    <a:pt x="15543" y="14111"/>
                  </a:lnTo>
                  <a:lnTo>
                    <a:pt x="15360" y="14241"/>
                  </a:lnTo>
                  <a:lnTo>
                    <a:pt x="15178" y="14319"/>
                  </a:lnTo>
                  <a:lnTo>
                    <a:pt x="14970" y="14397"/>
                  </a:lnTo>
                  <a:lnTo>
                    <a:pt x="14762" y="14449"/>
                  </a:lnTo>
                  <a:lnTo>
                    <a:pt x="14553" y="14475"/>
                  </a:lnTo>
                  <a:lnTo>
                    <a:pt x="2447" y="14475"/>
                  </a:lnTo>
                  <a:lnTo>
                    <a:pt x="2239" y="14449"/>
                  </a:lnTo>
                  <a:lnTo>
                    <a:pt x="2031" y="14397"/>
                  </a:lnTo>
                  <a:lnTo>
                    <a:pt x="1849" y="14345"/>
                  </a:lnTo>
                  <a:lnTo>
                    <a:pt x="1666" y="14241"/>
                  </a:lnTo>
                  <a:lnTo>
                    <a:pt x="1484" y="14137"/>
                  </a:lnTo>
                  <a:lnTo>
                    <a:pt x="1302" y="14032"/>
                  </a:lnTo>
                  <a:lnTo>
                    <a:pt x="1146" y="13876"/>
                  </a:lnTo>
                  <a:lnTo>
                    <a:pt x="1068" y="13824"/>
                  </a:lnTo>
                  <a:lnTo>
                    <a:pt x="885" y="13824"/>
                  </a:lnTo>
                  <a:lnTo>
                    <a:pt x="807" y="13902"/>
                  </a:lnTo>
                  <a:lnTo>
                    <a:pt x="755" y="13980"/>
                  </a:lnTo>
                  <a:lnTo>
                    <a:pt x="729" y="14058"/>
                  </a:lnTo>
                  <a:lnTo>
                    <a:pt x="755" y="14163"/>
                  </a:lnTo>
                  <a:lnTo>
                    <a:pt x="807" y="14241"/>
                  </a:lnTo>
                  <a:lnTo>
                    <a:pt x="990" y="14423"/>
                  </a:lnTo>
                  <a:lnTo>
                    <a:pt x="1198" y="14553"/>
                  </a:lnTo>
                  <a:lnTo>
                    <a:pt x="1432" y="14683"/>
                  </a:lnTo>
                  <a:lnTo>
                    <a:pt x="1666" y="14787"/>
                  </a:lnTo>
                  <a:lnTo>
                    <a:pt x="1901" y="14866"/>
                  </a:lnTo>
                  <a:lnTo>
                    <a:pt x="2135" y="14944"/>
                  </a:lnTo>
                  <a:lnTo>
                    <a:pt x="2395" y="14970"/>
                  </a:lnTo>
                  <a:lnTo>
                    <a:pt x="2656" y="14996"/>
                  </a:lnTo>
                  <a:lnTo>
                    <a:pt x="14319" y="14996"/>
                  </a:lnTo>
                  <a:lnTo>
                    <a:pt x="14605" y="14970"/>
                  </a:lnTo>
                  <a:lnTo>
                    <a:pt x="14866" y="14944"/>
                  </a:lnTo>
                  <a:lnTo>
                    <a:pt x="15126" y="14866"/>
                  </a:lnTo>
                  <a:lnTo>
                    <a:pt x="15360" y="14787"/>
                  </a:lnTo>
                  <a:lnTo>
                    <a:pt x="15595" y="14657"/>
                  </a:lnTo>
                  <a:lnTo>
                    <a:pt x="15803" y="14527"/>
                  </a:lnTo>
                  <a:lnTo>
                    <a:pt x="16011" y="14371"/>
                  </a:lnTo>
                  <a:lnTo>
                    <a:pt x="16193" y="14215"/>
                  </a:lnTo>
                  <a:lnTo>
                    <a:pt x="16376" y="14032"/>
                  </a:lnTo>
                  <a:lnTo>
                    <a:pt x="16532" y="13824"/>
                  </a:lnTo>
                  <a:lnTo>
                    <a:pt x="16662" y="13590"/>
                  </a:lnTo>
                  <a:lnTo>
                    <a:pt x="16766" y="13356"/>
                  </a:lnTo>
                  <a:lnTo>
                    <a:pt x="16870" y="13121"/>
                  </a:lnTo>
                  <a:lnTo>
                    <a:pt x="16922" y="12861"/>
                  </a:lnTo>
                  <a:lnTo>
                    <a:pt x="16974" y="12601"/>
                  </a:lnTo>
                  <a:lnTo>
                    <a:pt x="16974" y="12340"/>
                  </a:lnTo>
                  <a:lnTo>
                    <a:pt x="16974" y="11585"/>
                  </a:lnTo>
                  <a:lnTo>
                    <a:pt x="16974" y="11481"/>
                  </a:lnTo>
                  <a:lnTo>
                    <a:pt x="16922" y="11377"/>
                  </a:lnTo>
                  <a:lnTo>
                    <a:pt x="16870" y="11273"/>
                  </a:lnTo>
                  <a:lnTo>
                    <a:pt x="16818" y="11169"/>
                  </a:lnTo>
                  <a:lnTo>
                    <a:pt x="16714" y="11117"/>
                  </a:lnTo>
                  <a:lnTo>
                    <a:pt x="16610" y="11065"/>
                  </a:lnTo>
                  <a:lnTo>
                    <a:pt x="16506" y="11013"/>
                  </a:lnTo>
                  <a:lnTo>
                    <a:pt x="14657" y="11013"/>
                  </a:lnTo>
                  <a:lnTo>
                    <a:pt x="14657" y="10934"/>
                  </a:lnTo>
                  <a:lnTo>
                    <a:pt x="14657" y="10466"/>
                  </a:lnTo>
                  <a:lnTo>
                    <a:pt x="14657" y="10310"/>
                  </a:lnTo>
                  <a:lnTo>
                    <a:pt x="14631" y="10179"/>
                  </a:lnTo>
                  <a:lnTo>
                    <a:pt x="14553" y="10023"/>
                  </a:lnTo>
                  <a:lnTo>
                    <a:pt x="14501" y="9893"/>
                  </a:lnTo>
                  <a:lnTo>
                    <a:pt x="14397" y="9789"/>
                  </a:lnTo>
                  <a:lnTo>
                    <a:pt x="14293" y="9685"/>
                  </a:lnTo>
                  <a:lnTo>
                    <a:pt x="14163" y="9607"/>
                  </a:lnTo>
                  <a:lnTo>
                    <a:pt x="14033" y="9529"/>
                  </a:lnTo>
                  <a:lnTo>
                    <a:pt x="14033" y="7967"/>
                  </a:lnTo>
                  <a:lnTo>
                    <a:pt x="14163" y="7888"/>
                  </a:lnTo>
                  <a:lnTo>
                    <a:pt x="14293" y="7810"/>
                  </a:lnTo>
                  <a:lnTo>
                    <a:pt x="14397" y="7706"/>
                  </a:lnTo>
                  <a:lnTo>
                    <a:pt x="14501" y="7602"/>
                  </a:lnTo>
                  <a:lnTo>
                    <a:pt x="14553" y="7472"/>
                  </a:lnTo>
                  <a:lnTo>
                    <a:pt x="14631" y="7316"/>
                  </a:lnTo>
                  <a:lnTo>
                    <a:pt x="14657" y="7186"/>
                  </a:lnTo>
                  <a:lnTo>
                    <a:pt x="14657" y="7029"/>
                  </a:lnTo>
                  <a:lnTo>
                    <a:pt x="14657" y="6561"/>
                  </a:lnTo>
                  <a:lnTo>
                    <a:pt x="14657" y="6405"/>
                  </a:lnTo>
                  <a:lnTo>
                    <a:pt x="14631" y="6274"/>
                  </a:lnTo>
                  <a:lnTo>
                    <a:pt x="14553" y="6118"/>
                  </a:lnTo>
                  <a:lnTo>
                    <a:pt x="14501" y="5988"/>
                  </a:lnTo>
                  <a:lnTo>
                    <a:pt x="14397" y="5884"/>
                  </a:lnTo>
                  <a:lnTo>
                    <a:pt x="14293" y="5780"/>
                  </a:lnTo>
                  <a:lnTo>
                    <a:pt x="14163" y="5702"/>
                  </a:lnTo>
                  <a:lnTo>
                    <a:pt x="14033" y="5623"/>
                  </a:lnTo>
                  <a:lnTo>
                    <a:pt x="14033" y="4114"/>
                  </a:lnTo>
                  <a:lnTo>
                    <a:pt x="14215" y="4061"/>
                  </a:lnTo>
                  <a:lnTo>
                    <a:pt x="14397" y="3983"/>
                  </a:lnTo>
                  <a:lnTo>
                    <a:pt x="14527" y="3905"/>
                  </a:lnTo>
                  <a:lnTo>
                    <a:pt x="14683" y="3775"/>
                  </a:lnTo>
                  <a:lnTo>
                    <a:pt x="14788" y="3645"/>
                  </a:lnTo>
                  <a:lnTo>
                    <a:pt x="14866" y="3489"/>
                  </a:lnTo>
                  <a:lnTo>
                    <a:pt x="14918" y="3306"/>
                  </a:lnTo>
                  <a:lnTo>
                    <a:pt x="14944" y="3124"/>
                  </a:lnTo>
                  <a:lnTo>
                    <a:pt x="14944" y="2916"/>
                  </a:lnTo>
                  <a:lnTo>
                    <a:pt x="14892" y="2708"/>
                  </a:lnTo>
                  <a:lnTo>
                    <a:pt x="14788" y="2525"/>
                  </a:lnTo>
                  <a:lnTo>
                    <a:pt x="14657" y="2369"/>
                  </a:lnTo>
                  <a:lnTo>
                    <a:pt x="14501" y="2213"/>
                  </a:lnTo>
                  <a:lnTo>
                    <a:pt x="14319" y="2109"/>
                  </a:lnTo>
                  <a:lnTo>
                    <a:pt x="14137" y="2057"/>
                  </a:lnTo>
                  <a:lnTo>
                    <a:pt x="13928" y="2031"/>
                  </a:lnTo>
                  <a:lnTo>
                    <a:pt x="11820" y="2031"/>
                  </a:lnTo>
                  <a:lnTo>
                    <a:pt x="11716" y="2057"/>
                  </a:lnTo>
                  <a:lnTo>
                    <a:pt x="11637" y="2109"/>
                  </a:lnTo>
                  <a:lnTo>
                    <a:pt x="11585" y="2187"/>
                  </a:lnTo>
                  <a:lnTo>
                    <a:pt x="11559" y="2291"/>
                  </a:lnTo>
                  <a:lnTo>
                    <a:pt x="11585" y="2369"/>
                  </a:lnTo>
                  <a:lnTo>
                    <a:pt x="11637" y="2473"/>
                  </a:lnTo>
                  <a:lnTo>
                    <a:pt x="11716" y="2525"/>
                  </a:lnTo>
                  <a:lnTo>
                    <a:pt x="13928" y="2525"/>
                  </a:lnTo>
                  <a:lnTo>
                    <a:pt x="14033" y="2551"/>
                  </a:lnTo>
                  <a:lnTo>
                    <a:pt x="14137" y="2578"/>
                  </a:lnTo>
                  <a:lnTo>
                    <a:pt x="14215" y="2630"/>
                  </a:lnTo>
                  <a:lnTo>
                    <a:pt x="14319" y="2708"/>
                  </a:lnTo>
                  <a:lnTo>
                    <a:pt x="14371" y="2786"/>
                  </a:lnTo>
                  <a:lnTo>
                    <a:pt x="14423" y="2890"/>
                  </a:lnTo>
                  <a:lnTo>
                    <a:pt x="14449" y="2994"/>
                  </a:lnTo>
                  <a:lnTo>
                    <a:pt x="14449" y="3098"/>
                  </a:lnTo>
                  <a:lnTo>
                    <a:pt x="14449" y="3202"/>
                  </a:lnTo>
                  <a:lnTo>
                    <a:pt x="14397" y="3306"/>
                  </a:lnTo>
                  <a:lnTo>
                    <a:pt x="14345" y="3385"/>
                  </a:lnTo>
                  <a:lnTo>
                    <a:pt x="14293" y="3463"/>
                  </a:lnTo>
                  <a:lnTo>
                    <a:pt x="14189" y="3515"/>
                  </a:lnTo>
                  <a:lnTo>
                    <a:pt x="14111" y="3567"/>
                  </a:lnTo>
                  <a:lnTo>
                    <a:pt x="14007" y="3593"/>
                  </a:lnTo>
                  <a:lnTo>
                    <a:pt x="13902" y="3619"/>
                  </a:lnTo>
                  <a:lnTo>
                    <a:pt x="8956" y="3619"/>
                  </a:lnTo>
                  <a:lnTo>
                    <a:pt x="8852" y="3645"/>
                  </a:lnTo>
                  <a:lnTo>
                    <a:pt x="8774" y="3697"/>
                  </a:lnTo>
                  <a:lnTo>
                    <a:pt x="8696" y="3749"/>
                  </a:lnTo>
                  <a:lnTo>
                    <a:pt x="8618" y="3827"/>
                  </a:lnTo>
                  <a:lnTo>
                    <a:pt x="8565" y="3931"/>
                  </a:lnTo>
                  <a:lnTo>
                    <a:pt x="8539" y="4009"/>
                  </a:lnTo>
                  <a:lnTo>
                    <a:pt x="8539" y="4114"/>
                  </a:lnTo>
                  <a:lnTo>
                    <a:pt x="8539" y="5832"/>
                  </a:lnTo>
                  <a:lnTo>
                    <a:pt x="8513" y="5936"/>
                  </a:lnTo>
                  <a:lnTo>
                    <a:pt x="8487" y="6040"/>
                  </a:lnTo>
                  <a:lnTo>
                    <a:pt x="8435" y="6144"/>
                  </a:lnTo>
                  <a:lnTo>
                    <a:pt x="8383" y="6222"/>
                  </a:lnTo>
                  <a:lnTo>
                    <a:pt x="8279" y="6300"/>
                  </a:lnTo>
                  <a:lnTo>
                    <a:pt x="8201" y="6352"/>
                  </a:lnTo>
                  <a:lnTo>
                    <a:pt x="8097" y="6378"/>
                  </a:lnTo>
                  <a:lnTo>
                    <a:pt x="7863" y="6378"/>
                  </a:lnTo>
                  <a:lnTo>
                    <a:pt x="7758" y="6352"/>
                  </a:lnTo>
                  <a:lnTo>
                    <a:pt x="7654" y="6300"/>
                  </a:lnTo>
                  <a:lnTo>
                    <a:pt x="7576" y="6222"/>
                  </a:lnTo>
                  <a:lnTo>
                    <a:pt x="7524" y="6144"/>
                  </a:lnTo>
                  <a:lnTo>
                    <a:pt x="7472" y="6040"/>
                  </a:lnTo>
                  <a:lnTo>
                    <a:pt x="7420" y="5936"/>
                  </a:lnTo>
                  <a:lnTo>
                    <a:pt x="7420" y="5832"/>
                  </a:lnTo>
                  <a:lnTo>
                    <a:pt x="7420" y="4114"/>
                  </a:lnTo>
                  <a:lnTo>
                    <a:pt x="7394" y="4009"/>
                  </a:lnTo>
                  <a:lnTo>
                    <a:pt x="7368" y="3931"/>
                  </a:lnTo>
                  <a:lnTo>
                    <a:pt x="7342" y="3827"/>
                  </a:lnTo>
                  <a:lnTo>
                    <a:pt x="7264" y="3749"/>
                  </a:lnTo>
                  <a:lnTo>
                    <a:pt x="7186" y="3697"/>
                  </a:lnTo>
                  <a:lnTo>
                    <a:pt x="7108" y="3645"/>
                  </a:lnTo>
                  <a:lnTo>
                    <a:pt x="7003" y="3619"/>
                  </a:lnTo>
                  <a:lnTo>
                    <a:pt x="6014" y="3619"/>
                  </a:lnTo>
                  <a:lnTo>
                    <a:pt x="5936" y="3645"/>
                  </a:lnTo>
                  <a:lnTo>
                    <a:pt x="5832" y="3697"/>
                  </a:lnTo>
                  <a:lnTo>
                    <a:pt x="5754" y="3749"/>
                  </a:lnTo>
                  <a:lnTo>
                    <a:pt x="5702" y="3827"/>
                  </a:lnTo>
                  <a:lnTo>
                    <a:pt x="5650" y="3931"/>
                  </a:lnTo>
                  <a:lnTo>
                    <a:pt x="5624" y="4009"/>
                  </a:lnTo>
                  <a:lnTo>
                    <a:pt x="5624" y="4114"/>
                  </a:lnTo>
                  <a:lnTo>
                    <a:pt x="5624" y="4296"/>
                  </a:lnTo>
                  <a:lnTo>
                    <a:pt x="5598" y="4400"/>
                  </a:lnTo>
                  <a:lnTo>
                    <a:pt x="5572" y="4504"/>
                  </a:lnTo>
                  <a:lnTo>
                    <a:pt x="5519" y="4608"/>
                  </a:lnTo>
                  <a:lnTo>
                    <a:pt x="5441" y="4686"/>
                  </a:lnTo>
                  <a:lnTo>
                    <a:pt x="5363" y="4764"/>
                  </a:lnTo>
                  <a:lnTo>
                    <a:pt x="5259" y="4816"/>
                  </a:lnTo>
                  <a:lnTo>
                    <a:pt x="5155" y="4842"/>
                  </a:lnTo>
                  <a:lnTo>
                    <a:pt x="5025" y="4842"/>
                  </a:lnTo>
                  <a:lnTo>
                    <a:pt x="4921" y="4816"/>
                  </a:lnTo>
                  <a:lnTo>
                    <a:pt x="4817" y="4790"/>
                  </a:lnTo>
                  <a:lnTo>
                    <a:pt x="4738" y="4738"/>
                  </a:lnTo>
                  <a:lnTo>
                    <a:pt x="4660" y="4660"/>
                  </a:lnTo>
                  <a:lnTo>
                    <a:pt x="4582" y="4582"/>
                  </a:lnTo>
                  <a:lnTo>
                    <a:pt x="4530" y="4478"/>
                  </a:lnTo>
                  <a:lnTo>
                    <a:pt x="4504" y="4374"/>
                  </a:lnTo>
                  <a:lnTo>
                    <a:pt x="4504" y="4270"/>
                  </a:lnTo>
                  <a:lnTo>
                    <a:pt x="4504" y="4114"/>
                  </a:lnTo>
                  <a:lnTo>
                    <a:pt x="4478" y="4009"/>
                  </a:lnTo>
                  <a:lnTo>
                    <a:pt x="4452" y="3931"/>
                  </a:lnTo>
                  <a:lnTo>
                    <a:pt x="4400" y="3827"/>
                  </a:lnTo>
                  <a:lnTo>
                    <a:pt x="4348" y="3749"/>
                  </a:lnTo>
                  <a:lnTo>
                    <a:pt x="4270" y="3697"/>
                  </a:lnTo>
                  <a:lnTo>
                    <a:pt x="4192" y="3645"/>
                  </a:lnTo>
                  <a:lnTo>
                    <a:pt x="4088" y="3619"/>
                  </a:lnTo>
                  <a:lnTo>
                    <a:pt x="3046" y="3619"/>
                  </a:lnTo>
                  <a:lnTo>
                    <a:pt x="2942" y="3593"/>
                  </a:lnTo>
                  <a:lnTo>
                    <a:pt x="2838" y="3567"/>
                  </a:lnTo>
                  <a:lnTo>
                    <a:pt x="2760" y="3515"/>
                  </a:lnTo>
                  <a:lnTo>
                    <a:pt x="2682" y="3437"/>
                  </a:lnTo>
                  <a:lnTo>
                    <a:pt x="2604" y="3359"/>
                  </a:lnTo>
                  <a:lnTo>
                    <a:pt x="2552" y="3254"/>
                  </a:lnTo>
                  <a:lnTo>
                    <a:pt x="2526" y="3150"/>
                  </a:lnTo>
                  <a:lnTo>
                    <a:pt x="2526" y="3046"/>
                  </a:lnTo>
                  <a:lnTo>
                    <a:pt x="2526" y="2942"/>
                  </a:lnTo>
                  <a:lnTo>
                    <a:pt x="2578" y="2838"/>
                  </a:lnTo>
                  <a:lnTo>
                    <a:pt x="2630" y="2760"/>
                  </a:lnTo>
                  <a:lnTo>
                    <a:pt x="2708" y="2682"/>
                  </a:lnTo>
                  <a:lnTo>
                    <a:pt x="2786" y="2630"/>
                  </a:lnTo>
                  <a:lnTo>
                    <a:pt x="2864" y="2578"/>
                  </a:lnTo>
                  <a:lnTo>
                    <a:pt x="2968" y="2551"/>
                  </a:lnTo>
                  <a:lnTo>
                    <a:pt x="3072" y="2525"/>
                  </a:lnTo>
                  <a:lnTo>
                    <a:pt x="10778" y="2525"/>
                  </a:lnTo>
                  <a:lnTo>
                    <a:pt x="10856" y="2473"/>
                  </a:lnTo>
                  <a:lnTo>
                    <a:pt x="10909" y="2369"/>
                  </a:lnTo>
                  <a:lnTo>
                    <a:pt x="10909" y="2291"/>
                  </a:lnTo>
                  <a:lnTo>
                    <a:pt x="10909" y="2187"/>
                  </a:lnTo>
                  <a:lnTo>
                    <a:pt x="10856" y="2109"/>
                  </a:lnTo>
                  <a:lnTo>
                    <a:pt x="10778" y="2057"/>
                  </a:lnTo>
                  <a:lnTo>
                    <a:pt x="10674" y="2031"/>
                  </a:lnTo>
                  <a:lnTo>
                    <a:pt x="9919" y="2031"/>
                  </a:lnTo>
                  <a:lnTo>
                    <a:pt x="9997" y="1797"/>
                  </a:lnTo>
                  <a:lnTo>
                    <a:pt x="9997" y="1510"/>
                  </a:lnTo>
                  <a:lnTo>
                    <a:pt x="9997" y="1354"/>
                  </a:lnTo>
                  <a:lnTo>
                    <a:pt x="9971" y="1224"/>
                  </a:lnTo>
                  <a:lnTo>
                    <a:pt x="9893" y="937"/>
                  </a:lnTo>
                  <a:lnTo>
                    <a:pt x="9737" y="677"/>
                  </a:lnTo>
                  <a:lnTo>
                    <a:pt x="9555" y="443"/>
                  </a:lnTo>
                  <a:lnTo>
                    <a:pt x="9346" y="261"/>
                  </a:lnTo>
                  <a:lnTo>
                    <a:pt x="9086" y="130"/>
                  </a:lnTo>
                  <a:lnTo>
                    <a:pt x="8800" y="26"/>
                  </a:lnTo>
                  <a:lnTo>
                    <a:pt x="8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497;p50">
            <a:extLst>
              <a:ext uri="{FF2B5EF4-FFF2-40B4-BE49-F238E27FC236}">
                <a16:creationId xmlns:a16="http://schemas.microsoft.com/office/drawing/2014/main" id="{7E501AB5-5068-979E-DBAD-848F6C9F5186}"/>
              </a:ext>
            </a:extLst>
          </p:cNvPr>
          <p:cNvGrpSpPr/>
          <p:nvPr/>
        </p:nvGrpSpPr>
        <p:grpSpPr>
          <a:xfrm>
            <a:off x="7054313" y="1467079"/>
            <a:ext cx="424375" cy="355400"/>
            <a:chOff x="3953025" y="1958600"/>
            <a:chExt cx="424375" cy="355400"/>
          </a:xfrm>
        </p:grpSpPr>
        <p:sp>
          <p:nvSpPr>
            <p:cNvPr id="38" name="Google Shape;1498;p50">
              <a:extLst>
                <a:ext uri="{FF2B5EF4-FFF2-40B4-BE49-F238E27FC236}">
                  <a16:creationId xmlns:a16="http://schemas.microsoft.com/office/drawing/2014/main" id="{9E9C0E89-D114-4CAB-996D-B879A6187D0A}"/>
                </a:ext>
              </a:extLst>
            </p:cNvPr>
            <p:cNvSpPr/>
            <p:nvPr/>
          </p:nvSpPr>
          <p:spPr>
            <a:xfrm>
              <a:off x="4091000" y="1965125"/>
              <a:ext cx="279900" cy="268150"/>
            </a:xfrm>
            <a:custGeom>
              <a:avLst/>
              <a:gdLst/>
              <a:ahLst/>
              <a:cxnLst/>
              <a:rect l="l" t="t" r="r" b="b"/>
              <a:pathLst>
                <a:path w="11196" h="10726" extrusionOk="0">
                  <a:moveTo>
                    <a:pt x="5234" y="0"/>
                  </a:moveTo>
                  <a:lnTo>
                    <a:pt x="4869" y="52"/>
                  </a:lnTo>
                  <a:lnTo>
                    <a:pt x="4505" y="130"/>
                  </a:lnTo>
                  <a:lnTo>
                    <a:pt x="4166" y="286"/>
                  </a:lnTo>
                  <a:lnTo>
                    <a:pt x="3828" y="443"/>
                  </a:lnTo>
                  <a:lnTo>
                    <a:pt x="3515" y="677"/>
                  </a:lnTo>
                  <a:lnTo>
                    <a:pt x="3203" y="911"/>
                  </a:lnTo>
                  <a:lnTo>
                    <a:pt x="2943" y="1224"/>
                  </a:lnTo>
                  <a:lnTo>
                    <a:pt x="2604" y="1640"/>
                  </a:lnTo>
                  <a:lnTo>
                    <a:pt x="2292" y="2057"/>
                  </a:lnTo>
                  <a:lnTo>
                    <a:pt x="2005" y="2525"/>
                  </a:lnTo>
                  <a:lnTo>
                    <a:pt x="1719" y="2994"/>
                  </a:lnTo>
                  <a:lnTo>
                    <a:pt x="1198" y="3931"/>
                  </a:lnTo>
                  <a:lnTo>
                    <a:pt x="730" y="4894"/>
                  </a:lnTo>
                  <a:lnTo>
                    <a:pt x="495" y="5363"/>
                  </a:lnTo>
                  <a:lnTo>
                    <a:pt x="313" y="5858"/>
                  </a:lnTo>
                  <a:lnTo>
                    <a:pt x="157" y="6378"/>
                  </a:lnTo>
                  <a:lnTo>
                    <a:pt x="53" y="6873"/>
                  </a:lnTo>
                  <a:lnTo>
                    <a:pt x="1" y="7133"/>
                  </a:lnTo>
                  <a:lnTo>
                    <a:pt x="1" y="7394"/>
                  </a:lnTo>
                  <a:lnTo>
                    <a:pt x="1" y="7654"/>
                  </a:lnTo>
                  <a:lnTo>
                    <a:pt x="1" y="7914"/>
                  </a:lnTo>
                  <a:lnTo>
                    <a:pt x="53" y="8175"/>
                  </a:lnTo>
                  <a:lnTo>
                    <a:pt x="105" y="8435"/>
                  </a:lnTo>
                  <a:lnTo>
                    <a:pt x="183" y="8695"/>
                  </a:lnTo>
                  <a:lnTo>
                    <a:pt x="261" y="8956"/>
                  </a:lnTo>
                  <a:lnTo>
                    <a:pt x="391" y="9190"/>
                  </a:lnTo>
                  <a:lnTo>
                    <a:pt x="548" y="9424"/>
                  </a:lnTo>
                  <a:lnTo>
                    <a:pt x="704" y="9633"/>
                  </a:lnTo>
                  <a:lnTo>
                    <a:pt x="886" y="9815"/>
                  </a:lnTo>
                  <a:lnTo>
                    <a:pt x="1068" y="9971"/>
                  </a:lnTo>
                  <a:lnTo>
                    <a:pt x="1276" y="10127"/>
                  </a:lnTo>
                  <a:lnTo>
                    <a:pt x="1485" y="10231"/>
                  </a:lnTo>
                  <a:lnTo>
                    <a:pt x="1693" y="10362"/>
                  </a:lnTo>
                  <a:lnTo>
                    <a:pt x="1927" y="10440"/>
                  </a:lnTo>
                  <a:lnTo>
                    <a:pt x="2188" y="10518"/>
                  </a:lnTo>
                  <a:lnTo>
                    <a:pt x="2682" y="10622"/>
                  </a:lnTo>
                  <a:lnTo>
                    <a:pt x="3177" y="10700"/>
                  </a:lnTo>
                  <a:lnTo>
                    <a:pt x="3672" y="10726"/>
                  </a:lnTo>
                  <a:lnTo>
                    <a:pt x="7525" y="10726"/>
                  </a:lnTo>
                  <a:lnTo>
                    <a:pt x="8019" y="10700"/>
                  </a:lnTo>
                  <a:lnTo>
                    <a:pt x="8514" y="10622"/>
                  </a:lnTo>
                  <a:lnTo>
                    <a:pt x="9009" y="10518"/>
                  </a:lnTo>
                  <a:lnTo>
                    <a:pt x="9269" y="10440"/>
                  </a:lnTo>
                  <a:lnTo>
                    <a:pt x="9477" y="10362"/>
                  </a:lnTo>
                  <a:lnTo>
                    <a:pt x="9712" y="10231"/>
                  </a:lnTo>
                  <a:lnTo>
                    <a:pt x="9920" y="10127"/>
                  </a:lnTo>
                  <a:lnTo>
                    <a:pt x="10128" y="9971"/>
                  </a:lnTo>
                  <a:lnTo>
                    <a:pt x="10310" y="9815"/>
                  </a:lnTo>
                  <a:lnTo>
                    <a:pt x="10493" y="9633"/>
                  </a:lnTo>
                  <a:lnTo>
                    <a:pt x="10649" y="9424"/>
                  </a:lnTo>
                  <a:lnTo>
                    <a:pt x="10805" y="9190"/>
                  </a:lnTo>
                  <a:lnTo>
                    <a:pt x="10909" y="8956"/>
                  </a:lnTo>
                  <a:lnTo>
                    <a:pt x="11013" y="8695"/>
                  </a:lnTo>
                  <a:lnTo>
                    <a:pt x="11091" y="8435"/>
                  </a:lnTo>
                  <a:lnTo>
                    <a:pt x="11143" y="8175"/>
                  </a:lnTo>
                  <a:lnTo>
                    <a:pt x="11195" y="7914"/>
                  </a:lnTo>
                  <a:lnTo>
                    <a:pt x="11195" y="7654"/>
                  </a:lnTo>
                  <a:lnTo>
                    <a:pt x="11195" y="7394"/>
                  </a:lnTo>
                  <a:lnTo>
                    <a:pt x="11195" y="7133"/>
                  </a:lnTo>
                  <a:lnTo>
                    <a:pt x="11143" y="6873"/>
                  </a:lnTo>
                  <a:lnTo>
                    <a:pt x="11039" y="6378"/>
                  </a:lnTo>
                  <a:lnTo>
                    <a:pt x="10883" y="5858"/>
                  </a:lnTo>
                  <a:lnTo>
                    <a:pt x="10701" y="5363"/>
                  </a:lnTo>
                  <a:lnTo>
                    <a:pt x="10467" y="4894"/>
                  </a:lnTo>
                  <a:lnTo>
                    <a:pt x="9998" y="3931"/>
                  </a:lnTo>
                  <a:lnTo>
                    <a:pt x="9477" y="2994"/>
                  </a:lnTo>
                  <a:lnTo>
                    <a:pt x="9191" y="2525"/>
                  </a:lnTo>
                  <a:lnTo>
                    <a:pt x="8904" y="2057"/>
                  </a:lnTo>
                  <a:lnTo>
                    <a:pt x="8592" y="1640"/>
                  </a:lnTo>
                  <a:lnTo>
                    <a:pt x="8254" y="1224"/>
                  </a:lnTo>
                  <a:lnTo>
                    <a:pt x="7993" y="911"/>
                  </a:lnTo>
                  <a:lnTo>
                    <a:pt x="7681" y="677"/>
                  </a:lnTo>
                  <a:lnTo>
                    <a:pt x="7368" y="443"/>
                  </a:lnTo>
                  <a:lnTo>
                    <a:pt x="7030" y="286"/>
                  </a:lnTo>
                  <a:lnTo>
                    <a:pt x="6692" y="130"/>
                  </a:lnTo>
                  <a:lnTo>
                    <a:pt x="6327" y="52"/>
                  </a:lnTo>
                  <a:lnTo>
                    <a:pt x="5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99;p50">
              <a:extLst>
                <a:ext uri="{FF2B5EF4-FFF2-40B4-BE49-F238E27FC236}">
                  <a16:creationId xmlns:a16="http://schemas.microsoft.com/office/drawing/2014/main" id="{190F4D09-D840-DF55-D005-485447683115}"/>
                </a:ext>
              </a:extLst>
            </p:cNvPr>
            <p:cNvSpPr/>
            <p:nvPr/>
          </p:nvSpPr>
          <p:spPr>
            <a:xfrm>
              <a:off x="4161950" y="2096575"/>
              <a:ext cx="138000" cy="136700"/>
            </a:xfrm>
            <a:custGeom>
              <a:avLst/>
              <a:gdLst/>
              <a:ahLst/>
              <a:cxnLst/>
              <a:rect l="l" t="t" r="r" b="b"/>
              <a:pathLst>
                <a:path w="5520" h="5468" extrusionOk="0">
                  <a:moveTo>
                    <a:pt x="938" y="1"/>
                  </a:moveTo>
                  <a:lnTo>
                    <a:pt x="729" y="27"/>
                  </a:lnTo>
                  <a:lnTo>
                    <a:pt x="573" y="79"/>
                  </a:lnTo>
                  <a:lnTo>
                    <a:pt x="391" y="157"/>
                  </a:lnTo>
                  <a:lnTo>
                    <a:pt x="261" y="261"/>
                  </a:lnTo>
                  <a:lnTo>
                    <a:pt x="157" y="417"/>
                  </a:lnTo>
                  <a:lnTo>
                    <a:pt x="53" y="574"/>
                  </a:lnTo>
                  <a:lnTo>
                    <a:pt x="1" y="756"/>
                  </a:lnTo>
                  <a:lnTo>
                    <a:pt x="1" y="938"/>
                  </a:lnTo>
                  <a:lnTo>
                    <a:pt x="1" y="5390"/>
                  </a:lnTo>
                  <a:lnTo>
                    <a:pt x="417" y="5442"/>
                  </a:lnTo>
                  <a:lnTo>
                    <a:pt x="834" y="5468"/>
                  </a:lnTo>
                  <a:lnTo>
                    <a:pt x="4687" y="5468"/>
                  </a:lnTo>
                  <a:lnTo>
                    <a:pt x="5103" y="5442"/>
                  </a:lnTo>
                  <a:lnTo>
                    <a:pt x="5520" y="5390"/>
                  </a:lnTo>
                  <a:lnTo>
                    <a:pt x="5520" y="938"/>
                  </a:lnTo>
                  <a:lnTo>
                    <a:pt x="5520" y="756"/>
                  </a:lnTo>
                  <a:lnTo>
                    <a:pt x="5468" y="574"/>
                  </a:lnTo>
                  <a:lnTo>
                    <a:pt x="5364" y="417"/>
                  </a:lnTo>
                  <a:lnTo>
                    <a:pt x="5259" y="261"/>
                  </a:lnTo>
                  <a:lnTo>
                    <a:pt x="5103" y="157"/>
                  </a:lnTo>
                  <a:lnTo>
                    <a:pt x="4947" y="79"/>
                  </a:lnTo>
                  <a:lnTo>
                    <a:pt x="4791" y="27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0;p50">
              <a:extLst>
                <a:ext uri="{FF2B5EF4-FFF2-40B4-BE49-F238E27FC236}">
                  <a16:creationId xmlns:a16="http://schemas.microsoft.com/office/drawing/2014/main" id="{F44E7559-0ED8-7CF1-1673-5CFDF1FB81BF}"/>
                </a:ext>
              </a:extLst>
            </p:cNvPr>
            <p:cNvSpPr/>
            <p:nvPr/>
          </p:nvSpPr>
          <p:spPr>
            <a:xfrm>
              <a:off x="3958875" y="2039300"/>
              <a:ext cx="280550" cy="268175"/>
            </a:xfrm>
            <a:custGeom>
              <a:avLst/>
              <a:gdLst/>
              <a:ahLst/>
              <a:cxnLst/>
              <a:rect l="l" t="t" r="r" b="b"/>
              <a:pathLst>
                <a:path w="11222" h="10727" extrusionOk="0">
                  <a:moveTo>
                    <a:pt x="5624" y="1"/>
                  </a:moveTo>
                  <a:lnTo>
                    <a:pt x="5234" y="27"/>
                  </a:lnTo>
                  <a:lnTo>
                    <a:pt x="4869" y="53"/>
                  </a:lnTo>
                  <a:lnTo>
                    <a:pt x="4531" y="157"/>
                  </a:lnTo>
                  <a:lnTo>
                    <a:pt x="4166" y="287"/>
                  </a:lnTo>
                  <a:lnTo>
                    <a:pt x="3828" y="469"/>
                  </a:lnTo>
                  <a:lnTo>
                    <a:pt x="3516" y="678"/>
                  </a:lnTo>
                  <a:lnTo>
                    <a:pt x="3229" y="938"/>
                  </a:lnTo>
                  <a:lnTo>
                    <a:pt x="2943" y="1224"/>
                  </a:lnTo>
                  <a:lnTo>
                    <a:pt x="2630" y="1641"/>
                  </a:lnTo>
                  <a:lnTo>
                    <a:pt x="2318" y="2084"/>
                  </a:lnTo>
                  <a:lnTo>
                    <a:pt x="2032" y="2526"/>
                  </a:lnTo>
                  <a:lnTo>
                    <a:pt x="1745" y="2995"/>
                  </a:lnTo>
                  <a:lnTo>
                    <a:pt x="1225" y="3958"/>
                  </a:lnTo>
                  <a:lnTo>
                    <a:pt x="730" y="4921"/>
                  </a:lnTo>
                  <a:lnTo>
                    <a:pt x="522" y="5390"/>
                  </a:lnTo>
                  <a:lnTo>
                    <a:pt x="313" y="5885"/>
                  </a:lnTo>
                  <a:lnTo>
                    <a:pt x="157" y="6379"/>
                  </a:lnTo>
                  <a:lnTo>
                    <a:pt x="53" y="6900"/>
                  </a:lnTo>
                  <a:lnTo>
                    <a:pt x="27" y="7160"/>
                  </a:lnTo>
                  <a:lnTo>
                    <a:pt x="1" y="7421"/>
                  </a:lnTo>
                  <a:lnTo>
                    <a:pt x="1" y="7681"/>
                  </a:lnTo>
                  <a:lnTo>
                    <a:pt x="27" y="7941"/>
                  </a:lnTo>
                  <a:lnTo>
                    <a:pt x="53" y="8202"/>
                  </a:lnTo>
                  <a:lnTo>
                    <a:pt x="105" y="8462"/>
                  </a:lnTo>
                  <a:lnTo>
                    <a:pt x="183" y="8722"/>
                  </a:lnTo>
                  <a:lnTo>
                    <a:pt x="287" y="8983"/>
                  </a:lnTo>
                  <a:lnTo>
                    <a:pt x="417" y="9217"/>
                  </a:lnTo>
                  <a:lnTo>
                    <a:pt x="548" y="9451"/>
                  </a:lnTo>
                  <a:lnTo>
                    <a:pt x="704" y="9633"/>
                  </a:lnTo>
                  <a:lnTo>
                    <a:pt x="886" y="9816"/>
                  </a:lnTo>
                  <a:lnTo>
                    <a:pt x="1068" y="9998"/>
                  </a:lnTo>
                  <a:lnTo>
                    <a:pt x="1277" y="10128"/>
                  </a:lnTo>
                  <a:lnTo>
                    <a:pt x="1485" y="10258"/>
                  </a:lnTo>
                  <a:lnTo>
                    <a:pt x="1719" y="10362"/>
                  </a:lnTo>
                  <a:lnTo>
                    <a:pt x="1953" y="10467"/>
                  </a:lnTo>
                  <a:lnTo>
                    <a:pt x="2188" y="10545"/>
                  </a:lnTo>
                  <a:lnTo>
                    <a:pt x="2682" y="10649"/>
                  </a:lnTo>
                  <a:lnTo>
                    <a:pt x="3203" y="10701"/>
                  </a:lnTo>
                  <a:lnTo>
                    <a:pt x="3698" y="10727"/>
                  </a:lnTo>
                  <a:lnTo>
                    <a:pt x="7525" y="10727"/>
                  </a:lnTo>
                  <a:lnTo>
                    <a:pt x="8045" y="10701"/>
                  </a:lnTo>
                  <a:lnTo>
                    <a:pt x="8540" y="10649"/>
                  </a:lnTo>
                  <a:lnTo>
                    <a:pt x="9035" y="10545"/>
                  </a:lnTo>
                  <a:lnTo>
                    <a:pt x="9269" y="10467"/>
                  </a:lnTo>
                  <a:lnTo>
                    <a:pt x="9503" y="10362"/>
                  </a:lnTo>
                  <a:lnTo>
                    <a:pt x="9738" y="10258"/>
                  </a:lnTo>
                  <a:lnTo>
                    <a:pt x="9946" y="10128"/>
                  </a:lnTo>
                  <a:lnTo>
                    <a:pt x="10154" y="9998"/>
                  </a:lnTo>
                  <a:lnTo>
                    <a:pt x="10336" y="9816"/>
                  </a:lnTo>
                  <a:lnTo>
                    <a:pt x="10519" y="9633"/>
                  </a:lnTo>
                  <a:lnTo>
                    <a:pt x="10675" y="9451"/>
                  </a:lnTo>
                  <a:lnTo>
                    <a:pt x="10805" y="9217"/>
                  </a:lnTo>
                  <a:lnTo>
                    <a:pt x="10935" y="8983"/>
                  </a:lnTo>
                  <a:lnTo>
                    <a:pt x="11039" y="8722"/>
                  </a:lnTo>
                  <a:lnTo>
                    <a:pt x="11117" y="8462"/>
                  </a:lnTo>
                  <a:lnTo>
                    <a:pt x="11170" y="8202"/>
                  </a:lnTo>
                  <a:lnTo>
                    <a:pt x="11196" y="7941"/>
                  </a:lnTo>
                  <a:lnTo>
                    <a:pt x="11222" y="7681"/>
                  </a:lnTo>
                  <a:lnTo>
                    <a:pt x="11222" y="7421"/>
                  </a:lnTo>
                  <a:lnTo>
                    <a:pt x="11196" y="7160"/>
                  </a:lnTo>
                  <a:lnTo>
                    <a:pt x="11170" y="6900"/>
                  </a:lnTo>
                  <a:lnTo>
                    <a:pt x="11065" y="6379"/>
                  </a:lnTo>
                  <a:lnTo>
                    <a:pt x="10909" y="5885"/>
                  </a:lnTo>
                  <a:lnTo>
                    <a:pt x="10701" y="5390"/>
                  </a:lnTo>
                  <a:lnTo>
                    <a:pt x="10493" y="4921"/>
                  </a:lnTo>
                  <a:lnTo>
                    <a:pt x="9998" y="3958"/>
                  </a:lnTo>
                  <a:lnTo>
                    <a:pt x="9477" y="2995"/>
                  </a:lnTo>
                  <a:lnTo>
                    <a:pt x="9191" y="2526"/>
                  </a:lnTo>
                  <a:lnTo>
                    <a:pt x="8905" y="2084"/>
                  </a:lnTo>
                  <a:lnTo>
                    <a:pt x="8592" y="1641"/>
                  </a:lnTo>
                  <a:lnTo>
                    <a:pt x="8280" y="1224"/>
                  </a:lnTo>
                  <a:lnTo>
                    <a:pt x="7993" y="938"/>
                  </a:lnTo>
                  <a:lnTo>
                    <a:pt x="7707" y="678"/>
                  </a:lnTo>
                  <a:lnTo>
                    <a:pt x="7395" y="469"/>
                  </a:lnTo>
                  <a:lnTo>
                    <a:pt x="7056" y="287"/>
                  </a:lnTo>
                  <a:lnTo>
                    <a:pt x="6692" y="157"/>
                  </a:lnTo>
                  <a:lnTo>
                    <a:pt x="6353" y="53"/>
                  </a:lnTo>
                  <a:lnTo>
                    <a:pt x="5989" y="27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1;p50">
              <a:extLst>
                <a:ext uri="{FF2B5EF4-FFF2-40B4-BE49-F238E27FC236}">
                  <a16:creationId xmlns:a16="http://schemas.microsoft.com/office/drawing/2014/main" id="{540C884A-3B52-11E5-53D3-2C3A9994128E}"/>
                </a:ext>
              </a:extLst>
            </p:cNvPr>
            <p:cNvSpPr/>
            <p:nvPr/>
          </p:nvSpPr>
          <p:spPr>
            <a:xfrm>
              <a:off x="4029825" y="2170775"/>
              <a:ext cx="138650" cy="136700"/>
            </a:xfrm>
            <a:custGeom>
              <a:avLst/>
              <a:gdLst/>
              <a:ahLst/>
              <a:cxnLst/>
              <a:rect l="l" t="t" r="r" b="b"/>
              <a:pathLst>
                <a:path w="5546" h="5468" extrusionOk="0">
                  <a:moveTo>
                    <a:pt x="938" y="1"/>
                  </a:moveTo>
                  <a:lnTo>
                    <a:pt x="756" y="27"/>
                  </a:lnTo>
                  <a:lnTo>
                    <a:pt x="573" y="79"/>
                  </a:lnTo>
                  <a:lnTo>
                    <a:pt x="417" y="183"/>
                  </a:lnTo>
                  <a:lnTo>
                    <a:pt x="287" y="287"/>
                  </a:lnTo>
                  <a:lnTo>
                    <a:pt x="157" y="417"/>
                  </a:lnTo>
                  <a:lnTo>
                    <a:pt x="79" y="600"/>
                  </a:lnTo>
                  <a:lnTo>
                    <a:pt x="27" y="756"/>
                  </a:lnTo>
                  <a:lnTo>
                    <a:pt x="1" y="964"/>
                  </a:lnTo>
                  <a:lnTo>
                    <a:pt x="1" y="5416"/>
                  </a:lnTo>
                  <a:lnTo>
                    <a:pt x="443" y="5468"/>
                  </a:lnTo>
                  <a:lnTo>
                    <a:pt x="5129" y="5468"/>
                  </a:lnTo>
                  <a:lnTo>
                    <a:pt x="5546" y="5416"/>
                  </a:lnTo>
                  <a:lnTo>
                    <a:pt x="5546" y="964"/>
                  </a:lnTo>
                  <a:lnTo>
                    <a:pt x="5520" y="756"/>
                  </a:lnTo>
                  <a:lnTo>
                    <a:pt x="5468" y="600"/>
                  </a:lnTo>
                  <a:lnTo>
                    <a:pt x="5390" y="417"/>
                  </a:lnTo>
                  <a:lnTo>
                    <a:pt x="5260" y="287"/>
                  </a:lnTo>
                  <a:lnTo>
                    <a:pt x="5129" y="183"/>
                  </a:lnTo>
                  <a:lnTo>
                    <a:pt x="4973" y="79"/>
                  </a:lnTo>
                  <a:lnTo>
                    <a:pt x="4791" y="27"/>
                  </a:lnTo>
                  <a:lnTo>
                    <a:pt x="46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2;p50">
              <a:extLst>
                <a:ext uri="{FF2B5EF4-FFF2-40B4-BE49-F238E27FC236}">
                  <a16:creationId xmlns:a16="http://schemas.microsoft.com/office/drawing/2014/main" id="{4CF9A96D-988A-25FF-D1D7-50F1F81B575B}"/>
                </a:ext>
              </a:extLst>
            </p:cNvPr>
            <p:cNvSpPr/>
            <p:nvPr/>
          </p:nvSpPr>
          <p:spPr>
            <a:xfrm>
              <a:off x="3953025" y="1958600"/>
              <a:ext cx="424375" cy="355400"/>
            </a:xfrm>
            <a:custGeom>
              <a:avLst/>
              <a:gdLst/>
              <a:ahLst/>
              <a:cxnLst/>
              <a:rect l="l" t="t" r="r" b="b"/>
              <a:pathLst>
                <a:path w="16975" h="14216" extrusionOk="0">
                  <a:moveTo>
                    <a:pt x="12940" y="5754"/>
                  </a:moveTo>
                  <a:lnTo>
                    <a:pt x="13096" y="5780"/>
                  </a:lnTo>
                  <a:lnTo>
                    <a:pt x="13226" y="5832"/>
                  </a:lnTo>
                  <a:lnTo>
                    <a:pt x="13330" y="5884"/>
                  </a:lnTo>
                  <a:lnTo>
                    <a:pt x="13434" y="5962"/>
                  </a:lnTo>
                  <a:lnTo>
                    <a:pt x="13512" y="6067"/>
                  </a:lnTo>
                  <a:lnTo>
                    <a:pt x="13590" y="6197"/>
                  </a:lnTo>
                  <a:lnTo>
                    <a:pt x="13616" y="6327"/>
                  </a:lnTo>
                  <a:lnTo>
                    <a:pt x="13642" y="6457"/>
                  </a:lnTo>
                  <a:lnTo>
                    <a:pt x="13642" y="10701"/>
                  </a:lnTo>
                  <a:lnTo>
                    <a:pt x="13356" y="10727"/>
                  </a:lnTo>
                  <a:lnTo>
                    <a:pt x="11716" y="10727"/>
                  </a:lnTo>
                  <a:lnTo>
                    <a:pt x="11690" y="10414"/>
                  </a:lnTo>
                  <a:lnTo>
                    <a:pt x="11638" y="10102"/>
                  </a:lnTo>
                  <a:lnTo>
                    <a:pt x="11586" y="9763"/>
                  </a:lnTo>
                  <a:lnTo>
                    <a:pt x="11508" y="9451"/>
                  </a:lnTo>
                  <a:lnTo>
                    <a:pt x="11404" y="9113"/>
                  </a:lnTo>
                  <a:lnTo>
                    <a:pt x="11273" y="8748"/>
                  </a:lnTo>
                  <a:lnTo>
                    <a:pt x="11117" y="8384"/>
                  </a:lnTo>
                  <a:lnTo>
                    <a:pt x="10935" y="8019"/>
                  </a:lnTo>
                  <a:lnTo>
                    <a:pt x="10388" y="6926"/>
                  </a:lnTo>
                  <a:lnTo>
                    <a:pt x="10076" y="6353"/>
                  </a:lnTo>
                  <a:lnTo>
                    <a:pt x="9737" y="5754"/>
                  </a:lnTo>
                  <a:close/>
                  <a:moveTo>
                    <a:pt x="6197" y="3489"/>
                  </a:moveTo>
                  <a:lnTo>
                    <a:pt x="6561" y="3541"/>
                  </a:lnTo>
                  <a:lnTo>
                    <a:pt x="6900" y="3619"/>
                  </a:lnTo>
                  <a:lnTo>
                    <a:pt x="7212" y="3750"/>
                  </a:lnTo>
                  <a:lnTo>
                    <a:pt x="7524" y="3932"/>
                  </a:lnTo>
                  <a:lnTo>
                    <a:pt x="7811" y="4114"/>
                  </a:lnTo>
                  <a:lnTo>
                    <a:pt x="8071" y="4348"/>
                  </a:lnTo>
                  <a:lnTo>
                    <a:pt x="8332" y="4609"/>
                  </a:lnTo>
                  <a:lnTo>
                    <a:pt x="8644" y="5025"/>
                  </a:lnTo>
                  <a:lnTo>
                    <a:pt x="8956" y="5468"/>
                  </a:lnTo>
                  <a:lnTo>
                    <a:pt x="9243" y="5936"/>
                  </a:lnTo>
                  <a:lnTo>
                    <a:pt x="9529" y="6405"/>
                  </a:lnTo>
                  <a:lnTo>
                    <a:pt x="10050" y="7342"/>
                  </a:lnTo>
                  <a:lnTo>
                    <a:pt x="10492" y="8253"/>
                  </a:lnTo>
                  <a:lnTo>
                    <a:pt x="10753" y="8800"/>
                  </a:lnTo>
                  <a:lnTo>
                    <a:pt x="10961" y="9347"/>
                  </a:lnTo>
                  <a:lnTo>
                    <a:pt x="11091" y="9868"/>
                  </a:lnTo>
                  <a:lnTo>
                    <a:pt x="11169" y="10362"/>
                  </a:lnTo>
                  <a:lnTo>
                    <a:pt x="11195" y="10805"/>
                  </a:lnTo>
                  <a:lnTo>
                    <a:pt x="11169" y="11273"/>
                  </a:lnTo>
                  <a:lnTo>
                    <a:pt x="11091" y="11690"/>
                  </a:lnTo>
                  <a:lnTo>
                    <a:pt x="10935" y="12106"/>
                  </a:lnTo>
                  <a:lnTo>
                    <a:pt x="10831" y="12315"/>
                  </a:lnTo>
                  <a:lnTo>
                    <a:pt x="10701" y="12549"/>
                  </a:lnTo>
                  <a:lnTo>
                    <a:pt x="10492" y="12757"/>
                  </a:lnTo>
                  <a:lnTo>
                    <a:pt x="10284" y="12992"/>
                  </a:lnTo>
                  <a:lnTo>
                    <a:pt x="9998" y="13174"/>
                  </a:lnTo>
                  <a:lnTo>
                    <a:pt x="9685" y="13356"/>
                  </a:lnTo>
                  <a:lnTo>
                    <a:pt x="9295" y="13486"/>
                  </a:lnTo>
                  <a:lnTo>
                    <a:pt x="8878" y="13616"/>
                  </a:lnTo>
                  <a:lnTo>
                    <a:pt x="8878" y="9451"/>
                  </a:lnTo>
                  <a:lnTo>
                    <a:pt x="8852" y="9191"/>
                  </a:lnTo>
                  <a:lnTo>
                    <a:pt x="8774" y="8982"/>
                  </a:lnTo>
                  <a:lnTo>
                    <a:pt x="8670" y="8774"/>
                  </a:lnTo>
                  <a:lnTo>
                    <a:pt x="8514" y="8592"/>
                  </a:lnTo>
                  <a:lnTo>
                    <a:pt x="8332" y="8462"/>
                  </a:lnTo>
                  <a:lnTo>
                    <a:pt x="8149" y="8358"/>
                  </a:lnTo>
                  <a:lnTo>
                    <a:pt x="7915" y="8279"/>
                  </a:lnTo>
                  <a:lnTo>
                    <a:pt x="7681" y="8253"/>
                  </a:lnTo>
                  <a:lnTo>
                    <a:pt x="7498" y="8253"/>
                  </a:lnTo>
                  <a:lnTo>
                    <a:pt x="7394" y="8279"/>
                  </a:lnTo>
                  <a:lnTo>
                    <a:pt x="7316" y="8332"/>
                  </a:lnTo>
                  <a:lnTo>
                    <a:pt x="7264" y="8410"/>
                  </a:lnTo>
                  <a:lnTo>
                    <a:pt x="7238" y="8488"/>
                  </a:lnTo>
                  <a:lnTo>
                    <a:pt x="7264" y="8592"/>
                  </a:lnTo>
                  <a:lnTo>
                    <a:pt x="7316" y="8670"/>
                  </a:lnTo>
                  <a:lnTo>
                    <a:pt x="7394" y="8722"/>
                  </a:lnTo>
                  <a:lnTo>
                    <a:pt x="7498" y="8748"/>
                  </a:lnTo>
                  <a:lnTo>
                    <a:pt x="7681" y="8748"/>
                  </a:lnTo>
                  <a:lnTo>
                    <a:pt x="7811" y="8774"/>
                  </a:lnTo>
                  <a:lnTo>
                    <a:pt x="7941" y="8800"/>
                  </a:lnTo>
                  <a:lnTo>
                    <a:pt x="8071" y="8878"/>
                  </a:lnTo>
                  <a:lnTo>
                    <a:pt x="8175" y="8956"/>
                  </a:lnTo>
                  <a:lnTo>
                    <a:pt x="8253" y="9060"/>
                  </a:lnTo>
                  <a:lnTo>
                    <a:pt x="8305" y="9165"/>
                  </a:lnTo>
                  <a:lnTo>
                    <a:pt x="8358" y="9295"/>
                  </a:lnTo>
                  <a:lnTo>
                    <a:pt x="8358" y="9451"/>
                  </a:lnTo>
                  <a:lnTo>
                    <a:pt x="8358" y="13668"/>
                  </a:lnTo>
                  <a:lnTo>
                    <a:pt x="8279" y="13695"/>
                  </a:lnTo>
                  <a:lnTo>
                    <a:pt x="8071" y="13721"/>
                  </a:lnTo>
                  <a:lnTo>
                    <a:pt x="3932" y="13721"/>
                  </a:lnTo>
                  <a:lnTo>
                    <a:pt x="3619" y="13695"/>
                  </a:lnTo>
                  <a:lnTo>
                    <a:pt x="3333" y="13668"/>
                  </a:lnTo>
                  <a:lnTo>
                    <a:pt x="3333" y="9451"/>
                  </a:lnTo>
                  <a:lnTo>
                    <a:pt x="3333" y="9295"/>
                  </a:lnTo>
                  <a:lnTo>
                    <a:pt x="3385" y="9165"/>
                  </a:lnTo>
                  <a:lnTo>
                    <a:pt x="3437" y="9060"/>
                  </a:lnTo>
                  <a:lnTo>
                    <a:pt x="3541" y="8956"/>
                  </a:lnTo>
                  <a:lnTo>
                    <a:pt x="3619" y="8878"/>
                  </a:lnTo>
                  <a:lnTo>
                    <a:pt x="3750" y="8800"/>
                  </a:lnTo>
                  <a:lnTo>
                    <a:pt x="3880" y="8774"/>
                  </a:lnTo>
                  <a:lnTo>
                    <a:pt x="4010" y="8748"/>
                  </a:lnTo>
                  <a:lnTo>
                    <a:pt x="6327" y="8748"/>
                  </a:lnTo>
                  <a:lnTo>
                    <a:pt x="6431" y="8722"/>
                  </a:lnTo>
                  <a:lnTo>
                    <a:pt x="6509" y="8670"/>
                  </a:lnTo>
                  <a:lnTo>
                    <a:pt x="6561" y="8592"/>
                  </a:lnTo>
                  <a:lnTo>
                    <a:pt x="6587" y="8488"/>
                  </a:lnTo>
                  <a:lnTo>
                    <a:pt x="6561" y="8410"/>
                  </a:lnTo>
                  <a:lnTo>
                    <a:pt x="6509" y="8332"/>
                  </a:lnTo>
                  <a:lnTo>
                    <a:pt x="6431" y="8279"/>
                  </a:lnTo>
                  <a:lnTo>
                    <a:pt x="6327" y="8253"/>
                  </a:lnTo>
                  <a:lnTo>
                    <a:pt x="4010" y="8253"/>
                  </a:lnTo>
                  <a:lnTo>
                    <a:pt x="3776" y="8279"/>
                  </a:lnTo>
                  <a:lnTo>
                    <a:pt x="3567" y="8358"/>
                  </a:lnTo>
                  <a:lnTo>
                    <a:pt x="3359" y="8462"/>
                  </a:lnTo>
                  <a:lnTo>
                    <a:pt x="3177" y="8592"/>
                  </a:lnTo>
                  <a:lnTo>
                    <a:pt x="3021" y="8774"/>
                  </a:lnTo>
                  <a:lnTo>
                    <a:pt x="2916" y="8982"/>
                  </a:lnTo>
                  <a:lnTo>
                    <a:pt x="2864" y="9191"/>
                  </a:lnTo>
                  <a:lnTo>
                    <a:pt x="2838" y="9451"/>
                  </a:lnTo>
                  <a:lnTo>
                    <a:pt x="2838" y="13616"/>
                  </a:lnTo>
                  <a:lnTo>
                    <a:pt x="2396" y="13486"/>
                  </a:lnTo>
                  <a:lnTo>
                    <a:pt x="2005" y="13356"/>
                  </a:lnTo>
                  <a:lnTo>
                    <a:pt x="1693" y="13174"/>
                  </a:lnTo>
                  <a:lnTo>
                    <a:pt x="1406" y="12992"/>
                  </a:lnTo>
                  <a:lnTo>
                    <a:pt x="1198" y="12757"/>
                  </a:lnTo>
                  <a:lnTo>
                    <a:pt x="1016" y="12549"/>
                  </a:lnTo>
                  <a:lnTo>
                    <a:pt x="860" y="12315"/>
                  </a:lnTo>
                  <a:lnTo>
                    <a:pt x="756" y="12106"/>
                  </a:lnTo>
                  <a:lnTo>
                    <a:pt x="599" y="11690"/>
                  </a:lnTo>
                  <a:lnTo>
                    <a:pt x="521" y="11273"/>
                  </a:lnTo>
                  <a:lnTo>
                    <a:pt x="495" y="10805"/>
                  </a:lnTo>
                  <a:lnTo>
                    <a:pt x="521" y="10362"/>
                  </a:lnTo>
                  <a:lnTo>
                    <a:pt x="599" y="9868"/>
                  </a:lnTo>
                  <a:lnTo>
                    <a:pt x="730" y="9347"/>
                  </a:lnTo>
                  <a:lnTo>
                    <a:pt x="938" y="8800"/>
                  </a:lnTo>
                  <a:lnTo>
                    <a:pt x="1198" y="8253"/>
                  </a:lnTo>
                  <a:lnTo>
                    <a:pt x="1641" y="7342"/>
                  </a:lnTo>
                  <a:lnTo>
                    <a:pt x="2161" y="6405"/>
                  </a:lnTo>
                  <a:lnTo>
                    <a:pt x="2448" y="5936"/>
                  </a:lnTo>
                  <a:lnTo>
                    <a:pt x="2734" y="5468"/>
                  </a:lnTo>
                  <a:lnTo>
                    <a:pt x="3047" y="5025"/>
                  </a:lnTo>
                  <a:lnTo>
                    <a:pt x="3359" y="4609"/>
                  </a:lnTo>
                  <a:lnTo>
                    <a:pt x="3619" y="4348"/>
                  </a:lnTo>
                  <a:lnTo>
                    <a:pt x="3880" y="4140"/>
                  </a:lnTo>
                  <a:lnTo>
                    <a:pt x="4140" y="3932"/>
                  </a:lnTo>
                  <a:lnTo>
                    <a:pt x="4452" y="3776"/>
                  </a:lnTo>
                  <a:lnTo>
                    <a:pt x="4765" y="3645"/>
                  </a:lnTo>
                  <a:lnTo>
                    <a:pt x="5077" y="3567"/>
                  </a:lnTo>
                  <a:lnTo>
                    <a:pt x="5416" y="3489"/>
                  </a:lnTo>
                  <a:close/>
                  <a:moveTo>
                    <a:pt x="11117" y="1"/>
                  </a:moveTo>
                  <a:lnTo>
                    <a:pt x="10701" y="27"/>
                  </a:lnTo>
                  <a:lnTo>
                    <a:pt x="10310" y="79"/>
                  </a:lnTo>
                  <a:lnTo>
                    <a:pt x="9920" y="183"/>
                  </a:lnTo>
                  <a:lnTo>
                    <a:pt x="9555" y="313"/>
                  </a:lnTo>
                  <a:lnTo>
                    <a:pt x="9191" y="521"/>
                  </a:lnTo>
                  <a:lnTo>
                    <a:pt x="8852" y="756"/>
                  </a:lnTo>
                  <a:lnTo>
                    <a:pt x="8540" y="1016"/>
                  </a:lnTo>
                  <a:lnTo>
                    <a:pt x="8253" y="1328"/>
                  </a:lnTo>
                  <a:lnTo>
                    <a:pt x="7915" y="1745"/>
                  </a:lnTo>
                  <a:lnTo>
                    <a:pt x="7603" y="2214"/>
                  </a:lnTo>
                  <a:lnTo>
                    <a:pt x="7290" y="2682"/>
                  </a:lnTo>
                  <a:lnTo>
                    <a:pt x="7030" y="3151"/>
                  </a:lnTo>
                  <a:lnTo>
                    <a:pt x="6743" y="3073"/>
                  </a:lnTo>
                  <a:lnTo>
                    <a:pt x="6431" y="3021"/>
                  </a:lnTo>
                  <a:lnTo>
                    <a:pt x="6145" y="2995"/>
                  </a:lnTo>
                  <a:lnTo>
                    <a:pt x="5442" y="2995"/>
                  </a:lnTo>
                  <a:lnTo>
                    <a:pt x="5051" y="3047"/>
                  </a:lnTo>
                  <a:lnTo>
                    <a:pt x="4661" y="3151"/>
                  </a:lnTo>
                  <a:lnTo>
                    <a:pt x="4270" y="3307"/>
                  </a:lnTo>
                  <a:lnTo>
                    <a:pt x="3932" y="3489"/>
                  </a:lnTo>
                  <a:lnTo>
                    <a:pt x="3593" y="3724"/>
                  </a:lnTo>
                  <a:lnTo>
                    <a:pt x="3281" y="3984"/>
                  </a:lnTo>
                  <a:lnTo>
                    <a:pt x="2995" y="4296"/>
                  </a:lnTo>
                  <a:lnTo>
                    <a:pt x="2656" y="4739"/>
                  </a:lnTo>
                  <a:lnTo>
                    <a:pt x="2318" y="5181"/>
                  </a:lnTo>
                  <a:lnTo>
                    <a:pt x="2031" y="5676"/>
                  </a:lnTo>
                  <a:lnTo>
                    <a:pt x="1745" y="6145"/>
                  </a:lnTo>
                  <a:lnTo>
                    <a:pt x="1224" y="7108"/>
                  </a:lnTo>
                  <a:lnTo>
                    <a:pt x="756" y="8019"/>
                  </a:lnTo>
                  <a:lnTo>
                    <a:pt x="469" y="8644"/>
                  </a:lnTo>
                  <a:lnTo>
                    <a:pt x="261" y="9217"/>
                  </a:lnTo>
                  <a:lnTo>
                    <a:pt x="105" y="9789"/>
                  </a:lnTo>
                  <a:lnTo>
                    <a:pt x="27" y="10336"/>
                  </a:lnTo>
                  <a:lnTo>
                    <a:pt x="1" y="10596"/>
                  </a:lnTo>
                  <a:lnTo>
                    <a:pt x="1" y="10857"/>
                  </a:lnTo>
                  <a:lnTo>
                    <a:pt x="1" y="11117"/>
                  </a:lnTo>
                  <a:lnTo>
                    <a:pt x="27" y="11351"/>
                  </a:lnTo>
                  <a:lnTo>
                    <a:pt x="79" y="11612"/>
                  </a:lnTo>
                  <a:lnTo>
                    <a:pt x="131" y="11846"/>
                  </a:lnTo>
                  <a:lnTo>
                    <a:pt x="209" y="12080"/>
                  </a:lnTo>
                  <a:lnTo>
                    <a:pt x="287" y="12289"/>
                  </a:lnTo>
                  <a:lnTo>
                    <a:pt x="391" y="12497"/>
                  </a:lnTo>
                  <a:lnTo>
                    <a:pt x="495" y="12679"/>
                  </a:lnTo>
                  <a:lnTo>
                    <a:pt x="625" y="12861"/>
                  </a:lnTo>
                  <a:lnTo>
                    <a:pt x="782" y="13044"/>
                  </a:lnTo>
                  <a:lnTo>
                    <a:pt x="912" y="13200"/>
                  </a:lnTo>
                  <a:lnTo>
                    <a:pt x="1094" y="13356"/>
                  </a:lnTo>
                  <a:lnTo>
                    <a:pt x="1250" y="13486"/>
                  </a:lnTo>
                  <a:lnTo>
                    <a:pt x="1459" y="13616"/>
                  </a:lnTo>
                  <a:lnTo>
                    <a:pt x="1719" y="13747"/>
                  </a:lnTo>
                  <a:lnTo>
                    <a:pt x="1979" y="13877"/>
                  </a:lnTo>
                  <a:lnTo>
                    <a:pt x="2266" y="13981"/>
                  </a:lnTo>
                  <a:lnTo>
                    <a:pt x="2552" y="14059"/>
                  </a:lnTo>
                  <a:lnTo>
                    <a:pt x="2890" y="14137"/>
                  </a:lnTo>
                  <a:lnTo>
                    <a:pt x="3255" y="14163"/>
                  </a:lnTo>
                  <a:lnTo>
                    <a:pt x="3593" y="14189"/>
                  </a:lnTo>
                  <a:lnTo>
                    <a:pt x="3932" y="14215"/>
                  </a:lnTo>
                  <a:lnTo>
                    <a:pt x="7941" y="14215"/>
                  </a:lnTo>
                  <a:lnTo>
                    <a:pt x="8436" y="14163"/>
                  </a:lnTo>
                  <a:lnTo>
                    <a:pt x="8930" y="14085"/>
                  </a:lnTo>
                  <a:lnTo>
                    <a:pt x="9425" y="13981"/>
                  </a:lnTo>
                  <a:lnTo>
                    <a:pt x="9894" y="13799"/>
                  </a:lnTo>
                  <a:lnTo>
                    <a:pt x="10102" y="13668"/>
                  </a:lnTo>
                  <a:lnTo>
                    <a:pt x="10310" y="13564"/>
                  </a:lnTo>
                  <a:lnTo>
                    <a:pt x="10518" y="13408"/>
                  </a:lnTo>
                  <a:lnTo>
                    <a:pt x="10701" y="13252"/>
                  </a:lnTo>
                  <a:lnTo>
                    <a:pt x="10883" y="13096"/>
                  </a:lnTo>
                  <a:lnTo>
                    <a:pt x="11039" y="12913"/>
                  </a:lnTo>
                  <a:lnTo>
                    <a:pt x="11195" y="12705"/>
                  </a:lnTo>
                  <a:lnTo>
                    <a:pt x="11325" y="12471"/>
                  </a:lnTo>
                  <a:lnTo>
                    <a:pt x="11404" y="12289"/>
                  </a:lnTo>
                  <a:lnTo>
                    <a:pt x="11508" y="12028"/>
                  </a:lnTo>
                  <a:lnTo>
                    <a:pt x="11586" y="11768"/>
                  </a:lnTo>
                  <a:lnTo>
                    <a:pt x="11638" y="11508"/>
                  </a:lnTo>
                  <a:lnTo>
                    <a:pt x="11690" y="11221"/>
                  </a:lnTo>
                  <a:lnTo>
                    <a:pt x="13382" y="11221"/>
                  </a:lnTo>
                  <a:lnTo>
                    <a:pt x="13877" y="11169"/>
                  </a:lnTo>
                  <a:lnTo>
                    <a:pt x="14371" y="11065"/>
                  </a:lnTo>
                  <a:lnTo>
                    <a:pt x="14840" y="10935"/>
                  </a:lnTo>
                  <a:lnTo>
                    <a:pt x="15074" y="10831"/>
                  </a:lnTo>
                  <a:lnTo>
                    <a:pt x="15309" y="10727"/>
                  </a:lnTo>
                  <a:lnTo>
                    <a:pt x="15517" y="10596"/>
                  </a:lnTo>
                  <a:lnTo>
                    <a:pt x="15725" y="10466"/>
                  </a:lnTo>
                  <a:lnTo>
                    <a:pt x="15907" y="10310"/>
                  </a:lnTo>
                  <a:lnTo>
                    <a:pt x="16090" y="10154"/>
                  </a:lnTo>
                  <a:lnTo>
                    <a:pt x="16272" y="9972"/>
                  </a:lnTo>
                  <a:lnTo>
                    <a:pt x="16428" y="9763"/>
                  </a:lnTo>
                  <a:lnTo>
                    <a:pt x="16558" y="9555"/>
                  </a:lnTo>
                  <a:lnTo>
                    <a:pt x="16662" y="9321"/>
                  </a:lnTo>
                  <a:lnTo>
                    <a:pt x="16767" y="9087"/>
                  </a:lnTo>
                  <a:lnTo>
                    <a:pt x="16845" y="8852"/>
                  </a:lnTo>
                  <a:lnTo>
                    <a:pt x="16897" y="8618"/>
                  </a:lnTo>
                  <a:lnTo>
                    <a:pt x="16923" y="8384"/>
                  </a:lnTo>
                  <a:lnTo>
                    <a:pt x="16975" y="8123"/>
                  </a:lnTo>
                  <a:lnTo>
                    <a:pt x="16975" y="7863"/>
                  </a:lnTo>
                  <a:lnTo>
                    <a:pt x="16975" y="7629"/>
                  </a:lnTo>
                  <a:lnTo>
                    <a:pt x="16949" y="7342"/>
                  </a:lnTo>
                  <a:lnTo>
                    <a:pt x="16871" y="6822"/>
                  </a:lnTo>
                  <a:lnTo>
                    <a:pt x="16714" y="6249"/>
                  </a:lnTo>
                  <a:lnTo>
                    <a:pt x="16480" y="5650"/>
                  </a:lnTo>
                  <a:lnTo>
                    <a:pt x="16220" y="5051"/>
                  </a:lnTo>
                  <a:lnTo>
                    <a:pt x="15725" y="4062"/>
                  </a:lnTo>
                  <a:lnTo>
                    <a:pt x="15647" y="3984"/>
                  </a:lnTo>
                  <a:lnTo>
                    <a:pt x="15569" y="3958"/>
                  </a:lnTo>
                  <a:lnTo>
                    <a:pt x="15465" y="3932"/>
                  </a:lnTo>
                  <a:lnTo>
                    <a:pt x="15387" y="3958"/>
                  </a:lnTo>
                  <a:lnTo>
                    <a:pt x="15309" y="4036"/>
                  </a:lnTo>
                  <a:lnTo>
                    <a:pt x="15257" y="4114"/>
                  </a:lnTo>
                  <a:lnTo>
                    <a:pt x="15257" y="4218"/>
                  </a:lnTo>
                  <a:lnTo>
                    <a:pt x="15283" y="4296"/>
                  </a:lnTo>
                  <a:lnTo>
                    <a:pt x="15777" y="5260"/>
                  </a:lnTo>
                  <a:lnTo>
                    <a:pt x="16012" y="5832"/>
                  </a:lnTo>
                  <a:lnTo>
                    <a:pt x="16220" y="6353"/>
                  </a:lnTo>
                  <a:lnTo>
                    <a:pt x="16376" y="6874"/>
                  </a:lnTo>
                  <a:lnTo>
                    <a:pt x="16454" y="7368"/>
                  </a:lnTo>
                  <a:lnTo>
                    <a:pt x="16480" y="7837"/>
                  </a:lnTo>
                  <a:lnTo>
                    <a:pt x="16454" y="8279"/>
                  </a:lnTo>
                  <a:lnTo>
                    <a:pt x="16350" y="8722"/>
                  </a:lnTo>
                  <a:lnTo>
                    <a:pt x="16220" y="9113"/>
                  </a:lnTo>
                  <a:lnTo>
                    <a:pt x="16090" y="9347"/>
                  </a:lnTo>
                  <a:lnTo>
                    <a:pt x="15959" y="9555"/>
                  </a:lnTo>
                  <a:lnTo>
                    <a:pt x="15777" y="9789"/>
                  </a:lnTo>
                  <a:lnTo>
                    <a:pt x="15543" y="9998"/>
                  </a:lnTo>
                  <a:lnTo>
                    <a:pt x="15283" y="10206"/>
                  </a:lnTo>
                  <a:lnTo>
                    <a:pt x="14944" y="10362"/>
                  </a:lnTo>
                  <a:lnTo>
                    <a:pt x="14580" y="10518"/>
                  </a:lnTo>
                  <a:lnTo>
                    <a:pt x="14137" y="10623"/>
                  </a:lnTo>
                  <a:lnTo>
                    <a:pt x="14137" y="6457"/>
                  </a:lnTo>
                  <a:lnTo>
                    <a:pt x="14111" y="6223"/>
                  </a:lnTo>
                  <a:lnTo>
                    <a:pt x="14033" y="5988"/>
                  </a:lnTo>
                  <a:lnTo>
                    <a:pt x="13929" y="5806"/>
                  </a:lnTo>
                  <a:lnTo>
                    <a:pt x="13799" y="5624"/>
                  </a:lnTo>
                  <a:lnTo>
                    <a:pt x="13616" y="5468"/>
                  </a:lnTo>
                  <a:lnTo>
                    <a:pt x="13408" y="5364"/>
                  </a:lnTo>
                  <a:lnTo>
                    <a:pt x="13174" y="5286"/>
                  </a:lnTo>
                  <a:lnTo>
                    <a:pt x="12940" y="5260"/>
                  </a:lnTo>
                  <a:lnTo>
                    <a:pt x="9425" y="5260"/>
                  </a:lnTo>
                  <a:lnTo>
                    <a:pt x="9060" y="4765"/>
                  </a:lnTo>
                  <a:lnTo>
                    <a:pt x="8696" y="4296"/>
                  </a:lnTo>
                  <a:lnTo>
                    <a:pt x="8436" y="4010"/>
                  </a:lnTo>
                  <a:lnTo>
                    <a:pt x="8149" y="3750"/>
                  </a:lnTo>
                  <a:lnTo>
                    <a:pt x="7811" y="3515"/>
                  </a:lnTo>
                  <a:lnTo>
                    <a:pt x="7472" y="3333"/>
                  </a:lnTo>
                  <a:lnTo>
                    <a:pt x="7759" y="2890"/>
                  </a:lnTo>
                  <a:lnTo>
                    <a:pt x="8019" y="2448"/>
                  </a:lnTo>
                  <a:lnTo>
                    <a:pt x="8332" y="2031"/>
                  </a:lnTo>
                  <a:lnTo>
                    <a:pt x="8644" y="1641"/>
                  </a:lnTo>
                  <a:lnTo>
                    <a:pt x="8878" y="1380"/>
                  </a:lnTo>
                  <a:lnTo>
                    <a:pt x="9165" y="1146"/>
                  </a:lnTo>
                  <a:lnTo>
                    <a:pt x="9451" y="938"/>
                  </a:lnTo>
                  <a:lnTo>
                    <a:pt x="9763" y="782"/>
                  </a:lnTo>
                  <a:lnTo>
                    <a:pt x="10076" y="652"/>
                  </a:lnTo>
                  <a:lnTo>
                    <a:pt x="10414" y="547"/>
                  </a:lnTo>
                  <a:lnTo>
                    <a:pt x="10753" y="521"/>
                  </a:lnTo>
                  <a:lnTo>
                    <a:pt x="11117" y="495"/>
                  </a:lnTo>
                  <a:lnTo>
                    <a:pt x="11482" y="521"/>
                  </a:lnTo>
                  <a:lnTo>
                    <a:pt x="11820" y="547"/>
                  </a:lnTo>
                  <a:lnTo>
                    <a:pt x="12159" y="652"/>
                  </a:lnTo>
                  <a:lnTo>
                    <a:pt x="12471" y="782"/>
                  </a:lnTo>
                  <a:lnTo>
                    <a:pt x="12783" y="938"/>
                  </a:lnTo>
                  <a:lnTo>
                    <a:pt x="13070" y="1146"/>
                  </a:lnTo>
                  <a:lnTo>
                    <a:pt x="13356" y="1380"/>
                  </a:lnTo>
                  <a:lnTo>
                    <a:pt x="13590" y="1641"/>
                  </a:lnTo>
                  <a:lnTo>
                    <a:pt x="13877" y="1979"/>
                  </a:lnTo>
                  <a:lnTo>
                    <a:pt x="14137" y="2370"/>
                  </a:lnTo>
                  <a:lnTo>
                    <a:pt x="14423" y="2812"/>
                  </a:lnTo>
                  <a:lnTo>
                    <a:pt x="14710" y="3281"/>
                  </a:lnTo>
                  <a:lnTo>
                    <a:pt x="14736" y="3307"/>
                  </a:lnTo>
                  <a:lnTo>
                    <a:pt x="14788" y="3385"/>
                  </a:lnTo>
                  <a:lnTo>
                    <a:pt x="14892" y="3411"/>
                  </a:lnTo>
                  <a:lnTo>
                    <a:pt x="14970" y="3437"/>
                  </a:lnTo>
                  <a:lnTo>
                    <a:pt x="15074" y="3385"/>
                  </a:lnTo>
                  <a:lnTo>
                    <a:pt x="15152" y="3333"/>
                  </a:lnTo>
                  <a:lnTo>
                    <a:pt x="15178" y="3255"/>
                  </a:lnTo>
                  <a:lnTo>
                    <a:pt x="15178" y="3151"/>
                  </a:lnTo>
                  <a:lnTo>
                    <a:pt x="15152" y="3047"/>
                  </a:lnTo>
                  <a:lnTo>
                    <a:pt x="15152" y="3021"/>
                  </a:lnTo>
                  <a:lnTo>
                    <a:pt x="14840" y="2526"/>
                  </a:lnTo>
                  <a:lnTo>
                    <a:pt x="14554" y="2083"/>
                  </a:lnTo>
                  <a:lnTo>
                    <a:pt x="14267" y="1693"/>
                  </a:lnTo>
                  <a:lnTo>
                    <a:pt x="13981" y="1328"/>
                  </a:lnTo>
                  <a:lnTo>
                    <a:pt x="13695" y="1016"/>
                  </a:lnTo>
                  <a:lnTo>
                    <a:pt x="13382" y="756"/>
                  </a:lnTo>
                  <a:lnTo>
                    <a:pt x="13044" y="521"/>
                  </a:lnTo>
                  <a:lnTo>
                    <a:pt x="12679" y="313"/>
                  </a:lnTo>
                  <a:lnTo>
                    <a:pt x="12315" y="183"/>
                  </a:lnTo>
                  <a:lnTo>
                    <a:pt x="11924" y="79"/>
                  </a:lnTo>
                  <a:lnTo>
                    <a:pt x="11534" y="27"/>
                  </a:lnTo>
                  <a:lnTo>
                    <a:pt x="11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503;p50">
            <a:extLst>
              <a:ext uri="{FF2B5EF4-FFF2-40B4-BE49-F238E27FC236}">
                <a16:creationId xmlns:a16="http://schemas.microsoft.com/office/drawing/2014/main" id="{390176B9-32F0-6D5F-8987-22B9308A9054}"/>
              </a:ext>
            </a:extLst>
          </p:cNvPr>
          <p:cNvGrpSpPr/>
          <p:nvPr/>
        </p:nvGrpSpPr>
        <p:grpSpPr>
          <a:xfrm>
            <a:off x="4438635" y="1432592"/>
            <a:ext cx="281850" cy="424375"/>
            <a:chOff x="3285900" y="1924100"/>
            <a:chExt cx="281850" cy="424375"/>
          </a:xfrm>
        </p:grpSpPr>
        <p:sp>
          <p:nvSpPr>
            <p:cNvPr id="44" name="Google Shape;1504;p50">
              <a:extLst>
                <a:ext uri="{FF2B5EF4-FFF2-40B4-BE49-F238E27FC236}">
                  <a16:creationId xmlns:a16="http://schemas.microsoft.com/office/drawing/2014/main" id="{96C8C3B6-D02B-085F-ABDC-B3F315A353B6}"/>
                </a:ext>
              </a:extLst>
            </p:cNvPr>
            <p:cNvSpPr/>
            <p:nvPr/>
          </p:nvSpPr>
          <p:spPr>
            <a:xfrm>
              <a:off x="3304775" y="1929975"/>
              <a:ext cx="244100" cy="224550"/>
            </a:xfrm>
            <a:custGeom>
              <a:avLst/>
              <a:gdLst/>
              <a:ahLst/>
              <a:cxnLst/>
              <a:rect l="l" t="t" r="r" b="b"/>
              <a:pathLst>
                <a:path w="9764" h="8982" extrusionOk="0">
                  <a:moveTo>
                    <a:pt x="1693" y="0"/>
                  </a:moveTo>
                  <a:lnTo>
                    <a:pt x="1537" y="26"/>
                  </a:lnTo>
                  <a:lnTo>
                    <a:pt x="1354" y="26"/>
                  </a:lnTo>
                  <a:lnTo>
                    <a:pt x="1198" y="78"/>
                  </a:lnTo>
                  <a:lnTo>
                    <a:pt x="1042" y="130"/>
                  </a:lnTo>
                  <a:lnTo>
                    <a:pt x="886" y="208"/>
                  </a:lnTo>
                  <a:lnTo>
                    <a:pt x="756" y="287"/>
                  </a:lnTo>
                  <a:lnTo>
                    <a:pt x="495" y="495"/>
                  </a:lnTo>
                  <a:lnTo>
                    <a:pt x="287" y="755"/>
                  </a:lnTo>
                  <a:lnTo>
                    <a:pt x="209" y="885"/>
                  </a:lnTo>
                  <a:lnTo>
                    <a:pt x="131" y="1042"/>
                  </a:lnTo>
                  <a:lnTo>
                    <a:pt x="79" y="1198"/>
                  </a:lnTo>
                  <a:lnTo>
                    <a:pt x="53" y="1354"/>
                  </a:lnTo>
                  <a:lnTo>
                    <a:pt x="27" y="1536"/>
                  </a:lnTo>
                  <a:lnTo>
                    <a:pt x="1" y="1692"/>
                  </a:lnTo>
                  <a:lnTo>
                    <a:pt x="1" y="8982"/>
                  </a:lnTo>
                  <a:lnTo>
                    <a:pt x="9763" y="8982"/>
                  </a:lnTo>
                  <a:lnTo>
                    <a:pt x="9763" y="1692"/>
                  </a:lnTo>
                  <a:lnTo>
                    <a:pt x="9737" y="1536"/>
                  </a:lnTo>
                  <a:lnTo>
                    <a:pt x="9711" y="1354"/>
                  </a:lnTo>
                  <a:lnTo>
                    <a:pt x="9685" y="1198"/>
                  </a:lnTo>
                  <a:lnTo>
                    <a:pt x="9633" y="1042"/>
                  </a:lnTo>
                  <a:lnTo>
                    <a:pt x="9555" y="885"/>
                  </a:lnTo>
                  <a:lnTo>
                    <a:pt x="9477" y="755"/>
                  </a:lnTo>
                  <a:lnTo>
                    <a:pt x="9269" y="495"/>
                  </a:lnTo>
                  <a:lnTo>
                    <a:pt x="9008" y="287"/>
                  </a:lnTo>
                  <a:lnTo>
                    <a:pt x="8878" y="208"/>
                  </a:lnTo>
                  <a:lnTo>
                    <a:pt x="8722" y="130"/>
                  </a:lnTo>
                  <a:lnTo>
                    <a:pt x="8566" y="78"/>
                  </a:lnTo>
                  <a:lnTo>
                    <a:pt x="8410" y="26"/>
                  </a:lnTo>
                  <a:lnTo>
                    <a:pt x="8227" y="26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5;p50">
              <a:extLst>
                <a:ext uri="{FF2B5EF4-FFF2-40B4-BE49-F238E27FC236}">
                  <a16:creationId xmlns:a16="http://schemas.microsoft.com/office/drawing/2014/main" id="{8294D349-FBC6-6F78-C0BC-CECF6A2BBCBD}"/>
                </a:ext>
              </a:extLst>
            </p:cNvPr>
            <p:cNvSpPr/>
            <p:nvPr/>
          </p:nvSpPr>
          <p:spPr>
            <a:xfrm>
              <a:off x="3304775" y="2192900"/>
              <a:ext cx="244100" cy="149075"/>
            </a:xfrm>
            <a:custGeom>
              <a:avLst/>
              <a:gdLst/>
              <a:ahLst/>
              <a:cxnLst/>
              <a:rect l="l" t="t" r="r" b="b"/>
              <a:pathLst>
                <a:path w="9764" h="5963" extrusionOk="0">
                  <a:moveTo>
                    <a:pt x="1" y="1"/>
                  </a:moveTo>
                  <a:lnTo>
                    <a:pt x="1" y="4296"/>
                  </a:lnTo>
                  <a:lnTo>
                    <a:pt x="27" y="4479"/>
                  </a:lnTo>
                  <a:lnTo>
                    <a:pt x="53" y="4635"/>
                  </a:lnTo>
                  <a:lnTo>
                    <a:pt x="79" y="4791"/>
                  </a:lnTo>
                  <a:lnTo>
                    <a:pt x="131" y="4947"/>
                  </a:lnTo>
                  <a:lnTo>
                    <a:pt x="209" y="5104"/>
                  </a:lnTo>
                  <a:lnTo>
                    <a:pt x="287" y="5234"/>
                  </a:lnTo>
                  <a:lnTo>
                    <a:pt x="495" y="5494"/>
                  </a:lnTo>
                  <a:lnTo>
                    <a:pt x="756" y="5676"/>
                  </a:lnTo>
                  <a:lnTo>
                    <a:pt x="886" y="5780"/>
                  </a:lnTo>
                  <a:lnTo>
                    <a:pt x="1042" y="5832"/>
                  </a:lnTo>
                  <a:lnTo>
                    <a:pt x="1172" y="5911"/>
                  </a:lnTo>
                  <a:lnTo>
                    <a:pt x="1354" y="5937"/>
                  </a:lnTo>
                  <a:lnTo>
                    <a:pt x="1511" y="5963"/>
                  </a:lnTo>
                  <a:lnTo>
                    <a:pt x="8253" y="5963"/>
                  </a:lnTo>
                  <a:lnTo>
                    <a:pt x="8410" y="5937"/>
                  </a:lnTo>
                  <a:lnTo>
                    <a:pt x="8592" y="5911"/>
                  </a:lnTo>
                  <a:lnTo>
                    <a:pt x="8722" y="5832"/>
                  </a:lnTo>
                  <a:lnTo>
                    <a:pt x="8878" y="5780"/>
                  </a:lnTo>
                  <a:lnTo>
                    <a:pt x="9008" y="5676"/>
                  </a:lnTo>
                  <a:lnTo>
                    <a:pt x="9269" y="5494"/>
                  </a:lnTo>
                  <a:lnTo>
                    <a:pt x="9477" y="5234"/>
                  </a:lnTo>
                  <a:lnTo>
                    <a:pt x="9555" y="5104"/>
                  </a:lnTo>
                  <a:lnTo>
                    <a:pt x="9633" y="4947"/>
                  </a:lnTo>
                  <a:lnTo>
                    <a:pt x="9685" y="4791"/>
                  </a:lnTo>
                  <a:lnTo>
                    <a:pt x="9711" y="4635"/>
                  </a:lnTo>
                  <a:lnTo>
                    <a:pt x="9737" y="4479"/>
                  </a:lnTo>
                  <a:lnTo>
                    <a:pt x="9763" y="4296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6;p50">
              <a:extLst>
                <a:ext uri="{FF2B5EF4-FFF2-40B4-BE49-F238E27FC236}">
                  <a16:creationId xmlns:a16="http://schemas.microsoft.com/office/drawing/2014/main" id="{2B882383-4A61-89B0-2A54-C1545633270E}"/>
                </a:ext>
              </a:extLst>
            </p:cNvPr>
            <p:cNvSpPr/>
            <p:nvPr/>
          </p:nvSpPr>
          <p:spPr>
            <a:xfrm>
              <a:off x="3292425" y="2154500"/>
              <a:ext cx="268825" cy="38425"/>
            </a:xfrm>
            <a:custGeom>
              <a:avLst/>
              <a:gdLst/>
              <a:ahLst/>
              <a:cxnLst/>
              <a:rect l="l" t="t" r="r" b="b"/>
              <a:pathLst>
                <a:path w="10753" h="1537" extrusionOk="0">
                  <a:moveTo>
                    <a:pt x="312" y="1"/>
                  </a:moveTo>
                  <a:lnTo>
                    <a:pt x="182" y="27"/>
                  </a:lnTo>
                  <a:lnTo>
                    <a:pt x="78" y="79"/>
                  </a:lnTo>
                  <a:lnTo>
                    <a:pt x="26" y="209"/>
                  </a:lnTo>
                  <a:lnTo>
                    <a:pt x="0" y="339"/>
                  </a:lnTo>
                  <a:lnTo>
                    <a:pt x="0" y="1224"/>
                  </a:lnTo>
                  <a:lnTo>
                    <a:pt x="26" y="1355"/>
                  </a:lnTo>
                  <a:lnTo>
                    <a:pt x="78" y="1459"/>
                  </a:lnTo>
                  <a:lnTo>
                    <a:pt x="182" y="1511"/>
                  </a:lnTo>
                  <a:lnTo>
                    <a:pt x="312" y="1537"/>
                  </a:lnTo>
                  <a:lnTo>
                    <a:pt x="10440" y="1537"/>
                  </a:lnTo>
                  <a:lnTo>
                    <a:pt x="10570" y="1511"/>
                  </a:lnTo>
                  <a:lnTo>
                    <a:pt x="10674" y="1459"/>
                  </a:lnTo>
                  <a:lnTo>
                    <a:pt x="10726" y="1355"/>
                  </a:lnTo>
                  <a:lnTo>
                    <a:pt x="10752" y="1224"/>
                  </a:lnTo>
                  <a:lnTo>
                    <a:pt x="10752" y="339"/>
                  </a:lnTo>
                  <a:lnTo>
                    <a:pt x="10726" y="209"/>
                  </a:lnTo>
                  <a:lnTo>
                    <a:pt x="10674" y="79"/>
                  </a:lnTo>
                  <a:lnTo>
                    <a:pt x="10570" y="27"/>
                  </a:lnTo>
                  <a:lnTo>
                    <a:pt x="10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7;p50">
              <a:extLst>
                <a:ext uri="{FF2B5EF4-FFF2-40B4-BE49-F238E27FC236}">
                  <a16:creationId xmlns:a16="http://schemas.microsoft.com/office/drawing/2014/main" id="{56F377AE-2F9A-9053-CAA5-EBF469440EED}"/>
                </a:ext>
              </a:extLst>
            </p:cNvPr>
            <p:cNvSpPr/>
            <p:nvPr/>
          </p:nvSpPr>
          <p:spPr>
            <a:xfrm>
              <a:off x="3336025" y="1968375"/>
              <a:ext cx="75525" cy="67700"/>
            </a:xfrm>
            <a:custGeom>
              <a:avLst/>
              <a:gdLst/>
              <a:ahLst/>
              <a:cxnLst/>
              <a:rect l="l" t="t" r="r" b="b"/>
              <a:pathLst>
                <a:path w="3021" h="2708" extrusionOk="0">
                  <a:moveTo>
                    <a:pt x="417" y="0"/>
                  </a:moveTo>
                  <a:lnTo>
                    <a:pt x="339" y="52"/>
                  </a:lnTo>
                  <a:lnTo>
                    <a:pt x="235" y="104"/>
                  </a:lnTo>
                  <a:lnTo>
                    <a:pt x="157" y="156"/>
                  </a:lnTo>
                  <a:lnTo>
                    <a:pt x="78" y="235"/>
                  </a:lnTo>
                  <a:lnTo>
                    <a:pt x="26" y="339"/>
                  </a:lnTo>
                  <a:lnTo>
                    <a:pt x="0" y="443"/>
                  </a:lnTo>
                  <a:lnTo>
                    <a:pt x="0" y="547"/>
                  </a:lnTo>
                  <a:lnTo>
                    <a:pt x="0" y="2161"/>
                  </a:lnTo>
                  <a:lnTo>
                    <a:pt x="0" y="2265"/>
                  </a:lnTo>
                  <a:lnTo>
                    <a:pt x="26" y="2369"/>
                  </a:lnTo>
                  <a:lnTo>
                    <a:pt x="78" y="2473"/>
                  </a:lnTo>
                  <a:lnTo>
                    <a:pt x="157" y="2552"/>
                  </a:lnTo>
                  <a:lnTo>
                    <a:pt x="235" y="2604"/>
                  </a:lnTo>
                  <a:lnTo>
                    <a:pt x="339" y="2656"/>
                  </a:lnTo>
                  <a:lnTo>
                    <a:pt x="417" y="2682"/>
                  </a:lnTo>
                  <a:lnTo>
                    <a:pt x="547" y="2708"/>
                  </a:lnTo>
                  <a:lnTo>
                    <a:pt x="2474" y="2708"/>
                  </a:lnTo>
                  <a:lnTo>
                    <a:pt x="2578" y="2682"/>
                  </a:lnTo>
                  <a:lnTo>
                    <a:pt x="2682" y="2656"/>
                  </a:lnTo>
                  <a:lnTo>
                    <a:pt x="2760" y="2604"/>
                  </a:lnTo>
                  <a:lnTo>
                    <a:pt x="2838" y="2552"/>
                  </a:lnTo>
                  <a:lnTo>
                    <a:pt x="2916" y="2473"/>
                  </a:lnTo>
                  <a:lnTo>
                    <a:pt x="2968" y="2369"/>
                  </a:lnTo>
                  <a:lnTo>
                    <a:pt x="2994" y="2265"/>
                  </a:lnTo>
                  <a:lnTo>
                    <a:pt x="3020" y="2161"/>
                  </a:lnTo>
                  <a:lnTo>
                    <a:pt x="3020" y="547"/>
                  </a:lnTo>
                  <a:lnTo>
                    <a:pt x="2994" y="443"/>
                  </a:lnTo>
                  <a:lnTo>
                    <a:pt x="2968" y="339"/>
                  </a:lnTo>
                  <a:lnTo>
                    <a:pt x="2916" y="235"/>
                  </a:lnTo>
                  <a:lnTo>
                    <a:pt x="2838" y="156"/>
                  </a:lnTo>
                  <a:lnTo>
                    <a:pt x="2760" y="104"/>
                  </a:lnTo>
                  <a:lnTo>
                    <a:pt x="2682" y="52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08;p50">
              <a:extLst>
                <a:ext uri="{FF2B5EF4-FFF2-40B4-BE49-F238E27FC236}">
                  <a16:creationId xmlns:a16="http://schemas.microsoft.com/office/drawing/2014/main" id="{21228496-0467-92F0-B0C6-470C7E22D66C}"/>
                </a:ext>
              </a:extLst>
            </p:cNvPr>
            <p:cNvSpPr/>
            <p:nvPr/>
          </p:nvSpPr>
          <p:spPr>
            <a:xfrm>
              <a:off x="3442100" y="1968375"/>
              <a:ext cx="75525" cy="67700"/>
            </a:xfrm>
            <a:custGeom>
              <a:avLst/>
              <a:gdLst/>
              <a:ahLst/>
              <a:cxnLst/>
              <a:rect l="l" t="t" r="r" b="b"/>
              <a:pathLst>
                <a:path w="3021" h="2708" extrusionOk="0">
                  <a:moveTo>
                    <a:pt x="443" y="0"/>
                  </a:moveTo>
                  <a:lnTo>
                    <a:pt x="339" y="52"/>
                  </a:lnTo>
                  <a:lnTo>
                    <a:pt x="261" y="104"/>
                  </a:lnTo>
                  <a:lnTo>
                    <a:pt x="183" y="156"/>
                  </a:lnTo>
                  <a:lnTo>
                    <a:pt x="105" y="235"/>
                  </a:lnTo>
                  <a:lnTo>
                    <a:pt x="53" y="339"/>
                  </a:lnTo>
                  <a:lnTo>
                    <a:pt x="27" y="443"/>
                  </a:lnTo>
                  <a:lnTo>
                    <a:pt x="1" y="547"/>
                  </a:lnTo>
                  <a:lnTo>
                    <a:pt x="1" y="2161"/>
                  </a:lnTo>
                  <a:lnTo>
                    <a:pt x="27" y="2265"/>
                  </a:lnTo>
                  <a:lnTo>
                    <a:pt x="53" y="2369"/>
                  </a:lnTo>
                  <a:lnTo>
                    <a:pt x="105" y="2473"/>
                  </a:lnTo>
                  <a:lnTo>
                    <a:pt x="183" y="2552"/>
                  </a:lnTo>
                  <a:lnTo>
                    <a:pt x="261" y="2604"/>
                  </a:lnTo>
                  <a:lnTo>
                    <a:pt x="339" y="2656"/>
                  </a:lnTo>
                  <a:lnTo>
                    <a:pt x="443" y="2682"/>
                  </a:lnTo>
                  <a:lnTo>
                    <a:pt x="548" y="2708"/>
                  </a:lnTo>
                  <a:lnTo>
                    <a:pt x="2474" y="2708"/>
                  </a:lnTo>
                  <a:lnTo>
                    <a:pt x="2604" y="2682"/>
                  </a:lnTo>
                  <a:lnTo>
                    <a:pt x="2682" y="2656"/>
                  </a:lnTo>
                  <a:lnTo>
                    <a:pt x="2786" y="2604"/>
                  </a:lnTo>
                  <a:lnTo>
                    <a:pt x="2865" y="2552"/>
                  </a:lnTo>
                  <a:lnTo>
                    <a:pt x="2943" y="2473"/>
                  </a:lnTo>
                  <a:lnTo>
                    <a:pt x="2995" y="2369"/>
                  </a:lnTo>
                  <a:lnTo>
                    <a:pt x="3021" y="2265"/>
                  </a:lnTo>
                  <a:lnTo>
                    <a:pt x="3021" y="2161"/>
                  </a:lnTo>
                  <a:lnTo>
                    <a:pt x="3021" y="547"/>
                  </a:lnTo>
                  <a:lnTo>
                    <a:pt x="3021" y="443"/>
                  </a:lnTo>
                  <a:lnTo>
                    <a:pt x="2995" y="339"/>
                  </a:lnTo>
                  <a:lnTo>
                    <a:pt x="2943" y="235"/>
                  </a:lnTo>
                  <a:lnTo>
                    <a:pt x="2865" y="156"/>
                  </a:lnTo>
                  <a:lnTo>
                    <a:pt x="2786" y="104"/>
                  </a:lnTo>
                  <a:lnTo>
                    <a:pt x="2682" y="52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09;p50">
              <a:extLst>
                <a:ext uri="{FF2B5EF4-FFF2-40B4-BE49-F238E27FC236}">
                  <a16:creationId xmlns:a16="http://schemas.microsoft.com/office/drawing/2014/main" id="{5FC316F5-559C-246A-7B2F-28F9D34B52ED}"/>
                </a:ext>
              </a:extLst>
            </p:cNvPr>
            <p:cNvSpPr/>
            <p:nvPr/>
          </p:nvSpPr>
          <p:spPr>
            <a:xfrm>
              <a:off x="3336025" y="2060125"/>
              <a:ext cx="75525" cy="67725"/>
            </a:xfrm>
            <a:custGeom>
              <a:avLst/>
              <a:gdLst/>
              <a:ahLst/>
              <a:cxnLst/>
              <a:rect l="l" t="t" r="r" b="b"/>
              <a:pathLst>
                <a:path w="3021" h="2709" extrusionOk="0">
                  <a:moveTo>
                    <a:pt x="417" y="1"/>
                  </a:moveTo>
                  <a:lnTo>
                    <a:pt x="339" y="53"/>
                  </a:lnTo>
                  <a:lnTo>
                    <a:pt x="235" y="105"/>
                  </a:lnTo>
                  <a:lnTo>
                    <a:pt x="157" y="157"/>
                  </a:lnTo>
                  <a:lnTo>
                    <a:pt x="78" y="235"/>
                  </a:lnTo>
                  <a:lnTo>
                    <a:pt x="26" y="339"/>
                  </a:lnTo>
                  <a:lnTo>
                    <a:pt x="0" y="444"/>
                  </a:lnTo>
                  <a:lnTo>
                    <a:pt x="0" y="548"/>
                  </a:lnTo>
                  <a:lnTo>
                    <a:pt x="0" y="2162"/>
                  </a:lnTo>
                  <a:lnTo>
                    <a:pt x="0" y="2266"/>
                  </a:lnTo>
                  <a:lnTo>
                    <a:pt x="26" y="2370"/>
                  </a:lnTo>
                  <a:lnTo>
                    <a:pt x="78" y="2474"/>
                  </a:lnTo>
                  <a:lnTo>
                    <a:pt x="157" y="2552"/>
                  </a:lnTo>
                  <a:lnTo>
                    <a:pt x="235" y="2604"/>
                  </a:lnTo>
                  <a:lnTo>
                    <a:pt x="339" y="2656"/>
                  </a:lnTo>
                  <a:lnTo>
                    <a:pt x="417" y="2682"/>
                  </a:lnTo>
                  <a:lnTo>
                    <a:pt x="547" y="2708"/>
                  </a:lnTo>
                  <a:lnTo>
                    <a:pt x="2474" y="2708"/>
                  </a:lnTo>
                  <a:lnTo>
                    <a:pt x="2578" y="2682"/>
                  </a:lnTo>
                  <a:lnTo>
                    <a:pt x="2682" y="2656"/>
                  </a:lnTo>
                  <a:lnTo>
                    <a:pt x="2760" y="2604"/>
                  </a:lnTo>
                  <a:lnTo>
                    <a:pt x="2838" y="2552"/>
                  </a:lnTo>
                  <a:lnTo>
                    <a:pt x="2916" y="2474"/>
                  </a:lnTo>
                  <a:lnTo>
                    <a:pt x="2968" y="2370"/>
                  </a:lnTo>
                  <a:lnTo>
                    <a:pt x="2994" y="2266"/>
                  </a:lnTo>
                  <a:lnTo>
                    <a:pt x="3020" y="2162"/>
                  </a:lnTo>
                  <a:lnTo>
                    <a:pt x="3020" y="548"/>
                  </a:lnTo>
                  <a:lnTo>
                    <a:pt x="2994" y="444"/>
                  </a:lnTo>
                  <a:lnTo>
                    <a:pt x="2968" y="339"/>
                  </a:lnTo>
                  <a:lnTo>
                    <a:pt x="2916" y="235"/>
                  </a:lnTo>
                  <a:lnTo>
                    <a:pt x="2838" y="157"/>
                  </a:lnTo>
                  <a:lnTo>
                    <a:pt x="2760" y="105"/>
                  </a:lnTo>
                  <a:lnTo>
                    <a:pt x="2682" y="5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0;p50">
              <a:extLst>
                <a:ext uri="{FF2B5EF4-FFF2-40B4-BE49-F238E27FC236}">
                  <a16:creationId xmlns:a16="http://schemas.microsoft.com/office/drawing/2014/main" id="{4DB2FDD6-C02B-BE5C-94EF-C0FD9977FA99}"/>
                </a:ext>
              </a:extLst>
            </p:cNvPr>
            <p:cNvSpPr/>
            <p:nvPr/>
          </p:nvSpPr>
          <p:spPr>
            <a:xfrm>
              <a:off x="3442100" y="2060125"/>
              <a:ext cx="75525" cy="67725"/>
            </a:xfrm>
            <a:custGeom>
              <a:avLst/>
              <a:gdLst/>
              <a:ahLst/>
              <a:cxnLst/>
              <a:rect l="l" t="t" r="r" b="b"/>
              <a:pathLst>
                <a:path w="3021" h="2709" extrusionOk="0">
                  <a:moveTo>
                    <a:pt x="443" y="1"/>
                  </a:moveTo>
                  <a:lnTo>
                    <a:pt x="339" y="53"/>
                  </a:lnTo>
                  <a:lnTo>
                    <a:pt x="261" y="105"/>
                  </a:lnTo>
                  <a:lnTo>
                    <a:pt x="183" y="157"/>
                  </a:lnTo>
                  <a:lnTo>
                    <a:pt x="105" y="235"/>
                  </a:lnTo>
                  <a:lnTo>
                    <a:pt x="53" y="339"/>
                  </a:lnTo>
                  <a:lnTo>
                    <a:pt x="27" y="444"/>
                  </a:lnTo>
                  <a:lnTo>
                    <a:pt x="1" y="548"/>
                  </a:lnTo>
                  <a:lnTo>
                    <a:pt x="1" y="2162"/>
                  </a:lnTo>
                  <a:lnTo>
                    <a:pt x="27" y="2266"/>
                  </a:lnTo>
                  <a:lnTo>
                    <a:pt x="53" y="2370"/>
                  </a:lnTo>
                  <a:lnTo>
                    <a:pt x="105" y="2474"/>
                  </a:lnTo>
                  <a:lnTo>
                    <a:pt x="183" y="2552"/>
                  </a:lnTo>
                  <a:lnTo>
                    <a:pt x="261" y="2604"/>
                  </a:lnTo>
                  <a:lnTo>
                    <a:pt x="339" y="2656"/>
                  </a:lnTo>
                  <a:lnTo>
                    <a:pt x="443" y="2682"/>
                  </a:lnTo>
                  <a:lnTo>
                    <a:pt x="548" y="2708"/>
                  </a:lnTo>
                  <a:lnTo>
                    <a:pt x="2474" y="2708"/>
                  </a:lnTo>
                  <a:lnTo>
                    <a:pt x="2604" y="2682"/>
                  </a:lnTo>
                  <a:lnTo>
                    <a:pt x="2682" y="2656"/>
                  </a:lnTo>
                  <a:lnTo>
                    <a:pt x="2786" y="2604"/>
                  </a:lnTo>
                  <a:lnTo>
                    <a:pt x="2865" y="2552"/>
                  </a:lnTo>
                  <a:lnTo>
                    <a:pt x="2943" y="2474"/>
                  </a:lnTo>
                  <a:lnTo>
                    <a:pt x="2995" y="2370"/>
                  </a:lnTo>
                  <a:lnTo>
                    <a:pt x="3021" y="2266"/>
                  </a:lnTo>
                  <a:lnTo>
                    <a:pt x="3021" y="2162"/>
                  </a:lnTo>
                  <a:lnTo>
                    <a:pt x="3021" y="548"/>
                  </a:lnTo>
                  <a:lnTo>
                    <a:pt x="3021" y="444"/>
                  </a:lnTo>
                  <a:lnTo>
                    <a:pt x="2995" y="339"/>
                  </a:lnTo>
                  <a:lnTo>
                    <a:pt x="2943" y="235"/>
                  </a:lnTo>
                  <a:lnTo>
                    <a:pt x="2865" y="157"/>
                  </a:lnTo>
                  <a:lnTo>
                    <a:pt x="2786" y="105"/>
                  </a:lnTo>
                  <a:lnTo>
                    <a:pt x="2682" y="53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1;p50">
              <a:extLst>
                <a:ext uri="{FF2B5EF4-FFF2-40B4-BE49-F238E27FC236}">
                  <a16:creationId xmlns:a16="http://schemas.microsoft.com/office/drawing/2014/main" id="{799C6FD0-9367-7CF0-8AA5-A9A9EDE05AB9}"/>
                </a:ext>
              </a:extLst>
            </p:cNvPr>
            <p:cNvSpPr/>
            <p:nvPr/>
          </p:nvSpPr>
          <p:spPr>
            <a:xfrm>
              <a:off x="3348375" y="2192900"/>
              <a:ext cx="200500" cy="54700"/>
            </a:xfrm>
            <a:custGeom>
              <a:avLst/>
              <a:gdLst/>
              <a:ahLst/>
              <a:cxnLst/>
              <a:rect l="l" t="t" r="r" b="b"/>
              <a:pathLst>
                <a:path w="8020" h="2188" extrusionOk="0">
                  <a:moveTo>
                    <a:pt x="1" y="1"/>
                  </a:moveTo>
                  <a:lnTo>
                    <a:pt x="4687" y="2110"/>
                  </a:lnTo>
                  <a:lnTo>
                    <a:pt x="4817" y="2136"/>
                  </a:lnTo>
                  <a:lnTo>
                    <a:pt x="4947" y="2188"/>
                  </a:lnTo>
                  <a:lnTo>
                    <a:pt x="5234" y="2188"/>
                  </a:lnTo>
                  <a:lnTo>
                    <a:pt x="5390" y="2136"/>
                  </a:lnTo>
                  <a:lnTo>
                    <a:pt x="5520" y="2084"/>
                  </a:lnTo>
                  <a:lnTo>
                    <a:pt x="5650" y="2032"/>
                  </a:lnTo>
                  <a:lnTo>
                    <a:pt x="5754" y="1927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2;p50">
              <a:extLst>
                <a:ext uri="{FF2B5EF4-FFF2-40B4-BE49-F238E27FC236}">
                  <a16:creationId xmlns:a16="http://schemas.microsoft.com/office/drawing/2014/main" id="{FE3EB584-F0B6-6642-CBD3-5529BD4B50ED}"/>
                </a:ext>
              </a:extLst>
            </p:cNvPr>
            <p:cNvSpPr/>
            <p:nvPr/>
          </p:nvSpPr>
          <p:spPr>
            <a:xfrm>
              <a:off x="3329500" y="1961850"/>
              <a:ext cx="87900" cy="80100"/>
            </a:xfrm>
            <a:custGeom>
              <a:avLst/>
              <a:gdLst/>
              <a:ahLst/>
              <a:cxnLst/>
              <a:rect l="l" t="t" r="r" b="b"/>
              <a:pathLst>
                <a:path w="3516" h="3204" extrusionOk="0">
                  <a:moveTo>
                    <a:pt x="2839" y="522"/>
                  </a:moveTo>
                  <a:lnTo>
                    <a:pt x="2943" y="600"/>
                  </a:lnTo>
                  <a:lnTo>
                    <a:pt x="2995" y="704"/>
                  </a:lnTo>
                  <a:lnTo>
                    <a:pt x="3021" y="808"/>
                  </a:lnTo>
                  <a:lnTo>
                    <a:pt x="3021" y="2422"/>
                  </a:lnTo>
                  <a:lnTo>
                    <a:pt x="2995" y="2526"/>
                  </a:lnTo>
                  <a:lnTo>
                    <a:pt x="2943" y="2630"/>
                  </a:lnTo>
                  <a:lnTo>
                    <a:pt x="2839" y="2682"/>
                  </a:lnTo>
                  <a:lnTo>
                    <a:pt x="2735" y="2708"/>
                  </a:lnTo>
                  <a:lnTo>
                    <a:pt x="808" y="2708"/>
                  </a:lnTo>
                  <a:lnTo>
                    <a:pt x="678" y="2682"/>
                  </a:lnTo>
                  <a:lnTo>
                    <a:pt x="600" y="2630"/>
                  </a:lnTo>
                  <a:lnTo>
                    <a:pt x="522" y="2526"/>
                  </a:lnTo>
                  <a:lnTo>
                    <a:pt x="496" y="2422"/>
                  </a:lnTo>
                  <a:lnTo>
                    <a:pt x="496" y="808"/>
                  </a:lnTo>
                  <a:lnTo>
                    <a:pt x="522" y="704"/>
                  </a:lnTo>
                  <a:lnTo>
                    <a:pt x="600" y="600"/>
                  </a:lnTo>
                  <a:lnTo>
                    <a:pt x="678" y="522"/>
                  </a:lnTo>
                  <a:close/>
                  <a:moveTo>
                    <a:pt x="808" y="1"/>
                  </a:moveTo>
                  <a:lnTo>
                    <a:pt x="652" y="27"/>
                  </a:lnTo>
                  <a:lnTo>
                    <a:pt x="496" y="79"/>
                  </a:lnTo>
                  <a:lnTo>
                    <a:pt x="365" y="157"/>
                  </a:lnTo>
                  <a:lnTo>
                    <a:pt x="235" y="235"/>
                  </a:lnTo>
                  <a:lnTo>
                    <a:pt x="131" y="365"/>
                  </a:lnTo>
                  <a:lnTo>
                    <a:pt x="79" y="496"/>
                  </a:lnTo>
                  <a:lnTo>
                    <a:pt x="27" y="652"/>
                  </a:lnTo>
                  <a:lnTo>
                    <a:pt x="1" y="808"/>
                  </a:lnTo>
                  <a:lnTo>
                    <a:pt x="1" y="2422"/>
                  </a:lnTo>
                  <a:lnTo>
                    <a:pt x="27" y="2578"/>
                  </a:lnTo>
                  <a:lnTo>
                    <a:pt x="79" y="2734"/>
                  </a:lnTo>
                  <a:lnTo>
                    <a:pt x="131" y="2865"/>
                  </a:lnTo>
                  <a:lnTo>
                    <a:pt x="235" y="2995"/>
                  </a:lnTo>
                  <a:lnTo>
                    <a:pt x="365" y="3073"/>
                  </a:lnTo>
                  <a:lnTo>
                    <a:pt x="496" y="3151"/>
                  </a:lnTo>
                  <a:lnTo>
                    <a:pt x="652" y="3203"/>
                  </a:lnTo>
                  <a:lnTo>
                    <a:pt x="2891" y="3203"/>
                  </a:lnTo>
                  <a:lnTo>
                    <a:pt x="3047" y="3151"/>
                  </a:lnTo>
                  <a:lnTo>
                    <a:pt x="3177" y="3073"/>
                  </a:lnTo>
                  <a:lnTo>
                    <a:pt x="3281" y="2995"/>
                  </a:lnTo>
                  <a:lnTo>
                    <a:pt x="3385" y="2865"/>
                  </a:lnTo>
                  <a:lnTo>
                    <a:pt x="3463" y="2734"/>
                  </a:lnTo>
                  <a:lnTo>
                    <a:pt x="3516" y="2578"/>
                  </a:lnTo>
                  <a:lnTo>
                    <a:pt x="3516" y="2422"/>
                  </a:lnTo>
                  <a:lnTo>
                    <a:pt x="3516" y="808"/>
                  </a:lnTo>
                  <a:lnTo>
                    <a:pt x="3516" y="652"/>
                  </a:lnTo>
                  <a:lnTo>
                    <a:pt x="3463" y="496"/>
                  </a:lnTo>
                  <a:lnTo>
                    <a:pt x="3385" y="365"/>
                  </a:lnTo>
                  <a:lnTo>
                    <a:pt x="3281" y="235"/>
                  </a:lnTo>
                  <a:lnTo>
                    <a:pt x="3177" y="157"/>
                  </a:lnTo>
                  <a:lnTo>
                    <a:pt x="3047" y="79"/>
                  </a:lnTo>
                  <a:lnTo>
                    <a:pt x="2891" y="27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3;p50">
              <a:extLst>
                <a:ext uri="{FF2B5EF4-FFF2-40B4-BE49-F238E27FC236}">
                  <a16:creationId xmlns:a16="http://schemas.microsoft.com/office/drawing/2014/main" id="{1529A79A-74EF-970E-D859-AD4127FF0FC1}"/>
                </a:ext>
              </a:extLst>
            </p:cNvPr>
            <p:cNvSpPr/>
            <p:nvPr/>
          </p:nvSpPr>
          <p:spPr>
            <a:xfrm>
              <a:off x="3436250" y="1961850"/>
              <a:ext cx="87900" cy="80100"/>
            </a:xfrm>
            <a:custGeom>
              <a:avLst/>
              <a:gdLst/>
              <a:ahLst/>
              <a:cxnLst/>
              <a:rect l="l" t="t" r="r" b="b"/>
              <a:pathLst>
                <a:path w="3516" h="3204" extrusionOk="0">
                  <a:moveTo>
                    <a:pt x="2838" y="522"/>
                  </a:moveTo>
                  <a:lnTo>
                    <a:pt x="2916" y="600"/>
                  </a:lnTo>
                  <a:lnTo>
                    <a:pt x="2994" y="704"/>
                  </a:lnTo>
                  <a:lnTo>
                    <a:pt x="3020" y="808"/>
                  </a:lnTo>
                  <a:lnTo>
                    <a:pt x="3020" y="2422"/>
                  </a:lnTo>
                  <a:lnTo>
                    <a:pt x="2994" y="2526"/>
                  </a:lnTo>
                  <a:lnTo>
                    <a:pt x="2916" y="2630"/>
                  </a:lnTo>
                  <a:lnTo>
                    <a:pt x="2838" y="2682"/>
                  </a:lnTo>
                  <a:lnTo>
                    <a:pt x="2708" y="2708"/>
                  </a:lnTo>
                  <a:lnTo>
                    <a:pt x="782" y="2708"/>
                  </a:lnTo>
                  <a:lnTo>
                    <a:pt x="677" y="2682"/>
                  </a:lnTo>
                  <a:lnTo>
                    <a:pt x="573" y="2630"/>
                  </a:lnTo>
                  <a:lnTo>
                    <a:pt x="521" y="2526"/>
                  </a:lnTo>
                  <a:lnTo>
                    <a:pt x="495" y="2422"/>
                  </a:lnTo>
                  <a:lnTo>
                    <a:pt x="495" y="808"/>
                  </a:lnTo>
                  <a:lnTo>
                    <a:pt x="521" y="704"/>
                  </a:lnTo>
                  <a:lnTo>
                    <a:pt x="573" y="600"/>
                  </a:lnTo>
                  <a:lnTo>
                    <a:pt x="677" y="522"/>
                  </a:lnTo>
                  <a:close/>
                  <a:moveTo>
                    <a:pt x="782" y="1"/>
                  </a:moveTo>
                  <a:lnTo>
                    <a:pt x="625" y="27"/>
                  </a:lnTo>
                  <a:lnTo>
                    <a:pt x="495" y="79"/>
                  </a:lnTo>
                  <a:lnTo>
                    <a:pt x="339" y="157"/>
                  </a:lnTo>
                  <a:lnTo>
                    <a:pt x="235" y="235"/>
                  </a:lnTo>
                  <a:lnTo>
                    <a:pt x="131" y="365"/>
                  </a:lnTo>
                  <a:lnTo>
                    <a:pt x="53" y="496"/>
                  </a:lnTo>
                  <a:lnTo>
                    <a:pt x="1" y="652"/>
                  </a:lnTo>
                  <a:lnTo>
                    <a:pt x="1" y="808"/>
                  </a:lnTo>
                  <a:lnTo>
                    <a:pt x="1" y="2422"/>
                  </a:lnTo>
                  <a:lnTo>
                    <a:pt x="1" y="2578"/>
                  </a:lnTo>
                  <a:lnTo>
                    <a:pt x="53" y="2734"/>
                  </a:lnTo>
                  <a:lnTo>
                    <a:pt x="131" y="2865"/>
                  </a:lnTo>
                  <a:lnTo>
                    <a:pt x="235" y="2995"/>
                  </a:lnTo>
                  <a:lnTo>
                    <a:pt x="339" y="3073"/>
                  </a:lnTo>
                  <a:lnTo>
                    <a:pt x="495" y="3151"/>
                  </a:lnTo>
                  <a:lnTo>
                    <a:pt x="625" y="3203"/>
                  </a:lnTo>
                  <a:lnTo>
                    <a:pt x="2864" y="3203"/>
                  </a:lnTo>
                  <a:lnTo>
                    <a:pt x="3020" y="3151"/>
                  </a:lnTo>
                  <a:lnTo>
                    <a:pt x="3151" y="3073"/>
                  </a:lnTo>
                  <a:lnTo>
                    <a:pt x="3281" y="2995"/>
                  </a:lnTo>
                  <a:lnTo>
                    <a:pt x="3385" y="2865"/>
                  </a:lnTo>
                  <a:lnTo>
                    <a:pt x="3437" y="2734"/>
                  </a:lnTo>
                  <a:lnTo>
                    <a:pt x="3489" y="2578"/>
                  </a:lnTo>
                  <a:lnTo>
                    <a:pt x="3515" y="2422"/>
                  </a:lnTo>
                  <a:lnTo>
                    <a:pt x="3515" y="808"/>
                  </a:lnTo>
                  <a:lnTo>
                    <a:pt x="3489" y="652"/>
                  </a:lnTo>
                  <a:lnTo>
                    <a:pt x="3437" y="496"/>
                  </a:lnTo>
                  <a:lnTo>
                    <a:pt x="3385" y="365"/>
                  </a:lnTo>
                  <a:lnTo>
                    <a:pt x="3281" y="235"/>
                  </a:lnTo>
                  <a:lnTo>
                    <a:pt x="3151" y="157"/>
                  </a:lnTo>
                  <a:lnTo>
                    <a:pt x="3020" y="79"/>
                  </a:lnTo>
                  <a:lnTo>
                    <a:pt x="2864" y="27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4;p50">
              <a:extLst>
                <a:ext uri="{FF2B5EF4-FFF2-40B4-BE49-F238E27FC236}">
                  <a16:creationId xmlns:a16="http://schemas.microsoft.com/office/drawing/2014/main" id="{95B9B972-F931-63E7-4A36-9A89AF0B9E71}"/>
                </a:ext>
              </a:extLst>
            </p:cNvPr>
            <p:cNvSpPr/>
            <p:nvPr/>
          </p:nvSpPr>
          <p:spPr>
            <a:xfrm>
              <a:off x="3329500" y="2053625"/>
              <a:ext cx="87900" cy="80075"/>
            </a:xfrm>
            <a:custGeom>
              <a:avLst/>
              <a:gdLst/>
              <a:ahLst/>
              <a:cxnLst/>
              <a:rect l="l" t="t" r="r" b="b"/>
              <a:pathLst>
                <a:path w="3516" h="3203" extrusionOk="0">
                  <a:moveTo>
                    <a:pt x="2839" y="521"/>
                  </a:moveTo>
                  <a:lnTo>
                    <a:pt x="2943" y="599"/>
                  </a:lnTo>
                  <a:lnTo>
                    <a:pt x="2995" y="678"/>
                  </a:lnTo>
                  <a:lnTo>
                    <a:pt x="3021" y="808"/>
                  </a:lnTo>
                  <a:lnTo>
                    <a:pt x="3021" y="2422"/>
                  </a:lnTo>
                  <a:lnTo>
                    <a:pt x="2995" y="2526"/>
                  </a:lnTo>
                  <a:lnTo>
                    <a:pt x="2943" y="2630"/>
                  </a:lnTo>
                  <a:lnTo>
                    <a:pt x="2839" y="2682"/>
                  </a:lnTo>
                  <a:lnTo>
                    <a:pt x="2735" y="2708"/>
                  </a:lnTo>
                  <a:lnTo>
                    <a:pt x="808" y="2708"/>
                  </a:lnTo>
                  <a:lnTo>
                    <a:pt x="678" y="2682"/>
                  </a:lnTo>
                  <a:lnTo>
                    <a:pt x="600" y="2630"/>
                  </a:lnTo>
                  <a:lnTo>
                    <a:pt x="522" y="2526"/>
                  </a:lnTo>
                  <a:lnTo>
                    <a:pt x="496" y="2422"/>
                  </a:lnTo>
                  <a:lnTo>
                    <a:pt x="496" y="808"/>
                  </a:lnTo>
                  <a:lnTo>
                    <a:pt x="522" y="678"/>
                  </a:lnTo>
                  <a:lnTo>
                    <a:pt x="600" y="599"/>
                  </a:lnTo>
                  <a:lnTo>
                    <a:pt x="678" y="521"/>
                  </a:lnTo>
                  <a:close/>
                  <a:moveTo>
                    <a:pt x="808" y="1"/>
                  </a:moveTo>
                  <a:lnTo>
                    <a:pt x="652" y="27"/>
                  </a:lnTo>
                  <a:lnTo>
                    <a:pt x="496" y="79"/>
                  </a:lnTo>
                  <a:lnTo>
                    <a:pt x="365" y="157"/>
                  </a:lnTo>
                  <a:lnTo>
                    <a:pt x="235" y="235"/>
                  </a:lnTo>
                  <a:lnTo>
                    <a:pt x="131" y="365"/>
                  </a:lnTo>
                  <a:lnTo>
                    <a:pt x="79" y="495"/>
                  </a:lnTo>
                  <a:lnTo>
                    <a:pt x="27" y="651"/>
                  </a:lnTo>
                  <a:lnTo>
                    <a:pt x="1" y="808"/>
                  </a:lnTo>
                  <a:lnTo>
                    <a:pt x="1" y="2422"/>
                  </a:lnTo>
                  <a:lnTo>
                    <a:pt x="27" y="2578"/>
                  </a:lnTo>
                  <a:lnTo>
                    <a:pt x="79" y="2734"/>
                  </a:lnTo>
                  <a:lnTo>
                    <a:pt x="131" y="2864"/>
                  </a:lnTo>
                  <a:lnTo>
                    <a:pt x="235" y="2968"/>
                  </a:lnTo>
                  <a:lnTo>
                    <a:pt x="365" y="3073"/>
                  </a:lnTo>
                  <a:lnTo>
                    <a:pt x="496" y="3151"/>
                  </a:lnTo>
                  <a:lnTo>
                    <a:pt x="652" y="3203"/>
                  </a:lnTo>
                  <a:lnTo>
                    <a:pt x="2891" y="3203"/>
                  </a:lnTo>
                  <a:lnTo>
                    <a:pt x="3047" y="3151"/>
                  </a:lnTo>
                  <a:lnTo>
                    <a:pt x="3177" y="3073"/>
                  </a:lnTo>
                  <a:lnTo>
                    <a:pt x="3281" y="2968"/>
                  </a:lnTo>
                  <a:lnTo>
                    <a:pt x="3385" y="2864"/>
                  </a:lnTo>
                  <a:lnTo>
                    <a:pt x="3463" y="2734"/>
                  </a:lnTo>
                  <a:lnTo>
                    <a:pt x="3516" y="2578"/>
                  </a:lnTo>
                  <a:lnTo>
                    <a:pt x="3516" y="2422"/>
                  </a:lnTo>
                  <a:lnTo>
                    <a:pt x="3516" y="808"/>
                  </a:lnTo>
                  <a:lnTo>
                    <a:pt x="3516" y="651"/>
                  </a:lnTo>
                  <a:lnTo>
                    <a:pt x="3463" y="495"/>
                  </a:lnTo>
                  <a:lnTo>
                    <a:pt x="3385" y="365"/>
                  </a:lnTo>
                  <a:lnTo>
                    <a:pt x="3281" y="235"/>
                  </a:lnTo>
                  <a:lnTo>
                    <a:pt x="3177" y="157"/>
                  </a:lnTo>
                  <a:lnTo>
                    <a:pt x="3047" y="79"/>
                  </a:lnTo>
                  <a:lnTo>
                    <a:pt x="2891" y="27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5;p50">
              <a:extLst>
                <a:ext uri="{FF2B5EF4-FFF2-40B4-BE49-F238E27FC236}">
                  <a16:creationId xmlns:a16="http://schemas.microsoft.com/office/drawing/2014/main" id="{C85F1E26-4439-3001-A265-CA11655FE4AF}"/>
                </a:ext>
              </a:extLst>
            </p:cNvPr>
            <p:cNvSpPr/>
            <p:nvPr/>
          </p:nvSpPr>
          <p:spPr>
            <a:xfrm>
              <a:off x="3436250" y="2053625"/>
              <a:ext cx="87900" cy="80075"/>
            </a:xfrm>
            <a:custGeom>
              <a:avLst/>
              <a:gdLst/>
              <a:ahLst/>
              <a:cxnLst/>
              <a:rect l="l" t="t" r="r" b="b"/>
              <a:pathLst>
                <a:path w="3516" h="3203" extrusionOk="0">
                  <a:moveTo>
                    <a:pt x="2838" y="521"/>
                  </a:moveTo>
                  <a:lnTo>
                    <a:pt x="2916" y="599"/>
                  </a:lnTo>
                  <a:lnTo>
                    <a:pt x="2994" y="678"/>
                  </a:lnTo>
                  <a:lnTo>
                    <a:pt x="3020" y="808"/>
                  </a:lnTo>
                  <a:lnTo>
                    <a:pt x="3020" y="2422"/>
                  </a:lnTo>
                  <a:lnTo>
                    <a:pt x="2994" y="2526"/>
                  </a:lnTo>
                  <a:lnTo>
                    <a:pt x="2916" y="2630"/>
                  </a:lnTo>
                  <a:lnTo>
                    <a:pt x="2838" y="2682"/>
                  </a:lnTo>
                  <a:lnTo>
                    <a:pt x="2708" y="2708"/>
                  </a:lnTo>
                  <a:lnTo>
                    <a:pt x="782" y="2708"/>
                  </a:lnTo>
                  <a:lnTo>
                    <a:pt x="677" y="2682"/>
                  </a:lnTo>
                  <a:lnTo>
                    <a:pt x="573" y="2630"/>
                  </a:lnTo>
                  <a:lnTo>
                    <a:pt x="521" y="2526"/>
                  </a:lnTo>
                  <a:lnTo>
                    <a:pt x="495" y="2422"/>
                  </a:lnTo>
                  <a:lnTo>
                    <a:pt x="495" y="808"/>
                  </a:lnTo>
                  <a:lnTo>
                    <a:pt x="521" y="678"/>
                  </a:lnTo>
                  <a:lnTo>
                    <a:pt x="573" y="599"/>
                  </a:lnTo>
                  <a:lnTo>
                    <a:pt x="677" y="521"/>
                  </a:lnTo>
                  <a:close/>
                  <a:moveTo>
                    <a:pt x="782" y="1"/>
                  </a:moveTo>
                  <a:lnTo>
                    <a:pt x="625" y="27"/>
                  </a:lnTo>
                  <a:lnTo>
                    <a:pt x="495" y="79"/>
                  </a:lnTo>
                  <a:lnTo>
                    <a:pt x="339" y="157"/>
                  </a:lnTo>
                  <a:lnTo>
                    <a:pt x="235" y="235"/>
                  </a:lnTo>
                  <a:lnTo>
                    <a:pt x="131" y="365"/>
                  </a:lnTo>
                  <a:lnTo>
                    <a:pt x="53" y="495"/>
                  </a:lnTo>
                  <a:lnTo>
                    <a:pt x="1" y="651"/>
                  </a:lnTo>
                  <a:lnTo>
                    <a:pt x="1" y="808"/>
                  </a:lnTo>
                  <a:lnTo>
                    <a:pt x="1" y="2422"/>
                  </a:lnTo>
                  <a:lnTo>
                    <a:pt x="1" y="2578"/>
                  </a:lnTo>
                  <a:lnTo>
                    <a:pt x="53" y="2734"/>
                  </a:lnTo>
                  <a:lnTo>
                    <a:pt x="131" y="2864"/>
                  </a:lnTo>
                  <a:lnTo>
                    <a:pt x="235" y="2968"/>
                  </a:lnTo>
                  <a:lnTo>
                    <a:pt x="339" y="3073"/>
                  </a:lnTo>
                  <a:lnTo>
                    <a:pt x="495" y="3151"/>
                  </a:lnTo>
                  <a:lnTo>
                    <a:pt x="625" y="3203"/>
                  </a:lnTo>
                  <a:lnTo>
                    <a:pt x="2864" y="3203"/>
                  </a:lnTo>
                  <a:lnTo>
                    <a:pt x="3020" y="3151"/>
                  </a:lnTo>
                  <a:lnTo>
                    <a:pt x="3151" y="3073"/>
                  </a:lnTo>
                  <a:lnTo>
                    <a:pt x="3281" y="2968"/>
                  </a:lnTo>
                  <a:lnTo>
                    <a:pt x="3385" y="2864"/>
                  </a:lnTo>
                  <a:lnTo>
                    <a:pt x="3437" y="2734"/>
                  </a:lnTo>
                  <a:lnTo>
                    <a:pt x="3489" y="2578"/>
                  </a:lnTo>
                  <a:lnTo>
                    <a:pt x="3515" y="2422"/>
                  </a:lnTo>
                  <a:lnTo>
                    <a:pt x="3515" y="808"/>
                  </a:lnTo>
                  <a:lnTo>
                    <a:pt x="3489" y="651"/>
                  </a:lnTo>
                  <a:lnTo>
                    <a:pt x="3437" y="495"/>
                  </a:lnTo>
                  <a:lnTo>
                    <a:pt x="3385" y="365"/>
                  </a:lnTo>
                  <a:lnTo>
                    <a:pt x="3281" y="235"/>
                  </a:lnTo>
                  <a:lnTo>
                    <a:pt x="3151" y="157"/>
                  </a:lnTo>
                  <a:lnTo>
                    <a:pt x="3020" y="79"/>
                  </a:lnTo>
                  <a:lnTo>
                    <a:pt x="2864" y="27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6;p50">
              <a:extLst>
                <a:ext uri="{FF2B5EF4-FFF2-40B4-BE49-F238E27FC236}">
                  <a16:creationId xmlns:a16="http://schemas.microsoft.com/office/drawing/2014/main" id="{93269E96-0727-4544-EDDB-3C286011E7F1}"/>
                </a:ext>
              </a:extLst>
            </p:cNvPr>
            <p:cNvSpPr/>
            <p:nvPr/>
          </p:nvSpPr>
          <p:spPr>
            <a:xfrm>
              <a:off x="3285900" y="1924100"/>
              <a:ext cx="281850" cy="424375"/>
            </a:xfrm>
            <a:custGeom>
              <a:avLst/>
              <a:gdLst/>
              <a:ahLst/>
              <a:cxnLst/>
              <a:rect l="l" t="t" r="r" b="b"/>
              <a:pathLst>
                <a:path w="11274" h="16975" extrusionOk="0">
                  <a:moveTo>
                    <a:pt x="10701" y="9451"/>
                  </a:moveTo>
                  <a:lnTo>
                    <a:pt x="10753" y="9477"/>
                  </a:lnTo>
                  <a:lnTo>
                    <a:pt x="10779" y="9555"/>
                  </a:lnTo>
                  <a:lnTo>
                    <a:pt x="10779" y="10440"/>
                  </a:lnTo>
                  <a:lnTo>
                    <a:pt x="10753" y="10493"/>
                  </a:lnTo>
                  <a:lnTo>
                    <a:pt x="10701" y="10519"/>
                  </a:lnTo>
                  <a:lnTo>
                    <a:pt x="573" y="10519"/>
                  </a:lnTo>
                  <a:lnTo>
                    <a:pt x="521" y="10493"/>
                  </a:lnTo>
                  <a:lnTo>
                    <a:pt x="495" y="10440"/>
                  </a:lnTo>
                  <a:lnTo>
                    <a:pt x="495" y="9555"/>
                  </a:lnTo>
                  <a:lnTo>
                    <a:pt x="521" y="9477"/>
                  </a:lnTo>
                  <a:lnTo>
                    <a:pt x="573" y="9451"/>
                  </a:lnTo>
                  <a:close/>
                  <a:moveTo>
                    <a:pt x="9842" y="11013"/>
                  </a:moveTo>
                  <a:lnTo>
                    <a:pt x="8097" y="12497"/>
                  </a:lnTo>
                  <a:lnTo>
                    <a:pt x="8019" y="12575"/>
                  </a:lnTo>
                  <a:lnTo>
                    <a:pt x="7915" y="12627"/>
                  </a:lnTo>
                  <a:lnTo>
                    <a:pt x="7707" y="12679"/>
                  </a:lnTo>
                  <a:lnTo>
                    <a:pt x="7498" y="12679"/>
                  </a:lnTo>
                  <a:lnTo>
                    <a:pt x="7368" y="12653"/>
                  </a:lnTo>
                  <a:lnTo>
                    <a:pt x="7264" y="12627"/>
                  </a:lnTo>
                  <a:lnTo>
                    <a:pt x="5884" y="12003"/>
                  </a:lnTo>
                  <a:lnTo>
                    <a:pt x="5780" y="11976"/>
                  </a:lnTo>
                  <a:lnTo>
                    <a:pt x="5676" y="12003"/>
                  </a:lnTo>
                  <a:lnTo>
                    <a:pt x="5598" y="12055"/>
                  </a:lnTo>
                  <a:lnTo>
                    <a:pt x="5546" y="12133"/>
                  </a:lnTo>
                  <a:lnTo>
                    <a:pt x="5520" y="12211"/>
                  </a:lnTo>
                  <a:lnTo>
                    <a:pt x="5546" y="12315"/>
                  </a:lnTo>
                  <a:lnTo>
                    <a:pt x="5598" y="12393"/>
                  </a:lnTo>
                  <a:lnTo>
                    <a:pt x="5676" y="12445"/>
                  </a:lnTo>
                  <a:lnTo>
                    <a:pt x="7082" y="13070"/>
                  </a:lnTo>
                  <a:lnTo>
                    <a:pt x="7316" y="13148"/>
                  </a:lnTo>
                  <a:lnTo>
                    <a:pt x="7603" y="13174"/>
                  </a:lnTo>
                  <a:lnTo>
                    <a:pt x="7811" y="13174"/>
                  </a:lnTo>
                  <a:lnTo>
                    <a:pt x="8019" y="13122"/>
                  </a:lnTo>
                  <a:lnTo>
                    <a:pt x="8227" y="13018"/>
                  </a:lnTo>
                  <a:lnTo>
                    <a:pt x="8436" y="12888"/>
                  </a:lnTo>
                  <a:lnTo>
                    <a:pt x="10258" y="11300"/>
                  </a:lnTo>
                  <a:lnTo>
                    <a:pt x="10258" y="15048"/>
                  </a:lnTo>
                  <a:lnTo>
                    <a:pt x="10232" y="15335"/>
                  </a:lnTo>
                  <a:lnTo>
                    <a:pt x="10154" y="15595"/>
                  </a:lnTo>
                  <a:lnTo>
                    <a:pt x="10024" y="15856"/>
                  </a:lnTo>
                  <a:lnTo>
                    <a:pt x="9842" y="16064"/>
                  </a:lnTo>
                  <a:lnTo>
                    <a:pt x="9633" y="16246"/>
                  </a:lnTo>
                  <a:lnTo>
                    <a:pt x="9399" y="16376"/>
                  </a:lnTo>
                  <a:lnTo>
                    <a:pt x="9113" y="16454"/>
                  </a:lnTo>
                  <a:lnTo>
                    <a:pt x="8826" y="16480"/>
                  </a:lnTo>
                  <a:lnTo>
                    <a:pt x="2448" y="16480"/>
                  </a:lnTo>
                  <a:lnTo>
                    <a:pt x="2162" y="16454"/>
                  </a:lnTo>
                  <a:lnTo>
                    <a:pt x="1875" y="16376"/>
                  </a:lnTo>
                  <a:lnTo>
                    <a:pt x="1641" y="16246"/>
                  </a:lnTo>
                  <a:lnTo>
                    <a:pt x="1433" y="16064"/>
                  </a:lnTo>
                  <a:lnTo>
                    <a:pt x="1250" y="15856"/>
                  </a:lnTo>
                  <a:lnTo>
                    <a:pt x="1120" y="15595"/>
                  </a:lnTo>
                  <a:lnTo>
                    <a:pt x="1042" y="15335"/>
                  </a:lnTo>
                  <a:lnTo>
                    <a:pt x="1016" y="15048"/>
                  </a:lnTo>
                  <a:lnTo>
                    <a:pt x="1016" y="11013"/>
                  </a:lnTo>
                  <a:lnTo>
                    <a:pt x="2448" y="11013"/>
                  </a:lnTo>
                  <a:lnTo>
                    <a:pt x="4635" y="12003"/>
                  </a:lnTo>
                  <a:lnTo>
                    <a:pt x="4817" y="12003"/>
                  </a:lnTo>
                  <a:lnTo>
                    <a:pt x="4895" y="11950"/>
                  </a:lnTo>
                  <a:lnTo>
                    <a:pt x="4973" y="11872"/>
                  </a:lnTo>
                  <a:lnTo>
                    <a:pt x="4973" y="11768"/>
                  </a:lnTo>
                  <a:lnTo>
                    <a:pt x="4973" y="11664"/>
                  </a:lnTo>
                  <a:lnTo>
                    <a:pt x="4921" y="11586"/>
                  </a:lnTo>
                  <a:lnTo>
                    <a:pt x="4843" y="11534"/>
                  </a:lnTo>
                  <a:lnTo>
                    <a:pt x="3671" y="11013"/>
                  </a:lnTo>
                  <a:close/>
                  <a:moveTo>
                    <a:pt x="2266" y="1"/>
                  </a:moveTo>
                  <a:lnTo>
                    <a:pt x="2057" y="27"/>
                  </a:lnTo>
                  <a:lnTo>
                    <a:pt x="1875" y="79"/>
                  </a:lnTo>
                  <a:lnTo>
                    <a:pt x="1693" y="131"/>
                  </a:lnTo>
                  <a:lnTo>
                    <a:pt x="1537" y="235"/>
                  </a:lnTo>
                  <a:lnTo>
                    <a:pt x="1380" y="313"/>
                  </a:lnTo>
                  <a:lnTo>
                    <a:pt x="1224" y="443"/>
                  </a:lnTo>
                  <a:lnTo>
                    <a:pt x="1094" y="548"/>
                  </a:lnTo>
                  <a:lnTo>
                    <a:pt x="964" y="704"/>
                  </a:lnTo>
                  <a:lnTo>
                    <a:pt x="860" y="860"/>
                  </a:lnTo>
                  <a:lnTo>
                    <a:pt x="756" y="1016"/>
                  </a:lnTo>
                  <a:lnTo>
                    <a:pt x="678" y="1172"/>
                  </a:lnTo>
                  <a:lnTo>
                    <a:pt x="599" y="1355"/>
                  </a:lnTo>
                  <a:lnTo>
                    <a:pt x="547" y="1537"/>
                  </a:lnTo>
                  <a:lnTo>
                    <a:pt x="521" y="1745"/>
                  </a:lnTo>
                  <a:lnTo>
                    <a:pt x="521" y="1927"/>
                  </a:lnTo>
                  <a:lnTo>
                    <a:pt x="521" y="8957"/>
                  </a:lnTo>
                  <a:lnTo>
                    <a:pt x="417" y="8983"/>
                  </a:lnTo>
                  <a:lnTo>
                    <a:pt x="313" y="9035"/>
                  </a:lnTo>
                  <a:lnTo>
                    <a:pt x="235" y="9087"/>
                  </a:lnTo>
                  <a:lnTo>
                    <a:pt x="157" y="9165"/>
                  </a:lnTo>
                  <a:lnTo>
                    <a:pt x="79" y="9243"/>
                  </a:lnTo>
                  <a:lnTo>
                    <a:pt x="53" y="9321"/>
                  </a:lnTo>
                  <a:lnTo>
                    <a:pt x="1" y="9425"/>
                  </a:lnTo>
                  <a:lnTo>
                    <a:pt x="1" y="9555"/>
                  </a:lnTo>
                  <a:lnTo>
                    <a:pt x="1" y="10440"/>
                  </a:lnTo>
                  <a:lnTo>
                    <a:pt x="1" y="10545"/>
                  </a:lnTo>
                  <a:lnTo>
                    <a:pt x="53" y="10649"/>
                  </a:lnTo>
                  <a:lnTo>
                    <a:pt x="79" y="10727"/>
                  </a:lnTo>
                  <a:lnTo>
                    <a:pt x="157" y="10831"/>
                  </a:lnTo>
                  <a:lnTo>
                    <a:pt x="235" y="10883"/>
                  </a:lnTo>
                  <a:lnTo>
                    <a:pt x="313" y="10935"/>
                  </a:lnTo>
                  <a:lnTo>
                    <a:pt x="417" y="10987"/>
                  </a:lnTo>
                  <a:lnTo>
                    <a:pt x="521" y="11013"/>
                  </a:lnTo>
                  <a:lnTo>
                    <a:pt x="521" y="15048"/>
                  </a:lnTo>
                  <a:lnTo>
                    <a:pt x="521" y="15257"/>
                  </a:lnTo>
                  <a:lnTo>
                    <a:pt x="547" y="15439"/>
                  </a:lnTo>
                  <a:lnTo>
                    <a:pt x="599" y="15621"/>
                  </a:lnTo>
                  <a:lnTo>
                    <a:pt x="678" y="15803"/>
                  </a:lnTo>
                  <a:lnTo>
                    <a:pt x="756" y="15960"/>
                  </a:lnTo>
                  <a:lnTo>
                    <a:pt x="834" y="16116"/>
                  </a:lnTo>
                  <a:lnTo>
                    <a:pt x="964" y="16272"/>
                  </a:lnTo>
                  <a:lnTo>
                    <a:pt x="1068" y="16402"/>
                  </a:lnTo>
                  <a:lnTo>
                    <a:pt x="1224" y="16532"/>
                  </a:lnTo>
                  <a:lnTo>
                    <a:pt x="1354" y="16637"/>
                  </a:lnTo>
                  <a:lnTo>
                    <a:pt x="1511" y="16741"/>
                  </a:lnTo>
                  <a:lnTo>
                    <a:pt x="1693" y="16819"/>
                  </a:lnTo>
                  <a:lnTo>
                    <a:pt x="1875" y="16897"/>
                  </a:lnTo>
                  <a:lnTo>
                    <a:pt x="2057" y="16949"/>
                  </a:lnTo>
                  <a:lnTo>
                    <a:pt x="2240" y="16975"/>
                  </a:lnTo>
                  <a:lnTo>
                    <a:pt x="9034" y="16975"/>
                  </a:lnTo>
                  <a:lnTo>
                    <a:pt x="9217" y="16949"/>
                  </a:lnTo>
                  <a:lnTo>
                    <a:pt x="9399" y="16897"/>
                  </a:lnTo>
                  <a:lnTo>
                    <a:pt x="9581" y="16819"/>
                  </a:lnTo>
                  <a:lnTo>
                    <a:pt x="9763" y="16741"/>
                  </a:lnTo>
                  <a:lnTo>
                    <a:pt x="9920" y="16637"/>
                  </a:lnTo>
                  <a:lnTo>
                    <a:pt x="10050" y="16532"/>
                  </a:lnTo>
                  <a:lnTo>
                    <a:pt x="10206" y="16402"/>
                  </a:lnTo>
                  <a:lnTo>
                    <a:pt x="10310" y="16272"/>
                  </a:lnTo>
                  <a:lnTo>
                    <a:pt x="10440" y="16116"/>
                  </a:lnTo>
                  <a:lnTo>
                    <a:pt x="10518" y="15960"/>
                  </a:lnTo>
                  <a:lnTo>
                    <a:pt x="10597" y="15803"/>
                  </a:lnTo>
                  <a:lnTo>
                    <a:pt x="10675" y="15621"/>
                  </a:lnTo>
                  <a:lnTo>
                    <a:pt x="10727" y="15439"/>
                  </a:lnTo>
                  <a:lnTo>
                    <a:pt x="10753" y="15257"/>
                  </a:lnTo>
                  <a:lnTo>
                    <a:pt x="10753" y="15048"/>
                  </a:lnTo>
                  <a:lnTo>
                    <a:pt x="10753" y="11013"/>
                  </a:lnTo>
                  <a:lnTo>
                    <a:pt x="10857" y="10987"/>
                  </a:lnTo>
                  <a:lnTo>
                    <a:pt x="10961" y="10935"/>
                  </a:lnTo>
                  <a:lnTo>
                    <a:pt x="11039" y="10883"/>
                  </a:lnTo>
                  <a:lnTo>
                    <a:pt x="11117" y="10831"/>
                  </a:lnTo>
                  <a:lnTo>
                    <a:pt x="11195" y="10727"/>
                  </a:lnTo>
                  <a:lnTo>
                    <a:pt x="11221" y="10649"/>
                  </a:lnTo>
                  <a:lnTo>
                    <a:pt x="11273" y="10545"/>
                  </a:lnTo>
                  <a:lnTo>
                    <a:pt x="11273" y="10440"/>
                  </a:lnTo>
                  <a:lnTo>
                    <a:pt x="11273" y="9555"/>
                  </a:lnTo>
                  <a:lnTo>
                    <a:pt x="11273" y="9425"/>
                  </a:lnTo>
                  <a:lnTo>
                    <a:pt x="11221" y="9321"/>
                  </a:lnTo>
                  <a:lnTo>
                    <a:pt x="11195" y="9243"/>
                  </a:lnTo>
                  <a:lnTo>
                    <a:pt x="11117" y="9165"/>
                  </a:lnTo>
                  <a:lnTo>
                    <a:pt x="11039" y="9087"/>
                  </a:lnTo>
                  <a:lnTo>
                    <a:pt x="10961" y="9035"/>
                  </a:lnTo>
                  <a:lnTo>
                    <a:pt x="10857" y="8983"/>
                  </a:lnTo>
                  <a:lnTo>
                    <a:pt x="10753" y="8957"/>
                  </a:lnTo>
                  <a:lnTo>
                    <a:pt x="10753" y="3437"/>
                  </a:lnTo>
                  <a:lnTo>
                    <a:pt x="10727" y="3333"/>
                  </a:lnTo>
                  <a:lnTo>
                    <a:pt x="10675" y="3255"/>
                  </a:lnTo>
                  <a:lnTo>
                    <a:pt x="10597" y="3203"/>
                  </a:lnTo>
                  <a:lnTo>
                    <a:pt x="10518" y="3177"/>
                  </a:lnTo>
                  <a:lnTo>
                    <a:pt x="10414" y="3203"/>
                  </a:lnTo>
                  <a:lnTo>
                    <a:pt x="10336" y="3255"/>
                  </a:lnTo>
                  <a:lnTo>
                    <a:pt x="10284" y="3333"/>
                  </a:lnTo>
                  <a:lnTo>
                    <a:pt x="10258" y="3437"/>
                  </a:lnTo>
                  <a:lnTo>
                    <a:pt x="10258" y="8957"/>
                  </a:lnTo>
                  <a:lnTo>
                    <a:pt x="1016" y="8957"/>
                  </a:lnTo>
                  <a:lnTo>
                    <a:pt x="1016" y="1927"/>
                  </a:lnTo>
                  <a:lnTo>
                    <a:pt x="1042" y="1641"/>
                  </a:lnTo>
                  <a:lnTo>
                    <a:pt x="1120" y="1381"/>
                  </a:lnTo>
                  <a:lnTo>
                    <a:pt x="1250" y="1120"/>
                  </a:lnTo>
                  <a:lnTo>
                    <a:pt x="1433" y="912"/>
                  </a:lnTo>
                  <a:lnTo>
                    <a:pt x="1641" y="730"/>
                  </a:lnTo>
                  <a:lnTo>
                    <a:pt x="1901" y="600"/>
                  </a:lnTo>
                  <a:lnTo>
                    <a:pt x="2162" y="522"/>
                  </a:lnTo>
                  <a:lnTo>
                    <a:pt x="2448" y="496"/>
                  </a:lnTo>
                  <a:lnTo>
                    <a:pt x="8826" y="496"/>
                  </a:lnTo>
                  <a:lnTo>
                    <a:pt x="9113" y="522"/>
                  </a:lnTo>
                  <a:lnTo>
                    <a:pt x="9373" y="600"/>
                  </a:lnTo>
                  <a:lnTo>
                    <a:pt x="9633" y="730"/>
                  </a:lnTo>
                  <a:lnTo>
                    <a:pt x="9842" y="912"/>
                  </a:lnTo>
                  <a:lnTo>
                    <a:pt x="10024" y="1120"/>
                  </a:lnTo>
                  <a:lnTo>
                    <a:pt x="10154" y="1381"/>
                  </a:lnTo>
                  <a:lnTo>
                    <a:pt x="10232" y="1641"/>
                  </a:lnTo>
                  <a:lnTo>
                    <a:pt x="10258" y="1927"/>
                  </a:lnTo>
                  <a:lnTo>
                    <a:pt x="10258" y="2266"/>
                  </a:lnTo>
                  <a:lnTo>
                    <a:pt x="10284" y="2370"/>
                  </a:lnTo>
                  <a:lnTo>
                    <a:pt x="10336" y="2448"/>
                  </a:lnTo>
                  <a:lnTo>
                    <a:pt x="10414" y="2500"/>
                  </a:lnTo>
                  <a:lnTo>
                    <a:pt x="10518" y="2526"/>
                  </a:lnTo>
                  <a:lnTo>
                    <a:pt x="10597" y="2500"/>
                  </a:lnTo>
                  <a:lnTo>
                    <a:pt x="10675" y="2448"/>
                  </a:lnTo>
                  <a:lnTo>
                    <a:pt x="10727" y="2370"/>
                  </a:lnTo>
                  <a:lnTo>
                    <a:pt x="10753" y="2266"/>
                  </a:lnTo>
                  <a:lnTo>
                    <a:pt x="10753" y="1927"/>
                  </a:lnTo>
                  <a:lnTo>
                    <a:pt x="10753" y="1745"/>
                  </a:lnTo>
                  <a:lnTo>
                    <a:pt x="10727" y="1537"/>
                  </a:lnTo>
                  <a:lnTo>
                    <a:pt x="10675" y="1355"/>
                  </a:lnTo>
                  <a:lnTo>
                    <a:pt x="10597" y="1172"/>
                  </a:lnTo>
                  <a:lnTo>
                    <a:pt x="10518" y="1016"/>
                  </a:lnTo>
                  <a:lnTo>
                    <a:pt x="10414" y="860"/>
                  </a:lnTo>
                  <a:lnTo>
                    <a:pt x="10310" y="704"/>
                  </a:lnTo>
                  <a:lnTo>
                    <a:pt x="10180" y="548"/>
                  </a:lnTo>
                  <a:lnTo>
                    <a:pt x="10050" y="443"/>
                  </a:lnTo>
                  <a:lnTo>
                    <a:pt x="9894" y="313"/>
                  </a:lnTo>
                  <a:lnTo>
                    <a:pt x="9737" y="235"/>
                  </a:lnTo>
                  <a:lnTo>
                    <a:pt x="9581" y="131"/>
                  </a:lnTo>
                  <a:lnTo>
                    <a:pt x="9399" y="79"/>
                  </a:lnTo>
                  <a:lnTo>
                    <a:pt x="9217" y="27"/>
                  </a:lnTo>
                  <a:lnTo>
                    <a:pt x="90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517;p50">
            <a:extLst>
              <a:ext uri="{FF2B5EF4-FFF2-40B4-BE49-F238E27FC236}">
                <a16:creationId xmlns:a16="http://schemas.microsoft.com/office/drawing/2014/main" id="{34225879-E645-7A62-50DA-4CBDE8D53483}"/>
              </a:ext>
            </a:extLst>
          </p:cNvPr>
          <p:cNvGrpSpPr/>
          <p:nvPr/>
        </p:nvGrpSpPr>
        <p:grpSpPr>
          <a:xfrm>
            <a:off x="1665812" y="1446904"/>
            <a:ext cx="424375" cy="395750"/>
            <a:chOff x="2476250" y="1938425"/>
            <a:chExt cx="424375" cy="395750"/>
          </a:xfrm>
        </p:grpSpPr>
        <p:sp>
          <p:nvSpPr>
            <p:cNvPr id="58" name="Google Shape;1518;p50">
              <a:extLst>
                <a:ext uri="{FF2B5EF4-FFF2-40B4-BE49-F238E27FC236}">
                  <a16:creationId xmlns:a16="http://schemas.microsoft.com/office/drawing/2014/main" id="{19A948AB-9CC4-4033-4A20-DCF29EF9D660}"/>
                </a:ext>
              </a:extLst>
            </p:cNvPr>
            <p:cNvSpPr/>
            <p:nvPr/>
          </p:nvSpPr>
          <p:spPr>
            <a:xfrm>
              <a:off x="2609675" y="1944275"/>
              <a:ext cx="285100" cy="274050"/>
            </a:xfrm>
            <a:custGeom>
              <a:avLst/>
              <a:gdLst/>
              <a:ahLst/>
              <a:cxnLst/>
              <a:rect l="l" t="t" r="r" b="b"/>
              <a:pathLst>
                <a:path w="11404" h="10962" extrusionOk="0">
                  <a:moveTo>
                    <a:pt x="4348" y="1"/>
                  </a:moveTo>
                  <a:lnTo>
                    <a:pt x="4140" y="27"/>
                  </a:lnTo>
                  <a:lnTo>
                    <a:pt x="3931" y="53"/>
                  </a:lnTo>
                  <a:lnTo>
                    <a:pt x="3749" y="157"/>
                  </a:lnTo>
                  <a:lnTo>
                    <a:pt x="3567" y="261"/>
                  </a:lnTo>
                  <a:lnTo>
                    <a:pt x="3411" y="417"/>
                  </a:lnTo>
                  <a:lnTo>
                    <a:pt x="3255" y="600"/>
                  </a:lnTo>
                  <a:lnTo>
                    <a:pt x="2942" y="938"/>
                  </a:lnTo>
                  <a:lnTo>
                    <a:pt x="2786" y="1094"/>
                  </a:lnTo>
                  <a:lnTo>
                    <a:pt x="2604" y="1225"/>
                  </a:lnTo>
                  <a:lnTo>
                    <a:pt x="2421" y="1355"/>
                  </a:lnTo>
                  <a:lnTo>
                    <a:pt x="2239" y="1459"/>
                  </a:lnTo>
                  <a:lnTo>
                    <a:pt x="1797" y="1641"/>
                  </a:lnTo>
                  <a:lnTo>
                    <a:pt x="1588" y="1719"/>
                  </a:lnTo>
                  <a:lnTo>
                    <a:pt x="1406" y="1849"/>
                  </a:lnTo>
                  <a:lnTo>
                    <a:pt x="1224" y="1980"/>
                  </a:lnTo>
                  <a:lnTo>
                    <a:pt x="1094" y="2136"/>
                  </a:lnTo>
                  <a:lnTo>
                    <a:pt x="990" y="2318"/>
                  </a:lnTo>
                  <a:lnTo>
                    <a:pt x="911" y="2526"/>
                  </a:lnTo>
                  <a:lnTo>
                    <a:pt x="859" y="2734"/>
                  </a:lnTo>
                  <a:lnTo>
                    <a:pt x="833" y="2969"/>
                  </a:lnTo>
                  <a:lnTo>
                    <a:pt x="781" y="3411"/>
                  </a:lnTo>
                  <a:lnTo>
                    <a:pt x="755" y="3646"/>
                  </a:lnTo>
                  <a:lnTo>
                    <a:pt x="703" y="3854"/>
                  </a:lnTo>
                  <a:lnTo>
                    <a:pt x="625" y="4062"/>
                  </a:lnTo>
                  <a:lnTo>
                    <a:pt x="521" y="4244"/>
                  </a:lnTo>
                  <a:lnTo>
                    <a:pt x="287" y="4635"/>
                  </a:lnTo>
                  <a:lnTo>
                    <a:pt x="183" y="4843"/>
                  </a:lnTo>
                  <a:lnTo>
                    <a:pt x="78" y="5052"/>
                  </a:lnTo>
                  <a:lnTo>
                    <a:pt x="26" y="5260"/>
                  </a:lnTo>
                  <a:lnTo>
                    <a:pt x="0" y="5494"/>
                  </a:lnTo>
                  <a:lnTo>
                    <a:pt x="26" y="5702"/>
                  </a:lnTo>
                  <a:lnTo>
                    <a:pt x="78" y="5911"/>
                  </a:lnTo>
                  <a:lnTo>
                    <a:pt x="183" y="6119"/>
                  </a:lnTo>
                  <a:lnTo>
                    <a:pt x="287" y="6327"/>
                  </a:lnTo>
                  <a:lnTo>
                    <a:pt x="521" y="6718"/>
                  </a:lnTo>
                  <a:lnTo>
                    <a:pt x="625" y="6900"/>
                  </a:lnTo>
                  <a:lnTo>
                    <a:pt x="703" y="7108"/>
                  </a:lnTo>
                  <a:lnTo>
                    <a:pt x="755" y="7316"/>
                  </a:lnTo>
                  <a:lnTo>
                    <a:pt x="781" y="7551"/>
                  </a:lnTo>
                  <a:lnTo>
                    <a:pt x="833" y="7993"/>
                  </a:lnTo>
                  <a:lnTo>
                    <a:pt x="859" y="8228"/>
                  </a:lnTo>
                  <a:lnTo>
                    <a:pt x="911" y="8436"/>
                  </a:lnTo>
                  <a:lnTo>
                    <a:pt x="990" y="8644"/>
                  </a:lnTo>
                  <a:lnTo>
                    <a:pt x="1094" y="8826"/>
                  </a:lnTo>
                  <a:lnTo>
                    <a:pt x="1224" y="8983"/>
                  </a:lnTo>
                  <a:lnTo>
                    <a:pt x="1406" y="9113"/>
                  </a:lnTo>
                  <a:lnTo>
                    <a:pt x="1588" y="9243"/>
                  </a:lnTo>
                  <a:lnTo>
                    <a:pt x="1797" y="9321"/>
                  </a:lnTo>
                  <a:lnTo>
                    <a:pt x="2239" y="9503"/>
                  </a:lnTo>
                  <a:lnTo>
                    <a:pt x="2421" y="9607"/>
                  </a:lnTo>
                  <a:lnTo>
                    <a:pt x="2604" y="9738"/>
                  </a:lnTo>
                  <a:lnTo>
                    <a:pt x="2786" y="9868"/>
                  </a:lnTo>
                  <a:lnTo>
                    <a:pt x="2942" y="10024"/>
                  </a:lnTo>
                  <a:lnTo>
                    <a:pt x="3255" y="10388"/>
                  </a:lnTo>
                  <a:lnTo>
                    <a:pt x="3411" y="10545"/>
                  </a:lnTo>
                  <a:lnTo>
                    <a:pt x="3567" y="10701"/>
                  </a:lnTo>
                  <a:lnTo>
                    <a:pt x="3749" y="10805"/>
                  </a:lnTo>
                  <a:lnTo>
                    <a:pt x="3931" y="10909"/>
                  </a:lnTo>
                  <a:lnTo>
                    <a:pt x="4140" y="10935"/>
                  </a:lnTo>
                  <a:lnTo>
                    <a:pt x="4348" y="10961"/>
                  </a:lnTo>
                  <a:lnTo>
                    <a:pt x="4582" y="10935"/>
                  </a:lnTo>
                  <a:lnTo>
                    <a:pt x="4791" y="10883"/>
                  </a:lnTo>
                  <a:lnTo>
                    <a:pt x="5259" y="10779"/>
                  </a:lnTo>
                  <a:lnTo>
                    <a:pt x="5467" y="10753"/>
                  </a:lnTo>
                  <a:lnTo>
                    <a:pt x="5702" y="10727"/>
                  </a:lnTo>
                  <a:lnTo>
                    <a:pt x="5936" y="10753"/>
                  </a:lnTo>
                  <a:lnTo>
                    <a:pt x="6144" y="10779"/>
                  </a:lnTo>
                  <a:lnTo>
                    <a:pt x="6613" y="10883"/>
                  </a:lnTo>
                  <a:lnTo>
                    <a:pt x="6821" y="10935"/>
                  </a:lnTo>
                  <a:lnTo>
                    <a:pt x="7056" y="10961"/>
                  </a:lnTo>
                  <a:lnTo>
                    <a:pt x="7264" y="10935"/>
                  </a:lnTo>
                  <a:lnTo>
                    <a:pt x="7472" y="10909"/>
                  </a:lnTo>
                  <a:lnTo>
                    <a:pt x="7654" y="10805"/>
                  </a:lnTo>
                  <a:lnTo>
                    <a:pt x="7837" y="10701"/>
                  </a:lnTo>
                  <a:lnTo>
                    <a:pt x="7993" y="10545"/>
                  </a:lnTo>
                  <a:lnTo>
                    <a:pt x="8175" y="10388"/>
                  </a:lnTo>
                  <a:lnTo>
                    <a:pt x="8461" y="10024"/>
                  </a:lnTo>
                  <a:lnTo>
                    <a:pt x="8618" y="9868"/>
                  </a:lnTo>
                  <a:lnTo>
                    <a:pt x="8800" y="9738"/>
                  </a:lnTo>
                  <a:lnTo>
                    <a:pt x="8982" y="9607"/>
                  </a:lnTo>
                  <a:lnTo>
                    <a:pt x="9190" y="9503"/>
                  </a:lnTo>
                  <a:lnTo>
                    <a:pt x="9607" y="9321"/>
                  </a:lnTo>
                  <a:lnTo>
                    <a:pt x="9815" y="9243"/>
                  </a:lnTo>
                  <a:lnTo>
                    <a:pt x="9997" y="9113"/>
                  </a:lnTo>
                  <a:lnTo>
                    <a:pt x="10180" y="8983"/>
                  </a:lnTo>
                  <a:lnTo>
                    <a:pt x="10310" y="8826"/>
                  </a:lnTo>
                  <a:lnTo>
                    <a:pt x="10414" y="8644"/>
                  </a:lnTo>
                  <a:lnTo>
                    <a:pt x="10492" y="8436"/>
                  </a:lnTo>
                  <a:lnTo>
                    <a:pt x="10544" y="8228"/>
                  </a:lnTo>
                  <a:lnTo>
                    <a:pt x="10570" y="7993"/>
                  </a:lnTo>
                  <a:lnTo>
                    <a:pt x="10622" y="7551"/>
                  </a:lnTo>
                  <a:lnTo>
                    <a:pt x="10648" y="7316"/>
                  </a:lnTo>
                  <a:lnTo>
                    <a:pt x="10700" y="7108"/>
                  </a:lnTo>
                  <a:lnTo>
                    <a:pt x="10778" y="6900"/>
                  </a:lnTo>
                  <a:lnTo>
                    <a:pt x="10883" y="6718"/>
                  </a:lnTo>
                  <a:lnTo>
                    <a:pt x="11117" y="6327"/>
                  </a:lnTo>
                  <a:lnTo>
                    <a:pt x="11221" y="6119"/>
                  </a:lnTo>
                  <a:lnTo>
                    <a:pt x="11325" y="5911"/>
                  </a:lnTo>
                  <a:lnTo>
                    <a:pt x="11377" y="5702"/>
                  </a:lnTo>
                  <a:lnTo>
                    <a:pt x="11403" y="5494"/>
                  </a:lnTo>
                  <a:lnTo>
                    <a:pt x="11377" y="5260"/>
                  </a:lnTo>
                  <a:lnTo>
                    <a:pt x="11325" y="5052"/>
                  </a:lnTo>
                  <a:lnTo>
                    <a:pt x="11221" y="4843"/>
                  </a:lnTo>
                  <a:lnTo>
                    <a:pt x="11117" y="4635"/>
                  </a:lnTo>
                  <a:lnTo>
                    <a:pt x="10883" y="4244"/>
                  </a:lnTo>
                  <a:lnTo>
                    <a:pt x="10778" y="4062"/>
                  </a:lnTo>
                  <a:lnTo>
                    <a:pt x="10700" y="3854"/>
                  </a:lnTo>
                  <a:lnTo>
                    <a:pt x="10648" y="3646"/>
                  </a:lnTo>
                  <a:lnTo>
                    <a:pt x="10622" y="3411"/>
                  </a:lnTo>
                  <a:lnTo>
                    <a:pt x="10570" y="2969"/>
                  </a:lnTo>
                  <a:lnTo>
                    <a:pt x="10544" y="2734"/>
                  </a:lnTo>
                  <a:lnTo>
                    <a:pt x="10492" y="2526"/>
                  </a:lnTo>
                  <a:lnTo>
                    <a:pt x="10414" y="2318"/>
                  </a:lnTo>
                  <a:lnTo>
                    <a:pt x="10310" y="2136"/>
                  </a:lnTo>
                  <a:lnTo>
                    <a:pt x="10180" y="1980"/>
                  </a:lnTo>
                  <a:lnTo>
                    <a:pt x="9997" y="1849"/>
                  </a:lnTo>
                  <a:lnTo>
                    <a:pt x="9815" y="1719"/>
                  </a:lnTo>
                  <a:lnTo>
                    <a:pt x="9607" y="1641"/>
                  </a:lnTo>
                  <a:lnTo>
                    <a:pt x="9190" y="1459"/>
                  </a:lnTo>
                  <a:lnTo>
                    <a:pt x="8982" y="1355"/>
                  </a:lnTo>
                  <a:lnTo>
                    <a:pt x="8800" y="1225"/>
                  </a:lnTo>
                  <a:lnTo>
                    <a:pt x="8618" y="1094"/>
                  </a:lnTo>
                  <a:lnTo>
                    <a:pt x="8461" y="938"/>
                  </a:lnTo>
                  <a:lnTo>
                    <a:pt x="8175" y="600"/>
                  </a:lnTo>
                  <a:lnTo>
                    <a:pt x="7993" y="417"/>
                  </a:lnTo>
                  <a:lnTo>
                    <a:pt x="7837" y="261"/>
                  </a:lnTo>
                  <a:lnTo>
                    <a:pt x="7654" y="157"/>
                  </a:lnTo>
                  <a:lnTo>
                    <a:pt x="7472" y="53"/>
                  </a:lnTo>
                  <a:lnTo>
                    <a:pt x="7264" y="27"/>
                  </a:lnTo>
                  <a:lnTo>
                    <a:pt x="7056" y="1"/>
                  </a:lnTo>
                  <a:lnTo>
                    <a:pt x="6821" y="27"/>
                  </a:lnTo>
                  <a:lnTo>
                    <a:pt x="6613" y="79"/>
                  </a:lnTo>
                  <a:lnTo>
                    <a:pt x="6144" y="183"/>
                  </a:lnTo>
                  <a:lnTo>
                    <a:pt x="5936" y="209"/>
                  </a:lnTo>
                  <a:lnTo>
                    <a:pt x="5702" y="235"/>
                  </a:lnTo>
                  <a:lnTo>
                    <a:pt x="5467" y="209"/>
                  </a:lnTo>
                  <a:lnTo>
                    <a:pt x="5259" y="183"/>
                  </a:lnTo>
                  <a:lnTo>
                    <a:pt x="4791" y="79"/>
                  </a:lnTo>
                  <a:lnTo>
                    <a:pt x="4582" y="27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19;p50">
              <a:extLst>
                <a:ext uri="{FF2B5EF4-FFF2-40B4-BE49-F238E27FC236}">
                  <a16:creationId xmlns:a16="http://schemas.microsoft.com/office/drawing/2014/main" id="{BA40406C-8A47-D7B1-CA7B-E0914AB61B1B}"/>
                </a:ext>
              </a:extLst>
            </p:cNvPr>
            <p:cNvSpPr/>
            <p:nvPr/>
          </p:nvSpPr>
          <p:spPr>
            <a:xfrm>
              <a:off x="2772375" y="2153850"/>
              <a:ext cx="11750" cy="12400"/>
            </a:xfrm>
            <a:custGeom>
              <a:avLst/>
              <a:gdLst/>
              <a:ahLst/>
              <a:cxnLst/>
              <a:rect l="l" t="t" r="r" b="b"/>
              <a:pathLst>
                <a:path w="470" h="496" extrusionOk="0">
                  <a:moveTo>
                    <a:pt x="235" y="1"/>
                  </a:moveTo>
                  <a:lnTo>
                    <a:pt x="131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31" y="469"/>
                  </a:lnTo>
                  <a:lnTo>
                    <a:pt x="235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69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0;p50">
              <a:extLst>
                <a:ext uri="{FF2B5EF4-FFF2-40B4-BE49-F238E27FC236}">
                  <a16:creationId xmlns:a16="http://schemas.microsoft.com/office/drawing/2014/main" id="{33C16D8D-C11C-7C1D-03EE-D5654043DE34}"/>
                </a:ext>
              </a:extLst>
            </p:cNvPr>
            <p:cNvSpPr/>
            <p:nvPr/>
          </p:nvSpPr>
          <p:spPr>
            <a:xfrm>
              <a:off x="2693625" y="2023050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261" y="0"/>
                  </a:moveTo>
                  <a:lnTo>
                    <a:pt x="157" y="26"/>
                  </a:lnTo>
                  <a:lnTo>
                    <a:pt x="79" y="52"/>
                  </a:lnTo>
                  <a:lnTo>
                    <a:pt x="27" y="130"/>
                  </a:lnTo>
                  <a:lnTo>
                    <a:pt x="1" y="234"/>
                  </a:lnTo>
                  <a:lnTo>
                    <a:pt x="27" y="338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8"/>
                  </a:lnTo>
                  <a:lnTo>
                    <a:pt x="495" y="234"/>
                  </a:lnTo>
                  <a:lnTo>
                    <a:pt x="469" y="130"/>
                  </a:lnTo>
                  <a:lnTo>
                    <a:pt x="417" y="52"/>
                  </a:lnTo>
                  <a:lnTo>
                    <a:pt x="339" y="2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1;p50">
              <a:extLst>
                <a:ext uri="{FF2B5EF4-FFF2-40B4-BE49-F238E27FC236}">
                  <a16:creationId xmlns:a16="http://schemas.microsoft.com/office/drawing/2014/main" id="{4832E348-0017-8955-F9DF-A95E0ED195A0}"/>
                </a:ext>
              </a:extLst>
            </p:cNvPr>
            <p:cNvSpPr/>
            <p:nvPr/>
          </p:nvSpPr>
          <p:spPr>
            <a:xfrm>
              <a:off x="2720325" y="204907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4" y="0"/>
                  </a:moveTo>
                  <a:lnTo>
                    <a:pt x="130" y="26"/>
                  </a:lnTo>
                  <a:lnTo>
                    <a:pt x="52" y="78"/>
                  </a:lnTo>
                  <a:lnTo>
                    <a:pt x="0" y="157"/>
                  </a:lnTo>
                  <a:lnTo>
                    <a:pt x="0" y="235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312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35"/>
                  </a:lnTo>
                  <a:lnTo>
                    <a:pt x="443" y="157"/>
                  </a:lnTo>
                  <a:lnTo>
                    <a:pt x="391" y="78"/>
                  </a:lnTo>
                  <a:lnTo>
                    <a:pt x="312" y="2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2;p50">
              <a:extLst>
                <a:ext uri="{FF2B5EF4-FFF2-40B4-BE49-F238E27FC236}">
                  <a16:creationId xmlns:a16="http://schemas.microsoft.com/office/drawing/2014/main" id="{EAB80F57-C0FB-32B1-81BE-EA3BD2610FC4}"/>
                </a:ext>
              </a:extLst>
            </p:cNvPr>
            <p:cNvSpPr/>
            <p:nvPr/>
          </p:nvSpPr>
          <p:spPr>
            <a:xfrm>
              <a:off x="2746350" y="2075100"/>
              <a:ext cx="11750" cy="12400"/>
            </a:xfrm>
            <a:custGeom>
              <a:avLst/>
              <a:gdLst/>
              <a:ahLst/>
              <a:cxnLst/>
              <a:rect l="l" t="t" r="r" b="b"/>
              <a:pathLst>
                <a:path w="470" h="496" extrusionOk="0">
                  <a:moveTo>
                    <a:pt x="235" y="1"/>
                  </a:moveTo>
                  <a:lnTo>
                    <a:pt x="131" y="27"/>
                  </a:lnTo>
                  <a:lnTo>
                    <a:pt x="79" y="79"/>
                  </a:lnTo>
                  <a:lnTo>
                    <a:pt x="26" y="157"/>
                  </a:lnTo>
                  <a:lnTo>
                    <a:pt x="0" y="261"/>
                  </a:lnTo>
                  <a:lnTo>
                    <a:pt x="26" y="339"/>
                  </a:lnTo>
                  <a:lnTo>
                    <a:pt x="79" y="417"/>
                  </a:lnTo>
                  <a:lnTo>
                    <a:pt x="131" y="469"/>
                  </a:lnTo>
                  <a:lnTo>
                    <a:pt x="235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69" y="261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3;p50">
              <a:extLst>
                <a:ext uri="{FF2B5EF4-FFF2-40B4-BE49-F238E27FC236}">
                  <a16:creationId xmlns:a16="http://schemas.microsoft.com/office/drawing/2014/main" id="{9E70D46E-9C95-8567-756D-A4BDD82E651F}"/>
                </a:ext>
              </a:extLst>
            </p:cNvPr>
            <p:cNvSpPr/>
            <p:nvPr/>
          </p:nvSpPr>
          <p:spPr>
            <a:xfrm>
              <a:off x="2772375" y="2101800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157" y="0"/>
                  </a:moveTo>
                  <a:lnTo>
                    <a:pt x="79" y="52"/>
                  </a:lnTo>
                  <a:lnTo>
                    <a:pt x="27" y="130"/>
                  </a:lnTo>
                  <a:lnTo>
                    <a:pt x="1" y="234"/>
                  </a:lnTo>
                  <a:lnTo>
                    <a:pt x="27" y="313"/>
                  </a:lnTo>
                  <a:lnTo>
                    <a:pt x="79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3"/>
                  </a:lnTo>
                  <a:lnTo>
                    <a:pt x="495" y="234"/>
                  </a:lnTo>
                  <a:lnTo>
                    <a:pt x="469" y="130"/>
                  </a:lnTo>
                  <a:lnTo>
                    <a:pt x="417" y="5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524;p50">
              <a:extLst>
                <a:ext uri="{FF2B5EF4-FFF2-40B4-BE49-F238E27FC236}">
                  <a16:creationId xmlns:a16="http://schemas.microsoft.com/office/drawing/2014/main" id="{3F20E975-E0F4-A73E-CC7D-02AC0E141FB5}"/>
                </a:ext>
              </a:extLst>
            </p:cNvPr>
            <p:cNvSpPr/>
            <p:nvPr/>
          </p:nvSpPr>
          <p:spPr>
            <a:xfrm>
              <a:off x="2798425" y="2127825"/>
              <a:ext cx="12375" cy="11750"/>
            </a:xfrm>
            <a:custGeom>
              <a:avLst/>
              <a:gdLst/>
              <a:ahLst/>
              <a:cxnLst/>
              <a:rect l="l" t="t" r="r" b="b"/>
              <a:pathLst>
                <a:path w="495" h="470" extrusionOk="0">
                  <a:moveTo>
                    <a:pt x="260" y="0"/>
                  </a:moveTo>
                  <a:lnTo>
                    <a:pt x="156" y="27"/>
                  </a:lnTo>
                  <a:lnTo>
                    <a:pt x="78" y="53"/>
                  </a:lnTo>
                  <a:lnTo>
                    <a:pt x="26" y="131"/>
                  </a:lnTo>
                  <a:lnTo>
                    <a:pt x="0" y="235"/>
                  </a:lnTo>
                  <a:lnTo>
                    <a:pt x="26" y="339"/>
                  </a:lnTo>
                  <a:lnTo>
                    <a:pt x="78" y="417"/>
                  </a:lnTo>
                  <a:lnTo>
                    <a:pt x="156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31"/>
                  </a:lnTo>
                  <a:lnTo>
                    <a:pt x="417" y="53"/>
                  </a:lnTo>
                  <a:lnTo>
                    <a:pt x="339" y="2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525;p50">
              <a:extLst>
                <a:ext uri="{FF2B5EF4-FFF2-40B4-BE49-F238E27FC236}">
                  <a16:creationId xmlns:a16="http://schemas.microsoft.com/office/drawing/2014/main" id="{E81F5A69-9B42-8BCB-04E5-E7C991A89BE2}"/>
                </a:ext>
              </a:extLst>
            </p:cNvPr>
            <p:cNvSpPr/>
            <p:nvPr/>
          </p:nvSpPr>
          <p:spPr>
            <a:xfrm>
              <a:off x="2720325" y="1996350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4" y="1"/>
                  </a:moveTo>
                  <a:lnTo>
                    <a:pt x="130" y="27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61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4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43" y="339"/>
                  </a:lnTo>
                  <a:lnTo>
                    <a:pt x="469" y="261"/>
                  </a:lnTo>
                  <a:lnTo>
                    <a:pt x="443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526;p50">
              <a:extLst>
                <a:ext uri="{FF2B5EF4-FFF2-40B4-BE49-F238E27FC236}">
                  <a16:creationId xmlns:a16="http://schemas.microsoft.com/office/drawing/2014/main" id="{9732C0BE-9873-E0AE-270E-16612BE1C36A}"/>
                </a:ext>
              </a:extLst>
            </p:cNvPr>
            <p:cNvSpPr/>
            <p:nvPr/>
          </p:nvSpPr>
          <p:spPr>
            <a:xfrm>
              <a:off x="2746350" y="2023050"/>
              <a:ext cx="11750" cy="1172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157" y="0"/>
                  </a:moveTo>
                  <a:lnTo>
                    <a:pt x="79" y="52"/>
                  </a:lnTo>
                  <a:lnTo>
                    <a:pt x="26" y="130"/>
                  </a:lnTo>
                  <a:lnTo>
                    <a:pt x="0" y="234"/>
                  </a:lnTo>
                  <a:lnTo>
                    <a:pt x="26" y="312"/>
                  </a:lnTo>
                  <a:lnTo>
                    <a:pt x="79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2"/>
                  </a:lnTo>
                  <a:lnTo>
                    <a:pt x="469" y="234"/>
                  </a:lnTo>
                  <a:lnTo>
                    <a:pt x="469" y="130"/>
                  </a:lnTo>
                  <a:lnTo>
                    <a:pt x="417" y="5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527;p50">
              <a:extLst>
                <a:ext uri="{FF2B5EF4-FFF2-40B4-BE49-F238E27FC236}">
                  <a16:creationId xmlns:a16="http://schemas.microsoft.com/office/drawing/2014/main" id="{5D733679-6758-F76B-75A7-9EE2207D855D}"/>
                </a:ext>
              </a:extLst>
            </p:cNvPr>
            <p:cNvSpPr/>
            <p:nvPr/>
          </p:nvSpPr>
          <p:spPr>
            <a:xfrm>
              <a:off x="2772375" y="2049075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235" y="0"/>
                  </a:moveTo>
                  <a:lnTo>
                    <a:pt x="157" y="26"/>
                  </a:lnTo>
                  <a:lnTo>
                    <a:pt x="79" y="78"/>
                  </a:lnTo>
                  <a:lnTo>
                    <a:pt x="27" y="131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31"/>
                  </a:lnTo>
                  <a:lnTo>
                    <a:pt x="417" y="78"/>
                  </a:lnTo>
                  <a:lnTo>
                    <a:pt x="339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528;p50">
              <a:extLst>
                <a:ext uri="{FF2B5EF4-FFF2-40B4-BE49-F238E27FC236}">
                  <a16:creationId xmlns:a16="http://schemas.microsoft.com/office/drawing/2014/main" id="{B2A25875-8082-E986-B2DA-FB401A18F7BB}"/>
                </a:ext>
              </a:extLst>
            </p:cNvPr>
            <p:cNvSpPr/>
            <p:nvPr/>
          </p:nvSpPr>
          <p:spPr>
            <a:xfrm>
              <a:off x="2799075" y="2075100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4" y="1"/>
                  </a:moveTo>
                  <a:lnTo>
                    <a:pt x="130" y="27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35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4" y="495"/>
                  </a:lnTo>
                  <a:lnTo>
                    <a:pt x="313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35"/>
                  </a:lnTo>
                  <a:lnTo>
                    <a:pt x="443" y="157"/>
                  </a:lnTo>
                  <a:lnTo>
                    <a:pt x="391" y="79"/>
                  </a:lnTo>
                  <a:lnTo>
                    <a:pt x="313" y="2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529;p50">
              <a:extLst>
                <a:ext uri="{FF2B5EF4-FFF2-40B4-BE49-F238E27FC236}">
                  <a16:creationId xmlns:a16="http://schemas.microsoft.com/office/drawing/2014/main" id="{88109420-5BE4-85D6-7B13-6C4F075B6D9C}"/>
                </a:ext>
              </a:extLst>
            </p:cNvPr>
            <p:cNvSpPr/>
            <p:nvPr/>
          </p:nvSpPr>
          <p:spPr>
            <a:xfrm>
              <a:off x="2825100" y="2101150"/>
              <a:ext cx="11750" cy="12375"/>
            </a:xfrm>
            <a:custGeom>
              <a:avLst/>
              <a:gdLst/>
              <a:ahLst/>
              <a:cxnLst/>
              <a:rect l="l" t="t" r="r" b="b"/>
              <a:pathLst>
                <a:path w="470" h="495" extrusionOk="0">
                  <a:moveTo>
                    <a:pt x="235" y="0"/>
                  </a:moveTo>
                  <a:lnTo>
                    <a:pt x="131" y="26"/>
                  </a:lnTo>
                  <a:lnTo>
                    <a:pt x="53" y="78"/>
                  </a:lnTo>
                  <a:lnTo>
                    <a:pt x="27" y="156"/>
                  </a:lnTo>
                  <a:lnTo>
                    <a:pt x="1" y="260"/>
                  </a:lnTo>
                  <a:lnTo>
                    <a:pt x="27" y="339"/>
                  </a:lnTo>
                  <a:lnTo>
                    <a:pt x="53" y="417"/>
                  </a:lnTo>
                  <a:lnTo>
                    <a:pt x="131" y="469"/>
                  </a:lnTo>
                  <a:lnTo>
                    <a:pt x="235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69" y="260"/>
                  </a:lnTo>
                  <a:lnTo>
                    <a:pt x="469" y="156"/>
                  </a:lnTo>
                  <a:lnTo>
                    <a:pt x="417" y="78"/>
                  </a:lnTo>
                  <a:lnTo>
                    <a:pt x="339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530;p50">
              <a:extLst>
                <a:ext uri="{FF2B5EF4-FFF2-40B4-BE49-F238E27FC236}">
                  <a16:creationId xmlns:a16="http://schemas.microsoft.com/office/drawing/2014/main" id="{63D38651-E718-8325-D256-F537BB425F1E}"/>
                </a:ext>
              </a:extLst>
            </p:cNvPr>
            <p:cNvSpPr/>
            <p:nvPr/>
          </p:nvSpPr>
          <p:spPr>
            <a:xfrm>
              <a:off x="2746350" y="1970325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235" y="0"/>
                  </a:moveTo>
                  <a:lnTo>
                    <a:pt x="157" y="26"/>
                  </a:lnTo>
                  <a:lnTo>
                    <a:pt x="79" y="78"/>
                  </a:lnTo>
                  <a:lnTo>
                    <a:pt x="26" y="157"/>
                  </a:lnTo>
                  <a:lnTo>
                    <a:pt x="0" y="235"/>
                  </a:lnTo>
                  <a:lnTo>
                    <a:pt x="26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8"/>
                  </a:lnTo>
                  <a:lnTo>
                    <a:pt x="339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531;p50">
              <a:extLst>
                <a:ext uri="{FF2B5EF4-FFF2-40B4-BE49-F238E27FC236}">
                  <a16:creationId xmlns:a16="http://schemas.microsoft.com/office/drawing/2014/main" id="{09110D3A-2DA0-C893-1E3C-D573AC2B68C3}"/>
                </a:ext>
              </a:extLst>
            </p:cNvPr>
            <p:cNvSpPr/>
            <p:nvPr/>
          </p:nvSpPr>
          <p:spPr>
            <a:xfrm>
              <a:off x="2772375" y="19963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61" y="1"/>
                  </a:moveTo>
                  <a:lnTo>
                    <a:pt x="157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261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532;p50">
              <a:extLst>
                <a:ext uri="{FF2B5EF4-FFF2-40B4-BE49-F238E27FC236}">
                  <a16:creationId xmlns:a16="http://schemas.microsoft.com/office/drawing/2014/main" id="{5D4C7748-D588-4D0A-A14F-7A2481A43B42}"/>
                </a:ext>
              </a:extLst>
            </p:cNvPr>
            <p:cNvSpPr/>
            <p:nvPr/>
          </p:nvSpPr>
          <p:spPr>
            <a:xfrm>
              <a:off x="2799075" y="2022400"/>
              <a:ext cx="11725" cy="12375"/>
            </a:xfrm>
            <a:custGeom>
              <a:avLst/>
              <a:gdLst/>
              <a:ahLst/>
              <a:cxnLst/>
              <a:rect l="l" t="t" r="r" b="b"/>
              <a:pathLst>
                <a:path w="469" h="495" extrusionOk="0">
                  <a:moveTo>
                    <a:pt x="234" y="0"/>
                  </a:moveTo>
                  <a:lnTo>
                    <a:pt x="130" y="26"/>
                  </a:lnTo>
                  <a:lnTo>
                    <a:pt x="52" y="78"/>
                  </a:lnTo>
                  <a:lnTo>
                    <a:pt x="0" y="156"/>
                  </a:lnTo>
                  <a:lnTo>
                    <a:pt x="0" y="260"/>
                  </a:lnTo>
                  <a:lnTo>
                    <a:pt x="0" y="338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4" y="495"/>
                  </a:lnTo>
                  <a:lnTo>
                    <a:pt x="339" y="469"/>
                  </a:lnTo>
                  <a:lnTo>
                    <a:pt x="391" y="417"/>
                  </a:lnTo>
                  <a:lnTo>
                    <a:pt x="443" y="338"/>
                  </a:lnTo>
                  <a:lnTo>
                    <a:pt x="469" y="260"/>
                  </a:lnTo>
                  <a:lnTo>
                    <a:pt x="443" y="156"/>
                  </a:lnTo>
                  <a:lnTo>
                    <a:pt x="391" y="78"/>
                  </a:lnTo>
                  <a:lnTo>
                    <a:pt x="339" y="2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533;p50">
              <a:extLst>
                <a:ext uri="{FF2B5EF4-FFF2-40B4-BE49-F238E27FC236}">
                  <a16:creationId xmlns:a16="http://schemas.microsoft.com/office/drawing/2014/main" id="{0D1CAF31-CAFE-F3E1-AD89-1BBA2C55E5F0}"/>
                </a:ext>
              </a:extLst>
            </p:cNvPr>
            <p:cNvSpPr/>
            <p:nvPr/>
          </p:nvSpPr>
          <p:spPr>
            <a:xfrm>
              <a:off x="2825100" y="2049075"/>
              <a:ext cx="11750" cy="1172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157" y="0"/>
                  </a:moveTo>
                  <a:lnTo>
                    <a:pt x="79" y="52"/>
                  </a:lnTo>
                  <a:lnTo>
                    <a:pt x="27" y="131"/>
                  </a:lnTo>
                  <a:lnTo>
                    <a:pt x="1" y="235"/>
                  </a:lnTo>
                  <a:lnTo>
                    <a:pt x="27" y="313"/>
                  </a:lnTo>
                  <a:lnTo>
                    <a:pt x="79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3"/>
                  </a:lnTo>
                  <a:lnTo>
                    <a:pt x="469" y="235"/>
                  </a:lnTo>
                  <a:lnTo>
                    <a:pt x="469" y="131"/>
                  </a:lnTo>
                  <a:lnTo>
                    <a:pt x="417" y="5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534;p50">
              <a:extLst>
                <a:ext uri="{FF2B5EF4-FFF2-40B4-BE49-F238E27FC236}">
                  <a16:creationId xmlns:a16="http://schemas.microsoft.com/office/drawing/2014/main" id="{9F1775D9-28D2-AACE-9FBD-6F2458427215}"/>
                </a:ext>
              </a:extLst>
            </p:cNvPr>
            <p:cNvSpPr/>
            <p:nvPr/>
          </p:nvSpPr>
          <p:spPr>
            <a:xfrm>
              <a:off x="2851125" y="2075100"/>
              <a:ext cx="12400" cy="11750"/>
            </a:xfrm>
            <a:custGeom>
              <a:avLst/>
              <a:gdLst/>
              <a:ahLst/>
              <a:cxnLst/>
              <a:rect l="l" t="t" r="r" b="b"/>
              <a:pathLst>
                <a:path w="496" h="470" extrusionOk="0">
                  <a:moveTo>
                    <a:pt x="235" y="1"/>
                  </a:moveTo>
                  <a:lnTo>
                    <a:pt x="157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70" y="339"/>
                  </a:lnTo>
                  <a:lnTo>
                    <a:pt x="496" y="235"/>
                  </a:lnTo>
                  <a:lnTo>
                    <a:pt x="470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535;p50">
              <a:extLst>
                <a:ext uri="{FF2B5EF4-FFF2-40B4-BE49-F238E27FC236}">
                  <a16:creationId xmlns:a16="http://schemas.microsoft.com/office/drawing/2014/main" id="{C17AC545-4E41-D833-DF59-1667AE5B8327}"/>
                </a:ext>
              </a:extLst>
            </p:cNvPr>
            <p:cNvSpPr/>
            <p:nvPr/>
          </p:nvSpPr>
          <p:spPr>
            <a:xfrm>
              <a:off x="2482750" y="2054275"/>
              <a:ext cx="284450" cy="273375"/>
            </a:xfrm>
            <a:custGeom>
              <a:avLst/>
              <a:gdLst/>
              <a:ahLst/>
              <a:cxnLst/>
              <a:rect l="l" t="t" r="r" b="b"/>
              <a:pathLst>
                <a:path w="11378" h="10935" extrusionOk="0">
                  <a:moveTo>
                    <a:pt x="4140" y="1"/>
                  </a:moveTo>
                  <a:lnTo>
                    <a:pt x="3932" y="53"/>
                  </a:lnTo>
                  <a:lnTo>
                    <a:pt x="3723" y="131"/>
                  </a:lnTo>
                  <a:lnTo>
                    <a:pt x="3541" y="261"/>
                  </a:lnTo>
                  <a:lnTo>
                    <a:pt x="3385" y="417"/>
                  </a:lnTo>
                  <a:lnTo>
                    <a:pt x="3229" y="573"/>
                  </a:lnTo>
                  <a:lnTo>
                    <a:pt x="2916" y="912"/>
                  </a:lnTo>
                  <a:lnTo>
                    <a:pt x="2760" y="1068"/>
                  </a:lnTo>
                  <a:lnTo>
                    <a:pt x="2604" y="1224"/>
                  </a:lnTo>
                  <a:lnTo>
                    <a:pt x="2422" y="1328"/>
                  </a:lnTo>
                  <a:lnTo>
                    <a:pt x="2214" y="1433"/>
                  </a:lnTo>
                  <a:lnTo>
                    <a:pt x="1797" y="1615"/>
                  </a:lnTo>
                  <a:lnTo>
                    <a:pt x="1589" y="1719"/>
                  </a:lnTo>
                  <a:lnTo>
                    <a:pt x="1380" y="1823"/>
                  </a:lnTo>
                  <a:lnTo>
                    <a:pt x="1224" y="1953"/>
                  </a:lnTo>
                  <a:lnTo>
                    <a:pt x="1068" y="2109"/>
                  </a:lnTo>
                  <a:lnTo>
                    <a:pt x="964" y="2318"/>
                  </a:lnTo>
                  <a:lnTo>
                    <a:pt x="912" y="2500"/>
                  </a:lnTo>
                  <a:lnTo>
                    <a:pt x="860" y="2734"/>
                  </a:lnTo>
                  <a:lnTo>
                    <a:pt x="834" y="2942"/>
                  </a:lnTo>
                  <a:lnTo>
                    <a:pt x="782" y="3411"/>
                  </a:lnTo>
                  <a:lnTo>
                    <a:pt x="756" y="3619"/>
                  </a:lnTo>
                  <a:lnTo>
                    <a:pt x="678" y="3854"/>
                  </a:lnTo>
                  <a:lnTo>
                    <a:pt x="599" y="4036"/>
                  </a:lnTo>
                  <a:lnTo>
                    <a:pt x="495" y="4244"/>
                  </a:lnTo>
                  <a:lnTo>
                    <a:pt x="287" y="4635"/>
                  </a:lnTo>
                  <a:lnTo>
                    <a:pt x="157" y="4843"/>
                  </a:lnTo>
                  <a:lnTo>
                    <a:pt x="79" y="5051"/>
                  </a:lnTo>
                  <a:lnTo>
                    <a:pt x="1" y="5260"/>
                  </a:lnTo>
                  <a:lnTo>
                    <a:pt x="1" y="5468"/>
                  </a:lnTo>
                  <a:lnTo>
                    <a:pt x="1" y="5676"/>
                  </a:lnTo>
                  <a:lnTo>
                    <a:pt x="79" y="5910"/>
                  </a:lnTo>
                  <a:lnTo>
                    <a:pt x="157" y="6093"/>
                  </a:lnTo>
                  <a:lnTo>
                    <a:pt x="287" y="6301"/>
                  </a:lnTo>
                  <a:lnTo>
                    <a:pt x="495" y="6691"/>
                  </a:lnTo>
                  <a:lnTo>
                    <a:pt x="599" y="6900"/>
                  </a:lnTo>
                  <a:lnTo>
                    <a:pt x="678" y="7108"/>
                  </a:lnTo>
                  <a:lnTo>
                    <a:pt x="756" y="7316"/>
                  </a:lnTo>
                  <a:lnTo>
                    <a:pt x="782" y="7524"/>
                  </a:lnTo>
                  <a:lnTo>
                    <a:pt x="834" y="7993"/>
                  </a:lnTo>
                  <a:lnTo>
                    <a:pt x="860" y="8227"/>
                  </a:lnTo>
                  <a:lnTo>
                    <a:pt x="912" y="8436"/>
                  </a:lnTo>
                  <a:lnTo>
                    <a:pt x="964" y="8644"/>
                  </a:lnTo>
                  <a:lnTo>
                    <a:pt x="1068" y="8826"/>
                  </a:lnTo>
                  <a:lnTo>
                    <a:pt x="1224" y="8982"/>
                  </a:lnTo>
                  <a:lnTo>
                    <a:pt x="1380" y="9113"/>
                  </a:lnTo>
                  <a:lnTo>
                    <a:pt x="1589" y="9217"/>
                  </a:lnTo>
                  <a:lnTo>
                    <a:pt x="1797" y="9321"/>
                  </a:lnTo>
                  <a:lnTo>
                    <a:pt x="2214" y="9503"/>
                  </a:lnTo>
                  <a:lnTo>
                    <a:pt x="2422" y="9607"/>
                  </a:lnTo>
                  <a:lnTo>
                    <a:pt x="2604" y="9711"/>
                  </a:lnTo>
                  <a:lnTo>
                    <a:pt x="2760" y="9868"/>
                  </a:lnTo>
                  <a:lnTo>
                    <a:pt x="2916" y="10024"/>
                  </a:lnTo>
                  <a:lnTo>
                    <a:pt x="3229" y="10362"/>
                  </a:lnTo>
                  <a:lnTo>
                    <a:pt x="3385" y="10518"/>
                  </a:lnTo>
                  <a:lnTo>
                    <a:pt x="3541" y="10675"/>
                  </a:lnTo>
                  <a:lnTo>
                    <a:pt x="3723" y="10805"/>
                  </a:lnTo>
                  <a:lnTo>
                    <a:pt x="3932" y="10883"/>
                  </a:lnTo>
                  <a:lnTo>
                    <a:pt x="4140" y="10935"/>
                  </a:lnTo>
                  <a:lnTo>
                    <a:pt x="4348" y="10935"/>
                  </a:lnTo>
                  <a:lnTo>
                    <a:pt x="4557" y="10909"/>
                  </a:lnTo>
                  <a:lnTo>
                    <a:pt x="4791" y="10883"/>
                  </a:lnTo>
                  <a:lnTo>
                    <a:pt x="5233" y="10779"/>
                  </a:lnTo>
                  <a:lnTo>
                    <a:pt x="5468" y="10753"/>
                  </a:lnTo>
                  <a:lnTo>
                    <a:pt x="5676" y="10727"/>
                  </a:lnTo>
                  <a:lnTo>
                    <a:pt x="5910" y="10753"/>
                  </a:lnTo>
                  <a:lnTo>
                    <a:pt x="6145" y="10779"/>
                  </a:lnTo>
                  <a:lnTo>
                    <a:pt x="6587" y="10883"/>
                  </a:lnTo>
                  <a:lnTo>
                    <a:pt x="6822" y="10909"/>
                  </a:lnTo>
                  <a:lnTo>
                    <a:pt x="7030" y="10935"/>
                  </a:lnTo>
                  <a:lnTo>
                    <a:pt x="7238" y="10935"/>
                  </a:lnTo>
                  <a:lnTo>
                    <a:pt x="7446" y="10883"/>
                  </a:lnTo>
                  <a:lnTo>
                    <a:pt x="7655" y="10805"/>
                  </a:lnTo>
                  <a:lnTo>
                    <a:pt x="7837" y="10675"/>
                  </a:lnTo>
                  <a:lnTo>
                    <a:pt x="7993" y="10518"/>
                  </a:lnTo>
                  <a:lnTo>
                    <a:pt x="8149" y="10362"/>
                  </a:lnTo>
                  <a:lnTo>
                    <a:pt x="8462" y="10024"/>
                  </a:lnTo>
                  <a:lnTo>
                    <a:pt x="8618" y="9868"/>
                  </a:lnTo>
                  <a:lnTo>
                    <a:pt x="8774" y="9711"/>
                  </a:lnTo>
                  <a:lnTo>
                    <a:pt x="8956" y="9607"/>
                  </a:lnTo>
                  <a:lnTo>
                    <a:pt x="9165" y="9503"/>
                  </a:lnTo>
                  <a:lnTo>
                    <a:pt x="9581" y="9321"/>
                  </a:lnTo>
                  <a:lnTo>
                    <a:pt x="9789" y="9217"/>
                  </a:lnTo>
                  <a:lnTo>
                    <a:pt x="9972" y="9113"/>
                  </a:lnTo>
                  <a:lnTo>
                    <a:pt x="10154" y="8982"/>
                  </a:lnTo>
                  <a:lnTo>
                    <a:pt x="10310" y="8826"/>
                  </a:lnTo>
                  <a:lnTo>
                    <a:pt x="10414" y="8644"/>
                  </a:lnTo>
                  <a:lnTo>
                    <a:pt x="10466" y="8436"/>
                  </a:lnTo>
                  <a:lnTo>
                    <a:pt x="10518" y="8227"/>
                  </a:lnTo>
                  <a:lnTo>
                    <a:pt x="10544" y="7993"/>
                  </a:lnTo>
                  <a:lnTo>
                    <a:pt x="10596" y="7524"/>
                  </a:lnTo>
                  <a:lnTo>
                    <a:pt x="10623" y="7316"/>
                  </a:lnTo>
                  <a:lnTo>
                    <a:pt x="10675" y="7108"/>
                  </a:lnTo>
                  <a:lnTo>
                    <a:pt x="10779" y="6900"/>
                  </a:lnTo>
                  <a:lnTo>
                    <a:pt x="10857" y="6691"/>
                  </a:lnTo>
                  <a:lnTo>
                    <a:pt x="11091" y="6301"/>
                  </a:lnTo>
                  <a:lnTo>
                    <a:pt x="11221" y="6093"/>
                  </a:lnTo>
                  <a:lnTo>
                    <a:pt x="11299" y="5910"/>
                  </a:lnTo>
                  <a:lnTo>
                    <a:pt x="11351" y="5676"/>
                  </a:lnTo>
                  <a:lnTo>
                    <a:pt x="11378" y="5468"/>
                  </a:lnTo>
                  <a:lnTo>
                    <a:pt x="11351" y="5260"/>
                  </a:lnTo>
                  <a:lnTo>
                    <a:pt x="11299" y="5051"/>
                  </a:lnTo>
                  <a:lnTo>
                    <a:pt x="11221" y="4843"/>
                  </a:lnTo>
                  <a:lnTo>
                    <a:pt x="11091" y="4635"/>
                  </a:lnTo>
                  <a:lnTo>
                    <a:pt x="10857" y="4244"/>
                  </a:lnTo>
                  <a:lnTo>
                    <a:pt x="10779" y="4036"/>
                  </a:lnTo>
                  <a:lnTo>
                    <a:pt x="10675" y="3854"/>
                  </a:lnTo>
                  <a:lnTo>
                    <a:pt x="10623" y="3619"/>
                  </a:lnTo>
                  <a:lnTo>
                    <a:pt x="10596" y="3411"/>
                  </a:lnTo>
                  <a:lnTo>
                    <a:pt x="10544" y="2942"/>
                  </a:lnTo>
                  <a:lnTo>
                    <a:pt x="10518" y="2734"/>
                  </a:lnTo>
                  <a:lnTo>
                    <a:pt x="10466" y="2500"/>
                  </a:lnTo>
                  <a:lnTo>
                    <a:pt x="10414" y="2318"/>
                  </a:lnTo>
                  <a:lnTo>
                    <a:pt x="10310" y="2109"/>
                  </a:lnTo>
                  <a:lnTo>
                    <a:pt x="10154" y="1953"/>
                  </a:lnTo>
                  <a:lnTo>
                    <a:pt x="9972" y="1823"/>
                  </a:lnTo>
                  <a:lnTo>
                    <a:pt x="9789" y="1719"/>
                  </a:lnTo>
                  <a:lnTo>
                    <a:pt x="9581" y="1615"/>
                  </a:lnTo>
                  <a:lnTo>
                    <a:pt x="9165" y="1433"/>
                  </a:lnTo>
                  <a:lnTo>
                    <a:pt x="8956" y="1328"/>
                  </a:lnTo>
                  <a:lnTo>
                    <a:pt x="8774" y="1224"/>
                  </a:lnTo>
                  <a:lnTo>
                    <a:pt x="8618" y="1068"/>
                  </a:lnTo>
                  <a:lnTo>
                    <a:pt x="8462" y="912"/>
                  </a:lnTo>
                  <a:lnTo>
                    <a:pt x="8149" y="573"/>
                  </a:lnTo>
                  <a:lnTo>
                    <a:pt x="7993" y="417"/>
                  </a:lnTo>
                  <a:lnTo>
                    <a:pt x="7837" y="261"/>
                  </a:lnTo>
                  <a:lnTo>
                    <a:pt x="7655" y="131"/>
                  </a:lnTo>
                  <a:lnTo>
                    <a:pt x="7446" y="53"/>
                  </a:lnTo>
                  <a:lnTo>
                    <a:pt x="7238" y="1"/>
                  </a:lnTo>
                  <a:lnTo>
                    <a:pt x="7030" y="1"/>
                  </a:lnTo>
                  <a:lnTo>
                    <a:pt x="6822" y="27"/>
                  </a:lnTo>
                  <a:lnTo>
                    <a:pt x="6587" y="79"/>
                  </a:lnTo>
                  <a:lnTo>
                    <a:pt x="6145" y="157"/>
                  </a:lnTo>
                  <a:lnTo>
                    <a:pt x="5910" y="209"/>
                  </a:lnTo>
                  <a:lnTo>
                    <a:pt x="5468" y="209"/>
                  </a:lnTo>
                  <a:lnTo>
                    <a:pt x="5233" y="157"/>
                  </a:lnTo>
                  <a:lnTo>
                    <a:pt x="4791" y="79"/>
                  </a:lnTo>
                  <a:lnTo>
                    <a:pt x="4557" y="27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536;p50">
              <a:extLst>
                <a:ext uri="{FF2B5EF4-FFF2-40B4-BE49-F238E27FC236}">
                  <a16:creationId xmlns:a16="http://schemas.microsoft.com/office/drawing/2014/main" id="{C290196B-E642-3C24-B7FF-39DC619986FF}"/>
                </a:ext>
              </a:extLst>
            </p:cNvPr>
            <p:cNvSpPr/>
            <p:nvPr/>
          </p:nvSpPr>
          <p:spPr>
            <a:xfrm>
              <a:off x="2514000" y="2185100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5" y="0"/>
                  </a:moveTo>
                  <a:lnTo>
                    <a:pt x="130" y="27"/>
                  </a:lnTo>
                  <a:lnTo>
                    <a:pt x="78" y="79"/>
                  </a:lnTo>
                  <a:lnTo>
                    <a:pt x="26" y="157"/>
                  </a:lnTo>
                  <a:lnTo>
                    <a:pt x="0" y="261"/>
                  </a:lnTo>
                  <a:lnTo>
                    <a:pt x="26" y="339"/>
                  </a:lnTo>
                  <a:lnTo>
                    <a:pt x="78" y="417"/>
                  </a:lnTo>
                  <a:lnTo>
                    <a:pt x="130" y="469"/>
                  </a:lnTo>
                  <a:lnTo>
                    <a:pt x="235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69" y="261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537;p50">
              <a:extLst>
                <a:ext uri="{FF2B5EF4-FFF2-40B4-BE49-F238E27FC236}">
                  <a16:creationId xmlns:a16="http://schemas.microsoft.com/office/drawing/2014/main" id="{0F4A7EBF-F068-272C-92DE-55542FE203C7}"/>
                </a:ext>
              </a:extLst>
            </p:cNvPr>
            <p:cNvSpPr/>
            <p:nvPr/>
          </p:nvSpPr>
          <p:spPr>
            <a:xfrm>
              <a:off x="2540025" y="2211775"/>
              <a:ext cx="12400" cy="11750"/>
            </a:xfrm>
            <a:custGeom>
              <a:avLst/>
              <a:gdLst/>
              <a:ahLst/>
              <a:cxnLst/>
              <a:rect l="l" t="t" r="r" b="b"/>
              <a:pathLst>
                <a:path w="496" h="470" extrusionOk="0">
                  <a:moveTo>
                    <a:pt x="157" y="1"/>
                  </a:moveTo>
                  <a:lnTo>
                    <a:pt x="79" y="53"/>
                  </a:lnTo>
                  <a:lnTo>
                    <a:pt x="27" y="131"/>
                  </a:lnTo>
                  <a:lnTo>
                    <a:pt x="1" y="235"/>
                  </a:lnTo>
                  <a:lnTo>
                    <a:pt x="27" y="313"/>
                  </a:lnTo>
                  <a:lnTo>
                    <a:pt x="79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3"/>
                  </a:lnTo>
                  <a:lnTo>
                    <a:pt x="495" y="235"/>
                  </a:lnTo>
                  <a:lnTo>
                    <a:pt x="469" y="131"/>
                  </a:lnTo>
                  <a:lnTo>
                    <a:pt x="417" y="5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538;p50">
              <a:extLst>
                <a:ext uri="{FF2B5EF4-FFF2-40B4-BE49-F238E27FC236}">
                  <a16:creationId xmlns:a16="http://schemas.microsoft.com/office/drawing/2014/main" id="{AD5627E0-EEED-1B4E-1352-0E25E28094A4}"/>
                </a:ext>
              </a:extLst>
            </p:cNvPr>
            <p:cNvSpPr/>
            <p:nvPr/>
          </p:nvSpPr>
          <p:spPr>
            <a:xfrm>
              <a:off x="2566050" y="2237825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261" y="0"/>
                  </a:moveTo>
                  <a:lnTo>
                    <a:pt x="157" y="26"/>
                  </a:lnTo>
                  <a:lnTo>
                    <a:pt x="79" y="78"/>
                  </a:lnTo>
                  <a:lnTo>
                    <a:pt x="27" y="130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8" y="417"/>
                  </a:lnTo>
                  <a:lnTo>
                    <a:pt x="470" y="339"/>
                  </a:lnTo>
                  <a:lnTo>
                    <a:pt x="496" y="235"/>
                  </a:lnTo>
                  <a:lnTo>
                    <a:pt x="470" y="130"/>
                  </a:lnTo>
                  <a:lnTo>
                    <a:pt x="418" y="78"/>
                  </a:lnTo>
                  <a:lnTo>
                    <a:pt x="339" y="2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539;p50">
              <a:extLst>
                <a:ext uri="{FF2B5EF4-FFF2-40B4-BE49-F238E27FC236}">
                  <a16:creationId xmlns:a16="http://schemas.microsoft.com/office/drawing/2014/main" id="{98C75166-8B6F-52E7-F4B5-2EB8CFBA9D20}"/>
                </a:ext>
              </a:extLst>
            </p:cNvPr>
            <p:cNvSpPr/>
            <p:nvPr/>
          </p:nvSpPr>
          <p:spPr>
            <a:xfrm>
              <a:off x="2592750" y="2263850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5" y="1"/>
                  </a:moveTo>
                  <a:lnTo>
                    <a:pt x="131" y="27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35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1" y="469"/>
                  </a:lnTo>
                  <a:lnTo>
                    <a:pt x="235" y="495"/>
                  </a:lnTo>
                  <a:lnTo>
                    <a:pt x="313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35"/>
                  </a:lnTo>
                  <a:lnTo>
                    <a:pt x="443" y="157"/>
                  </a:lnTo>
                  <a:lnTo>
                    <a:pt x="391" y="79"/>
                  </a:lnTo>
                  <a:lnTo>
                    <a:pt x="313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540;p50">
              <a:extLst>
                <a:ext uri="{FF2B5EF4-FFF2-40B4-BE49-F238E27FC236}">
                  <a16:creationId xmlns:a16="http://schemas.microsoft.com/office/drawing/2014/main" id="{D9B93905-F35E-1386-6DDF-67C879EE3D90}"/>
                </a:ext>
              </a:extLst>
            </p:cNvPr>
            <p:cNvSpPr/>
            <p:nvPr/>
          </p:nvSpPr>
          <p:spPr>
            <a:xfrm>
              <a:off x="2618775" y="2289875"/>
              <a:ext cx="11750" cy="12400"/>
            </a:xfrm>
            <a:custGeom>
              <a:avLst/>
              <a:gdLst/>
              <a:ahLst/>
              <a:cxnLst/>
              <a:rect l="l" t="t" r="r" b="b"/>
              <a:pathLst>
                <a:path w="470" h="496" extrusionOk="0">
                  <a:moveTo>
                    <a:pt x="235" y="1"/>
                  </a:moveTo>
                  <a:lnTo>
                    <a:pt x="131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61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31" y="470"/>
                  </a:lnTo>
                  <a:lnTo>
                    <a:pt x="235" y="496"/>
                  </a:lnTo>
                  <a:lnTo>
                    <a:pt x="339" y="470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69" y="261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541;p50">
              <a:extLst>
                <a:ext uri="{FF2B5EF4-FFF2-40B4-BE49-F238E27FC236}">
                  <a16:creationId xmlns:a16="http://schemas.microsoft.com/office/drawing/2014/main" id="{590BC96D-349C-1245-2D9F-3C256CE6AEE1}"/>
                </a:ext>
              </a:extLst>
            </p:cNvPr>
            <p:cNvSpPr/>
            <p:nvPr/>
          </p:nvSpPr>
          <p:spPr>
            <a:xfrm>
              <a:off x="2540025" y="2159075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235" y="0"/>
                  </a:moveTo>
                  <a:lnTo>
                    <a:pt x="157" y="26"/>
                  </a:lnTo>
                  <a:lnTo>
                    <a:pt x="79" y="78"/>
                  </a:lnTo>
                  <a:lnTo>
                    <a:pt x="27" y="130"/>
                  </a:lnTo>
                  <a:lnTo>
                    <a:pt x="1" y="234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4"/>
                  </a:lnTo>
                  <a:lnTo>
                    <a:pt x="469" y="130"/>
                  </a:lnTo>
                  <a:lnTo>
                    <a:pt x="417" y="78"/>
                  </a:lnTo>
                  <a:lnTo>
                    <a:pt x="339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542;p50">
              <a:extLst>
                <a:ext uri="{FF2B5EF4-FFF2-40B4-BE49-F238E27FC236}">
                  <a16:creationId xmlns:a16="http://schemas.microsoft.com/office/drawing/2014/main" id="{CB70A2F1-D602-FA4C-DCFA-922AAAAB0473}"/>
                </a:ext>
              </a:extLst>
            </p:cNvPr>
            <p:cNvSpPr/>
            <p:nvPr/>
          </p:nvSpPr>
          <p:spPr>
            <a:xfrm>
              <a:off x="2566725" y="2185100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4" y="0"/>
                  </a:moveTo>
                  <a:lnTo>
                    <a:pt x="130" y="27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35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4" y="495"/>
                  </a:lnTo>
                  <a:lnTo>
                    <a:pt x="312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35"/>
                  </a:lnTo>
                  <a:lnTo>
                    <a:pt x="443" y="157"/>
                  </a:lnTo>
                  <a:lnTo>
                    <a:pt x="391" y="79"/>
                  </a:lnTo>
                  <a:lnTo>
                    <a:pt x="312" y="2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543;p50">
              <a:extLst>
                <a:ext uri="{FF2B5EF4-FFF2-40B4-BE49-F238E27FC236}">
                  <a16:creationId xmlns:a16="http://schemas.microsoft.com/office/drawing/2014/main" id="{9980754D-6764-C5DA-D04F-A2A6B936B137}"/>
                </a:ext>
              </a:extLst>
            </p:cNvPr>
            <p:cNvSpPr/>
            <p:nvPr/>
          </p:nvSpPr>
          <p:spPr>
            <a:xfrm>
              <a:off x="2592750" y="2211125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5" y="1"/>
                  </a:moveTo>
                  <a:lnTo>
                    <a:pt x="131" y="27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61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1" y="469"/>
                  </a:lnTo>
                  <a:lnTo>
                    <a:pt x="235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43" y="339"/>
                  </a:lnTo>
                  <a:lnTo>
                    <a:pt x="469" y="261"/>
                  </a:lnTo>
                  <a:lnTo>
                    <a:pt x="443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544;p50">
              <a:extLst>
                <a:ext uri="{FF2B5EF4-FFF2-40B4-BE49-F238E27FC236}">
                  <a16:creationId xmlns:a16="http://schemas.microsoft.com/office/drawing/2014/main" id="{84EF7BA2-E243-5A6D-5E49-C68E6F5565F4}"/>
                </a:ext>
              </a:extLst>
            </p:cNvPr>
            <p:cNvSpPr/>
            <p:nvPr/>
          </p:nvSpPr>
          <p:spPr>
            <a:xfrm>
              <a:off x="2618775" y="2237825"/>
              <a:ext cx="11750" cy="1172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157" y="0"/>
                  </a:moveTo>
                  <a:lnTo>
                    <a:pt x="79" y="52"/>
                  </a:lnTo>
                  <a:lnTo>
                    <a:pt x="27" y="130"/>
                  </a:lnTo>
                  <a:lnTo>
                    <a:pt x="1" y="235"/>
                  </a:lnTo>
                  <a:lnTo>
                    <a:pt x="27" y="313"/>
                  </a:lnTo>
                  <a:lnTo>
                    <a:pt x="79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3"/>
                  </a:lnTo>
                  <a:lnTo>
                    <a:pt x="469" y="235"/>
                  </a:lnTo>
                  <a:lnTo>
                    <a:pt x="469" y="130"/>
                  </a:lnTo>
                  <a:lnTo>
                    <a:pt x="417" y="5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545;p50">
              <a:extLst>
                <a:ext uri="{FF2B5EF4-FFF2-40B4-BE49-F238E27FC236}">
                  <a16:creationId xmlns:a16="http://schemas.microsoft.com/office/drawing/2014/main" id="{801C6DC2-F88C-9247-1E54-504465E2C759}"/>
                </a:ext>
              </a:extLst>
            </p:cNvPr>
            <p:cNvSpPr/>
            <p:nvPr/>
          </p:nvSpPr>
          <p:spPr>
            <a:xfrm>
              <a:off x="2644825" y="2263850"/>
              <a:ext cx="12375" cy="11750"/>
            </a:xfrm>
            <a:custGeom>
              <a:avLst/>
              <a:gdLst/>
              <a:ahLst/>
              <a:cxnLst/>
              <a:rect l="l" t="t" r="r" b="b"/>
              <a:pathLst>
                <a:path w="495" h="470" extrusionOk="0">
                  <a:moveTo>
                    <a:pt x="234" y="1"/>
                  </a:moveTo>
                  <a:lnTo>
                    <a:pt x="156" y="27"/>
                  </a:lnTo>
                  <a:lnTo>
                    <a:pt x="78" y="79"/>
                  </a:lnTo>
                  <a:lnTo>
                    <a:pt x="26" y="131"/>
                  </a:lnTo>
                  <a:lnTo>
                    <a:pt x="0" y="235"/>
                  </a:lnTo>
                  <a:lnTo>
                    <a:pt x="26" y="339"/>
                  </a:lnTo>
                  <a:lnTo>
                    <a:pt x="78" y="417"/>
                  </a:lnTo>
                  <a:lnTo>
                    <a:pt x="156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31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546;p50">
              <a:extLst>
                <a:ext uri="{FF2B5EF4-FFF2-40B4-BE49-F238E27FC236}">
                  <a16:creationId xmlns:a16="http://schemas.microsoft.com/office/drawing/2014/main" id="{677D35E7-6C51-056A-2AB4-B3B99190FF97}"/>
                </a:ext>
              </a:extLst>
            </p:cNvPr>
            <p:cNvSpPr/>
            <p:nvPr/>
          </p:nvSpPr>
          <p:spPr>
            <a:xfrm>
              <a:off x="2566725" y="2132375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4" y="1"/>
                  </a:moveTo>
                  <a:lnTo>
                    <a:pt x="130" y="27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61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4" y="495"/>
                  </a:lnTo>
                  <a:lnTo>
                    <a:pt x="338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61"/>
                  </a:lnTo>
                  <a:lnTo>
                    <a:pt x="443" y="157"/>
                  </a:lnTo>
                  <a:lnTo>
                    <a:pt x="391" y="79"/>
                  </a:lnTo>
                  <a:lnTo>
                    <a:pt x="338" y="2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547;p50">
              <a:extLst>
                <a:ext uri="{FF2B5EF4-FFF2-40B4-BE49-F238E27FC236}">
                  <a16:creationId xmlns:a16="http://schemas.microsoft.com/office/drawing/2014/main" id="{10A20193-5B8A-4B27-05B0-FD41FB284AC4}"/>
                </a:ext>
              </a:extLst>
            </p:cNvPr>
            <p:cNvSpPr/>
            <p:nvPr/>
          </p:nvSpPr>
          <p:spPr>
            <a:xfrm>
              <a:off x="2592750" y="215907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57" y="0"/>
                  </a:moveTo>
                  <a:lnTo>
                    <a:pt x="78" y="52"/>
                  </a:lnTo>
                  <a:lnTo>
                    <a:pt x="26" y="130"/>
                  </a:lnTo>
                  <a:lnTo>
                    <a:pt x="0" y="234"/>
                  </a:lnTo>
                  <a:lnTo>
                    <a:pt x="26" y="313"/>
                  </a:lnTo>
                  <a:lnTo>
                    <a:pt x="78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3"/>
                  </a:lnTo>
                  <a:lnTo>
                    <a:pt x="469" y="234"/>
                  </a:lnTo>
                  <a:lnTo>
                    <a:pt x="469" y="130"/>
                  </a:lnTo>
                  <a:lnTo>
                    <a:pt x="417" y="5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548;p50">
              <a:extLst>
                <a:ext uri="{FF2B5EF4-FFF2-40B4-BE49-F238E27FC236}">
                  <a16:creationId xmlns:a16="http://schemas.microsoft.com/office/drawing/2014/main" id="{18090847-65A1-D880-945E-2976C1C4748E}"/>
                </a:ext>
              </a:extLst>
            </p:cNvPr>
            <p:cNvSpPr/>
            <p:nvPr/>
          </p:nvSpPr>
          <p:spPr>
            <a:xfrm>
              <a:off x="2618775" y="2185100"/>
              <a:ext cx="12400" cy="11750"/>
            </a:xfrm>
            <a:custGeom>
              <a:avLst/>
              <a:gdLst/>
              <a:ahLst/>
              <a:cxnLst/>
              <a:rect l="l" t="t" r="r" b="b"/>
              <a:pathLst>
                <a:path w="496" h="470" extrusionOk="0">
                  <a:moveTo>
                    <a:pt x="235" y="0"/>
                  </a:moveTo>
                  <a:lnTo>
                    <a:pt x="157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549;p50">
              <a:extLst>
                <a:ext uri="{FF2B5EF4-FFF2-40B4-BE49-F238E27FC236}">
                  <a16:creationId xmlns:a16="http://schemas.microsoft.com/office/drawing/2014/main" id="{B25748AB-F9BB-BC1F-6D5B-01881CC5A160}"/>
                </a:ext>
              </a:extLst>
            </p:cNvPr>
            <p:cNvSpPr/>
            <p:nvPr/>
          </p:nvSpPr>
          <p:spPr>
            <a:xfrm>
              <a:off x="2644825" y="22111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60" y="1"/>
                  </a:moveTo>
                  <a:lnTo>
                    <a:pt x="156" y="27"/>
                  </a:lnTo>
                  <a:lnTo>
                    <a:pt x="78" y="79"/>
                  </a:lnTo>
                  <a:lnTo>
                    <a:pt x="26" y="157"/>
                  </a:lnTo>
                  <a:lnTo>
                    <a:pt x="0" y="235"/>
                  </a:lnTo>
                  <a:lnTo>
                    <a:pt x="26" y="339"/>
                  </a:lnTo>
                  <a:lnTo>
                    <a:pt x="78" y="417"/>
                  </a:lnTo>
                  <a:lnTo>
                    <a:pt x="156" y="469"/>
                  </a:lnTo>
                  <a:lnTo>
                    <a:pt x="260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550;p50">
              <a:extLst>
                <a:ext uri="{FF2B5EF4-FFF2-40B4-BE49-F238E27FC236}">
                  <a16:creationId xmlns:a16="http://schemas.microsoft.com/office/drawing/2014/main" id="{E583772F-AEEB-B361-184B-BD005979D48B}"/>
                </a:ext>
              </a:extLst>
            </p:cNvPr>
            <p:cNvSpPr/>
            <p:nvPr/>
          </p:nvSpPr>
          <p:spPr>
            <a:xfrm>
              <a:off x="2671500" y="2237175"/>
              <a:ext cx="11750" cy="12375"/>
            </a:xfrm>
            <a:custGeom>
              <a:avLst/>
              <a:gdLst/>
              <a:ahLst/>
              <a:cxnLst/>
              <a:rect l="l" t="t" r="r" b="b"/>
              <a:pathLst>
                <a:path w="470" h="495" extrusionOk="0">
                  <a:moveTo>
                    <a:pt x="235" y="0"/>
                  </a:moveTo>
                  <a:lnTo>
                    <a:pt x="131" y="26"/>
                  </a:lnTo>
                  <a:lnTo>
                    <a:pt x="53" y="78"/>
                  </a:lnTo>
                  <a:lnTo>
                    <a:pt x="1" y="156"/>
                  </a:lnTo>
                  <a:lnTo>
                    <a:pt x="1" y="261"/>
                  </a:lnTo>
                  <a:lnTo>
                    <a:pt x="1" y="339"/>
                  </a:lnTo>
                  <a:lnTo>
                    <a:pt x="53" y="417"/>
                  </a:lnTo>
                  <a:lnTo>
                    <a:pt x="131" y="469"/>
                  </a:lnTo>
                  <a:lnTo>
                    <a:pt x="235" y="495"/>
                  </a:lnTo>
                  <a:lnTo>
                    <a:pt x="339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61"/>
                  </a:lnTo>
                  <a:lnTo>
                    <a:pt x="443" y="156"/>
                  </a:lnTo>
                  <a:lnTo>
                    <a:pt x="391" y="78"/>
                  </a:lnTo>
                  <a:lnTo>
                    <a:pt x="339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551;p50">
              <a:extLst>
                <a:ext uri="{FF2B5EF4-FFF2-40B4-BE49-F238E27FC236}">
                  <a16:creationId xmlns:a16="http://schemas.microsoft.com/office/drawing/2014/main" id="{2B567777-FC1A-DE37-72DD-3980103AB45F}"/>
                </a:ext>
              </a:extLst>
            </p:cNvPr>
            <p:cNvSpPr/>
            <p:nvPr/>
          </p:nvSpPr>
          <p:spPr>
            <a:xfrm>
              <a:off x="2592750" y="2106350"/>
              <a:ext cx="12400" cy="11725"/>
            </a:xfrm>
            <a:custGeom>
              <a:avLst/>
              <a:gdLst/>
              <a:ahLst/>
              <a:cxnLst/>
              <a:rect l="l" t="t" r="r" b="b"/>
              <a:pathLst>
                <a:path w="496" h="469" extrusionOk="0">
                  <a:moveTo>
                    <a:pt x="235" y="0"/>
                  </a:moveTo>
                  <a:lnTo>
                    <a:pt x="157" y="26"/>
                  </a:lnTo>
                  <a:lnTo>
                    <a:pt x="78" y="78"/>
                  </a:lnTo>
                  <a:lnTo>
                    <a:pt x="26" y="157"/>
                  </a:lnTo>
                  <a:lnTo>
                    <a:pt x="0" y="235"/>
                  </a:lnTo>
                  <a:lnTo>
                    <a:pt x="26" y="339"/>
                  </a:lnTo>
                  <a:lnTo>
                    <a:pt x="78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8"/>
                  </a:lnTo>
                  <a:lnTo>
                    <a:pt x="339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552;p50">
              <a:extLst>
                <a:ext uri="{FF2B5EF4-FFF2-40B4-BE49-F238E27FC236}">
                  <a16:creationId xmlns:a16="http://schemas.microsoft.com/office/drawing/2014/main" id="{1BFB5628-8718-2CFF-D94C-691348B88827}"/>
                </a:ext>
              </a:extLst>
            </p:cNvPr>
            <p:cNvSpPr/>
            <p:nvPr/>
          </p:nvSpPr>
          <p:spPr>
            <a:xfrm>
              <a:off x="2618775" y="21323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61" y="1"/>
                  </a:moveTo>
                  <a:lnTo>
                    <a:pt x="157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261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553;p50">
              <a:extLst>
                <a:ext uri="{FF2B5EF4-FFF2-40B4-BE49-F238E27FC236}">
                  <a16:creationId xmlns:a16="http://schemas.microsoft.com/office/drawing/2014/main" id="{501EF6D5-7E49-839A-F2E5-97189343ADA3}"/>
                </a:ext>
              </a:extLst>
            </p:cNvPr>
            <p:cNvSpPr/>
            <p:nvPr/>
          </p:nvSpPr>
          <p:spPr>
            <a:xfrm>
              <a:off x="2645475" y="2158425"/>
              <a:ext cx="11725" cy="12375"/>
            </a:xfrm>
            <a:custGeom>
              <a:avLst/>
              <a:gdLst/>
              <a:ahLst/>
              <a:cxnLst/>
              <a:rect l="l" t="t" r="r" b="b"/>
              <a:pathLst>
                <a:path w="469" h="495" extrusionOk="0">
                  <a:moveTo>
                    <a:pt x="234" y="0"/>
                  </a:moveTo>
                  <a:lnTo>
                    <a:pt x="130" y="26"/>
                  </a:lnTo>
                  <a:lnTo>
                    <a:pt x="52" y="78"/>
                  </a:lnTo>
                  <a:lnTo>
                    <a:pt x="0" y="156"/>
                  </a:lnTo>
                  <a:lnTo>
                    <a:pt x="0" y="260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4" y="495"/>
                  </a:lnTo>
                  <a:lnTo>
                    <a:pt x="339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60"/>
                  </a:lnTo>
                  <a:lnTo>
                    <a:pt x="443" y="156"/>
                  </a:lnTo>
                  <a:lnTo>
                    <a:pt x="391" y="78"/>
                  </a:lnTo>
                  <a:lnTo>
                    <a:pt x="339" y="2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554;p50">
              <a:extLst>
                <a:ext uri="{FF2B5EF4-FFF2-40B4-BE49-F238E27FC236}">
                  <a16:creationId xmlns:a16="http://schemas.microsoft.com/office/drawing/2014/main" id="{7291D82D-A8B8-18B3-D0B4-D199B4756B6B}"/>
                </a:ext>
              </a:extLst>
            </p:cNvPr>
            <p:cNvSpPr/>
            <p:nvPr/>
          </p:nvSpPr>
          <p:spPr>
            <a:xfrm>
              <a:off x="2671500" y="2185100"/>
              <a:ext cx="11750" cy="11750"/>
            </a:xfrm>
            <a:custGeom>
              <a:avLst/>
              <a:gdLst/>
              <a:ahLst/>
              <a:cxnLst/>
              <a:rect l="l" t="t" r="r" b="b"/>
              <a:pathLst>
                <a:path w="470" h="470" extrusionOk="0">
                  <a:moveTo>
                    <a:pt x="157" y="0"/>
                  </a:moveTo>
                  <a:lnTo>
                    <a:pt x="79" y="53"/>
                  </a:lnTo>
                  <a:lnTo>
                    <a:pt x="27" y="131"/>
                  </a:lnTo>
                  <a:lnTo>
                    <a:pt x="1" y="235"/>
                  </a:lnTo>
                  <a:lnTo>
                    <a:pt x="27" y="313"/>
                  </a:lnTo>
                  <a:lnTo>
                    <a:pt x="79" y="391"/>
                  </a:lnTo>
                  <a:lnTo>
                    <a:pt x="157" y="443"/>
                  </a:lnTo>
                  <a:lnTo>
                    <a:pt x="235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13"/>
                  </a:lnTo>
                  <a:lnTo>
                    <a:pt x="469" y="235"/>
                  </a:lnTo>
                  <a:lnTo>
                    <a:pt x="469" y="131"/>
                  </a:lnTo>
                  <a:lnTo>
                    <a:pt x="417" y="5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555;p50">
              <a:extLst>
                <a:ext uri="{FF2B5EF4-FFF2-40B4-BE49-F238E27FC236}">
                  <a16:creationId xmlns:a16="http://schemas.microsoft.com/office/drawing/2014/main" id="{B0C7ADF5-D5A0-B416-CBD9-BD84F6B80AE9}"/>
                </a:ext>
              </a:extLst>
            </p:cNvPr>
            <p:cNvSpPr/>
            <p:nvPr/>
          </p:nvSpPr>
          <p:spPr>
            <a:xfrm>
              <a:off x="2697525" y="2211125"/>
              <a:ext cx="12400" cy="11750"/>
            </a:xfrm>
            <a:custGeom>
              <a:avLst/>
              <a:gdLst/>
              <a:ahLst/>
              <a:cxnLst/>
              <a:rect l="l" t="t" r="r" b="b"/>
              <a:pathLst>
                <a:path w="496" h="470" extrusionOk="0">
                  <a:moveTo>
                    <a:pt x="235" y="1"/>
                  </a:moveTo>
                  <a:lnTo>
                    <a:pt x="157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6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556;p50">
              <a:extLst>
                <a:ext uri="{FF2B5EF4-FFF2-40B4-BE49-F238E27FC236}">
                  <a16:creationId xmlns:a16="http://schemas.microsoft.com/office/drawing/2014/main" id="{4415A635-DC39-BC6F-E18A-301732BA13D5}"/>
                </a:ext>
              </a:extLst>
            </p:cNvPr>
            <p:cNvSpPr/>
            <p:nvPr/>
          </p:nvSpPr>
          <p:spPr>
            <a:xfrm>
              <a:off x="2619425" y="2079650"/>
              <a:ext cx="11750" cy="12400"/>
            </a:xfrm>
            <a:custGeom>
              <a:avLst/>
              <a:gdLst/>
              <a:ahLst/>
              <a:cxnLst/>
              <a:rect l="l" t="t" r="r" b="b"/>
              <a:pathLst>
                <a:path w="470" h="496" extrusionOk="0">
                  <a:moveTo>
                    <a:pt x="235" y="1"/>
                  </a:moveTo>
                  <a:lnTo>
                    <a:pt x="131" y="27"/>
                  </a:lnTo>
                  <a:lnTo>
                    <a:pt x="53" y="79"/>
                  </a:lnTo>
                  <a:lnTo>
                    <a:pt x="1" y="157"/>
                  </a:lnTo>
                  <a:lnTo>
                    <a:pt x="1" y="261"/>
                  </a:lnTo>
                  <a:lnTo>
                    <a:pt x="1" y="339"/>
                  </a:lnTo>
                  <a:lnTo>
                    <a:pt x="53" y="418"/>
                  </a:lnTo>
                  <a:lnTo>
                    <a:pt x="131" y="470"/>
                  </a:lnTo>
                  <a:lnTo>
                    <a:pt x="235" y="496"/>
                  </a:lnTo>
                  <a:lnTo>
                    <a:pt x="313" y="470"/>
                  </a:lnTo>
                  <a:lnTo>
                    <a:pt x="391" y="418"/>
                  </a:lnTo>
                  <a:lnTo>
                    <a:pt x="443" y="339"/>
                  </a:lnTo>
                  <a:lnTo>
                    <a:pt x="469" y="261"/>
                  </a:lnTo>
                  <a:lnTo>
                    <a:pt x="443" y="157"/>
                  </a:lnTo>
                  <a:lnTo>
                    <a:pt x="391" y="79"/>
                  </a:lnTo>
                  <a:lnTo>
                    <a:pt x="313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557;p50">
              <a:extLst>
                <a:ext uri="{FF2B5EF4-FFF2-40B4-BE49-F238E27FC236}">
                  <a16:creationId xmlns:a16="http://schemas.microsoft.com/office/drawing/2014/main" id="{8E7E615F-F50D-407D-4C36-2A85CEC10E8E}"/>
                </a:ext>
              </a:extLst>
            </p:cNvPr>
            <p:cNvSpPr/>
            <p:nvPr/>
          </p:nvSpPr>
          <p:spPr>
            <a:xfrm>
              <a:off x="2645475" y="210635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56" y="0"/>
                  </a:moveTo>
                  <a:lnTo>
                    <a:pt x="78" y="52"/>
                  </a:lnTo>
                  <a:lnTo>
                    <a:pt x="26" y="131"/>
                  </a:lnTo>
                  <a:lnTo>
                    <a:pt x="0" y="235"/>
                  </a:lnTo>
                  <a:lnTo>
                    <a:pt x="26" y="339"/>
                  </a:lnTo>
                  <a:lnTo>
                    <a:pt x="78" y="391"/>
                  </a:lnTo>
                  <a:lnTo>
                    <a:pt x="156" y="443"/>
                  </a:lnTo>
                  <a:lnTo>
                    <a:pt x="234" y="469"/>
                  </a:lnTo>
                  <a:lnTo>
                    <a:pt x="339" y="443"/>
                  </a:lnTo>
                  <a:lnTo>
                    <a:pt x="417" y="391"/>
                  </a:lnTo>
                  <a:lnTo>
                    <a:pt x="469" y="339"/>
                  </a:lnTo>
                  <a:lnTo>
                    <a:pt x="469" y="235"/>
                  </a:lnTo>
                  <a:lnTo>
                    <a:pt x="469" y="131"/>
                  </a:lnTo>
                  <a:lnTo>
                    <a:pt x="417" y="52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558;p50">
              <a:extLst>
                <a:ext uri="{FF2B5EF4-FFF2-40B4-BE49-F238E27FC236}">
                  <a16:creationId xmlns:a16="http://schemas.microsoft.com/office/drawing/2014/main" id="{A5915C0C-DDAE-A716-7ECD-DB52B00A4CC7}"/>
                </a:ext>
              </a:extLst>
            </p:cNvPr>
            <p:cNvSpPr/>
            <p:nvPr/>
          </p:nvSpPr>
          <p:spPr>
            <a:xfrm>
              <a:off x="2671500" y="2132375"/>
              <a:ext cx="12400" cy="11750"/>
            </a:xfrm>
            <a:custGeom>
              <a:avLst/>
              <a:gdLst/>
              <a:ahLst/>
              <a:cxnLst/>
              <a:rect l="l" t="t" r="r" b="b"/>
              <a:pathLst>
                <a:path w="496" h="470" extrusionOk="0">
                  <a:moveTo>
                    <a:pt x="235" y="1"/>
                  </a:moveTo>
                  <a:lnTo>
                    <a:pt x="157" y="27"/>
                  </a:lnTo>
                  <a:lnTo>
                    <a:pt x="79" y="79"/>
                  </a:lnTo>
                  <a:lnTo>
                    <a:pt x="27" y="157"/>
                  </a:lnTo>
                  <a:lnTo>
                    <a:pt x="1" y="235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5" y="235"/>
                  </a:lnTo>
                  <a:lnTo>
                    <a:pt x="469" y="157"/>
                  </a:lnTo>
                  <a:lnTo>
                    <a:pt x="417" y="79"/>
                  </a:lnTo>
                  <a:lnTo>
                    <a:pt x="339" y="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559;p50">
              <a:extLst>
                <a:ext uri="{FF2B5EF4-FFF2-40B4-BE49-F238E27FC236}">
                  <a16:creationId xmlns:a16="http://schemas.microsoft.com/office/drawing/2014/main" id="{B15B8006-FB8E-7135-098A-8AFA087952EC}"/>
                </a:ext>
              </a:extLst>
            </p:cNvPr>
            <p:cNvSpPr/>
            <p:nvPr/>
          </p:nvSpPr>
          <p:spPr>
            <a:xfrm>
              <a:off x="2697525" y="215842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61" y="0"/>
                  </a:moveTo>
                  <a:lnTo>
                    <a:pt x="157" y="26"/>
                  </a:lnTo>
                  <a:lnTo>
                    <a:pt x="79" y="78"/>
                  </a:lnTo>
                  <a:lnTo>
                    <a:pt x="27" y="156"/>
                  </a:lnTo>
                  <a:lnTo>
                    <a:pt x="1" y="234"/>
                  </a:lnTo>
                  <a:lnTo>
                    <a:pt x="27" y="339"/>
                  </a:lnTo>
                  <a:lnTo>
                    <a:pt x="79" y="417"/>
                  </a:lnTo>
                  <a:lnTo>
                    <a:pt x="157" y="469"/>
                  </a:lnTo>
                  <a:lnTo>
                    <a:pt x="261" y="495"/>
                  </a:lnTo>
                  <a:lnTo>
                    <a:pt x="339" y="469"/>
                  </a:lnTo>
                  <a:lnTo>
                    <a:pt x="417" y="417"/>
                  </a:lnTo>
                  <a:lnTo>
                    <a:pt x="469" y="339"/>
                  </a:lnTo>
                  <a:lnTo>
                    <a:pt x="496" y="234"/>
                  </a:lnTo>
                  <a:lnTo>
                    <a:pt x="469" y="156"/>
                  </a:lnTo>
                  <a:lnTo>
                    <a:pt x="417" y="78"/>
                  </a:lnTo>
                  <a:lnTo>
                    <a:pt x="339" y="2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560;p50">
              <a:extLst>
                <a:ext uri="{FF2B5EF4-FFF2-40B4-BE49-F238E27FC236}">
                  <a16:creationId xmlns:a16="http://schemas.microsoft.com/office/drawing/2014/main" id="{0E1DAD96-C672-84D0-AED5-B33C23DE5468}"/>
                </a:ext>
              </a:extLst>
            </p:cNvPr>
            <p:cNvSpPr/>
            <p:nvPr/>
          </p:nvSpPr>
          <p:spPr>
            <a:xfrm>
              <a:off x="2724225" y="2184450"/>
              <a:ext cx="11725" cy="12400"/>
            </a:xfrm>
            <a:custGeom>
              <a:avLst/>
              <a:gdLst/>
              <a:ahLst/>
              <a:cxnLst/>
              <a:rect l="l" t="t" r="r" b="b"/>
              <a:pathLst>
                <a:path w="469" h="496" extrusionOk="0">
                  <a:moveTo>
                    <a:pt x="235" y="0"/>
                  </a:moveTo>
                  <a:lnTo>
                    <a:pt x="130" y="26"/>
                  </a:lnTo>
                  <a:lnTo>
                    <a:pt x="52" y="79"/>
                  </a:lnTo>
                  <a:lnTo>
                    <a:pt x="0" y="157"/>
                  </a:lnTo>
                  <a:lnTo>
                    <a:pt x="0" y="261"/>
                  </a:lnTo>
                  <a:lnTo>
                    <a:pt x="0" y="339"/>
                  </a:lnTo>
                  <a:lnTo>
                    <a:pt x="52" y="417"/>
                  </a:lnTo>
                  <a:lnTo>
                    <a:pt x="130" y="469"/>
                  </a:lnTo>
                  <a:lnTo>
                    <a:pt x="235" y="495"/>
                  </a:lnTo>
                  <a:lnTo>
                    <a:pt x="313" y="469"/>
                  </a:lnTo>
                  <a:lnTo>
                    <a:pt x="391" y="417"/>
                  </a:lnTo>
                  <a:lnTo>
                    <a:pt x="443" y="339"/>
                  </a:lnTo>
                  <a:lnTo>
                    <a:pt x="469" y="261"/>
                  </a:lnTo>
                  <a:lnTo>
                    <a:pt x="443" y="157"/>
                  </a:lnTo>
                  <a:lnTo>
                    <a:pt x="391" y="79"/>
                  </a:lnTo>
                  <a:lnTo>
                    <a:pt x="313" y="2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561;p50">
              <a:extLst>
                <a:ext uri="{FF2B5EF4-FFF2-40B4-BE49-F238E27FC236}">
                  <a16:creationId xmlns:a16="http://schemas.microsoft.com/office/drawing/2014/main" id="{C3E8EFE3-D081-3DEF-1B17-D631777203F3}"/>
                </a:ext>
              </a:extLst>
            </p:cNvPr>
            <p:cNvSpPr/>
            <p:nvPr/>
          </p:nvSpPr>
          <p:spPr>
            <a:xfrm>
              <a:off x="2476250" y="1938425"/>
              <a:ext cx="424375" cy="395750"/>
            </a:xfrm>
            <a:custGeom>
              <a:avLst/>
              <a:gdLst/>
              <a:ahLst/>
              <a:cxnLst/>
              <a:rect l="l" t="t" r="r" b="b"/>
              <a:pathLst>
                <a:path w="16975" h="15830" extrusionOk="0">
                  <a:moveTo>
                    <a:pt x="9425" y="1"/>
                  </a:moveTo>
                  <a:lnTo>
                    <a:pt x="9190" y="53"/>
                  </a:lnTo>
                  <a:lnTo>
                    <a:pt x="9060" y="105"/>
                  </a:lnTo>
                  <a:lnTo>
                    <a:pt x="8930" y="183"/>
                  </a:lnTo>
                  <a:lnTo>
                    <a:pt x="8670" y="365"/>
                  </a:lnTo>
                  <a:lnTo>
                    <a:pt x="8461" y="573"/>
                  </a:lnTo>
                  <a:lnTo>
                    <a:pt x="8253" y="808"/>
                  </a:lnTo>
                  <a:lnTo>
                    <a:pt x="8045" y="1068"/>
                  </a:lnTo>
                  <a:lnTo>
                    <a:pt x="7811" y="1250"/>
                  </a:lnTo>
                  <a:lnTo>
                    <a:pt x="7524" y="1433"/>
                  </a:lnTo>
                  <a:lnTo>
                    <a:pt x="7212" y="1563"/>
                  </a:lnTo>
                  <a:lnTo>
                    <a:pt x="6951" y="1693"/>
                  </a:lnTo>
                  <a:lnTo>
                    <a:pt x="6665" y="1823"/>
                  </a:lnTo>
                  <a:lnTo>
                    <a:pt x="6431" y="2005"/>
                  </a:lnTo>
                  <a:lnTo>
                    <a:pt x="6327" y="2109"/>
                  </a:lnTo>
                  <a:lnTo>
                    <a:pt x="6222" y="2214"/>
                  </a:lnTo>
                  <a:lnTo>
                    <a:pt x="6144" y="2344"/>
                  </a:lnTo>
                  <a:lnTo>
                    <a:pt x="6092" y="2474"/>
                  </a:lnTo>
                  <a:lnTo>
                    <a:pt x="5988" y="2760"/>
                  </a:lnTo>
                  <a:lnTo>
                    <a:pt x="5936" y="3073"/>
                  </a:lnTo>
                  <a:lnTo>
                    <a:pt x="5910" y="3359"/>
                  </a:lnTo>
                  <a:lnTo>
                    <a:pt x="5884" y="3697"/>
                  </a:lnTo>
                  <a:lnTo>
                    <a:pt x="5806" y="4010"/>
                  </a:lnTo>
                  <a:lnTo>
                    <a:pt x="5676" y="4270"/>
                  </a:lnTo>
                  <a:lnTo>
                    <a:pt x="5520" y="4557"/>
                  </a:lnTo>
                  <a:lnTo>
                    <a:pt x="5285" y="4504"/>
                  </a:lnTo>
                  <a:lnTo>
                    <a:pt x="4999" y="4426"/>
                  </a:lnTo>
                  <a:lnTo>
                    <a:pt x="4686" y="4400"/>
                  </a:lnTo>
                  <a:lnTo>
                    <a:pt x="4244" y="4400"/>
                  </a:lnTo>
                  <a:lnTo>
                    <a:pt x="4114" y="4452"/>
                  </a:lnTo>
                  <a:lnTo>
                    <a:pt x="3957" y="4504"/>
                  </a:lnTo>
                  <a:lnTo>
                    <a:pt x="3827" y="4583"/>
                  </a:lnTo>
                  <a:lnTo>
                    <a:pt x="3593" y="4765"/>
                  </a:lnTo>
                  <a:lnTo>
                    <a:pt x="3385" y="4973"/>
                  </a:lnTo>
                  <a:lnTo>
                    <a:pt x="3176" y="5181"/>
                  </a:lnTo>
                  <a:lnTo>
                    <a:pt x="2942" y="5442"/>
                  </a:lnTo>
                  <a:lnTo>
                    <a:pt x="2708" y="5650"/>
                  </a:lnTo>
                  <a:lnTo>
                    <a:pt x="2447" y="5806"/>
                  </a:lnTo>
                  <a:lnTo>
                    <a:pt x="2135" y="5962"/>
                  </a:lnTo>
                  <a:lnTo>
                    <a:pt x="1849" y="6067"/>
                  </a:lnTo>
                  <a:lnTo>
                    <a:pt x="1588" y="6223"/>
                  </a:lnTo>
                  <a:lnTo>
                    <a:pt x="1354" y="6379"/>
                  </a:lnTo>
                  <a:lnTo>
                    <a:pt x="1224" y="6483"/>
                  </a:lnTo>
                  <a:lnTo>
                    <a:pt x="1146" y="6613"/>
                  </a:lnTo>
                  <a:lnTo>
                    <a:pt x="1068" y="6743"/>
                  </a:lnTo>
                  <a:lnTo>
                    <a:pt x="990" y="6874"/>
                  </a:lnTo>
                  <a:lnTo>
                    <a:pt x="911" y="7160"/>
                  </a:lnTo>
                  <a:lnTo>
                    <a:pt x="859" y="7446"/>
                  </a:lnTo>
                  <a:lnTo>
                    <a:pt x="807" y="7759"/>
                  </a:lnTo>
                  <a:lnTo>
                    <a:pt x="781" y="8097"/>
                  </a:lnTo>
                  <a:lnTo>
                    <a:pt x="703" y="8410"/>
                  </a:lnTo>
                  <a:lnTo>
                    <a:pt x="599" y="8670"/>
                  </a:lnTo>
                  <a:lnTo>
                    <a:pt x="417" y="8982"/>
                  </a:lnTo>
                  <a:lnTo>
                    <a:pt x="261" y="9217"/>
                  </a:lnTo>
                  <a:lnTo>
                    <a:pt x="130" y="9503"/>
                  </a:lnTo>
                  <a:lnTo>
                    <a:pt x="52" y="9789"/>
                  </a:lnTo>
                  <a:lnTo>
                    <a:pt x="0" y="9946"/>
                  </a:lnTo>
                  <a:lnTo>
                    <a:pt x="0" y="10102"/>
                  </a:lnTo>
                  <a:lnTo>
                    <a:pt x="0" y="10258"/>
                  </a:lnTo>
                  <a:lnTo>
                    <a:pt x="52" y="10414"/>
                  </a:lnTo>
                  <a:lnTo>
                    <a:pt x="130" y="10701"/>
                  </a:lnTo>
                  <a:lnTo>
                    <a:pt x="261" y="10987"/>
                  </a:lnTo>
                  <a:lnTo>
                    <a:pt x="417" y="11247"/>
                  </a:lnTo>
                  <a:lnTo>
                    <a:pt x="599" y="11534"/>
                  </a:lnTo>
                  <a:lnTo>
                    <a:pt x="703" y="11794"/>
                  </a:lnTo>
                  <a:lnTo>
                    <a:pt x="781" y="12106"/>
                  </a:lnTo>
                  <a:lnTo>
                    <a:pt x="807" y="12471"/>
                  </a:lnTo>
                  <a:lnTo>
                    <a:pt x="859" y="12757"/>
                  </a:lnTo>
                  <a:lnTo>
                    <a:pt x="911" y="13044"/>
                  </a:lnTo>
                  <a:lnTo>
                    <a:pt x="990" y="13330"/>
                  </a:lnTo>
                  <a:lnTo>
                    <a:pt x="1068" y="13460"/>
                  </a:lnTo>
                  <a:lnTo>
                    <a:pt x="1146" y="13590"/>
                  </a:lnTo>
                  <a:lnTo>
                    <a:pt x="1276" y="13773"/>
                  </a:lnTo>
                  <a:lnTo>
                    <a:pt x="1458" y="13903"/>
                  </a:lnTo>
                  <a:lnTo>
                    <a:pt x="1536" y="13955"/>
                  </a:lnTo>
                  <a:lnTo>
                    <a:pt x="1640" y="13955"/>
                  </a:lnTo>
                  <a:lnTo>
                    <a:pt x="1719" y="13929"/>
                  </a:lnTo>
                  <a:lnTo>
                    <a:pt x="1797" y="13851"/>
                  </a:lnTo>
                  <a:lnTo>
                    <a:pt x="1849" y="13747"/>
                  </a:lnTo>
                  <a:lnTo>
                    <a:pt x="1849" y="13668"/>
                  </a:lnTo>
                  <a:lnTo>
                    <a:pt x="1797" y="13564"/>
                  </a:lnTo>
                  <a:lnTo>
                    <a:pt x="1745" y="13512"/>
                  </a:lnTo>
                  <a:lnTo>
                    <a:pt x="1614" y="13408"/>
                  </a:lnTo>
                  <a:lnTo>
                    <a:pt x="1536" y="13304"/>
                  </a:lnTo>
                  <a:lnTo>
                    <a:pt x="1432" y="13122"/>
                  </a:lnTo>
                  <a:lnTo>
                    <a:pt x="1380" y="12913"/>
                  </a:lnTo>
                  <a:lnTo>
                    <a:pt x="1328" y="12679"/>
                  </a:lnTo>
                  <a:lnTo>
                    <a:pt x="1302" y="12419"/>
                  </a:lnTo>
                  <a:lnTo>
                    <a:pt x="1276" y="12028"/>
                  </a:lnTo>
                  <a:lnTo>
                    <a:pt x="1224" y="11846"/>
                  </a:lnTo>
                  <a:lnTo>
                    <a:pt x="1172" y="11664"/>
                  </a:lnTo>
                  <a:lnTo>
                    <a:pt x="1120" y="11482"/>
                  </a:lnTo>
                  <a:lnTo>
                    <a:pt x="1042" y="11299"/>
                  </a:lnTo>
                  <a:lnTo>
                    <a:pt x="859" y="10987"/>
                  </a:lnTo>
                  <a:lnTo>
                    <a:pt x="729" y="10753"/>
                  </a:lnTo>
                  <a:lnTo>
                    <a:pt x="599" y="10544"/>
                  </a:lnTo>
                  <a:lnTo>
                    <a:pt x="521" y="10310"/>
                  </a:lnTo>
                  <a:lnTo>
                    <a:pt x="495" y="10102"/>
                  </a:lnTo>
                  <a:lnTo>
                    <a:pt x="521" y="9894"/>
                  </a:lnTo>
                  <a:lnTo>
                    <a:pt x="599" y="9659"/>
                  </a:lnTo>
                  <a:lnTo>
                    <a:pt x="729" y="9451"/>
                  </a:lnTo>
                  <a:lnTo>
                    <a:pt x="859" y="9217"/>
                  </a:lnTo>
                  <a:lnTo>
                    <a:pt x="1042" y="8904"/>
                  </a:lnTo>
                  <a:lnTo>
                    <a:pt x="1120" y="8722"/>
                  </a:lnTo>
                  <a:lnTo>
                    <a:pt x="1172" y="8566"/>
                  </a:lnTo>
                  <a:lnTo>
                    <a:pt x="1224" y="8358"/>
                  </a:lnTo>
                  <a:lnTo>
                    <a:pt x="1276" y="8175"/>
                  </a:lnTo>
                  <a:lnTo>
                    <a:pt x="1302" y="7785"/>
                  </a:lnTo>
                  <a:lnTo>
                    <a:pt x="1328" y="7550"/>
                  </a:lnTo>
                  <a:lnTo>
                    <a:pt x="1380" y="7290"/>
                  </a:lnTo>
                  <a:lnTo>
                    <a:pt x="1432" y="7082"/>
                  </a:lnTo>
                  <a:lnTo>
                    <a:pt x="1536" y="6900"/>
                  </a:lnTo>
                  <a:lnTo>
                    <a:pt x="1692" y="6743"/>
                  </a:lnTo>
                  <a:lnTo>
                    <a:pt x="1875" y="6613"/>
                  </a:lnTo>
                  <a:lnTo>
                    <a:pt x="2083" y="6509"/>
                  </a:lnTo>
                  <a:lnTo>
                    <a:pt x="2317" y="6405"/>
                  </a:lnTo>
                  <a:lnTo>
                    <a:pt x="2682" y="6249"/>
                  </a:lnTo>
                  <a:lnTo>
                    <a:pt x="2838" y="6171"/>
                  </a:lnTo>
                  <a:lnTo>
                    <a:pt x="2994" y="6067"/>
                  </a:lnTo>
                  <a:lnTo>
                    <a:pt x="3150" y="5936"/>
                  </a:lnTo>
                  <a:lnTo>
                    <a:pt x="3281" y="5806"/>
                  </a:lnTo>
                  <a:lnTo>
                    <a:pt x="3541" y="5520"/>
                  </a:lnTo>
                  <a:lnTo>
                    <a:pt x="3723" y="5338"/>
                  </a:lnTo>
                  <a:lnTo>
                    <a:pt x="3879" y="5155"/>
                  </a:lnTo>
                  <a:lnTo>
                    <a:pt x="4062" y="5025"/>
                  </a:lnTo>
                  <a:lnTo>
                    <a:pt x="4270" y="4921"/>
                  </a:lnTo>
                  <a:lnTo>
                    <a:pt x="4478" y="4895"/>
                  </a:lnTo>
                  <a:lnTo>
                    <a:pt x="4686" y="4895"/>
                  </a:lnTo>
                  <a:lnTo>
                    <a:pt x="4921" y="4921"/>
                  </a:lnTo>
                  <a:lnTo>
                    <a:pt x="5181" y="4973"/>
                  </a:lnTo>
                  <a:lnTo>
                    <a:pt x="5546" y="5051"/>
                  </a:lnTo>
                  <a:lnTo>
                    <a:pt x="5754" y="5077"/>
                  </a:lnTo>
                  <a:lnTo>
                    <a:pt x="5936" y="5103"/>
                  </a:lnTo>
                  <a:lnTo>
                    <a:pt x="6144" y="5077"/>
                  </a:lnTo>
                  <a:lnTo>
                    <a:pt x="6353" y="5051"/>
                  </a:lnTo>
                  <a:lnTo>
                    <a:pt x="6717" y="4973"/>
                  </a:lnTo>
                  <a:lnTo>
                    <a:pt x="6977" y="4921"/>
                  </a:lnTo>
                  <a:lnTo>
                    <a:pt x="7212" y="4895"/>
                  </a:lnTo>
                  <a:lnTo>
                    <a:pt x="7420" y="4895"/>
                  </a:lnTo>
                  <a:lnTo>
                    <a:pt x="7628" y="4921"/>
                  </a:lnTo>
                  <a:lnTo>
                    <a:pt x="7837" y="5025"/>
                  </a:lnTo>
                  <a:lnTo>
                    <a:pt x="8019" y="5155"/>
                  </a:lnTo>
                  <a:lnTo>
                    <a:pt x="8175" y="5338"/>
                  </a:lnTo>
                  <a:lnTo>
                    <a:pt x="8357" y="5520"/>
                  </a:lnTo>
                  <a:lnTo>
                    <a:pt x="8618" y="5806"/>
                  </a:lnTo>
                  <a:lnTo>
                    <a:pt x="8748" y="5936"/>
                  </a:lnTo>
                  <a:lnTo>
                    <a:pt x="8878" y="6067"/>
                  </a:lnTo>
                  <a:lnTo>
                    <a:pt x="9060" y="6171"/>
                  </a:lnTo>
                  <a:lnTo>
                    <a:pt x="9216" y="6249"/>
                  </a:lnTo>
                  <a:lnTo>
                    <a:pt x="9581" y="6405"/>
                  </a:lnTo>
                  <a:lnTo>
                    <a:pt x="9815" y="6509"/>
                  </a:lnTo>
                  <a:lnTo>
                    <a:pt x="10023" y="6613"/>
                  </a:lnTo>
                  <a:lnTo>
                    <a:pt x="10206" y="6743"/>
                  </a:lnTo>
                  <a:lnTo>
                    <a:pt x="10362" y="6900"/>
                  </a:lnTo>
                  <a:lnTo>
                    <a:pt x="10466" y="7082"/>
                  </a:lnTo>
                  <a:lnTo>
                    <a:pt x="10518" y="7290"/>
                  </a:lnTo>
                  <a:lnTo>
                    <a:pt x="10544" y="7550"/>
                  </a:lnTo>
                  <a:lnTo>
                    <a:pt x="10570" y="7785"/>
                  </a:lnTo>
                  <a:lnTo>
                    <a:pt x="10622" y="8175"/>
                  </a:lnTo>
                  <a:lnTo>
                    <a:pt x="10648" y="8358"/>
                  </a:lnTo>
                  <a:lnTo>
                    <a:pt x="10700" y="8566"/>
                  </a:lnTo>
                  <a:lnTo>
                    <a:pt x="10778" y="8722"/>
                  </a:lnTo>
                  <a:lnTo>
                    <a:pt x="10856" y="8904"/>
                  </a:lnTo>
                  <a:lnTo>
                    <a:pt x="11039" y="9217"/>
                  </a:lnTo>
                  <a:lnTo>
                    <a:pt x="11169" y="9451"/>
                  </a:lnTo>
                  <a:lnTo>
                    <a:pt x="11299" y="9659"/>
                  </a:lnTo>
                  <a:lnTo>
                    <a:pt x="11377" y="9894"/>
                  </a:lnTo>
                  <a:lnTo>
                    <a:pt x="11403" y="10102"/>
                  </a:lnTo>
                  <a:lnTo>
                    <a:pt x="11377" y="10310"/>
                  </a:lnTo>
                  <a:lnTo>
                    <a:pt x="11299" y="10544"/>
                  </a:lnTo>
                  <a:lnTo>
                    <a:pt x="11169" y="10753"/>
                  </a:lnTo>
                  <a:lnTo>
                    <a:pt x="11039" y="10987"/>
                  </a:lnTo>
                  <a:lnTo>
                    <a:pt x="10856" y="11299"/>
                  </a:lnTo>
                  <a:lnTo>
                    <a:pt x="10778" y="11482"/>
                  </a:lnTo>
                  <a:lnTo>
                    <a:pt x="10700" y="11664"/>
                  </a:lnTo>
                  <a:lnTo>
                    <a:pt x="10648" y="11846"/>
                  </a:lnTo>
                  <a:lnTo>
                    <a:pt x="10622" y="12028"/>
                  </a:lnTo>
                  <a:lnTo>
                    <a:pt x="10570" y="12419"/>
                  </a:lnTo>
                  <a:lnTo>
                    <a:pt x="10544" y="12679"/>
                  </a:lnTo>
                  <a:lnTo>
                    <a:pt x="10518" y="12913"/>
                  </a:lnTo>
                  <a:lnTo>
                    <a:pt x="10466" y="13122"/>
                  </a:lnTo>
                  <a:lnTo>
                    <a:pt x="10362" y="13304"/>
                  </a:lnTo>
                  <a:lnTo>
                    <a:pt x="10206" y="13460"/>
                  </a:lnTo>
                  <a:lnTo>
                    <a:pt x="10023" y="13590"/>
                  </a:lnTo>
                  <a:lnTo>
                    <a:pt x="9815" y="13694"/>
                  </a:lnTo>
                  <a:lnTo>
                    <a:pt x="9581" y="13799"/>
                  </a:lnTo>
                  <a:lnTo>
                    <a:pt x="9216" y="13955"/>
                  </a:lnTo>
                  <a:lnTo>
                    <a:pt x="9060" y="14059"/>
                  </a:lnTo>
                  <a:lnTo>
                    <a:pt x="8878" y="14163"/>
                  </a:lnTo>
                  <a:lnTo>
                    <a:pt x="8748" y="14267"/>
                  </a:lnTo>
                  <a:lnTo>
                    <a:pt x="8618" y="14397"/>
                  </a:lnTo>
                  <a:lnTo>
                    <a:pt x="8357" y="14684"/>
                  </a:lnTo>
                  <a:lnTo>
                    <a:pt x="8175" y="14892"/>
                  </a:lnTo>
                  <a:lnTo>
                    <a:pt x="8019" y="15048"/>
                  </a:lnTo>
                  <a:lnTo>
                    <a:pt x="7837" y="15204"/>
                  </a:lnTo>
                  <a:lnTo>
                    <a:pt x="7628" y="15283"/>
                  </a:lnTo>
                  <a:lnTo>
                    <a:pt x="7420" y="15335"/>
                  </a:lnTo>
                  <a:lnTo>
                    <a:pt x="7212" y="15309"/>
                  </a:lnTo>
                  <a:lnTo>
                    <a:pt x="6977" y="15283"/>
                  </a:lnTo>
                  <a:lnTo>
                    <a:pt x="6717" y="15230"/>
                  </a:lnTo>
                  <a:lnTo>
                    <a:pt x="6353" y="15152"/>
                  </a:lnTo>
                  <a:lnTo>
                    <a:pt x="6144" y="15126"/>
                  </a:lnTo>
                  <a:lnTo>
                    <a:pt x="5936" y="15100"/>
                  </a:lnTo>
                  <a:lnTo>
                    <a:pt x="5754" y="15126"/>
                  </a:lnTo>
                  <a:lnTo>
                    <a:pt x="5546" y="15152"/>
                  </a:lnTo>
                  <a:lnTo>
                    <a:pt x="5181" y="15230"/>
                  </a:lnTo>
                  <a:lnTo>
                    <a:pt x="4921" y="15283"/>
                  </a:lnTo>
                  <a:lnTo>
                    <a:pt x="4686" y="15309"/>
                  </a:lnTo>
                  <a:lnTo>
                    <a:pt x="4478" y="15335"/>
                  </a:lnTo>
                  <a:lnTo>
                    <a:pt x="4270" y="15283"/>
                  </a:lnTo>
                  <a:lnTo>
                    <a:pt x="4062" y="15204"/>
                  </a:lnTo>
                  <a:lnTo>
                    <a:pt x="3879" y="15048"/>
                  </a:lnTo>
                  <a:lnTo>
                    <a:pt x="3723" y="14892"/>
                  </a:lnTo>
                  <a:lnTo>
                    <a:pt x="3541" y="14684"/>
                  </a:lnTo>
                  <a:lnTo>
                    <a:pt x="3281" y="14397"/>
                  </a:lnTo>
                  <a:lnTo>
                    <a:pt x="3150" y="14267"/>
                  </a:lnTo>
                  <a:lnTo>
                    <a:pt x="2994" y="14163"/>
                  </a:lnTo>
                  <a:lnTo>
                    <a:pt x="2786" y="14033"/>
                  </a:lnTo>
                  <a:lnTo>
                    <a:pt x="2760" y="14007"/>
                  </a:lnTo>
                  <a:lnTo>
                    <a:pt x="2656" y="13981"/>
                  </a:lnTo>
                  <a:lnTo>
                    <a:pt x="2578" y="13981"/>
                  </a:lnTo>
                  <a:lnTo>
                    <a:pt x="2474" y="14033"/>
                  </a:lnTo>
                  <a:lnTo>
                    <a:pt x="2421" y="14111"/>
                  </a:lnTo>
                  <a:lnTo>
                    <a:pt x="2395" y="14189"/>
                  </a:lnTo>
                  <a:lnTo>
                    <a:pt x="2395" y="14293"/>
                  </a:lnTo>
                  <a:lnTo>
                    <a:pt x="2447" y="14371"/>
                  </a:lnTo>
                  <a:lnTo>
                    <a:pt x="2526" y="14449"/>
                  </a:lnTo>
                  <a:lnTo>
                    <a:pt x="2552" y="14449"/>
                  </a:lnTo>
                  <a:lnTo>
                    <a:pt x="2708" y="14554"/>
                  </a:lnTo>
                  <a:lnTo>
                    <a:pt x="2942" y="14762"/>
                  </a:lnTo>
                  <a:lnTo>
                    <a:pt x="3176" y="15022"/>
                  </a:lnTo>
                  <a:lnTo>
                    <a:pt x="3385" y="15230"/>
                  </a:lnTo>
                  <a:lnTo>
                    <a:pt x="3593" y="15465"/>
                  </a:lnTo>
                  <a:lnTo>
                    <a:pt x="3827" y="15621"/>
                  </a:lnTo>
                  <a:lnTo>
                    <a:pt x="3957" y="15699"/>
                  </a:lnTo>
                  <a:lnTo>
                    <a:pt x="4114" y="15751"/>
                  </a:lnTo>
                  <a:lnTo>
                    <a:pt x="4244" y="15803"/>
                  </a:lnTo>
                  <a:lnTo>
                    <a:pt x="4400" y="15829"/>
                  </a:lnTo>
                  <a:lnTo>
                    <a:pt x="4686" y="15803"/>
                  </a:lnTo>
                  <a:lnTo>
                    <a:pt x="4999" y="15777"/>
                  </a:lnTo>
                  <a:lnTo>
                    <a:pt x="5285" y="15699"/>
                  </a:lnTo>
                  <a:lnTo>
                    <a:pt x="5624" y="15647"/>
                  </a:lnTo>
                  <a:lnTo>
                    <a:pt x="5936" y="15621"/>
                  </a:lnTo>
                  <a:lnTo>
                    <a:pt x="6274" y="15647"/>
                  </a:lnTo>
                  <a:lnTo>
                    <a:pt x="6613" y="15699"/>
                  </a:lnTo>
                  <a:lnTo>
                    <a:pt x="7003" y="15777"/>
                  </a:lnTo>
                  <a:lnTo>
                    <a:pt x="7186" y="15803"/>
                  </a:lnTo>
                  <a:lnTo>
                    <a:pt x="7368" y="15829"/>
                  </a:lnTo>
                  <a:lnTo>
                    <a:pt x="7576" y="15803"/>
                  </a:lnTo>
                  <a:lnTo>
                    <a:pt x="7784" y="15751"/>
                  </a:lnTo>
                  <a:lnTo>
                    <a:pt x="7941" y="15699"/>
                  </a:lnTo>
                  <a:lnTo>
                    <a:pt x="8071" y="15621"/>
                  </a:lnTo>
                  <a:lnTo>
                    <a:pt x="8305" y="15465"/>
                  </a:lnTo>
                  <a:lnTo>
                    <a:pt x="8513" y="15230"/>
                  </a:lnTo>
                  <a:lnTo>
                    <a:pt x="8722" y="15022"/>
                  </a:lnTo>
                  <a:lnTo>
                    <a:pt x="8956" y="14762"/>
                  </a:lnTo>
                  <a:lnTo>
                    <a:pt x="9190" y="14554"/>
                  </a:lnTo>
                  <a:lnTo>
                    <a:pt x="9451" y="14397"/>
                  </a:lnTo>
                  <a:lnTo>
                    <a:pt x="9763" y="14267"/>
                  </a:lnTo>
                  <a:lnTo>
                    <a:pt x="10049" y="14137"/>
                  </a:lnTo>
                  <a:lnTo>
                    <a:pt x="10310" y="14007"/>
                  </a:lnTo>
                  <a:lnTo>
                    <a:pt x="10544" y="13825"/>
                  </a:lnTo>
                  <a:lnTo>
                    <a:pt x="10648" y="13720"/>
                  </a:lnTo>
                  <a:lnTo>
                    <a:pt x="10752" y="13590"/>
                  </a:lnTo>
                  <a:lnTo>
                    <a:pt x="10830" y="13460"/>
                  </a:lnTo>
                  <a:lnTo>
                    <a:pt x="10909" y="13330"/>
                  </a:lnTo>
                  <a:lnTo>
                    <a:pt x="10987" y="13044"/>
                  </a:lnTo>
                  <a:lnTo>
                    <a:pt x="11039" y="12757"/>
                  </a:lnTo>
                  <a:lnTo>
                    <a:pt x="11065" y="12471"/>
                  </a:lnTo>
                  <a:lnTo>
                    <a:pt x="11117" y="12106"/>
                  </a:lnTo>
                  <a:lnTo>
                    <a:pt x="11195" y="11794"/>
                  </a:lnTo>
                  <a:lnTo>
                    <a:pt x="11299" y="11534"/>
                  </a:lnTo>
                  <a:lnTo>
                    <a:pt x="11455" y="11273"/>
                  </a:lnTo>
                  <a:lnTo>
                    <a:pt x="11716" y="11325"/>
                  </a:lnTo>
                  <a:lnTo>
                    <a:pt x="12002" y="11377"/>
                  </a:lnTo>
                  <a:lnTo>
                    <a:pt x="12288" y="11430"/>
                  </a:lnTo>
                  <a:lnTo>
                    <a:pt x="12575" y="11430"/>
                  </a:lnTo>
                  <a:lnTo>
                    <a:pt x="12731" y="11403"/>
                  </a:lnTo>
                  <a:lnTo>
                    <a:pt x="12887" y="11377"/>
                  </a:lnTo>
                  <a:lnTo>
                    <a:pt x="13017" y="11325"/>
                  </a:lnTo>
                  <a:lnTo>
                    <a:pt x="13147" y="11247"/>
                  </a:lnTo>
                  <a:lnTo>
                    <a:pt x="13408" y="11065"/>
                  </a:lnTo>
                  <a:lnTo>
                    <a:pt x="13616" y="10857"/>
                  </a:lnTo>
                  <a:lnTo>
                    <a:pt x="13824" y="10622"/>
                  </a:lnTo>
                  <a:lnTo>
                    <a:pt x="14033" y="10388"/>
                  </a:lnTo>
                  <a:lnTo>
                    <a:pt x="14267" y="10180"/>
                  </a:lnTo>
                  <a:lnTo>
                    <a:pt x="14553" y="9998"/>
                  </a:lnTo>
                  <a:lnTo>
                    <a:pt x="14866" y="9867"/>
                  </a:lnTo>
                  <a:lnTo>
                    <a:pt x="15126" y="9737"/>
                  </a:lnTo>
                  <a:lnTo>
                    <a:pt x="15412" y="9607"/>
                  </a:lnTo>
                  <a:lnTo>
                    <a:pt x="15647" y="9425"/>
                  </a:lnTo>
                  <a:lnTo>
                    <a:pt x="15751" y="9321"/>
                  </a:lnTo>
                  <a:lnTo>
                    <a:pt x="15855" y="9217"/>
                  </a:lnTo>
                  <a:lnTo>
                    <a:pt x="15933" y="9086"/>
                  </a:lnTo>
                  <a:lnTo>
                    <a:pt x="15985" y="8956"/>
                  </a:lnTo>
                  <a:lnTo>
                    <a:pt x="16089" y="8670"/>
                  </a:lnTo>
                  <a:lnTo>
                    <a:pt x="16141" y="8384"/>
                  </a:lnTo>
                  <a:lnTo>
                    <a:pt x="16167" y="8071"/>
                  </a:lnTo>
                  <a:lnTo>
                    <a:pt x="16220" y="7733"/>
                  </a:lnTo>
                  <a:lnTo>
                    <a:pt x="16272" y="7420"/>
                  </a:lnTo>
                  <a:lnTo>
                    <a:pt x="16402" y="7134"/>
                  </a:lnTo>
                  <a:lnTo>
                    <a:pt x="16558" y="6848"/>
                  </a:lnTo>
                  <a:lnTo>
                    <a:pt x="16714" y="6587"/>
                  </a:lnTo>
                  <a:lnTo>
                    <a:pt x="16844" y="6327"/>
                  </a:lnTo>
                  <a:lnTo>
                    <a:pt x="16948" y="6014"/>
                  </a:lnTo>
                  <a:lnTo>
                    <a:pt x="16975" y="5884"/>
                  </a:lnTo>
                  <a:lnTo>
                    <a:pt x="16975" y="5728"/>
                  </a:lnTo>
                  <a:lnTo>
                    <a:pt x="16975" y="5546"/>
                  </a:lnTo>
                  <a:lnTo>
                    <a:pt x="16948" y="5416"/>
                  </a:lnTo>
                  <a:lnTo>
                    <a:pt x="16844" y="5103"/>
                  </a:lnTo>
                  <a:lnTo>
                    <a:pt x="16714" y="4843"/>
                  </a:lnTo>
                  <a:lnTo>
                    <a:pt x="16558" y="4583"/>
                  </a:lnTo>
                  <a:lnTo>
                    <a:pt x="16402" y="4296"/>
                  </a:lnTo>
                  <a:lnTo>
                    <a:pt x="16272" y="4010"/>
                  </a:lnTo>
                  <a:lnTo>
                    <a:pt x="16220" y="3697"/>
                  </a:lnTo>
                  <a:lnTo>
                    <a:pt x="16167" y="3359"/>
                  </a:lnTo>
                  <a:lnTo>
                    <a:pt x="16141" y="3073"/>
                  </a:lnTo>
                  <a:lnTo>
                    <a:pt x="16089" y="2760"/>
                  </a:lnTo>
                  <a:lnTo>
                    <a:pt x="15985" y="2474"/>
                  </a:lnTo>
                  <a:lnTo>
                    <a:pt x="15933" y="2344"/>
                  </a:lnTo>
                  <a:lnTo>
                    <a:pt x="15855" y="2214"/>
                  </a:lnTo>
                  <a:lnTo>
                    <a:pt x="15751" y="2109"/>
                  </a:lnTo>
                  <a:lnTo>
                    <a:pt x="15647" y="2005"/>
                  </a:lnTo>
                  <a:lnTo>
                    <a:pt x="15412" y="1823"/>
                  </a:lnTo>
                  <a:lnTo>
                    <a:pt x="15126" y="1693"/>
                  </a:lnTo>
                  <a:lnTo>
                    <a:pt x="14866" y="1563"/>
                  </a:lnTo>
                  <a:lnTo>
                    <a:pt x="14553" y="1433"/>
                  </a:lnTo>
                  <a:lnTo>
                    <a:pt x="14267" y="1250"/>
                  </a:lnTo>
                  <a:lnTo>
                    <a:pt x="14033" y="1068"/>
                  </a:lnTo>
                  <a:lnTo>
                    <a:pt x="13824" y="808"/>
                  </a:lnTo>
                  <a:lnTo>
                    <a:pt x="13616" y="573"/>
                  </a:lnTo>
                  <a:lnTo>
                    <a:pt x="13408" y="365"/>
                  </a:lnTo>
                  <a:lnTo>
                    <a:pt x="13147" y="183"/>
                  </a:lnTo>
                  <a:lnTo>
                    <a:pt x="13017" y="105"/>
                  </a:lnTo>
                  <a:lnTo>
                    <a:pt x="12887" y="53"/>
                  </a:lnTo>
                  <a:lnTo>
                    <a:pt x="12731" y="27"/>
                  </a:lnTo>
                  <a:lnTo>
                    <a:pt x="12575" y="1"/>
                  </a:lnTo>
                  <a:lnTo>
                    <a:pt x="12288" y="1"/>
                  </a:lnTo>
                  <a:lnTo>
                    <a:pt x="12002" y="53"/>
                  </a:lnTo>
                  <a:lnTo>
                    <a:pt x="11716" y="105"/>
                  </a:lnTo>
                  <a:lnTo>
                    <a:pt x="11429" y="157"/>
                  </a:lnTo>
                  <a:lnTo>
                    <a:pt x="11169" y="209"/>
                  </a:lnTo>
                  <a:lnTo>
                    <a:pt x="11091" y="235"/>
                  </a:lnTo>
                  <a:lnTo>
                    <a:pt x="11013" y="287"/>
                  </a:lnTo>
                  <a:lnTo>
                    <a:pt x="10961" y="365"/>
                  </a:lnTo>
                  <a:lnTo>
                    <a:pt x="10961" y="469"/>
                  </a:lnTo>
                  <a:lnTo>
                    <a:pt x="10987" y="573"/>
                  </a:lnTo>
                  <a:lnTo>
                    <a:pt x="11039" y="651"/>
                  </a:lnTo>
                  <a:lnTo>
                    <a:pt x="11117" y="678"/>
                  </a:lnTo>
                  <a:lnTo>
                    <a:pt x="11221" y="704"/>
                  </a:lnTo>
                  <a:lnTo>
                    <a:pt x="11533" y="651"/>
                  </a:lnTo>
                  <a:lnTo>
                    <a:pt x="11820" y="599"/>
                  </a:lnTo>
                  <a:lnTo>
                    <a:pt x="12054" y="547"/>
                  </a:lnTo>
                  <a:lnTo>
                    <a:pt x="12314" y="495"/>
                  </a:lnTo>
                  <a:lnTo>
                    <a:pt x="12523" y="495"/>
                  </a:lnTo>
                  <a:lnTo>
                    <a:pt x="12731" y="521"/>
                  </a:lnTo>
                  <a:lnTo>
                    <a:pt x="12913" y="625"/>
                  </a:lnTo>
                  <a:lnTo>
                    <a:pt x="13095" y="756"/>
                  </a:lnTo>
                  <a:lnTo>
                    <a:pt x="13278" y="938"/>
                  </a:lnTo>
                  <a:lnTo>
                    <a:pt x="13434" y="1120"/>
                  </a:lnTo>
                  <a:lnTo>
                    <a:pt x="13694" y="1406"/>
                  </a:lnTo>
                  <a:lnTo>
                    <a:pt x="13824" y="1537"/>
                  </a:lnTo>
                  <a:lnTo>
                    <a:pt x="13981" y="1667"/>
                  </a:lnTo>
                  <a:lnTo>
                    <a:pt x="14137" y="1771"/>
                  </a:lnTo>
                  <a:lnTo>
                    <a:pt x="14319" y="1849"/>
                  </a:lnTo>
                  <a:lnTo>
                    <a:pt x="14657" y="2031"/>
                  </a:lnTo>
                  <a:lnTo>
                    <a:pt x="14892" y="2135"/>
                  </a:lnTo>
                  <a:lnTo>
                    <a:pt x="15126" y="2240"/>
                  </a:lnTo>
                  <a:lnTo>
                    <a:pt x="15308" y="2370"/>
                  </a:lnTo>
                  <a:lnTo>
                    <a:pt x="15438" y="2500"/>
                  </a:lnTo>
                  <a:lnTo>
                    <a:pt x="15543" y="2708"/>
                  </a:lnTo>
                  <a:lnTo>
                    <a:pt x="15621" y="2916"/>
                  </a:lnTo>
                  <a:lnTo>
                    <a:pt x="15647" y="3151"/>
                  </a:lnTo>
                  <a:lnTo>
                    <a:pt x="15673" y="3411"/>
                  </a:lnTo>
                  <a:lnTo>
                    <a:pt x="15725" y="3802"/>
                  </a:lnTo>
                  <a:lnTo>
                    <a:pt x="15751" y="3984"/>
                  </a:lnTo>
                  <a:lnTo>
                    <a:pt x="15803" y="4166"/>
                  </a:lnTo>
                  <a:lnTo>
                    <a:pt x="15881" y="4348"/>
                  </a:lnTo>
                  <a:lnTo>
                    <a:pt x="15959" y="4504"/>
                  </a:lnTo>
                  <a:lnTo>
                    <a:pt x="16141" y="4843"/>
                  </a:lnTo>
                  <a:lnTo>
                    <a:pt x="16272" y="5051"/>
                  </a:lnTo>
                  <a:lnTo>
                    <a:pt x="16376" y="5286"/>
                  </a:lnTo>
                  <a:lnTo>
                    <a:pt x="16454" y="5494"/>
                  </a:lnTo>
                  <a:lnTo>
                    <a:pt x="16480" y="5728"/>
                  </a:lnTo>
                  <a:lnTo>
                    <a:pt x="16454" y="5936"/>
                  </a:lnTo>
                  <a:lnTo>
                    <a:pt x="16376" y="6145"/>
                  </a:lnTo>
                  <a:lnTo>
                    <a:pt x="16272" y="6379"/>
                  </a:lnTo>
                  <a:lnTo>
                    <a:pt x="16141" y="6587"/>
                  </a:lnTo>
                  <a:lnTo>
                    <a:pt x="15959" y="6926"/>
                  </a:lnTo>
                  <a:lnTo>
                    <a:pt x="15881" y="7082"/>
                  </a:lnTo>
                  <a:lnTo>
                    <a:pt x="15803" y="7264"/>
                  </a:lnTo>
                  <a:lnTo>
                    <a:pt x="15751" y="7446"/>
                  </a:lnTo>
                  <a:lnTo>
                    <a:pt x="15725" y="7629"/>
                  </a:lnTo>
                  <a:lnTo>
                    <a:pt x="15673" y="8019"/>
                  </a:lnTo>
                  <a:lnTo>
                    <a:pt x="15647" y="8279"/>
                  </a:lnTo>
                  <a:lnTo>
                    <a:pt x="15621" y="8514"/>
                  </a:lnTo>
                  <a:lnTo>
                    <a:pt x="15543" y="8722"/>
                  </a:lnTo>
                  <a:lnTo>
                    <a:pt x="15438" y="8930"/>
                  </a:lnTo>
                  <a:lnTo>
                    <a:pt x="15308" y="9060"/>
                  </a:lnTo>
                  <a:lnTo>
                    <a:pt x="15126" y="9191"/>
                  </a:lnTo>
                  <a:lnTo>
                    <a:pt x="14892" y="9321"/>
                  </a:lnTo>
                  <a:lnTo>
                    <a:pt x="14657" y="9425"/>
                  </a:lnTo>
                  <a:lnTo>
                    <a:pt x="14319" y="9581"/>
                  </a:lnTo>
                  <a:lnTo>
                    <a:pt x="14137" y="9659"/>
                  </a:lnTo>
                  <a:lnTo>
                    <a:pt x="13981" y="9763"/>
                  </a:lnTo>
                  <a:lnTo>
                    <a:pt x="13824" y="9894"/>
                  </a:lnTo>
                  <a:lnTo>
                    <a:pt x="13694" y="10024"/>
                  </a:lnTo>
                  <a:lnTo>
                    <a:pt x="13434" y="10310"/>
                  </a:lnTo>
                  <a:lnTo>
                    <a:pt x="13278" y="10492"/>
                  </a:lnTo>
                  <a:lnTo>
                    <a:pt x="13095" y="10675"/>
                  </a:lnTo>
                  <a:lnTo>
                    <a:pt x="12913" y="10805"/>
                  </a:lnTo>
                  <a:lnTo>
                    <a:pt x="12731" y="10909"/>
                  </a:lnTo>
                  <a:lnTo>
                    <a:pt x="12523" y="10935"/>
                  </a:lnTo>
                  <a:lnTo>
                    <a:pt x="12314" y="10935"/>
                  </a:lnTo>
                  <a:lnTo>
                    <a:pt x="12054" y="10883"/>
                  </a:lnTo>
                  <a:lnTo>
                    <a:pt x="11820" y="10831"/>
                  </a:lnTo>
                  <a:lnTo>
                    <a:pt x="11716" y="10805"/>
                  </a:lnTo>
                  <a:lnTo>
                    <a:pt x="11794" y="10648"/>
                  </a:lnTo>
                  <a:lnTo>
                    <a:pt x="11846" y="10466"/>
                  </a:lnTo>
                  <a:lnTo>
                    <a:pt x="11872" y="10284"/>
                  </a:lnTo>
                  <a:lnTo>
                    <a:pt x="11898" y="10102"/>
                  </a:lnTo>
                  <a:lnTo>
                    <a:pt x="11872" y="9946"/>
                  </a:lnTo>
                  <a:lnTo>
                    <a:pt x="11846" y="9789"/>
                  </a:lnTo>
                  <a:lnTo>
                    <a:pt x="11768" y="9503"/>
                  </a:lnTo>
                  <a:lnTo>
                    <a:pt x="11611" y="9217"/>
                  </a:lnTo>
                  <a:lnTo>
                    <a:pt x="11481" y="8982"/>
                  </a:lnTo>
                  <a:lnTo>
                    <a:pt x="11299" y="8670"/>
                  </a:lnTo>
                  <a:lnTo>
                    <a:pt x="11195" y="8410"/>
                  </a:lnTo>
                  <a:lnTo>
                    <a:pt x="11117" y="8097"/>
                  </a:lnTo>
                  <a:lnTo>
                    <a:pt x="11065" y="7759"/>
                  </a:lnTo>
                  <a:lnTo>
                    <a:pt x="11039" y="7446"/>
                  </a:lnTo>
                  <a:lnTo>
                    <a:pt x="10987" y="7160"/>
                  </a:lnTo>
                  <a:lnTo>
                    <a:pt x="10909" y="6874"/>
                  </a:lnTo>
                  <a:lnTo>
                    <a:pt x="10830" y="6743"/>
                  </a:lnTo>
                  <a:lnTo>
                    <a:pt x="10752" y="6613"/>
                  </a:lnTo>
                  <a:lnTo>
                    <a:pt x="10648" y="6483"/>
                  </a:lnTo>
                  <a:lnTo>
                    <a:pt x="10544" y="6379"/>
                  </a:lnTo>
                  <a:lnTo>
                    <a:pt x="10310" y="6223"/>
                  </a:lnTo>
                  <a:lnTo>
                    <a:pt x="10049" y="6067"/>
                  </a:lnTo>
                  <a:lnTo>
                    <a:pt x="9763" y="5962"/>
                  </a:lnTo>
                  <a:lnTo>
                    <a:pt x="9451" y="5806"/>
                  </a:lnTo>
                  <a:lnTo>
                    <a:pt x="9190" y="5650"/>
                  </a:lnTo>
                  <a:lnTo>
                    <a:pt x="8956" y="5442"/>
                  </a:lnTo>
                  <a:lnTo>
                    <a:pt x="8722" y="5181"/>
                  </a:lnTo>
                  <a:lnTo>
                    <a:pt x="8513" y="4973"/>
                  </a:lnTo>
                  <a:lnTo>
                    <a:pt x="8305" y="4765"/>
                  </a:lnTo>
                  <a:lnTo>
                    <a:pt x="8071" y="4583"/>
                  </a:lnTo>
                  <a:lnTo>
                    <a:pt x="7941" y="4504"/>
                  </a:lnTo>
                  <a:lnTo>
                    <a:pt x="7784" y="4452"/>
                  </a:lnTo>
                  <a:lnTo>
                    <a:pt x="7628" y="4400"/>
                  </a:lnTo>
                  <a:lnTo>
                    <a:pt x="7212" y="4400"/>
                  </a:lnTo>
                  <a:lnTo>
                    <a:pt x="6899" y="4426"/>
                  </a:lnTo>
                  <a:lnTo>
                    <a:pt x="6613" y="4504"/>
                  </a:lnTo>
                  <a:lnTo>
                    <a:pt x="6353" y="4557"/>
                  </a:lnTo>
                  <a:lnTo>
                    <a:pt x="6092" y="4583"/>
                  </a:lnTo>
                  <a:lnTo>
                    <a:pt x="6196" y="4374"/>
                  </a:lnTo>
                  <a:lnTo>
                    <a:pt x="6274" y="4166"/>
                  </a:lnTo>
                  <a:lnTo>
                    <a:pt x="6327" y="3984"/>
                  </a:lnTo>
                  <a:lnTo>
                    <a:pt x="6353" y="3802"/>
                  </a:lnTo>
                  <a:lnTo>
                    <a:pt x="6405" y="3411"/>
                  </a:lnTo>
                  <a:lnTo>
                    <a:pt x="6431" y="3151"/>
                  </a:lnTo>
                  <a:lnTo>
                    <a:pt x="6483" y="2916"/>
                  </a:lnTo>
                  <a:lnTo>
                    <a:pt x="6535" y="2708"/>
                  </a:lnTo>
                  <a:lnTo>
                    <a:pt x="6639" y="2500"/>
                  </a:lnTo>
                  <a:lnTo>
                    <a:pt x="6769" y="2370"/>
                  </a:lnTo>
                  <a:lnTo>
                    <a:pt x="6977" y="2240"/>
                  </a:lnTo>
                  <a:lnTo>
                    <a:pt x="7186" y="2135"/>
                  </a:lnTo>
                  <a:lnTo>
                    <a:pt x="7420" y="2031"/>
                  </a:lnTo>
                  <a:lnTo>
                    <a:pt x="7758" y="1849"/>
                  </a:lnTo>
                  <a:lnTo>
                    <a:pt x="7941" y="1771"/>
                  </a:lnTo>
                  <a:lnTo>
                    <a:pt x="8097" y="1667"/>
                  </a:lnTo>
                  <a:lnTo>
                    <a:pt x="8253" y="1537"/>
                  </a:lnTo>
                  <a:lnTo>
                    <a:pt x="8383" y="1406"/>
                  </a:lnTo>
                  <a:lnTo>
                    <a:pt x="8644" y="1120"/>
                  </a:lnTo>
                  <a:lnTo>
                    <a:pt x="8800" y="938"/>
                  </a:lnTo>
                  <a:lnTo>
                    <a:pt x="8982" y="756"/>
                  </a:lnTo>
                  <a:lnTo>
                    <a:pt x="9164" y="625"/>
                  </a:lnTo>
                  <a:lnTo>
                    <a:pt x="9347" y="521"/>
                  </a:lnTo>
                  <a:lnTo>
                    <a:pt x="9503" y="495"/>
                  </a:lnTo>
                  <a:lnTo>
                    <a:pt x="9685" y="495"/>
                  </a:lnTo>
                  <a:lnTo>
                    <a:pt x="9997" y="547"/>
                  </a:lnTo>
                  <a:lnTo>
                    <a:pt x="10102" y="547"/>
                  </a:lnTo>
                  <a:lnTo>
                    <a:pt x="10180" y="495"/>
                  </a:lnTo>
                  <a:lnTo>
                    <a:pt x="10258" y="443"/>
                  </a:lnTo>
                  <a:lnTo>
                    <a:pt x="10284" y="339"/>
                  </a:lnTo>
                  <a:lnTo>
                    <a:pt x="10284" y="235"/>
                  </a:lnTo>
                  <a:lnTo>
                    <a:pt x="10258" y="157"/>
                  </a:lnTo>
                  <a:lnTo>
                    <a:pt x="10180" y="79"/>
                  </a:lnTo>
                  <a:lnTo>
                    <a:pt x="10075" y="53"/>
                  </a:lnTo>
                  <a:lnTo>
                    <a:pt x="9867" y="27"/>
                  </a:lnTo>
                  <a:lnTo>
                    <a:pt x="9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562;p50">
            <a:extLst>
              <a:ext uri="{FF2B5EF4-FFF2-40B4-BE49-F238E27FC236}">
                <a16:creationId xmlns:a16="http://schemas.microsoft.com/office/drawing/2014/main" id="{AB3100BD-43A2-2812-6230-F96711E87F47}"/>
              </a:ext>
            </a:extLst>
          </p:cNvPr>
          <p:cNvSpPr/>
          <p:nvPr/>
        </p:nvSpPr>
        <p:spPr>
          <a:xfrm>
            <a:off x="3568697" y="99560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7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p75"/>
          <p:cNvSpPr txBox="1">
            <a:spLocks noGrp="1"/>
          </p:cNvSpPr>
          <p:nvPr>
            <p:ph type="title"/>
          </p:nvPr>
        </p:nvSpPr>
        <p:spPr>
          <a:xfrm>
            <a:off x="713250" y="5303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3435" name="Google Shape;3435;p75"/>
          <p:cNvSpPr/>
          <p:nvPr/>
        </p:nvSpPr>
        <p:spPr>
          <a:xfrm>
            <a:off x="665912" y="1168399"/>
            <a:ext cx="2583656" cy="3354758"/>
          </a:xfrm>
          <a:custGeom>
            <a:avLst/>
            <a:gdLst/>
            <a:ahLst/>
            <a:cxnLst/>
            <a:rect l="l" t="t" r="r" b="b"/>
            <a:pathLst>
              <a:path w="54430" h="54969" extrusionOk="0">
                <a:moveTo>
                  <a:pt x="16727" y="519"/>
                </a:moveTo>
                <a:lnTo>
                  <a:pt x="18344" y="540"/>
                </a:lnTo>
                <a:lnTo>
                  <a:pt x="17452" y="560"/>
                </a:lnTo>
                <a:lnTo>
                  <a:pt x="15856" y="560"/>
                </a:lnTo>
                <a:lnTo>
                  <a:pt x="16727" y="519"/>
                </a:lnTo>
                <a:close/>
                <a:moveTo>
                  <a:pt x="1430" y="12810"/>
                </a:moveTo>
                <a:lnTo>
                  <a:pt x="1430" y="13432"/>
                </a:lnTo>
                <a:lnTo>
                  <a:pt x="1389" y="13225"/>
                </a:lnTo>
                <a:lnTo>
                  <a:pt x="1389" y="13142"/>
                </a:lnTo>
                <a:lnTo>
                  <a:pt x="1389" y="13038"/>
                </a:lnTo>
                <a:lnTo>
                  <a:pt x="1430" y="12810"/>
                </a:lnTo>
                <a:close/>
                <a:moveTo>
                  <a:pt x="1430" y="13556"/>
                </a:moveTo>
                <a:lnTo>
                  <a:pt x="1410" y="13971"/>
                </a:lnTo>
                <a:lnTo>
                  <a:pt x="1410" y="13888"/>
                </a:lnTo>
                <a:lnTo>
                  <a:pt x="1430" y="13556"/>
                </a:lnTo>
                <a:close/>
                <a:moveTo>
                  <a:pt x="30966" y="1"/>
                </a:moveTo>
                <a:lnTo>
                  <a:pt x="30303" y="21"/>
                </a:lnTo>
                <a:lnTo>
                  <a:pt x="29640" y="63"/>
                </a:lnTo>
                <a:lnTo>
                  <a:pt x="29246" y="84"/>
                </a:lnTo>
                <a:lnTo>
                  <a:pt x="28355" y="42"/>
                </a:lnTo>
                <a:lnTo>
                  <a:pt x="27816" y="21"/>
                </a:lnTo>
                <a:lnTo>
                  <a:pt x="26634" y="21"/>
                </a:lnTo>
                <a:lnTo>
                  <a:pt x="26013" y="63"/>
                </a:lnTo>
                <a:lnTo>
                  <a:pt x="25577" y="104"/>
                </a:lnTo>
                <a:lnTo>
                  <a:pt x="25163" y="146"/>
                </a:lnTo>
                <a:lnTo>
                  <a:pt x="24976" y="187"/>
                </a:lnTo>
                <a:lnTo>
                  <a:pt x="24396" y="229"/>
                </a:lnTo>
                <a:lnTo>
                  <a:pt x="23940" y="249"/>
                </a:lnTo>
                <a:lnTo>
                  <a:pt x="23214" y="270"/>
                </a:lnTo>
                <a:lnTo>
                  <a:pt x="22344" y="249"/>
                </a:lnTo>
                <a:lnTo>
                  <a:pt x="21618" y="249"/>
                </a:lnTo>
                <a:lnTo>
                  <a:pt x="20872" y="270"/>
                </a:lnTo>
                <a:lnTo>
                  <a:pt x="20748" y="229"/>
                </a:lnTo>
                <a:lnTo>
                  <a:pt x="20582" y="208"/>
                </a:lnTo>
                <a:lnTo>
                  <a:pt x="19421" y="167"/>
                </a:lnTo>
                <a:lnTo>
                  <a:pt x="18530" y="146"/>
                </a:lnTo>
                <a:lnTo>
                  <a:pt x="18136" y="125"/>
                </a:lnTo>
                <a:lnTo>
                  <a:pt x="17722" y="125"/>
                </a:lnTo>
                <a:lnTo>
                  <a:pt x="16830" y="167"/>
                </a:lnTo>
                <a:lnTo>
                  <a:pt x="14530" y="167"/>
                </a:lnTo>
                <a:lnTo>
                  <a:pt x="13929" y="146"/>
                </a:lnTo>
                <a:lnTo>
                  <a:pt x="13328" y="167"/>
                </a:lnTo>
                <a:lnTo>
                  <a:pt x="11980" y="208"/>
                </a:lnTo>
                <a:lnTo>
                  <a:pt x="10239" y="249"/>
                </a:lnTo>
                <a:lnTo>
                  <a:pt x="8519" y="249"/>
                </a:lnTo>
                <a:lnTo>
                  <a:pt x="7752" y="270"/>
                </a:lnTo>
                <a:lnTo>
                  <a:pt x="6964" y="291"/>
                </a:lnTo>
                <a:lnTo>
                  <a:pt x="5824" y="291"/>
                </a:lnTo>
                <a:lnTo>
                  <a:pt x="4664" y="270"/>
                </a:lnTo>
                <a:lnTo>
                  <a:pt x="4021" y="291"/>
                </a:lnTo>
                <a:lnTo>
                  <a:pt x="3379" y="332"/>
                </a:lnTo>
                <a:lnTo>
                  <a:pt x="2322" y="312"/>
                </a:lnTo>
                <a:lnTo>
                  <a:pt x="2177" y="332"/>
                </a:lnTo>
                <a:lnTo>
                  <a:pt x="2135" y="332"/>
                </a:lnTo>
                <a:lnTo>
                  <a:pt x="2114" y="374"/>
                </a:lnTo>
                <a:lnTo>
                  <a:pt x="2135" y="395"/>
                </a:lnTo>
                <a:lnTo>
                  <a:pt x="2156" y="395"/>
                </a:lnTo>
                <a:lnTo>
                  <a:pt x="2322" y="415"/>
                </a:lnTo>
                <a:lnTo>
                  <a:pt x="2715" y="415"/>
                </a:lnTo>
                <a:lnTo>
                  <a:pt x="3586" y="436"/>
                </a:lnTo>
                <a:lnTo>
                  <a:pt x="4456" y="436"/>
                </a:lnTo>
                <a:lnTo>
                  <a:pt x="6115" y="457"/>
                </a:lnTo>
                <a:lnTo>
                  <a:pt x="6695" y="477"/>
                </a:lnTo>
                <a:lnTo>
                  <a:pt x="7255" y="498"/>
                </a:lnTo>
                <a:lnTo>
                  <a:pt x="7690" y="498"/>
                </a:lnTo>
                <a:lnTo>
                  <a:pt x="7172" y="519"/>
                </a:lnTo>
                <a:lnTo>
                  <a:pt x="6156" y="540"/>
                </a:lnTo>
                <a:lnTo>
                  <a:pt x="2881" y="540"/>
                </a:lnTo>
                <a:lnTo>
                  <a:pt x="2591" y="581"/>
                </a:lnTo>
                <a:lnTo>
                  <a:pt x="2322" y="643"/>
                </a:lnTo>
                <a:lnTo>
                  <a:pt x="2094" y="705"/>
                </a:lnTo>
                <a:lnTo>
                  <a:pt x="1907" y="788"/>
                </a:lnTo>
                <a:lnTo>
                  <a:pt x="1721" y="892"/>
                </a:lnTo>
                <a:lnTo>
                  <a:pt x="1575" y="1016"/>
                </a:lnTo>
                <a:lnTo>
                  <a:pt x="1451" y="1141"/>
                </a:lnTo>
                <a:lnTo>
                  <a:pt x="1347" y="1265"/>
                </a:lnTo>
                <a:lnTo>
                  <a:pt x="1265" y="1410"/>
                </a:lnTo>
                <a:lnTo>
                  <a:pt x="1202" y="1555"/>
                </a:lnTo>
                <a:lnTo>
                  <a:pt x="1140" y="1680"/>
                </a:lnTo>
                <a:lnTo>
                  <a:pt x="1099" y="1825"/>
                </a:lnTo>
                <a:lnTo>
                  <a:pt x="1078" y="1970"/>
                </a:lnTo>
                <a:lnTo>
                  <a:pt x="1057" y="2219"/>
                </a:lnTo>
                <a:lnTo>
                  <a:pt x="1057" y="2571"/>
                </a:lnTo>
                <a:lnTo>
                  <a:pt x="1037" y="2923"/>
                </a:lnTo>
                <a:lnTo>
                  <a:pt x="995" y="3607"/>
                </a:lnTo>
                <a:lnTo>
                  <a:pt x="912" y="4084"/>
                </a:lnTo>
                <a:lnTo>
                  <a:pt x="891" y="4312"/>
                </a:lnTo>
                <a:lnTo>
                  <a:pt x="871" y="4540"/>
                </a:lnTo>
                <a:lnTo>
                  <a:pt x="829" y="5535"/>
                </a:lnTo>
                <a:lnTo>
                  <a:pt x="809" y="6447"/>
                </a:lnTo>
                <a:lnTo>
                  <a:pt x="809" y="6530"/>
                </a:lnTo>
                <a:lnTo>
                  <a:pt x="809" y="6550"/>
                </a:lnTo>
                <a:lnTo>
                  <a:pt x="829" y="6758"/>
                </a:lnTo>
                <a:lnTo>
                  <a:pt x="850" y="6944"/>
                </a:lnTo>
                <a:lnTo>
                  <a:pt x="891" y="7089"/>
                </a:lnTo>
                <a:lnTo>
                  <a:pt x="912" y="7317"/>
                </a:lnTo>
                <a:lnTo>
                  <a:pt x="912" y="7483"/>
                </a:lnTo>
                <a:lnTo>
                  <a:pt x="891" y="7670"/>
                </a:lnTo>
                <a:lnTo>
                  <a:pt x="829" y="8043"/>
                </a:lnTo>
                <a:lnTo>
                  <a:pt x="809" y="8229"/>
                </a:lnTo>
                <a:lnTo>
                  <a:pt x="809" y="8416"/>
                </a:lnTo>
                <a:lnTo>
                  <a:pt x="850" y="9100"/>
                </a:lnTo>
                <a:lnTo>
                  <a:pt x="850" y="9307"/>
                </a:lnTo>
                <a:lnTo>
                  <a:pt x="726" y="9929"/>
                </a:lnTo>
                <a:lnTo>
                  <a:pt x="581" y="10841"/>
                </a:lnTo>
                <a:lnTo>
                  <a:pt x="518" y="11152"/>
                </a:lnTo>
                <a:lnTo>
                  <a:pt x="456" y="11483"/>
                </a:lnTo>
                <a:lnTo>
                  <a:pt x="456" y="11649"/>
                </a:lnTo>
                <a:lnTo>
                  <a:pt x="456" y="11815"/>
                </a:lnTo>
                <a:lnTo>
                  <a:pt x="477" y="11981"/>
                </a:lnTo>
                <a:lnTo>
                  <a:pt x="518" y="12147"/>
                </a:lnTo>
                <a:lnTo>
                  <a:pt x="581" y="12375"/>
                </a:lnTo>
                <a:lnTo>
                  <a:pt x="601" y="12582"/>
                </a:lnTo>
                <a:lnTo>
                  <a:pt x="581" y="12706"/>
                </a:lnTo>
                <a:lnTo>
                  <a:pt x="560" y="12851"/>
                </a:lnTo>
                <a:lnTo>
                  <a:pt x="581" y="12997"/>
                </a:lnTo>
                <a:lnTo>
                  <a:pt x="601" y="13162"/>
                </a:lnTo>
                <a:lnTo>
                  <a:pt x="601" y="13328"/>
                </a:lnTo>
                <a:lnTo>
                  <a:pt x="601" y="13411"/>
                </a:lnTo>
                <a:lnTo>
                  <a:pt x="560" y="13494"/>
                </a:lnTo>
                <a:lnTo>
                  <a:pt x="498" y="13639"/>
                </a:lnTo>
                <a:lnTo>
                  <a:pt x="456" y="13805"/>
                </a:lnTo>
                <a:lnTo>
                  <a:pt x="456" y="14095"/>
                </a:lnTo>
                <a:lnTo>
                  <a:pt x="477" y="14385"/>
                </a:lnTo>
                <a:lnTo>
                  <a:pt x="435" y="14758"/>
                </a:lnTo>
                <a:lnTo>
                  <a:pt x="353" y="15152"/>
                </a:lnTo>
                <a:lnTo>
                  <a:pt x="311" y="15442"/>
                </a:lnTo>
                <a:lnTo>
                  <a:pt x="290" y="15774"/>
                </a:lnTo>
                <a:lnTo>
                  <a:pt x="228" y="16541"/>
                </a:lnTo>
                <a:lnTo>
                  <a:pt x="125" y="17018"/>
                </a:lnTo>
                <a:lnTo>
                  <a:pt x="42" y="17349"/>
                </a:lnTo>
                <a:lnTo>
                  <a:pt x="21" y="17660"/>
                </a:lnTo>
                <a:lnTo>
                  <a:pt x="0" y="18158"/>
                </a:lnTo>
                <a:lnTo>
                  <a:pt x="0" y="18655"/>
                </a:lnTo>
                <a:lnTo>
                  <a:pt x="21" y="19194"/>
                </a:lnTo>
                <a:lnTo>
                  <a:pt x="62" y="19463"/>
                </a:lnTo>
                <a:lnTo>
                  <a:pt x="104" y="19733"/>
                </a:lnTo>
                <a:lnTo>
                  <a:pt x="166" y="20044"/>
                </a:lnTo>
                <a:lnTo>
                  <a:pt x="104" y="20417"/>
                </a:lnTo>
                <a:lnTo>
                  <a:pt x="62" y="20769"/>
                </a:lnTo>
                <a:lnTo>
                  <a:pt x="21" y="21204"/>
                </a:lnTo>
                <a:lnTo>
                  <a:pt x="21" y="21660"/>
                </a:lnTo>
                <a:lnTo>
                  <a:pt x="21" y="21909"/>
                </a:lnTo>
                <a:lnTo>
                  <a:pt x="42" y="22158"/>
                </a:lnTo>
                <a:lnTo>
                  <a:pt x="125" y="22676"/>
                </a:lnTo>
                <a:lnTo>
                  <a:pt x="166" y="22863"/>
                </a:lnTo>
                <a:lnTo>
                  <a:pt x="207" y="23028"/>
                </a:lnTo>
                <a:lnTo>
                  <a:pt x="332" y="23360"/>
                </a:lnTo>
                <a:lnTo>
                  <a:pt x="415" y="23505"/>
                </a:lnTo>
                <a:lnTo>
                  <a:pt x="498" y="23982"/>
                </a:lnTo>
                <a:lnTo>
                  <a:pt x="539" y="24355"/>
                </a:lnTo>
                <a:lnTo>
                  <a:pt x="581" y="24935"/>
                </a:lnTo>
                <a:lnTo>
                  <a:pt x="581" y="25288"/>
                </a:lnTo>
                <a:lnTo>
                  <a:pt x="560" y="25640"/>
                </a:lnTo>
                <a:lnTo>
                  <a:pt x="560" y="25951"/>
                </a:lnTo>
                <a:lnTo>
                  <a:pt x="560" y="26241"/>
                </a:lnTo>
                <a:lnTo>
                  <a:pt x="601" y="26842"/>
                </a:lnTo>
                <a:lnTo>
                  <a:pt x="518" y="26946"/>
                </a:lnTo>
                <a:lnTo>
                  <a:pt x="498" y="27008"/>
                </a:lnTo>
                <a:lnTo>
                  <a:pt x="477" y="27070"/>
                </a:lnTo>
                <a:lnTo>
                  <a:pt x="415" y="27547"/>
                </a:lnTo>
                <a:lnTo>
                  <a:pt x="373" y="28003"/>
                </a:lnTo>
                <a:lnTo>
                  <a:pt x="311" y="28728"/>
                </a:lnTo>
                <a:lnTo>
                  <a:pt x="290" y="29060"/>
                </a:lnTo>
                <a:lnTo>
                  <a:pt x="270" y="29412"/>
                </a:lnTo>
                <a:lnTo>
                  <a:pt x="311" y="29765"/>
                </a:lnTo>
                <a:lnTo>
                  <a:pt x="353" y="30117"/>
                </a:lnTo>
                <a:lnTo>
                  <a:pt x="373" y="30200"/>
                </a:lnTo>
                <a:lnTo>
                  <a:pt x="373" y="30262"/>
                </a:lnTo>
                <a:lnTo>
                  <a:pt x="373" y="30946"/>
                </a:lnTo>
                <a:lnTo>
                  <a:pt x="373" y="31464"/>
                </a:lnTo>
                <a:lnTo>
                  <a:pt x="332" y="31982"/>
                </a:lnTo>
                <a:lnTo>
                  <a:pt x="332" y="32459"/>
                </a:lnTo>
                <a:lnTo>
                  <a:pt x="353" y="32957"/>
                </a:lnTo>
                <a:lnTo>
                  <a:pt x="456" y="34055"/>
                </a:lnTo>
                <a:lnTo>
                  <a:pt x="518" y="34760"/>
                </a:lnTo>
                <a:lnTo>
                  <a:pt x="539" y="35465"/>
                </a:lnTo>
                <a:lnTo>
                  <a:pt x="539" y="36024"/>
                </a:lnTo>
                <a:lnTo>
                  <a:pt x="539" y="36356"/>
                </a:lnTo>
                <a:lnTo>
                  <a:pt x="539" y="36688"/>
                </a:lnTo>
                <a:lnTo>
                  <a:pt x="539" y="36853"/>
                </a:lnTo>
                <a:lnTo>
                  <a:pt x="560" y="37144"/>
                </a:lnTo>
                <a:lnTo>
                  <a:pt x="581" y="37475"/>
                </a:lnTo>
                <a:lnTo>
                  <a:pt x="622" y="37828"/>
                </a:lnTo>
                <a:lnTo>
                  <a:pt x="643" y="38118"/>
                </a:lnTo>
                <a:lnTo>
                  <a:pt x="643" y="38594"/>
                </a:lnTo>
                <a:lnTo>
                  <a:pt x="622" y="39050"/>
                </a:lnTo>
                <a:lnTo>
                  <a:pt x="601" y="39486"/>
                </a:lnTo>
                <a:lnTo>
                  <a:pt x="601" y="39983"/>
                </a:lnTo>
                <a:lnTo>
                  <a:pt x="622" y="40232"/>
                </a:lnTo>
                <a:lnTo>
                  <a:pt x="663" y="40501"/>
                </a:lnTo>
                <a:lnTo>
                  <a:pt x="705" y="40771"/>
                </a:lnTo>
                <a:lnTo>
                  <a:pt x="726" y="41019"/>
                </a:lnTo>
                <a:lnTo>
                  <a:pt x="726" y="41517"/>
                </a:lnTo>
                <a:lnTo>
                  <a:pt x="705" y="41890"/>
                </a:lnTo>
                <a:lnTo>
                  <a:pt x="705" y="41952"/>
                </a:lnTo>
                <a:lnTo>
                  <a:pt x="726" y="41994"/>
                </a:lnTo>
                <a:lnTo>
                  <a:pt x="767" y="42035"/>
                </a:lnTo>
                <a:lnTo>
                  <a:pt x="850" y="42035"/>
                </a:lnTo>
                <a:lnTo>
                  <a:pt x="891" y="42014"/>
                </a:lnTo>
                <a:lnTo>
                  <a:pt x="912" y="41952"/>
                </a:lnTo>
                <a:lnTo>
                  <a:pt x="912" y="41890"/>
                </a:lnTo>
                <a:lnTo>
                  <a:pt x="912" y="41558"/>
                </a:lnTo>
                <a:lnTo>
                  <a:pt x="954" y="41206"/>
                </a:lnTo>
                <a:lnTo>
                  <a:pt x="974" y="40854"/>
                </a:lnTo>
                <a:lnTo>
                  <a:pt x="995" y="40667"/>
                </a:lnTo>
                <a:lnTo>
                  <a:pt x="995" y="40501"/>
                </a:lnTo>
                <a:lnTo>
                  <a:pt x="974" y="40149"/>
                </a:lnTo>
                <a:lnTo>
                  <a:pt x="974" y="39465"/>
                </a:lnTo>
                <a:lnTo>
                  <a:pt x="995" y="38802"/>
                </a:lnTo>
                <a:lnTo>
                  <a:pt x="1078" y="38346"/>
                </a:lnTo>
                <a:lnTo>
                  <a:pt x="1099" y="38097"/>
                </a:lnTo>
                <a:lnTo>
                  <a:pt x="1119" y="37869"/>
                </a:lnTo>
                <a:lnTo>
                  <a:pt x="1140" y="36874"/>
                </a:lnTo>
                <a:lnTo>
                  <a:pt x="1182" y="35299"/>
                </a:lnTo>
                <a:lnTo>
                  <a:pt x="1182" y="35237"/>
                </a:lnTo>
                <a:lnTo>
                  <a:pt x="1306" y="34656"/>
                </a:lnTo>
                <a:lnTo>
                  <a:pt x="1347" y="34490"/>
                </a:lnTo>
                <a:lnTo>
                  <a:pt x="1347" y="34304"/>
                </a:lnTo>
                <a:lnTo>
                  <a:pt x="1368" y="33952"/>
                </a:lnTo>
                <a:lnTo>
                  <a:pt x="1347" y="33309"/>
                </a:lnTo>
                <a:lnTo>
                  <a:pt x="1327" y="32666"/>
                </a:lnTo>
                <a:lnTo>
                  <a:pt x="1285" y="31423"/>
                </a:lnTo>
                <a:lnTo>
                  <a:pt x="1244" y="30822"/>
                </a:lnTo>
                <a:lnTo>
                  <a:pt x="1182" y="30200"/>
                </a:lnTo>
                <a:lnTo>
                  <a:pt x="1182" y="29371"/>
                </a:lnTo>
                <a:lnTo>
                  <a:pt x="1223" y="28542"/>
                </a:lnTo>
                <a:lnTo>
                  <a:pt x="1223" y="28480"/>
                </a:lnTo>
                <a:lnTo>
                  <a:pt x="1285" y="29081"/>
                </a:lnTo>
                <a:lnTo>
                  <a:pt x="1347" y="29640"/>
                </a:lnTo>
                <a:lnTo>
                  <a:pt x="1451" y="30179"/>
                </a:lnTo>
                <a:lnTo>
                  <a:pt x="1513" y="30428"/>
                </a:lnTo>
                <a:lnTo>
                  <a:pt x="1596" y="30677"/>
                </a:lnTo>
                <a:lnTo>
                  <a:pt x="1555" y="31195"/>
                </a:lnTo>
                <a:lnTo>
                  <a:pt x="1534" y="31775"/>
                </a:lnTo>
                <a:lnTo>
                  <a:pt x="1534" y="32356"/>
                </a:lnTo>
                <a:lnTo>
                  <a:pt x="1575" y="32915"/>
                </a:lnTo>
                <a:lnTo>
                  <a:pt x="1555" y="33350"/>
                </a:lnTo>
                <a:lnTo>
                  <a:pt x="1555" y="33703"/>
                </a:lnTo>
                <a:lnTo>
                  <a:pt x="1575" y="33972"/>
                </a:lnTo>
                <a:lnTo>
                  <a:pt x="1596" y="34221"/>
                </a:lnTo>
                <a:lnTo>
                  <a:pt x="1638" y="34408"/>
                </a:lnTo>
                <a:lnTo>
                  <a:pt x="1679" y="34594"/>
                </a:lnTo>
                <a:lnTo>
                  <a:pt x="1783" y="34988"/>
                </a:lnTo>
                <a:lnTo>
                  <a:pt x="1783" y="35071"/>
                </a:lnTo>
                <a:lnTo>
                  <a:pt x="1721" y="35195"/>
                </a:lnTo>
                <a:lnTo>
                  <a:pt x="1679" y="35361"/>
                </a:lnTo>
                <a:lnTo>
                  <a:pt x="1658" y="35548"/>
                </a:lnTo>
                <a:lnTo>
                  <a:pt x="1638" y="35755"/>
                </a:lnTo>
                <a:lnTo>
                  <a:pt x="1596" y="36211"/>
                </a:lnTo>
                <a:lnTo>
                  <a:pt x="1617" y="36667"/>
                </a:lnTo>
                <a:lnTo>
                  <a:pt x="1596" y="37144"/>
                </a:lnTo>
                <a:lnTo>
                  <a:pt x="1575" y="37600"/>
                </a:lnTo>
                <a:lnTo>
                  <a:pt x="1596" y="38056"/>
                </a:lnTo>
                <a:lnTo>
                  <a:pt x="1638" y="38511"/>
                </a:lnTo>
                <a:lnTo>
                  <a:pt x="1638" y="38885"/>
                </a:lnTo>
                <a:lnTo>
                  <a:pt x="1638" y="39216"/>
                </a:lnTo>
                <a:lnTo>
                  <a:pt x="1596" y="39817"/>
                </a:lnTo>
                <a:lnTo>
                  <a:pt x="1596" y="40107"/>
                </a:lnTo>
                <a:lnTo>
                  <a:pt x="1617" y="40356"/>
                </a:lnTo>
                <a:lnTo>
                  <a:pt x="1638" y="40605"/>
                </a:lnTo>
                <a:lnTo>
                  <a:pt x="1679" y="40833"/>
                </a:lnTo>
                <a:lnTo>
                  <a:pt x="1783" y="41310"/>
                </a:lnTo>
                <a:lnTo>
                  <a:pt x="1783" y="41869"/>
                </a:lnTo>
                <a:lnTo>
                  <a:pt x="1741" y="42512"/>
                </a:lnTo>
                <a:lnTo>
                  <a:pt x="1721" y="43113"/>
                </a:lnTo>
                <a:lnTo>
                  <a:pt x="1721" y="43631"/>
                </a:lnTo>
                <a:lnTo>
                  <a:pt x="1700" y="44087"/>
                </a:lnTo>
                <a:lnTo>
                  <a:pt x="1575" y="44419"/>
                </a:lnTo>
                <a:lnTo>
                  <a:pt x="1534" y="44585"/>
                </a:lnTo>
                <a:lnTo>
                  <a:pt x="1493" y="44750"/>
                </a:lnTo>
                <a:lnTo>
                  <a:pt x="1430" y="45269"/>
                </a:lnTo>
                <a:lnTo>
                  <a:pt x="1368" y="46077"/>
                </a:lnTo>
                <a:lnTo>
                  <a:pt x="1347" y="46678"/>
                </a:lnTo>
                <a:lnTo>
                  <a:pt x="1368" y="47403"/>
                </a:lnTo>
                <a:lnTo>
                  <a:pt x="1410" y="48108"/>
                </a:lnTo>
                <a:lnTo>
                  <a:pt x="1430" y="48419"/>
                </a:lnTo>
                <a:lnTo>
                  <a:pt x="1493" y="48668"/>
                </a:lnTo>
                <a:lnTo>
                  <a:pt x="1430" y="49476"/>
                </a:lnTo>
                <a:lnTo>
                  <a:pt x="1410" y="50430"/>
                </a:lnTo>
                <a:lnTo>
                  <a:pt x="1410" y="51570"/>
                </a:lnTo>
                <a:lnTo>
                  <a:pt x="1430" y="52627"/>
                </a:lnTo>
                <a:lnTo>
                  <a:pt x="1451" y="53103"/>
                </a:lnTo>
                <a:lnTo>
                  <a:pt x="1493" y="53559"/>
                </a:lnTo>
                <a:lnTo>
                  <a:pt x="1534" y="53808"/>
                </a:lnTo>
                <a:lnTo>
                  <a:pt x="1575" y="54015"/>
                </a:lnTo>
                <a:lnTo>
                  <a:pt x="1638" y="54181"/>
                </a:lnTo>
                <a:lnTo>
                  <a:pt x="1700" y="54326"/>
                </a:lnTo>
                <a:lnTo>
                  <a:pt x="1783" y="54451"/>
                </a:lnTo>
                <a:lnTo>
                  <a:pt x="1845" y="54533"/>
                </a:lnTo>
                <a:lnTo>
                  <a:pt x="1928" y="54616"/>
                </a:lnTo>
                <a:lnTo>
                  <a:pt x="2031" y="54658"/>
                </a:lnTo>
                <a:lnTo>
                  <a:pt x="2135" y="54699"/>
                </a:lnTo>
                <a:lnTo>
                  <a:pt x="2239" y="54699"/>
                </a:lnTo>
                <a:lnTo>
                  <a:pt x="2446" y="54720"/>
                </a:lnTo>
                <a:lnTo>
                  <a:pt x="2943" y="54679"/>
                </a:lnTo>
                <a:lnTo>
                  <a:pt x="3959" y="54679"/>
                </a:lnTo>
                <a:lnTo>
                  <a:pt x="5679" y="54658"/>
                </a:lnTo>
                <a:lnTo>
                  <a:pt x="7358" y="54658"/>
                </a:lnTo>
                <a:lnTo>
                  <a:pt x="9389" y="54637"/>
                </a:lnTo>
                <a:lnTo>
                  <a:pt x="12063" y="54679"/>
                </a:lnTo>
                <a:lnTo>
                  <a:pt x="13431" y="54699"/>
                </a:lnTo>
                <a:lnTo>
                  <a:pt x="16478" y="54699"/>
                </a:lnTo>
                <a:lnTo>
                  <a:pt x="19028" y="54720"/>
                </a:lnTo>
                <a:lnTo>
                  <a:pt x="20333" y="54741"/>
                </a:lnTo>
                <a:lnTo>
                  <a:pt x="21722" y="54761"/>
                </a:lnTo>
                <a:lnTo>
                  <a:pt x="23131" y="54741"/>
                </a:lnTo>
                <a:lnTo>
                  <a:pt x="27194" y="54741"/>
                </a:lnTo>
                <a:lnTo>
                  <a:pt x="29453" y="54761"/>
                </a:lnTo>
                <a:lnTo>
                  <a:pt x="32023" y="54782"/>
                </a:lnTo>
                <a:lnTo>
                  <a:pt x="35008" y="54803"/>
                </a:lnTo>
                <a:lnTo>
                  <a:pt x="36335" y="54803"/>
                </a:lnTo>
                <a:lnTo>
                  <a:pt x="37247" y="54782"/>
                </a:lnTo>
                <a:lnTo>
                  <a:pt x="38076" y="54761"/>
                </a:lnTo>
                <a:lnTo>
                  <a:pt x="39216" y="54741"/>
                </a:lnTo>
                <a:lnTo>
                  <a:pt x="41910" y="54782"/>
                </a:lnTo>
                <a:lnTo>
                  <a:pt x="43796" y="54782"/>
                </a:lnTo>
                <a:lnTo>
                  <a:pt x="46532" y="54761"/>
                </a:lnTo>
                <a:lnTo>
                  <a:pt x="46947" y="54761"/>
                </a:lnTo>
                <a:lnTo>
                  <a:pt x="47320" y="54720"/>
                </a:lnTo>
                <a:lnTo>
                  <a:pt x="48045" y="54637"/>
                </a:lnTo>
                <a:lnTo>
                  <a:pt x="48398" y="54616"/>
                </a:lnTo>
                <a:lnTo>
                  <a:pt x="48771" y="54616"/>
                </a:lnTo>
                <a:lnTo>
                  <a:pt x="49185" y="54679"/>
                </a:lnTo>
                <a:lnTo>
                  <a:pt x="49413" y="54720"/>
                </a:lnTo>
                <a:lnTo>
                  <a:pt x="49662" y="54782"/>
                </a:lnTo>
                <a:lnTo>
                  <a:pt x="49911" y="54865"/>
                </a:lnTo>
                <a:lnTo>
                  <a:pt x="50201" y="54907"/>
                </a:lnTo>
                <a:lnTo>
                  <a:pt x="50491" y="54948"/>
                </a:lnTo>
                <a:lnTo>
                  <a:pt x="50781" y="54969"/>
                </a:lnTo>
                <a:lnTo>
                  <a:pt x="51092" y="54969"/>
                </a:lnTo>
                <a:lnTo>
                  <a:pt x="51403" y="54948"/>
                </a:lnTo>
                <a:lnTo>
                  <a:pt x="51714" y="54886"/>
                </a:lnTo>
                <a:lnTo>
                  <a:pt x="52004" y="54824"/>
                </a:lnTo>
                <a:lnTo>
                  <a:pt x="52274" y="54720"/>
                </a:lnTo>
                <a:lnTo>
                  <a:pt x="52543" y="54575"/>
                </a:lnTo>
                <a:lnTo>
                  <a:pt x="52771" y="54409"/>
                </a:lnTo>
                <a:lnTo>
                  <a:pt x="52978" y="54202"/>
                </a:lnTo>
                <a:lnTo>
                  <a:pt x="53061" y="54098"/>
                </a:lnTo>
                <a:lnTo>
                  <a:pt x="53144" y="53974"/>
                </a:lnTo>
                <a:lnTo>
                  <a:pt x="53206" y="53849"/>
                </a:lnTo>
                <a:lnTo>
                  <a:pt x="53268" y="53704"/>
                </a:lnTo>
                <a:lnTo>
                  <a:pt x="53310" y="53539"/>
                </a:lnTo>
                <a:lnTo>
                  <a:pt x="53331" y="53373"/>
                </a:lnTo>
                <a:lnTo>
                  <a:pt x="53351" y="53207"/>
                </a:lnTo>
                <a:lnTo>
                  <a:pt x="53372" y="53020"/>
                </a:lnTo>
                <a:lnTo>
                  <a:pt x="53351" y="52647"/>
                </a:lnTo>
                <a:lnTo>
                  <a:pt x="53393" y="52336"/>
                </a:lnTo>
                <a:lnTo>
                  <a:pt x="53414" y="52171"/>
                </a:lnTo>
                <a:lnTo>
                  <a:pt x="53393" y="52005"/>
                </a:lnTo>
                <a:lnTo>
                  <a:pt x="53372" y="51839"/>
                </a:lnTo>
                <a:lnTo>
                  <a:pt x="53372" y="51673"/>
                </a:lnTo>
                <a:lnTo>
                  <a:pt x="53372" y="51362"/>
                </a:lnTo>
                <a:lnTo>
                  <a:pt x="53393" y="51051"/>
                </a:lnTo>
                <a:lnTo>
                  <a:pt x="53393" y="50886"/>
                </a:lnTo>
                <a:lnTo>
                  <a:pt x="53434" y="50284"/>
                </a:lnTo>
                <a:lnTo>
                  <a:pt x="53517" y="49808"/>
                </a:lnTo>
                <a:lnTo>
                  <a:pt x="53538" y="49580"/>
                </a:lnTo>
                <a:lnTo>
                  <a:pt x="53559" y="49352"/>
                </a:lnTo>
                <a:lnTo>
                  <a:pt x="53600" y="48357"/>
                </a:lnTo>
                <a:lnTo>
                  <a:pt x="53621" y="47445"/>
                </a:lnTo>
                <a:lnTo>
                  <a:pt x="53621" y="47362"/>
                </a:lnTo>
                <a:lnTo>
                  <a:pt x="53621" y="47341"/>
                </a:lnTo>
                <a:lnTo>
                  <a:pt x="53600" y="47134"/>
                </a:lnTo>
                <a:lnTo>
                  <a:pt x="53579" y="46927"/>
                </a:lnTo>
                <a:lnTo>
                  <a:pt x="53538" y="46802"/>
                </a:lnTo>
                <a:lnTo>
                  <a:pt x="53517" y="46574"/>
                </a:lnTo>
                <a:lnTo>
                  <a:pt x="53517" y="46408"/>
                </a:lnTo>
                <a:lnTo>
                  <a:pt x="53538" y="46222"/>
                </a:lnTo>
                <a:lnTo>
                  <a:pt x="53600" y="45849"/>
                </a:lnTo>
                <a:lnTo>
                  <a:pt x="53621" y="45662"/>
                </a:lnTo>
                <a:lnTo>
                  <a:pt x="53621" y="45476"/>
                </a:lnTo>
                <a:lnTo>
                  <a:pt x="53579" y="44792"/>
                </a:lnTo>
                <a:lnTo>
                  <a:pt x="53579" y="44585"/>
                </a:lnTo>
                <a:lnTo>
                  <a:pt x="53704" y="43963"/>
                </a:lnTo>
                <a:lnTo>
                  <a:pt x="53849" y="43051"/>
                </a:lnTo>
                <a:lnTo>
                  <a:pt x="53911" y="42740"/>
                </a:lnTo>
                <a:lnTo>
                  <a:pt x="53973" y="42408"/>
                </a:lnTo>
                <a:lnTo>
                  <a:pt x="53973" y="42242"/>
                </a:lnTo>
                <a:lnTo>
                  <a:pt x="53973" y="42077"/>
                </a:lnTo>
                <a:lnTo>
                  <a:pt x="53952" y="41911"/>
                </a:lnTo>
                <a:lnTo>
                  <a:pt x="53911" y="41745"/>
                </a:lnTo>
                <a:lnTo>
                  <a:pt x="53849" y="41517"/>
                </a:lnTo>
                <a:lnTo>
                  <a:pt x="53828" y="41310"/>
                </a:lnTo>
                <a:lnTo>
                  <a:pt x="53849" y="41165"/>
                </a:lnTo>
                <a:lnTo>
                  <a:pt x="53870" y="41040"/>
                </a:lnTo>
                <a:lnTo>
                  <a:pt x="53849" y="40874"/>
                </a:lnTo>
                <a:lnTo>
                  <a:pt x="53828" y="40729"/>
                </a:lnTo>
                <a:lnTo>
                  <a:pt x="53828" y="40563"/>
                </a:lnTo>
                <a:lnTo>
                  <a:pt x="53828" y="40481"/>
                </a:lnTo>
                <a:lnTo>
                  <a:pt x="53870" y="40398"/>
                </a:lnTo>
                <a:lnTo>
                  <a:pt x="53932" y="40253"/>
                </a:lnTo>
                <a:lnTo>
                  <a:pt x="53973" y="40087"/>
                </a:lnTo>
                <a:lnTo>
                  <a:pt x="53973" y="39797"/>
                </a:lnTo>
                <a:lnTo>
                  <a:pt x="53952" y="39506"/>
                </a:lnTo>
                <a:lnTo>
                  <a:pt x="53994" y="39133"/>
                </a:lnTo>
                <a:lnTo>
                  <a:pt x="54077" y="38739"/>
                </a:lnTo>
                <a:lnTo>
                  <a:pt x="54118" y="38429"/>
                </a:lnTo>
                <a:lnTo>
                  <a:pt x="54139" y="38118"/>
                </a:lnTo>
                <a:lnTo>
                  <a:pt x="54201" y="37351"/>
                </a:lnTo>
                <a:lnTo>
                  <a:pt x="54305" y="36853"/>
                </a:lnTo>
                <a:lnTo>
                  <a:pt x="54388" y="36542"/>
                </a:lnTo>
                <a:lnTo>
                  <a:pt x="54408" y="36211"/>
                </a:lnTo>
                <a:lnTo>
                  <a:pt x="54429" y="35734"/>
                </a:lnTo>
                <a:lnTo>
                  <a:pt x="54429" y="35237"/>
                </a:lnTo>
                <a:lnTo>
                  <a:pt x="54408" y="34698"/>
                </a:lnTo>
                <a:lnTo>
                  <a:pt x="54367" y="34408"/>
                </a:lnTo>
                <a:lnTo>
                  <a:pt x="54326" y="34138"/>
                </a:lnTo>
                <a:lnTo>
                  <a:pt x="54263" y="33827"/>
                </a:lnTo>
                <a:lnTo>
                  <a:pt x="54326" y="33475"/>
                </a:lnTo>
                <a:lnTo>
                  <a:pt x="54367" y="33102"/>
                </a:lnTo>
                <a:lnTo>
                  <a:pt x="54408" y="32666"/>
                </a:lnTo>
                <a:lnTo>
                  <a:pt x="54429" y="32231"/>
                </a:lnTo>
                <a:lnTo>
                  <a:pt x="54408" y="31982"/>
                </a:lnTo>
                <a:lnTo>
                  <a:pt x="54388" y="31734"/>
                </a:lnTo>
                <a:lnTo>
                  <a:pt x="54305" y="31216"/>
                </a:lnTo>
                <a:lnTo>
                  <a:pt x="54263" y="31029"/>
                </a:lnTo>
                <a:lnTo>
                  <a:pt x="54222" y="30863"/>
                </a:lnTo>
                <a:lnTo>
                  <a:pt x="54098" y="30532"/>
                </a:lnTo>
                <a:lnTo>
                  <a:pt x="54015" y="30387"/>
                </a:lnTo>
                <a:lnTo>
                  <a:pt x="53952" y="29910"/>
                </a:lnTo>
                <a:lnTo>
                  <a:pt x="53890" y="29537"/>
                </a:lnTo>
                <a:lnTo>
                  <a:pt x="53849" y="28936"/>
                </a:lnTo>
                <a:lnTo>
                  <a:pt x="53849" y="28583"/>
                </a:lnTo>
                <a:lnTo>
                  <a:pt x="53870" y="28231"/>
                </a:lnTo>
                <a:lnTo>
                  <a:pt x="53870" y="27941"/>
                </a:lnTo>
                <a:lnTo>
                  <a:pt x="53870" y="27651"/>
                </a:lnTo>
                <a:lnTo>
                  <a:pt x="53828" y="27049"/>
                </a:lnTo>
                <a:lnTo>
                  <a:pt x="53911" y="26946"/>
                </a:lnTo>
                <a:lnTo>
                  <a:pt x="53932" y="26884"/>
                </a:lnTo>
                <a:lnTo>
                  <a:pt x="53952" y="26821"/>
                </a:lnTo>
                <a:lnTo>
                  <a:pt x="54015" y="26345"/>
                </a:lnTo>
                <a:lnTo>
                  <a:pt x="54056" y="25868"/>
                </a:lnTo>
                <a:lnTo>
                  <a:pt x="54118" y="25163"/>
                </a:lnTo>
                <a:lnTo>
                  <a:pt x="54139" y="24832"/>
                </a:lnTo>
                <a:lnTo>
                  <a:pt x="54160" y="24479"/>
                </a:lnTo>
                <a:lnTo>
                  <a:pt x="54118" y="24127"/>
                </a:lnTo>
                <a:lnTo>
                  <a:pt x="54077" y="23775"/>
                </a:lnTo>
                <a:lnTo>
                  <a:pt x="54056" y="23692"/>
                </a:lnTo>
                <a:lnTo>
                  <a:pt x="54056" y="23630"/>
                </a:lnTo>
                <a:lnTo>
                  <a:pt x="54056" y="22946"/>
                </a:lnTo>
                <a:lnTo>
                  <a:pt x="54077" y="22427"/>
                </a:lnTo>
                <a:lnTo>
                  <a:pt x="54098" y="21909"/>
                </a:lnTo>
                <a:lnTo>
                  <a:pt x="54098" y="21412"/>
                </a:lnTo>
                <a:lnTo>
                  <a:pt x="54098" y="20935"/>
                </a:lnTo>
                <a:lnTo>
                  <a:pt x="53973" y="19836"/>
                </a:lnTo>
                <a:lnTo>
                  <a:pt x="53911" y="19132"/>
                </a:lnTo>
                <a:lnTo>
                  <a:pt x="53890" y="18427"/>
                </a:lnTo>
                <a:lnTo>
                  <a:pt x="53890" y="17867"/>
                </a:lnTo>
                <a:lnTo>
                  <a:pt x="53890" y="17536"/>
                </a:lnTo>
                <a:lnTo>
                  <a:pt x="53890" y="17204"/>
                </a:lnTo>
                <a:lnTo>
                  <a:pt x="53890" y="17038"/>
                </a:lnTo>
                <a:lnTo>
                  <a:pt x="53870" y="16748"/>
                </a:lnTo>
                <a:lnTo>
                  <a:pt x="53849" y="16417"/>
                </a:lnTo>
                <a:lnTo>
                  <a:pt x="53807" y="16064"/>
                </a:lnTo>
                <a:lnTo>
                  <a:pt x="53787" y="15774"/>
                </a:lnTo>
                <a:lnTo>
                  <a:pt x="53787" y="15297"/>
                </a:lnTo>
                <a:lnTo>
                  <a:pt x="53807" y="14841"/>
                </a:lnTo>
                <a:lnTo>
                  <a:pt x="53828" y="14406"/>
                </a:lnTo>
                <a:lnTo>
                  <a:pt x="53828" y="13909"/>
                </a:lnTo>
                <a:lnTo>
                  <a:pt x="53807" y="13639"/>
                </a:lnTo>
                <a:lnTo>
                  <a:pt x="53766" y="13390"/>
                </a:lnTo>
                <a:lnTo>
                  <a:pt x="53724" y="13121"/>
                </a:lnTo>
                <a:lnTo>
                  <a:pt x="53704" y="12872"/>
                </a:lnTo>
                <a:lnTo>
                  <a:pt x="53704" y="12375"/>
                </a:lnTo>
                <a:lnTo>
                  <a:pt x="53724" y="12002"/>
                </a:lnTo>
                <a:lnTo>
                  <a:pt x="53724" y="11939"/>
                </a:lnTo>
                <a:lnTo>
                  <a:pt x="53704" y="11898"/>
                </a:lnTo>
                <a:lnTo>
                  <a:pt x="53662" y="11857"/>
                </a:lnTo>
                <a:lnTo>
                  <a:pt x="53621" y="11836"/>
                </a:lnTo>
                <a:lnTo>
                  <a:pt x="53579" y="11857"/>
                </a:lnTo>
                <a:lnTo>
                  <a:pt x="53538" y="11877"/>
                </a:lnTo>
                <a:lnTo>
                  <a:pt x="53517" y="11939"/>
                </a:lnTo>
                <a:lnTo>
                  <a:pt x="53517" y="12002"/>
                </a:lnTo>
                <a:lnTo>
                  <a:pt x="53517" y="12333"/>
                </a:lnTo>
                <a:lnTo>
                  <a:pt x="53476" y="12686"/>
                </a:lnTo>
                <a:lnTo>
                  <a:pt x="53455" y="13038"/>
                </a:lnTo>
                <a:lnTo>
                  <a:pt x="53434" y="13225"/>
                </a:lnTo>
                <a:lnTo>
                  <a:pt x="53434" y="13390"/>
                </a:lnTo>
                <a:lnTo>
                  <a:pt x="53455" y="13743"/>
                </a:lnTo>
                <a:lnTo>
                  <a:pt x="53455" y="14406"/>
                </a:lnTo>
                <a:lnTo>
                  <a:pt x="53434" y="15090"/>
                </a:lnTo>
                <a:lnTo>
                  <a:pt x="53351" y="15546"/>
                </a:lnTo>
                <a:lnTo>
                  <a:pt x="53331" y="15774"/>
                </a:lnTo>
                <a:lnTo>
                  <a:pt x="53310" y="16023"/>
                </a:lnTo>
                <a:lnTo>
                  <a:pt x="53289" y="17018"/>
                </a:lnTo>
                <a:lnTo>
                  <a:pt x="53289" y="17391"/>
                </a:lnTo>
                <a:lnTo>
                  <a:pt x="53268" y="17246"/>
                </a:lnTo>
                <a:lnTo>
                  <a:pt x="53248" y="16624"/>
                </a:lnTo>
                <a:lnTo>
                  <a:pt x="53227" y="16520"/>
                </a:lnTo>
                <a:lnTo>
                  <a:pt x="53248" y="16251"/>
                </a:lnTo>
                <a:lnTo>
                  <a:pt x="53248" y="15981"/>
                </a:lnTo>
                <a:lnTo>
                  <a:pt x="53268" y="15712"/>
                </a:lnTo>
                <a:lnTo>
                  <a:pt x="53268" y="15422"/>
                </a:lnTo>
                <a:lnTo>
                  <a:pt x="53227" y="14986"/>
                </a:lnTo>
                <a:lnTo>
                  <a:pt x="53186" y="14572"/>
                </a:lnTo>
                <a:lnTo>
                  <a:pt x="53144" y="14219"/>
                </a:lnTo>
                <a:lnTo>
                  <a:pt x="53123" y="13867"/>
                </a:lnTo>
                <a:lnTo>
                  <a:pt x="53144" y="13494"/>
                </a:lnTo>
                <a:lnTo>
                  <a:pt x="53186" y="13017"/>
                </a:lnTo>
                <a:lnTo>
                  <a:pt x="53165" y="12520"/>
                </a:lnTo>
                <a:lnTo>
                  <a:pt x="53206" y="12043"/>
                </a:lnTo>
                <a:lnTo>
                  <a:pt x="53206" y="11587"/>
                </a:lnTo>
                <a:lnTo>
                  <a:pt x="53186" y="11152"/>
                </a:lnTo>
                <a:lnTo>
                  <a:pt x="53144" y="10675"/>
                </a:lnTo>
                <a:lnTo>
                  <a:pt x="53165" y="10323"/>
                </a:lnTo>
                <a:lnTo>
                  <a:pt x="53165" y="9970"/>
                </a:lnTo>
                <a:lnTo>
                  <a:pt x="53186" y="9577"/>
                </a:lnTo>
                <a:lnTo>
                  <a:pt x="53186" y="9204"/>
                </a:lnTo>
                <a:lnTo>
                  <a:pt x="53186" y="8872"/>
                </a:lnTo>
                <a:lnTo>
                  <a:pt x="53144" y="8561"/>
                </a:lnTo>
                <a:lnTo>
                  <a:pt x="53082" y="7981"/>
                </a:lnTo>
                <a:lnTo>
                  <a:pt x="53040" y="7566"/>
                </a:lnTo>
                <a:lnTo>
                  <a:pt x="53040" y="7359"/>
                </a:lnTo>
                <a:lnTo>
                  <a:pt x="53061" y="7027"/>
                </a:lnTo>
                <a:lnTo>
                  <a:pt x="53082" y="6778"/>
                </a:lnTo>
                <a:lnTo>
                  <a:pt x="53103" y="6530"/>
                </a:lnTo>
                <a:lnTo>
                  <a:pt x="53103" y="6240"/>
                </a:lnTo>
                <a:lnTo>
                  <a:pt x="53082" y="5970"/>
                </a:lnTo>
                <a:lnTo>
                  <a:pt x="53103" y="5701"/>
                </a:lnTo>
                <a:lnTo>
                  <a:pt x="53144" y="5493"/>
                </a:lnTo>
                <a:lnTo>
                  <a:pt x="53227" y="5037"/>
                </a:lnTo>
                <a:lnTo>
                  <a:pt x="53268" y="4768"/>
                </a:lnTo>
                <a:lnTo>
                  <a:pt x="53289" y="4498"/>
                </a:lnTo>
                <a:lnTo>
                  <a:pt x="53310" y="3939"/>
                </a:lnTo>
                <a:lnTo>
                  <a:pt x="53414" y="3338"/>
                </a:lnTo>
                <a:lnTo>
                  <a:pt x="53434" y="3048"/>
                </a:lnTo>
                <a:lnTo>
                  <a:pt x="53455" y="2757"/>
                </a:lnTo>
                <a:lnTo>
                  <a:pt x="53455" y="2467"/>
                </a:lnTo>
                <a:lnTo>
                  <a:pt x="53455" y="2198"/>
                </a:lnTo>
                <a:lnTo>
                  <a:pt x="53414" y="1928"/>
                </a:lnTo>
                <a:lnTo>
                  <a:pt x="53372" y="1700"/>
                </a:lnTo>
                <a:lnTo>
                  <a:pt x="53310" y="1472"/>
                </a:lnTo>
                <a:lnTo>
                  <a:pt x="53227" y="1265"/>
                </a:lnTo>
                <a:lnTo>
                  <a:pt x="53123" y="1099"/>
                </a:lnTo>
                <a:lnTo>
                  <a:pt x="52999" y="933"/>
                </a:lnTo>
                <a:lnTo>
                  <a:pt x="52854" y="830"/>
                </a:lnTo>
                <a:lnTo>
                  <a:pt x="52667" y="726"/>
                </a:lnTo>
                <a:lnTo>
                  <a:pt x="52460" y="685"/>
                </a:lnTo>
                <a:lnTo>
                  <a:pt x="52232" y="664"/>
                </a:lnTo>
                <a:lnTo>
                  <a:pt x="51341" y="664"/>
                </a:lnTo>
                <a:lnTo>
                  <a:pt x="49703" y="705"/>
                </a:lnTo>
                <a:lnTo>
                  <a:pt x="46263" y="747"/>
                </a:lnTo>
                <a:lnTo>
                  <a:pt x="44356" y="768"/>
                </a:lnTo>
                <a:lnTo>
                  <a:pt x="39920" y="768"/>
                </a:lnTo>
                <a:lnTo>
                  <a:pt x="37288" y="726"/>
                </a:lnTo>
                <a:lnTo>
                  <a:pt x="36542" y="685"/>
                </a:lnTo>
                <a:lnTo>
                  <a:pt x="35733" y="664"/>
                </a:lnTo>
                <a:lnTo>
                  <a:pt x="34863" y="643"/>
                </a:lnTo>
                <a:lnTo>
                  <a:pt x="36625" y="643"/>
                </a:lnTo>
                <a:lnTo>
                  <a:pt x="36873" y="623"/>
                </a:lnTo>
                <a:lnTo>
                  <a:pt x="37143" y="643"/>
                </a:lnTo>
                <a:lnTo>
                  <a:pt x="37412" y="643"/>
                </a:lnTo>
                <a:lnTo>
                  <a:pt x="37661" y="623"/>
                </a:lnTo>
                <a:lnTo>
                  <a:pt x="37910" y="623"/>
                </a:lnTo>
                <a:lnTo>
                  <a:pt x="38449" y="664"/>
                </a:lnTo>
                <a:lnTo>
                  <a:pt x="38988" y="685"/>
                </a:lnTo>
                <a:lnTo>
                  <a:pt x="39630" y="705"/>
                </a:lnTo>
                <a:lnTo>
                  <a:pt x="40128" y="705"/>
                </a:lnTo>
                <a:lnTo>
                  <a:pt x="40625" y="685"/>
                </a:lnTo>
                <a:lnTo>
                  <a:pt x="41060" y="664"/>
                </a:lnTo>
                <a:lnTo>
                  <a:pt x="41330" y="664"/>
                </a:lnTo>
                <a:lnTo>
                  <a:pt x="41889" y="685"/>
                </a:lnTo>
                <a:lnTo>
                  <a:pt x="42490" y="685"/>
                </a:lnTo>
                <a:lnTo>
                  <a:pt x="43071" y="664"/>
                </a:lnTo>
                <a:lnTo>
                  <a:pt x="43589" y="643"/>
                </a:lnTo>
                <a:lnTo>
                  <a:pt x="44128" y="643"/>
                </a:lnTo>
                <a:lnTo>
                  <a:pt x="44439" y="623"/>
                </a:lnTo>
                <a:lnTo>
                  <a:pt x="45268" y="623"/>
                </a:lnTo>
                <a:lnTo>
                  <a:pt x="45537" y="643"/>
                </a:lnTo>
                <a:lnTo>
                  <a:pt x="50988" y="643"/>
                </a:lnTo>
                <a:lnTo>
                  <a:pt x="51610" y="623"/>
                </a:lnTo>
                <a:lnTo>
                  <a:pt x="52253" y="602"/>
                </a:lnTo>
                <a:lnTo>
                  <a:pt x="53082" y="581"/>
                </a:lnTo>
                <a:lnTo>
                  <a:pt x="53227" y="560"/>
                </a:lnTo>
                <a:lnTo>
                  <a:pt x="53268" y="560"/>
                </a:lnTo>
                <a:lnTo>
                  <a:pt x="53289" y="540"/>
                </a:lnTo>
                <a:lnTo>
                  <a:pt x="53268" y="519"/>
                </a:lnTo>
                <a:lnTo>
                  <a:pt x="53227" y="519"/>
                </a:lnTo>
                <a:lnTo>
                  <a:pt x="53082" y="498"/>
                </a:lnTo>
                <a:lnTo>
                  <a:pt x="52688" y="498"/>
                </a:lnTo>
                <a:lnTo>
                  <a:pt x="52087" y="457"/>
                </a:lnTo>
                <a:lnTo>
                  <a:pt x="51672" y="457"/>
                </a:lnTo>
                <a:lnTo>
                  <a:pt x="51258" y="477"/>
                </a:lnTo>
                <a:lnTo>
                  <a:pt x="50387" y="457"/>
                </a:lnTo>
                <a:lnTo>
                  <a:pt x="49538" y="436"/>
                </a:lnTo>
                <a:lnTo>
                  <a:pt x="48957" y="415"/>
                </a:lnTo>
                <a:lnTo>
                  <a:pt x="48398" y="395"/>
                </a:lnTo>
                <a:lnTo>
                  <a:pt x="47175" y="374"/>
                </a:lnTo>
                <a:lnTo>
                  <a:pt x="46035" y="353"/>
                </a:lnTo>
                <a:lnTo>
                  <a:pt x="45910" y="353"/>
                </a:lnTo>
                <a:lnTo>
                  <a:pt x="45413" y="374"/>
                </a:lnTo>
                <a:lnTo>
                  <a:pt x="45247" y="395"/>
                </a:lnTo>
                <a:lnTo>
                  <a:pt x="44957" y="415"/>
                </a:lnTo>
                <a:lnTo>
                  <a:pt x="44750" y="415"/>
                </a:lnTo>
                <a:lnTo>
                  <a:pt x="44542" y="395"/>
                </a:lnTo>
                <a:lnTo>
                  <a:pt x="44066" y="374"/>
                </a:lnTo>
                <a:lnTo>
                  <a:pt x="42781" y="374"/>
                </a:lnTo>
                <a:lnTo>
                  <a:pt x="42511" y="395"/>
                </a:lnTo>
                <a:lnTo>
                  <a:pt x="41744" y="332"/>
                </a:lnTo>
                <a:lnTo>
                  <a:pt x="40625" y="270"/>
                </a:lnTo>
                <a:lnTo>
                  <a:pt x="39817" y="208"/>
                </a:lnTo>
                <a:lnTo>
                  <a:pt x="39402" y="208"/>
                </a:lnTo>
                <a:lnTo>
                  <a:pt x="39008" y="229"/>
                </a:lnTo>
                <a:lnTo>
                  <a:pt x="38718" y="270"/>
                </a:lnTo>
                <a:lnTo>
                  <a:pt x="38469" y="270"/>
                </a:lnTo>
                <a:lnTo>
                  <a:pt x="38138" y="249"/>
                </a:lnTo>
                <a:lnTo>
                  <a:pt x="37951" y="270"/>
                </a:lnTo>
                <a:lnTo>
                  <a:pt x="37557" y="270"/>
                </a:lnTo>
                <a:lnTo>
                  <a:pt x="37350" y="249"/>
                </a:lnTo>
                <a:lnTo>
                  <a:pt x="37164" y="229"/>
                </a:lnTo>
                <a:lnTo>
                  <a:pt x="36956" y="208"/>
                </a:lnTo>
                <a:lnTo>
                  <a:pt x="35796" y="208"/>
                </a:lnTo>
                <a:lnTo>
                  <a:pt x="35298" y="167"/>
                </a:lnTo>
                <a:lnTo>
                  <a:pt x="34531" y="125"/>
                </a:lnTo>
                <a:lnTo>
                  <a:pt x="33578" y="104"/>
                </a:lnTo>
                <a:lnTo>
                  <a:pt x="32977" y="63"/>
                </a:lnTo>
                <a:lnTo>
                  <a:pt x="32583" y="21"/>
                </a:lnTo>
                <a:lnTo>
                  <a:pt x="32189" y="21"/>
                </a:lnTo>
                <a:lnTo>
                  <a:pt x="31588" y="1"/>
                </a:ln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6" name="Google Shape;3436;p75"/>
          <p:cNvSpPr/>
          <p:nvPr/>
        </p:nvSpPr>
        <p:spPr>
          <a:xfrm>
            <a:off x="3280172" y="1168399"/>
            <a:ext cx="2583656" cy="3354758"/>
          </a:xfrm>
          <a:custGeom>
            <a:avLst/>
            <a:gdLst/>
            <a:ahLst/>
            <a:cxnLst/>
            <a:rect l="l" t="t" r="r" b="b"/>
            <a:pathLst>
              <a:path w="54430" h="54969" extrusionOk="0">
                <a:moveTo>
                  <a:pt x="16727" y="519"/>
                </a:moveTo>
                <a:lnTo>
                  <a:pt x="18344" y="540"/>
                </a:lnTo>
                <a:lnTo>
                  <a:pt x="17452" y="560"/>
                </a:lnTo>
                <a:lnTo>
                  <a:pt x="15856" y="560"/>
                </a:lnTo>
                <a:lnTo>
                  <a:pt x="16727" y="519"/>
                </a:lnTo>
                <a:close/>
                <a:moveTo>
                  <a:pt x="1430" y="12810"/>
                </a:moveTo>
                <a:lnTo>
                  <a:pt x="1430" y="13432"/>
                </a:lnTo>
                <a:lnTo>
                  <a:pt x="1389" y="13225"/>
                </a:lnTo>
                <a:lnTo>
                  <a:pt x="1389" y="13142"/>
                </a:lnTo>
                <a:lnTo>
                  <a:pt x="1389" y="13038"/>
                </a:lnTo>
                <a:lnTo>
                  <a:pt x="1430" y="12810"/>
                </a:lnTo>
                <a:close/>
                <a:moveTo>
                  <a:pt x="1430" y="13556"/>
                </a:moveTo>
                <a:lnTo>
                  <a:pt x="1410" y="13971"/>
                </a:lnTo>
                <a:lnTo>
                  <a:pt x="1410" y="13888"/>
                </a:lnTo>
                <a:lnTo>
                  <a:pt x="1430" y="13556"/>
                </a:lnTo>
                <a:close/>
                <a:moveTo>
                  <a:pt x="30966" y="1"/>
                </a:moveTo>
                <a:lnTo>
                  <a:pt x="30303" y="21"/>
                </a:lnTo>
                <a:lnTo>
                  <a:pt x="29640" y="63"/>
                </a:lnTo>
                <a:lnTo>
                  <a:pt x="29246" y="84"/>
                </a:lnTo>
                <a:lnTo>
                  <a:pt x="28355" y="42"/>
                </a:lnTo>
                <a:lnTo>
                  <a:pt x="27816" y="21"/>
                </a:lnTo>
                <a:lnTo>
                  <a:pt x="26634" y="21"/>
                </a:lnTo>
                <a:lnTo>
                  <a:pt x="26013" y="63"/>
                </a:lnTo>
                <a:lnTo>
                  <a:pt x="25577" y="104"/>
                </a:lnTo>
                <a:lnTo>
                  <a:pt x="25163" y="146"/>
                </a:lnTo>
                <a:lnTo>
                  <a:pt x="24976" y="187"/>
                </a:lnTo>
                <a:lnTo>
                  <a:pt x="24396" y="229"/>
                </a:lnTo>
                <a:lnTo>
                  <a:pt x="23940" y="249"/>
                </a:lnTo>
                <a:lnTo>
                  <a:pt x="23214" y="270"/>
                </a:lnTo>
                <a:lnTo>
                  <a:pt x="22344" y="249"/>
                </a:lnTo>
                <a:lnTo>
                  <a:pt x="21618" y="249"/>
                </a:lnTo>
                <a:lnTo>
                  <a:pt x="20872" y="270"/>
                </a:lnTo>
                <a:lnTo>
                  <a:pt x="20748" y="229"/>
                </a:lnTo>
                <a:lnTo>
                  <a:pt x="20582" y="208"/>
                </a:lnTo>
                <a:lnTo>
                  <a:pt x="19421" y="167"/>
                </a:lnTo>
                <a:lnTo>
                  <a:pt x="18530" y="146"/>
                </a:lnTo>
                <a:lnTo>
                  <a:pt x="18136" y="125"/>
                </a:lnTo>
                <a:lnTo>
                  <a:pt x="17722" y="125"/>
                </a:lnTo>
                <a:lnTo>
                  <a:pt x="16830" y="167"/>
                </a:lnTo>
                <a:lnTo>
                  <a:pt x="14530" y="167"/>
                </a:lnTo>
                <a:lnTo>
                  <a:pt x="13929" y="146"/>
                </a:lnTo>
                <a:lnTo>
                  <a:pt x="13328" y="167"/>
                </a:lnTo>
                <a:lnTo>
                  <a:pt x="11980" y="208"/>
                </a:lnTo>
                <a:lnTo>
                  <a:pt x="10239" y="249"/>
                </a:lnTo>
                <a:lnTo>
                  <a:pt x="8519" y="249"/>
                </a:lnTo>
                <a:lnTo>
                  <a:pt x="7752" y="270"/>
                </a:lnTo>
                <a:lnTo>
                  <a:pt x="6964" y="291"/>
                </a:lnTo>
                <a:lnTo>
                  <a:pt x="5824" y="291"/>
                </a:lnTo>
                <a:lnTo>
                  <a:pt x="4664" y="270"/>
                </a:lnTo>
                <a:lnTo>
                  <a:pt x="4021" y="291"/>
                </a:lnTo>
                <a:lnTo>
                  <a:pt x="3379" y="332"/>
                </a:lnTo>
                <a:lnTo>
                  <a:pt x="2322" y="312"/>
                </a:lnTo>
                <a:lnTo>
                  <a:pt x="2177" y="332"/>
                </a:lnTo>
                <a:lnTo>
                  <a:pt x="2135" y="332"/>
                </a:lnTo>
                <a:lnTo>
                  <a:pt x="2114" y="374"/>
                </a:lnTo>
                <a:lnTo>
                  <a:pt x="2135" y="395"/>
                </a:lnTo>
                <a:lnTo>
                  <a:pt x="2156" y="395"/>
                </a:lnTo>
                <a:lnTo>
                  <a:pt x="2322" y="415"/>
                </a:lnTo>
                <a:lnTo>
                  <a:pt x="2715" y="415"/>
                </a:lnTo>
                <a:lnTo>
                  <a:pt x="3586" y="436"/>
                </a:lnTo>
                <a:lnTo>
                  <a:pt x="4456" y="436"/>
                </a:lnTo>
                <a:lnTo>
                  <a:pt x="6115" y="457"/>
                </a:lnTo>
                <a:lnTo>
                  <a:pt x="6695" y="477"/>
                </a:lnTo>
                <a:lnTo>
                  <a:pt x="7255" y="498"/>
                </a:lnTo>
                <a:lnTo>
                  <a:pt x="7690" y="498"/>
                </a:lnTo>
                <a:lnTo>
                  <a:pt x="7172" y="519"/>
                </a:lnTo>
                <a:lnTo>
                  <a:pt x="6156" y="540"/>
                </a:lnTo>
                <a:lnTo>
                  <a:pt x="2881" y="540"/>
                </a:lnTo>
                <a:lnTo>
                  <a:pt x="2591" y="581"/>
                </a:lnTo>
                <a:lnTo>
                  <a:pt x="2322" y="643"/>
                </a:lnTo>
                <a:lnTo>
                  <a:pt x="2094" y="705"/>
                </a:lnTo>
                <a:lnTo>
                  <a:pt x="1907" y="788"/>
                </a:lnTo>
                <a:lnTo>
                  <a:pt x="1721" y="892"/>
                </a:lnTo>
                <a:lnTo>
                  <a:pt x="1575" y="1016"/>
                </a:lnTo>
                <a:lnTo>
                  <a:pt x="1451" y="1141"/>
                </a:lnTo>
                <a:lnTo>
                  <a:pt x="1347" y="1265"/>
                </a:lnTo>
                <a:lnTo>
                  <a:pt x="1265" y="1410"/>
                </a:lnTo>
                <a:lnTo>
                  <a:pt x="1202" y="1555"/>
                </a:lnTo>
                <a:lnTo>
                  <a:pt x="1140" y="1680"/>
                </a:lnTo>
                <a:lnTo>
                  <a:pt x="1099" y="1825"/>
                </a:lnTo>
                <a:lnTo>
                  <a:pt x="1078" y="1970"/>
                </a:lnTo>
                <a:lnTo>
                  <a:pt x="1057" y="2219"/>
                </a:lnTo>
                <a:lnTo>
                  <a:pt x="1057" y="2571"/>
                </a:lnTo>
                <a:lnTo>
                  <a:pt x="1037" y="2923"/>
                </a:lnTo>
                <a:lnTo>
                  <a:pt x="995" y="3607"/>
                </a:lnTo>
                <a:lnTo>
                  <a:pt x="912" y="4084"/>
                </a:lnTo>
                <a:lnTo>
                  <a:pt x="891" y="4312"/>
                </a:lnTo>
                <a:lnTo>
                  <a:pt x="871" y="4540"/>
                </a:lnTo>
                <a:lnTo>
                  <a:pt x="829" y="5535"/>
                </a:lnTo>
                <a:lnTo>
                  <a:pt x="809" y="6447"/>
                </a:lnTo>
                <a:lnTo>
                  <a:pt x="809" y="6530"/>
                </a:lnTo>
                <a:lnTo>
                  <a:pt x="809" y="6550"/>
                </a:lnTo>
                <a:lnTo>
                  <a:pt x="829" y="6758"/>
                </a:lnTo>
                <a:lnTo>
                  <a:pt x="850" y="6944"/>
                </a:lnTo>
                <a:lnTo>
                  <a:pt x="891" y="7089"/>
                </a:lnTo>
                <a:lnTo>
                  <a:pt x="912" y="7317"/>
                </a:lnTo>
                <a:lnTo>
                  <a:pt x="912" y="7483"/>
                </a:lnTo>
                <a:lnTo>
                  <a:pt x="891" y="7670"/>
                </a:lnTo>
                <a:lnTo>
                  <a:pt x="829" y="8043"/>
                </a:lnTo>
                <a:lnTo>
                  <a:pt x="809" y="8229"/>
                </a:lnTo>
                <a:lnTo>
                  <a:pt x="809" y="8416"/>
                </a:lnTo>
                <a:lnTo>
                  <a:pt x="850" y="9100"/>
                </a:lnTo>
                <a:lnTo>
                  <a:pt x="850" y="9307"/>
                </a:lnTo>
                <a:lnTo>
                  <a:pt x="726" y="9929"/>
                </a:lnTo>
                <a:lnTo>
                  <a:pt x="581" y="10841"/>
                </a:lnTo>
                <a:lnTo>
                  <a:pt x="518" y="11152"/>
                </a:lnTo>
                <a:lnTo>
                  <a:pt x="456" y="11483"/>
                </a:lnTo>
                <a:lnTo>
                  <a:pt x="456" y="11649"/>
                </a:lnTo>
                <a:lnTo>
                  <a:pt x="456" y="11815"/>
                </a:lnTo>
                <a:lnTo>
                  <a:pt x="477" y="11981"/>
                </a:lnTo>
                <a:lnTo>
                  <a:pt x="518" y="12147"/>
                </a:lnTo>
                <a:lnTo>
                  <a:pt x="581" y="12375"/>
                </a:lnTo>
                <a:lnTo>
                  <a:pt x="601" y="12582"/>
                </a:lnTo>
                <a:lnTo>
                  <a:pt x="581" y="12706"/>
                </a:lnTo>
                <a:lnTo>
                  <a:pt x="560" y="12851"/>
                </a:lnTo>
                <a:lnTo>
                  <a:pt x="581" y="12997"/>
                </a:lnTo>
                <a:lnTo>
                  <a:pt x="601" y="13162"/>
                </a:lnTo>
                <a:lnTo>
                  <a:pt x="601" y="13328"/>
                </a:lnTo>
                <a:lnTo>
                  <a:pt x="601" y="13411"/>
                </a:lnTo>
                <a:lnTo>
                  <a:pt x="560" y="13494"/>
                </a:lnTo>
                <a:lnTo>
                  <a:pt x="498" y="13639"/>
                </a:lnTo>
                <a:lnTo>
                  <a:pt x="456" y="13805"/>
                </a:lnTo>
                <a:lnTo>
                  <a:pt x="456" y="14095"/>
                </a:lnTo>
                <a:lnTo>
                  <a:pt x="477" y="14385"/>
                </a:lnTo>
                <a:lnTo>
                  <a:pt x="435" y="14758"/>
                </a:lnTo>
                <a:lnTo>
                  <a:pt x="353" y="15152"/>
                </a:lnTo>
                <a:lnTo>
                  <a:pt x="311" y="15442"/>
                </a:lnTo>
                <a:lnTo>
                  <a:pt x="290" y="15774"/>
                </a:lnTo>
                <a:lnTo>
                  <a:pt x="228" y="16541"/>
                </a:lnTo>
                <a:lnTo>
                  <a:pt x="125" y="17018"/>
                </a:lnTo>
                <a:lnTo>
                  <a:pt x="42" y="17349"/>
                </a:lnTo>
                <a:lnTo>
                  <a:pt x="21" y="17660"/>
                </a:lnTo>
                <a:lnTo>
                  <a:pt x="0" y="18158"/>
                </a:lnTo>
                <a:lnTo>
                  <a:pt x="0" y="18655"/>
                </a:lnTo>
                <a:lnTo>
                  <a:pt x="21" y="19194"/>
                </a:lnTo>
                <a:lnTo>
                  <a:pt x="62" y="19463"/>
                </a:lnTo>
                <a:lnTo>
                  <a:pt x="104" y="19733"/>
                </a:lnTo>
                <a:lnTo>
                  <a:pt x="166" y="20044"/>
                </a:lnTo>
                <a:lnTo>
                  <a:pt x="104" y="20417"/>
                </a:lnTo>
                <a:lnTo>
                  <a:pt x="62" y="20769"/>
                </a:lnTo>
                <a:lnTo>
                  <a:pt x="21" y="21204"/>
                </a:lnTo>
                <a:lnTo>
                  <a:pt x="21" y="21660"/>
                </a:lnTo>
                <a:lnTo>
                  <a:pt x="21" y="21909"/>
                </a:lnTo>
                <a:lnTo>
                  <a:pt x="42" y="22158"/>
                </a:lnTo>
                <a:lnTo>
                  <a:pt x="125" y="22676"/>
                </a:lnTo>
                <a:lnTo>
                  <a:pt x="166" y="22863"/>
                </a:lnTo>
                <a:lnTo>
                  <a:pt x="207" y="23028"/>
                </a:lnTo>
                <a:lnTo>
                  <a:pt x="332" y="23360"/>
                </a:lnTo>
                <a:lnTo>
                  <a:pt x="415" y="23505"/>
                </a:lnTo>
                <a:lnTo>
                  <a:pt x="498" y="23982"/>
                </a:lnTo>
                <a:lnTo>
                  <a:pt x="539" y="24355"/>
                </a:lnTo>
                <a:lnTo>
                  <a:pt x="581" y="24935"/>
                </a:lnTo>
                <a:lnTo>
                  <a:pt x="581" y="25288"/>
                </a:lnTo>
                <a:lnTo>
                  <a:pt x="560" y="25640"/>
                </a:lnTo>
                <a:lnTo>
                  <a:pt x="560" y="25951"/>
                </a:lnTo>
                <a:lnTo>
                  <a:pt x="560" y="26241"/>
                </a:lnTo>
                <a:lnTo>
                  <a:pt x="601" y="26842"/>
                </a:lnTo>
                <a:lnTo>
                  <a:pt x="518" y="26946"/>
                </a:lnTo>
                <a:lnTo>
                  <a:pt x="498" y="27008"/>
                </a:lnTo>
                <a:lnTo>
                  <a:pt x="477" y="27070"/>
                </a:lnTo>
                <a:lnTo>
                  <a:pt x="415" y="27547"/>
                </a:lnTo>
                <a:lnTo>
                  <a:pt x="373" y="28003"/>
                </a:lnTo>
                <a:lnTo>
                  <a:pt x="311" y="28728"/>
                </a:lnTo>
                <a:lnTo>
                  <a:pt x="290" y="29060"/>
                </a:lnTo>
                <a:lnTo>
                  <a:pt x="270" y="29412"/>
                </a:lnTo>
                <a:lnTo>
                  <a:pt x="311" y="29765"/>
                </a:lnTo>
                <a:lnTo>
                  <a:pt x="353" y="30117"/>
                </a:lnTo>
                <a:lnTo>
                  <a:pt x="373" y="30200"/>
                </a:lnTo>
                <a:lnTo>
                  <a:pt x="373" y="30262"/>
                </a:lnTo>
                <a:lnTo>
                  <a:pt x="373" y="30946"/>
                </a:lnTo>
                <a:lnTo>
                  <a:pt x="373" y="31464"/>
                </a:lnTo>
                <a:lnTo>
                  <a:pt x="332" y="31982"/>
                </a:lnTo>
                <a:lnTo>
                  <a:pt x="332" y="32459"/>
                </a:lnTo>
                <a:lnTo>
                  <a:pt x="353" y="32957"/>
                </a:lnTo>
                <a:lnTo>
                  <a:pt x="456" y="34055"/>
                </a:lnTo>
                <a:lnTo>
                  <a:pt x="518" y="34760"/>
                </a:lnTo>
                <a:lnTo>
                  <a:pt x="539" y="35465"/>
                </a:lnTo>
                <a:lnTo>
                  <a:pt x="539" y="36024"/>
                </a:lnTo>
                <a:lnTo>
                  <a:pt x="539" y="36356"/>
                </a:lnTo>
                <a:lnTo>
                  <a:pt x="539" y="36688"/>
                </a:lnTo>
                <a:lnTo>
                  <a:pt x="539" y="36853"/>
                </a:lnTo>
                <a:lnTo>
                  <a:pt x="560" y="37144"/>
                </a:lnTo>
                <a:lnTo>
                  <a:pt x="581" y="37475"/>
                </a:lnTo>
                <a:lnTo>
                  <a:pt x="622" y="37828"/>
                </a:lnTo>
                <a:lnTo>
                  <a:pt x="643" y="38118"/>
                </a:lnTo>
                <a:lnTo>
                  <a:pt x="643" y="38594"/>
                </a:lnTo>
                <a:lnTo>
                  <a:pt x="622" y="39050"/>
                </a:lnTo>
                <a:lnTo>
                  <a:pt x="601" y="39486"/>
                </a:lnTo>
                <a:lnTo>
                  <a:pt x="601" y="39983"/>
                </a:lnTo>
                <a:lnTo>
                  <a:pt x="622" y="40232"/>
                </a:lnTo>
                <a:lnTo>
                  <a:pt x="663" y="40501"/>
                </a:lnTo>
                <a:lnTo>
                  <a:pt x="705" y="40771"/>
                </a:lnTo>
                <a:lnTo>
                  <a:pt x="726" y="41019"/>
                </a:lnTo>
                <a:lnTo>
                  <a:pt x="726" y="41517"/>
                </a:lnTo>
                <a:lnTo>
                  <a:pt x="705" y="41890"/>
                </a:lnTo>
                <a:lnTo>
                  <a:pt x="705" y="41952"/>
                </a:lnTo>
                <a:lnTo>
                  <a:pt x="726" y="41994"/>
                </a:lnTo>
                <a:lnTo>
                  <a:pt x="767" y="42035"/>
                </a:lnTo>
                <a:lnTo>
                  <a:pt x="850" y="42035"/>
                </a:lnTo>
                <a:lnTo>
                  <a:pt x="891" y="42014"/>
                </a:lnTo>
                <a:lnTo>
                  <a:pt x="912" y="41952"/>
                </a:lnTo>
                <a:lnTo>
                  <a:pt x="912" y="41890"/>
                </a:lnTo>
                <a:lnTo>
                  <a:pt x="912" y="41558"/>
                </a:lnTo>
                <a:lnTo>
                  <a:pt x="954" y="41206"/>
                </a:lnTo>
                <a:lnTo>
                  <a:pt x="974" y="40854"/>
                </a:lnTo>
                <a:lnTo>
                  <a:pt x="995" y="40667"/>
                </a:lnTo>
                <a:lnTo>
                  <a:pt x="995" y="40501"/>
                </a:lnTo>
                <a:lnTo>
                  <a:pt x="974" y="40149"/>
                </a:lnTo>
                <a:lnTo>
                  <a:pt x="974" y="39465"/>
                </a:lnTo>
                <a:lnTo>
                  <a:pt x="995" y="38802"/>
                </a:lnTo>
                <a:lnTo>
                  <a:pt x="1078" y="38346"/>
                </a:lnTo>
                <a:lnTo>
                  <a:pt x="1099" y="38097"/>
                </a:lnTo>
                <a:lnTo>
                  <a:pt x="1119" y="37869"/>
                </a:lnTo>
                <a:lnTo>
                  <a:pt x="1140" y="36874"/>
                </a:lnTo>
                <a:lnTo>
                  <a:pt x="1182" y="35299"/>
                </a:lnTo>
                <a:lnTo>
                  <a:pt x="1182" y="35237"/>
                </a:lnTo>
                <a:lnTo>
                  <a:pt x="1306" y="34656"/>
                </a:lnTo>
                <a:lnTo>
                  <a:pt x="1347" y="34490"/>
                </a:lnTo>
                <a:lnTo>
                  <a:pt x="1347" y="34304"/>
                </a:lnTo>
                <a:lnTo>
                  <a:pt x="1368" y="33952"/>
                </a:lnTo>
                <a:lnTo>
                  <a:pt x="1347" y="33309"/>
                </a:lnTo>
                <a:lnTo>
                  <a:pt x="1327" y="32666"/>
                </a:lnTo>
                <a:lnTo>
                  <a:pt x="1285" y="31423"/>
                </a:lnTo>
                <a:lnTo>
                  <a:pt x="1244" y="30822"/>
                </a:lnTo>
                <a:lnTo>
                  <a:pt x="1182" y="30200"/>
                </a:lnTo>
                <a:lnTo>
                  <a:pt x="1182" y="29371"/>
                </a:lnTo>
                <a:lnTo>
                  <a:pt x="1223" y="28542"/>
                </a:lnTo>
                <a:lnTo>
                  <a:pt x="1223" y="28480"/>
                </a:lnTo>
                <a:lnTo>
                  <a:pt x="1285" y="29081"/>
                </a:lnTo>
                <a:lnTo>
                  <a:pt x="1347" y="29640"/>
                </a:lnTo>
                <a:lnTo>
                  <a:pt x="1451" y="30179"/>
                </a:lnTo>
                <a:lnTo>
                  <a:pt x="1513" y="30428"/>
                </a:lnTo>
                <a:lnTo>
                  <a:pt x="1596" y="30677"/>
                </a:lnTo>
                <a:lnTo>
                  <a:pt x="1555" y="31195"/>
                </a:lnTo>
                <a:lnTo>
                  <a:pt x="1534" y="31775"/>
                </a:lnTo>
                <a:lnTo>
                  <a:pt x="1534" y="32356"/>
                </a:lnTo>
                <a:lnTo>
                  <a:pt x="1575" y="32915"/>
                </a:lnTo>
                <a:lnTo>
                  <a:pt x="1555" y="33350"/>
                </a:lnTo>
                <a:lnTo>
                  <a:pt x="1555" y="33703"/>
                </a:lnTo>
                <a:lnTo>
                  <a:pt x="1575" y="33972"/>
                </a:lnTo>
                <a:lnTo>
                  <a:pt x="1596" y="34221"/>
                </a:lnTo>
                <a:lnTo>
                  <a:pt x="1638" y="34408"/>
                </a:lnTo>
                <a:lnTo>
                  <a:pt x="1679" y="34594"/>
                </a:lnTo>
                <a:lnTo>
                  <a:pt x="1783" y="34988"/>
                </a:lnTo>
                <a:lnTo>
                  <a:pt x="1783" y="35071"/>
                </a:lnTo>
                <a:lnTo>
                  <a:pt x="1721" y="35195"/>
                </a:lnTo>
                <a:lnTo>
                  <a:pt x="1679" y="35361"/>
                </a:lnTo>
                <a:lnTo>
                  <a:pt x="1658" y="35548"/>
                </a:lnTo>
                <a:lnTo>
                  <a:pt x="1638" y="35755"/>
                </a:lnTo>
                <a:lnTo>
                  <a:pt x="1596" y="36211"/>
                </a:lnTo>
                <a:lnTo>
                  <a:pt x="1617" y="36667"/>
                </a:lnTo>
                <a:lnTo>
                  <a:pt x="1596" y="37144"/>
                </a:lnTo>
                <a:lnTo>
                  <a:pt x="1575" y="37600"/>
                </a:lnTo>
                <a:lnTo>
                  <a:pt x="1596" y="38056"/>
                </a:lnTo>
                <a:lnTo>
                  <a:pt x="1638" y="38511"/>
                </a:lnTo>
                <a:lnTo>
                  <a:pt x="1638" y="38885"/>
                </a:lnTo>
                <a:lnTo>
                  <a:pt x="1638" y="39216"/>
                </a:lnTo>
                <a:lnTo>
                  <a:pt x="1596" y="39817"/>
                </a:lnTo>
                <a:lnTo>
                  <a:pt x="1596" y="40107"/>
                </a:lnTo>
                <a:lnTo>
                  <a:pt x="1617" y="40356"/>
                </a:lnTo>
                <a:lnTo>
                  <a:pt x="1638" y="40605"/>
                </a:lnTo>
                <a:lnTo>
                  <a:pt x="1679" y="40833"/>
                </a:lnTo>
                <a:lnTo>
                  <a:pt x="1783" y="41310"/>
                </a:lnTo>
                <a:lnTo>
                  <a:pt x="1783" y="41869"/>
                </a:lnTo>
                <a:lnTo>
                  <a:pt x="1741" y="42512"/>
                </a:lnTo>
                <a:lnTo>
                  <a:pt x="1721" y="43113"/>
                </a:lnTo>
                <a:lnTo>
                  <a:pt x="1721" y="43631"/>
                </a:lnTo>
                <a:lnTo>
                  <a:pt x="1700" y="44087"/>
                </a:lnTo>
                <a:lnTo>
                  <a:pt x="1575" y="44419"/>
                </a:lnTo>
                <a:lnTo>
                  <a:pt x="1534" y="44585"/>
                </a:lnTo>
                <a:lnTo>
                  <a:pt x="1493" y="44750"/>
                </a:lnTo>
                <a:lnTo>
                  <a:pt x="1430" y="45269"/>
                </a:lnTo>
                <a:lnTo>
                  <a:pt x="1368" y="46077"/>
                </a:lnTo>
                <a:lnTo>
                  <a:pt x="1347" y="46678"/>
                </a:lnTo>
                <a:lnTo>
                  <a:pt x="1368" y="47403"/>
                </a:lnTo>
                <a:lnTo>
                  <a:pt x="1410" y="48108"/>
                </a:lnTo>
                <a:lnTo>
                  <a:pt x="1430" y="48419"/>
                </a:lnTo>
                <a:lnTo>
                  <a:pt x="1493" y="48668"/>
                </a:lnTo>
                <a:lnTo>
                  <a:pt x="1430" y="49476"/>
                </a:lnTo>
                <a:lnTo>
                  <a:pt x="1410" y="50430"/>
                </a:lnTo>
                <a:lnTo>
                  <a:pt x="1410" y="51570"/>
                </a:lnTo>
                <a:lnTo>
                  <a:pt x="1430" y="52627"/>
                </a:lnTo>
                <a:lnTo>
                  <a:pt x="1451" y="53103"/>
                </a:lnTo>
                <a:lnTo>
                  <a:pt x="1493" y="53559"/>
                </a:lnTo>
                <a:lnTo>
                  <a:pt x="1534" y="53808"/>
                </a:lnTo>
                <a:lnTo>
                  <a:pt x="1575" y="54015"/>
                </a:lnTo>
                <a:lnTo>
                  <a:pt x="1638" y="54181"/>
                </a:lnTo>
                <a:lnTo>
                  <a:pt x="1700" y="54326"/>
                </a:lnTo>
                <a:lnTo>
                  <a:pt x="1783" y="54451"/>
                </a:lnTo>
                <a:lnTo>
                  <a:pt x="1845" y="54533"/>
                </a:lnTo>
                <a:lnTo>
                  <a:pt x="1928" y="54616"/>
                </a:lnTo>
                <a:lnTo>
                  <a:pt x="2031" y="54658"/>
                </a:lnTo>
                <a:lnTo>
                  <a:pt x="2135" y="54699"/>
                </a:lnTo>
                <a:lnTo>
                  <a:pt x="2239" y="54699"/>
                </a:lnTo>
                <a:lnTo>
                  <a:pt x="2446" y="54720"/>
                </a:lnTo>
                <a:lnTo>
                  <a:pt x="2943" y="54679"/>
                </a:lnTo>
                <a:lnTo>
                  <a:pt x="3959" y="54679"/>
                </a:lnTo>
                <a:lnTo>
                  <a:pt x="5679" y="54658"/>
                </a:lnTo>
                <a:lnTo>
                  <a:pt x="7358" y="54658"/>
                </a:lnTo>
                <a:lnTo>
                  <a:pt x="9389" y="54637"/>
                </a:lnTo>
                <a:lnTo>
                  <a:pt x="12063" y="54679"/>
                </a:lnTo>
                <a:lnTo>
                  <a:pt x="13431" y="54699"/>
                </a:lnTo>
                <a:lnTo>
                  <a:pt x="16478" y="54699"/>
                </a:lnTo>
                <a:lnTo>
                  <a:pt x="19028" y="54720"/>
                </a:lnTo>
                <a:lnTo>
                  <a:pt x="20333" y="54741"/>
                </a:lnTo>
                <a:lnTo>
                  <a:pt x="21722" y="54761"/>
                </a:lnTo>
                <a:lnTo>
                  <a:pt x="23131" y="54741"/>
                </a:lnTo>
                <a:lnTo>
                  <a:pt x="27194" y="54741"/>
                </a:lnTo>
                <a:lnTo>
                  <a:pt x="29453" y="54761"/>
                </a:lnTo>
                <a:lnTo>
                  <a:pt x="32023" y="54782"/>
                </a:lnTo>
                <a:lnTo>
                  <a:pt x="35008" y="54803"/>
                </a:lnTo>
                <a:lnTo>
                  <a:pt x="36335" y="54803"/>
                </a:lnTo>
                <a:lnTo>
                  <a:pt x="37247" y="54782"/>
                </a:lnTo>
                <a:lnTo>
                  <a:pt x="38076" y="54761"/>
                </a:lnTo>
                <a:lnTo>
                  <a:pt x="39216" y="54741"/>
                </a:lnTo>
                <a:lnTo>
                  <a:pt x="41910" y="54782"/>
                </a:lnTo>
                <a:lnTo>
                  <a:pt x="43796" y="54782"/>
                </a:lnTo>
                <a:lnTo>
                  <a:pt x="46532" y="54761"/>
                </a:lnTo>
                <a:lnTo>
                  <a:pt x="46947" y="54761"/>
                </a:lnTo>
                <a:lnTo>
                  <a:pt x="47320" y="54720"/>
                </a:lnTo>
                <a:lnTo>
                  <a:pt x="48045" y="54637"/>
                </a:lnTo>
                <a:lnTo>
                  <a:pt x="48398" y="54616"/>
                </a:lnTo>
                <a:lnTo>
                  <a:pt x="48771" y="54616"/>
                </a:lnTo>
                <a:lnTo>
                  <a:pt x="49185" y="54679"/>
                </a:lnTo>
                <a:lnTo>
                  <a:pt x="49413" y="54720"/>
                </a:lnTo>
                <a:lnTo>
                  <a:pt x="49662" y="54782"/>
                </a:lnTo>
                <a:lnTo>
                  <a:pt x="49911" y="54865"/>
                </a:lnTo>
                <a:lnTo>
                  <a:pt x="50201" y="54907"/>
                </a:lnTo>
                <a:lnTo>
                  <a:pt x="50491" y="54948"/>
                </a:lnTo>
                <a:lnTo>
                  <a:pt x="50781" y="54969"/>
                </a:lnTo>
                <a:lnTo>
                  <a:pt x="51092" y="54969"/>
                </a:lnTo>
                <a:lnTo>
                  <a:pt x="51403" y="54948"/>
                </a:lnTo>
                <a:lnTo>
                  <a:pt x="51714" y="54886"/>
                </a:lnTo>
                <a:lnTo>
                  <a:pt x="52004" y="54824"/>
                </a:lnTo>
                <a:lnTo>
                  <a:pt x="52274" y="54720"/>
                </a:lnTo>
                <a:lnTo>
                  <a:pt x="52543" y="54575"/>
                </a:lnTo>
                <a:lnTo>
                  <a:pt x="52771" y="54409"/>
                </a:lnTo>
                <a:lnTo>
                  <a:pt x="52978" y="54202"/>
                </a:lnTo>
                <a:lnTo>
                  <a:pt x="53061" y="54098"/>
                </a:lnTo>
                <a:lnTo>
                  <a:pt x="53144" y="53974"/>
                </a:lnTo>
                <a:lnTo>
                  <a:pt x="53206" y="53849"/>
                </a:lnTo>
                <a:lnTo>
                  <a:pt x="53268" y="53704"/>
                </a:lnTo>
                <a:lnTo>
                  <a:pt x="53310" y="53539"/>
                </a:lnTo>
                <a:lnTo>
                  <a:pt x="53331" y="53373"/>
                </a:lnTo>
                <a:lnTo>
                  <a:pt x="53351" y="53207"/>
                </a:lnTo>
                <a:lnTo>
                  <a:pt x="53372" y="53020"/>
                </a:lnTo>
                <a:lnTo>
                  <a:pt x="53351" y="52647"/>
                </a:lnTo>
                <a:lnTo>
                  <a:pt x="53393" y="52336"/>
                </a:lnTo>
                <a:lnTo>
                  <a:pt x="53414" y="52171"/>
                </a:lnTo>
                <a:lnTo>
                  <a:pt x="53393" y="52005"/>
                </a:lnTo>
                <a:lnTo>
                  <a:pt x="53372" y="51839"/>
                </a:lnTo>
                <a:lnTo>
                  <a:pt x="53372" y="51673"/>
                </a:lnTo>
                <a:lnTo>
                  <a:pt x="53372" y="51362"/>
                </a:lnTo>
                <a:lnTo>
                  <a:pt x="53393" y="51051"/>
                </a:lnTo>
                <a:lnTo>
                  <a:pt x="53393" y="50886"/>
                </a:lnTo>
                <a:lnTo>
                  <a:pt x="53434" y="50284"/>
                </a:lnTo>
                <a:lnTo>
                  <a:pt x="53517" y="49808"/>
                </a:lnTo>
                <a:lnTo>
                  <a:pt x="53538" y="49580"/>
                </a:lnTo>
                <a:lnTo>
                  <a:pt x="53559" y="49352"/>
                </a:lnTo>
                <a:lnTo>
                  <a:pt x="53600" y="48357"/>
                </a:lnTo>
                <a:lnTo>
                  <a:pt x="53621" y="47445"/>
                </a:lnTo>
                <a:lnTo>
                  <a:pt x="53621" y="47362"/>
                </a:lnTo>
                <a:lnTo>
                  <a:pt x="53621" y="47341"/>
                </a:lnTo>
                <a:lnTo>
                  <a:pt x="53600" y="47134"/>
                </a:lnTo>
                <a:lnTo>
                  <a:pt x="53579" y="46927"/>
                </a:lnTo>
                <a:lnTo>
                  <a:pt x="53538" y="46802"/>
                </a:lnTo>
                <a:lnTo>
                  <a:pt x="53517" y="46574"/>
                </a:lnTo>
                <a:lnTo>
                  <a:pt x="53517" y="46408"/>
                </a:lnTo>
                <a:lnTo>
                  <a:pt x="53538" y="46222"/>
                </a:lnTo>
                <a:lnTo>
                  <a:pt x="53600" y="45849"/>
                </a:lnTo>
                <a:lnTo>
                  <a:pt x="53621" y="45662"/>
                </a:lnTo>
                <a:lnTo>
                  <a:pt x="53621" y="45476"/>
                </a:lnTo>
                <a:lnTo>
                  <a:pt x="53579" y="44792"/>
                </a:lnTo>
                <a:lnTo>
                  <a:pt x="53579" y="44585"/>
                </a:lnTo>
                <a:lnTo>
                  <a:pt x="53704" y="43963"/>
                </a:lnTo>
                <a:lnTo>
                  <a:pt x="53849" y="43051"/>
                </a:lnTo>
                <a:lnTo>
                  <a:pt x="53911" y="42740"/>
                </a:lnTo>
                <a:lnTo>
                  <a:pt x="53973" y="42408"/>
                </a:lnTo>
                <a:lnTo>
                  <a:pt x="53973" y="42242"/>
                </a:lnTo>
                <a:lnTo>
                  <a:pt x="53973" y="42077"/>
                </a:lnTo>
                <a:lnTo>
                  <a:pt x="53952" y="41911"/>
                </a:lnTo>
                <a:lnTo>
                  <a:pt x="53911" y="41745"/>
                </a:lnTo>
                <a:lnTo>
                  <a:pt x="53849" y="41517"/>
                </a:lnTo>
                <a:lnTo>
                  <a:pt x="53828" y="41310"/>
                </a:lnTo>
                <a:lnTo>
                  <a:pt x="53849" y="41165"/>
                </a:lnTo>
                <a:lnTo>
                  <a:pt x="53870" y="41040"/>
                </a:lnTo>
                <a:lnTo>
                  <a:pt x="53849" y="40874"/>
                </a:lnTo>
                <a:lnTo>
                  <a:pt x="53828" y="40729"/>
                </a:lnTo>
                <a:lnTo>
                  <a:pt x="53828" y="40563"/>
                </a:lnTo>
                <a:lnTo>
                  <a:pt x="53828" y="40481"/>
                </a:lnTo>
                <a:lnTo>
                  <a:pt x="53870" y="40398"/>
                </a:lnTo>
                <a:lnTo>
                  <a:pt x="53932" y="40253"/>
                </a:lnTo>
                <a:lnTo>
                  <a:pt x="53973" y="40087"/>
                </a:lnTo>
                <a:lnTo>
                  <a:pt x="53973" y="39797"/>
                </a:lnTo>
                <a:lnTo>
                  <a:pt x="53952" y="39506"/>
                </a:lnTo>
                <a:lnTo>
                  <a:pt x="53994" y="39133"/>
                </a:lnTo>
                <a:lnTo>
                  <a:pt x="54077" y="38739"/>
                </a:lnTo>
                <a:lnTo>
                  <a:pt x="54118" y="38429"/>
                </a:lnTo>
                <a:lnTo>
                  <a:pt x="54139" y="38118"/>
                </a:lnTo>
                <a:lnTo>
                  <a:pt x="54201" y="37351"/>
                </a:lnTo>
                <a:lnTo>
                  <a:pt x="54305" y="36853"/>
                </a:lnTo>
                <a:lnTo>
                  <a:pt x="54388" y="36542"/>
                </a:lnTo>
                <a:lnTo>
                  <a:pt x="54408" y="36211"/>
                </a:lnTo>
                <a:lnTo>
                  <a:pt x="54429" y="35734"/>
                </a:lnTo>
                <a:lnTo>
                  <a:pt x="54429" y="35237"/>
                </a:lnTo>
                <a:lnTo>
                  <a:pt x="54408" y="34698"/>
                </a:lnTo>
                <a:lnTo>
                  <a:pt x="54367" y="34408"/>
                </a:lnTo>
                <a:lnTo>
                  <a:pt x="54326" y="34138"/>
                </a:lnTo>
                <a:lnTo>
                  <a:pt x="54263" y="33827"/>
                </a:lnTo>
                <a:lnTo>
                  <a:pt x="54326" y="33475"/>
                </a:lnTo>
                <a:lnTo>
                  <a:pt x="54367" y="33102"/>
                </a:lnTo>
                <a:lnTo>
                  <a:pt x="54408" y="32666"/>
                </a:lnTo>
                <a:lnTo>
                  <a:pt x="54429" y="32231"/>
                </a:lnTo>
                <a:lnTo>
                  <a:pt x="54408" y="31982"/>
                </a:lnTo>
                <a:lnTo>
                  <a:pt x="54388" y="31734"/>
                </a:lnTo>
                <a:lnTo>
                  <a:pt x="54305" y="31216"/>
                </a:lnTo>
                <a:lnTo>
                  <a:pt x="54263" y="31029"/>
                </a:lnTo>
                <a:lnTo>
                  <a:pt x="54222" y="30863"/>
                </a:lnTo>
                <a:lnTo>
                  <a:pt x="54098" y="30532"/>
                </a:lnTo>
                <a:lnTo>
                  <a:pt x="54015" y="30387"/>
                </a:lnTo>
                <a:lnTo>
                  <a:pt x="53952" y="29910"/>
                </a:lnTo>
                <a:lnTo>
                  <a:pt x="53890" y="29537"/>
                </a:lnTo>
                <a:lnTo>
                  <a:pt x="53849" y="28936"/>
                </a:lnTo>
                <a:lnTo>
                  <a:pt x="53849" y="28583"/>
                </a:lnTo>
                <a:lnTo>
                  <a:pt x="53870" y="28231"/>
                </a:lnTo>
                <a:lnTo>
                  <a:pt x="53870" y="27941"/>
                </a:lnTo>
                <a:lnTo>
                  <a:pt x="53870" y="27651"/>
                </a:lnTo>
                <a:lnTo>
                  <a:pt x="53828" y="27049"/>
                </a:lnTo>
                <a:lnTo>
                  <a:pt x="53911" y="26946"/>
                </a:lnTo>
                <a:lnTo>
                  <a:pt x="53932" y="26884"/>
                </a:lnTo>
                <a:lnTo>
                  <a:pt x="53952" y="26821"/>
                </a:lnTo>
                <a:lnTo>
                  <a:pt x="54015" y="26345"/>
                </a:lnTo>
                <a:lnTo>
                  <a:pt x="54056" y="25868"/>
                </a:lnTo>
                <a:lnTo>
                  <a:pt x="54118" y="25163"/>
                </a:lnTo>
                <a:lnTo>
                  <a:pt x="54139" y="24832"/>
                </a:lnTo>
                <a:lnTo>
                  <a:pt x="54160" y="24479"/>
                </a:lnTo>
                <a:lnTo>
                  <a:pt x="54118" y="24127"/>
                </a:lnTo>
                <a:lnTo>
                  <a:pt x="54077" y="23775"/>
                </a:lnTo>
                <a:lnTo>
                  <a:pt x="54056" y="23692"/>
                </a:lnTo>
                <a:lnTo>
                  <a:pt x="54056" y="23630"/>
                </a:lnTo>
                <a:lnTo>
                  <a:pt x="54056" y="22946"/>
                </a:lnTo>
                <a:lnTo>
                  <a:pt x="54077" y="22427"/>
                </a:lnTo>
                <a:lnTo>
                  <a:pt x="54098" y="21909"/>
                </a:lnTo>
                <a:lnTo>
                  <a:pt x="54098" y="21412"/>
                </a:lnTo>
                <a:lnTo>
                  <a:pt x="54098" y="20935"/>
                </a:lnTo>
                <a:lnTo>
                  <a:pt x="53973" y="19836"/>
                </a:lnTo>
                <a:lnTo>
                  <a:pt x="53911" y="19132"/>
                </a:lnTo>
                <a:lnTo>
                  <a:pt x="53890" y="18427"/>
                </a:lnTo>
                <a:lnTo>
                  <a:pt x="53890" y="17867"/>
                </a:lnTo>
                <a:lnTo>
                  <a:pt x="53890" y="17536"/>
                </a:lnTo>
                <a:lnTo>
                  <a:pt x="53890" y="17204"/>
                </a:lnTo>
                <a:lnTo>
                  <a:pt x="53890" y="17038"/>
                </a:lnTo>
                <a:lnTo>
                  <a:pt x="53870" y="16748"/>
                </a:lnTo>
                <a:lnTo>
                  <a:pt x="53849" y="16417"/>
                </a:lnTo>
                <a:lnTo>
                  <a:pt x="53807" y="16064"/>
                </a:lnTo>
                <a:lnTo>
                  <a:pt x="53787" y="15774"/>
                </a:lnTo>
                <a:lnTo>
                  <a:pt x="53787" y="15297"/>
                </a:lnTo>
                <a:lnTo>
                  <a:pt x="53807" y="14841"/>
                </a:lnTo>
                <a:lnTo>
                  <a:pt x="53828" y="14406"/>
                </a:lnTo>
                <a:lnTo>
                  <a:pt x="53828" y="13909"/>
                </a:lnTo>
                <a:lnTo>
                  <a:pt x="53807" y="13639"/>
                </a:lnTo>
                <a:lnTo>
                  <a:pt x="53766" y="13390"/>
                </a:lnTo>
                <a:lnTo>
                  <a:pt x="53724" y="13121"/>
                </a:lnTo>
                <a:lnTo>
                  <a:pt x="53704" y="12872"/>
                </a:lnTo>
                <a:lnTo>
                  <a:pt x="53704" y="12375"/>
                </a:lnTo>
                <a:lnTo>
                  <a:pt x="53724" y="12002"/>
                </a:lnTo>
                <a:lnTo>
                  <a:pt x="53724" y="11939"/>
                </a:lnTo>
                <a:lnTo>
                  <a:pt x="53704" y="11898"/>
                </a:lnTo>
                <a:lnTo>
                  <a:pt x="53662" y="11857"/>
                </a:lnTo>
                <a:lnTo>
                  <a:pt x="53621" y="11836"/>
                </a:lnTo>
                <a:lnTo>
                  <a:pt x="53579" y="11857"/>
                </a:lnTo>
                <a:lnTo>
                  <a:pt x="53538" y="11877"/>
                </a:lnTo>
                <a:lnTo>
                  <a:pt x="53517" y="11939"/>
                </a:lnTo>
                <a:lnTo>
                  <a:pt x="53517" y="12002"/>
                </a:lnTo>
                <a:lnTo>
                  <a:pt x="53517" y="12333"/>
                </a:lnTo>
                <a:lnTo>
                  <a:pt x="53476" y="12686"/>
                </a:lnTo>
                <a:lnTo>
                  <a:pt x="53455" y="13038"/>
                </a:lnTo>
                <a:lnTo>
                  <a:pt x="53434" y="13225"/>
                </a:lnTo>
                <a:lnTo>
                  <a:pt x="53434" y="13390"/>
                </a:lnTo>
                <a:lnTo>
                  <a:pt x="53455" y="13743"/>
                </a:lnTo>
                <a:lnTo>
                  <a:pt x="53455" y="14406"/>
                </a:lnTo>
                <a:lnTo>
                  <a:pt x="53434" y="15090"/>
                </a:lnTo>
                <a:lnTo>
                  <a:pt x="53351" y="15546"/>
                </a:lnTo>
                <a:lnTo>
                  <a:pt x="53331" y="15774"/>
                </a:lnTo>
                <a:lnTo>
                  <a:pt x="53310" y="16023"/>
                </a:lnTo>
                <a:lnTo>
                  <a:pt x="53289" y="17018"/>
                </a:lnTo>
                <a:lnTo>
                  <a:pt x="53289" y="17391"/>
                </a:lnTo>
                <a:lnTo>
                  <a:pt x="53268" y="17246"/>
                </a:lnTo>
                <a:lnTo>
                  <a:pt x="53248" y="16624"/>
                </a:lnTo>
                <a:lnTo>
                  <a:pt x="53227" y="16520"/>
                </a:lnTo>
                <a:lnTo>
                  <a:pt x="53248" y="16251"/>
                </a:lnTo>
                <a:lnTo>
                  <a:pt x="53248" y="15981"/>
                </a:lnTo>
                <a:lnTo>
                  <a:pt x="53268" y="15712"/>
                </a:lnTo>
                <a:lnTo>
                  <a:pt x="53268" y="15422"/>
                </a:lnTo>
                <a:lnTo>
                  <a:pt x="53227" y="14986"/>
                </a:lnTo>
                <a:lnTo>
                  <a:pt x="53186" y="14572"/>
                </a:lnTo>
                <a:lnTo>
                  <a:pt x="53144" y="14219"/>
                </a:lnTo>
                <a:lnTo>
                  <a:pt x="53123" y="13867"/>
                </a:lnTo>
                <a:lnTo>
                  <a:pt x="53144" y="13494"/>
                </a:lnTo>
                <a:lnTo>
                  <a:pt x="53186" y="13017"/>
                </a:lnTo>
                <a:lnTo>
                  <a:pt x="53165" y="12520"/>
                </a:lnTo>
                <a:lnTo>
                  <a:pt x="53206" y="12043"/>
                </a:lnTo>
                <a:lnTo>
                  <a:pt x="53206" y="11587"/>
                </a:lnTo>
                <a:lnTo>
                  <a:pt x="53186" y="11152"/>
                </a:lnTo>
                <a:lnTo>
                  <a:pt x="53144" y="10675"/>
                </a:lnTo>
                <a:lnTo>
                  <a:pt x="53165" y="10323"/>
                </a:lnTo>
                <a:lnTo>
                  <a:pt x="53165" y="9970"/>
                </a:lnTo>
                <a:lnTo>
                  <a:pt x="53186" y="9577"/>
                </a:lnTo>
                <a:lnTo>
                  <a:pt x="53186" y="9204"/>
                </a:lnTo>
                <a:lnTo>
                  <a:pt x="53186" y="8872"/>
                </a:lnTo>
                <a:lnTo>
                  <a:pt x="53144" y="8561"/>
                </a:lnTo>
                <a:lnTo>
                  <a:pt x="53082" y="7981"/>
                </a:lnTo>
                <a:lnTo>
                  <a:pt x="53040" y="7566"/>
                </a:lnTo>
                <a:lnTo>
                  <a:pt x="53040" y="7359"/>
                </a:lnTo>
                <a:lnTo>
                  <a:pt x="53061" y="7027"/>
                </a:lnTo>
                <a:lnTo>
                  <a:pt x="53082" y="6778"/>
                </a:lnTo>
                <a:lnTo>
                  <a:pt x="53103" y="6530"/>
                </a:lnTo>
                <a:lnTo>
                  <a:pt x="53103" y="6240"/>
                </a:lnTo>
                <a:lnTo>
                  <a:pt x="53082" y="5970"/>
                </a:lnTo>
                <a:lnTo>
                  <a:pt x="53103" y="5701"/>
                </a:lnTo>
                <a:lnTo>
                  <a:pt x="53144" y="5493"/>
                </a:lnTo>
                <a:lnTo>
                  <a:pt x="53227" y="5037"/>
                </a:lnTo>
                <a:lnTo>
                  <a:pt x="53268" y="4768"/>
                </a:lnTo>
                <a:lnTo>
                  <a:pt x="53289" y="4498"/>
                </a:lnTo>
                <a:lnTo>
                  <a:pt x="53310" y="3939"/>
                </a:lnTo>
                <a:lnTo>
                  <a:pt x="53414" y="3338"/>
                </a:lnTo>
                <a:lnTo>
                  <a:pt x="53434" y="3048"/>
                </a:lnTo>
                <a:lnTo>
                  <a:pt x="53455" y="2757"/>
                </a:lnTo>
                <a:lnTo>
                  <a:pt x="53455" y="2467"/>
                </a:lnTo>
                <a:lnTo>
                  <a:pt x="53455" y="2198"/>
                </a:lnTo>
                <a:lnTo>
                  <a:pt x="53414" y="1928"/>
                </a:lnTo>
                <a:lnTo>
                  <a:pt x="53372" y="1700"/>
                </a:lnTo>
                <a:lnTo>
                  <a:pt x="53310" y="1472"/>
                </a:lnTo>
                <a:lnTo>
                  <a:pt x="53227" y="1265"/>
                </a:lnTo>
                <a:lnTo>
                  <a:pt x="53123" y="1099"/>
                </a:lnTo>
                <a:lnTo>
                  <a:pt x="52999" y="933"/>
                </a:lnTo>
                <a:lnTo>
                  <a:pt x="52854" y="830"/>
                </a:lnTo>
                <a:lnTo>
                  <a:pt x="52667" y="726"/>
                </a:lnTo>
                <a:lnTo>
                  <a:pt x="52460" y="685"/>
                </a:lnTo>
                <a:lnTo>
                  <a:pt x="52232" y="664"/>
                </a:lnTo>
                <a:lnTo>
                  <a:pt x="51341" y="664"/>
                </a:lnTo>
                <a:lnTo>
                  <a:pt x="49703" y="705"/>
                </a:lnTo>
                <a:lnTo>
                  <a:pt x="46263" y="747"/>
                </a:lnTo>
                <a:lnTo>
                  <a:pt x="44356" y="768"/>
                </a:lnTo>
                <a:lnTo>
                  <a:pt x="39920" y="768"/>
                </a:lnTo>
                <a:lnTo>
                  <a:pt x="37288" y="726"/>
                </a:lnTo>
                <a:lnTo>
                  <a:pt x="36542" y="685"/>
                </a:lnTo>
                <a:lnTo>
                  <a:pt x="35733" y="664"/>
                </a:lnTo>
                <a:lnTo>
                  <a:pt x="34863" y="643"/>
                </a:lnTo>
                <a:lnTo>
                  <a:pt x="36625" y="643"/>
                </a:lnTo>
                <a:lnTo>
                  <a:pt x="36873" y="623"/>
                </a:lnTo>
                <a:lnTo>
                  <a:pt x="37143" y="643"/>
                </a:lnTo>
                <a:lnTo>
                  <a:pt x="37412" y="643"/>
                </a:lnTo>
                <a:lnTo>
                  <a:pt x="37661" y="623"/>
                </a:lnTo>
                <a:lnTo>
                  <a:pt x="37910" y="623"/>
                </a:lnTo>
                <a:lnTo>
                  <a:pt x="38449" y="664"/>
                </a:lnTo>
                <a:lnTo>
                  <a:pt x="38988" y="685"/>
                </a:lnTo>
                <a:lnTo>
                  <a:pt x="39630" y="705"/>
                </a:lnTo>
                <a:lnTo>
                  <a:pt x="40128" y="705"/>
                </a:lnTo>
                <a:lnTo>
                  <a:pt x="40625" y="685"/>
                </a:lnTo>
                <a:lnTo>
                  <a:pt x="41060" y="664"/>
                </a:lnTo>
                <a:lnTo>
                  <a:pt x="41330" y="664"/>
                </a:lnTo>
                <a:lnTo>
                  <a:pt x="41889" y="685"/>
                </a:lnTo>
                <a:lnTo>
                  <a:pt x="42490" y="685"/>
                </a:lnTo>
                <a:lnTo>
                  <a:pt x="43071" y="664"/>
                </a:lnTo>
                <a:lnTo>
                  <a:pt x="43589" y="643"/>
                </a:lnTo>
                <a:lnTo>
                  <a:pt x="44128" y="643"/>
                </a:lnTo>
                <a:lnTo>
                  <a:pt x="44439" y="623"/>
                </a:lnTo>
                <a:lnTo>
                  <a:pt x="45268" y="623"/>
                </a:lnTo>
                <a:lnTo>
                  <a:pt x="45537" y="643"/>
                </a:lnTo>
                <a:lnTo>
                  <a:pt x="50988" y="643"/>
                </a:lnTo>
                <a:lnTo>
                  <a:pt x="51610" y="623"/>
                </a:lnTo>
                <a:lnTo>
                  <a:pt x="52253" y="602"/>
                </a:lnTo>
                <a:lnTo>
                  <a:pt x="53082" y="581"/>
                </a:lnTo>
                <a:lnTo>
                  <a:pt x="53227" y="560"/>
                </a:lnTo>
                <a:lnTo>
                  <a:pt x="53268" y="560"/>
                </a:lnTo>
                <a:lnTo>
                  <a:pt x="53289" y="540"/>
                </a:lnTo>
                <a:lnTo>
                  <a:pt x="53268" y="519"/>
                </a:lnTo>
                <a:lnTo>
                  <a:pt x="53227" y="519"/>
                </a:lnTo>
                <a:lnTo>
                  <a:pt x="53082" y="498"/>
                </a:lnTo>
                <a:lnTo>
                  <a:pt x="52688" y="498"/>
                </a:lnTo>
                <a:lnTo>
                  <a:pt x="52087" y="457"/>
                </a:lnTo>
                <a:lnTo>
                  <a:pt x="51672" y="457"/>
                </a:lnTo>
                <a:lnTo>
                  <a:pt x="51258" y="477"/>
                </a:lnTo>
                <a:lnTo>
                  <a:pt x="50387" y="457"/>
                </a:lnTo>
                <a:lnTo>
                  <a:pt x="49538" y="436"/>
                </a:lnTo>
                <a:lnTo>
                  <a:pt x="48957" y="415"/>
                </a:lnTo>
                <a:lnTo>
                  <a:pt x="48398" y="395"/>
                </a:lnTo>
                <a:lnTo>
                  <a:pt x="47175" y="374"/>
                </a:lnTo>
                <a:lnTo>
                  <a:pt x="46035" y="353"/>
                </a:lnTo>
                <a:lnTo>
                  <a:pt x="45910" y="353"/>
                </a:lnTo>
                <a:lnTo>
                  <a:pt x="45413" y="374"/>
                </a:lnTo>
                <a:lnTo>
                  <a:pt x="45247" y="395"/>
                </a:lnTo>
                <a:lnTo>
                  <a:pt x="44957" y="415"/>
                </a:lnTo>
                <a:lnTo>
                  <a:pt x="44750" y="415"/>
                </a:lnTo>
                <a:lnTo>
                  <a:pt x="44542" y="395"/>
                </a:lnTo>
                <a:lnTo>
                  <a:pt x="44066" y="374"/>
                </a:lnTo>
                <a:lnTo>
                  <a:pt x="42781" y="374"/>
                </a:lnTo>
                <a:lnTo>
                  <a:pt x="42511" y="395"/>
                </a:lnTo>
                <a:lnTo>
                  <a:pt x="41744" y="332"/>
                </a:lnTo>
                <a:lnTo>
                  <a:pt x="40625" y="270"/>
                </a:lnTo>
                <a:lnTo>
                  <a:pt x="39817" y="208"/>
                </a:lnTo>
                <a:lnTo>
                  <a:pt x="39402" y="208"/>
                </a:lnTo>
                <a:lnTo>
                  <a:pt x="39008" y="229"/>
                </a:lnTo>
                <a:lnTo>
                  <a:pt x="38718" y="270"/>
                </a:lnTo>
                <a:lnTo>
                  <a:pt x="38469" y="270"/>
                </a:lnTo>
                <a:lnTo>
                  <a:pt x="38138" y="249"/>
                </a:lnTo>
                <a:lnTo>
                  <a:pt x="37951" y="270"/>
                </a:lnTo>
                <a:lnTo>
                  <a:pt x="37557" y="270"/>
                </a:lnTo>
                <a:lnTo>
                  <a:pt x="37350" y="249"/>
                </a:lnTo>
                <a:lnTo>
                  <a:pt x="37164" y="229"/>
                </a:lnTo>
                <a:lnTo>
                  <a:pt x="36956" y="208"/>
                </a:lnTo>
                <a:lnTo>
                  <a:pt x="35796" y="208"/>
                </a:lnTo>
                <a:lnTo>
                  <a:pt x="35298" y="167"/>
                </a:lnTo>
                <a:lnTo>
                  <a:pt x="34531" y="125"/>
                </a:lnTo>
                <a:lnTo>
                  <a:pt x="33578" y="104"/>
                </a:lnTo>
                <a:lnTo>
                  <a:pt x="32977" y="63"/>
                </a:lnTo>
                <a:lnTo>
                  <a:pt x="32583" y="21"/>
                </a:lnTo>
                <a:lnTo>
                  <a:pt x="32189" y="21"/>
                </a:lnTo>
                <a:lnTo>
                  <a:pt x="31588" y="1"/>
                </a:ln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7" name="Google Shape;3437;p75"/>
          <p:cNvSpPr/>
          <p:nvPr/>
        </p:nvSpPr>
        <p:spPr>
          <a:xfrm>
            <a:off x="5894432" y="1168399"/>
            <a:ext cx="2583656" cy="3354758"/>
          </a:xfrm>
          <a:custGeom>
            <a:avLst/>
            <a:gdLst/>
            <a:ahLst/>
            <a:cxnLst/>
            <a:rect l="l" t="t" r="r" b="b"/>
            <a:pathLst>
              <a:path w="54430" h="54969" extrusionOk="0">
                <a:moveTo>
                  <a:pt x="16727" y="519"/>
                </a:moveTo>
                <a:lnTo>
                  <a:pt x="18344" y="540"/>
                </a:lnTo>
                <a:lnTo>
                  <a:pt x="17452" y="560"/>
                </a:lnTo>
                <a:lnTo>
                  <a:pt x="15856" y="560"/>
                </a:lnTo>
                <a:lnTo>
                  <a:pt x="16727" y="519"/>
                </a:lnTo>
                <a:close/>
                <a:moveTo>
                  <a:pt x="1430" y="12810"/>
                </a:moveTo>
                <a:lnTo>
                  <a:pt x="1430" y="13432"/>
                </a:lnTo>
                <a:lnTo>
                  <a:pt x="1389" y="13225"/>
                </a:lnTo>
                <a:lnTo>
                  <a:pt x="1389" y="13142"/>
                </a:lnTo>
                <a:lnTo>
                  <a:pt x="1389" y="13038"/>
                </a:lnTo>
                <a:lnTo>
                  <a:pt x="1430" y="12810"/>
                </a:lnTo>
                <a:close/>
                <a:moveTo>
                  <a:pt x="1430" y="13556"/>
                </a:moveTo>
                <a:lnTo>
                  <a:pt x="1410" y="13971"/>
                </a:lnTo>
                <a:lnTo>
                  <a:pt x="1410" y="13888"/>
                </a:lnTo>
                <a:lnTo>
                  <a:pt x="1430" y="13556"/>
                </a:lnTo>
                <a:close/>
                <a:moveTo>
                  <a:pt x="30966" y="1"/>
                </a:moveTo>
                <a:lnTo>
                  <a:pt x="30303" y="21"/>
                </a:lnTo>
                <a:lnTo>
                  <a:pt x="29640" y="63"/>
                </a:lnTo>
                <a:lnTo>
                  <a:pt x="29246" y="84"/>
                </a:lnTo>
                <a:lnTo>
                  <a:pt x="28355" y="42"/>
                </a:lnTo>
                <a:lnTo>
                  <a:pt x="27816" y="21"/>
                </a:lnTo>
                <a:lnTo>
                  <a:pt x="26634" y="21"/>
                </a:lnTo>
                <a:lnTo>
                  <a:pt x="26013" y="63"/>
                </a:lnTo>
                <a:lnTo>
                  <a:pt x="25577" y="104"/>
                </a:lnTo>
                <a:lnTo>
                  <a:pt x="25163" y="146"/>
                </a:lnTo>
                <a:lnTo>
                  <a:pt x="24976" y="187"/>
                </a:lnTo>
                <a:lnTo>
                  <a:pt x="24396" y="229"/>
                </a:lnTo>
                <a:lnTo>
                  <a:pt x="23940" y="249"/>
                </a:lnTo>
                <a:lnTo>
                  <a:pt x="23214" y="270"/>
                </a:lnTo>
                <a:lnTo>
                  <a:pt x="22344" y="249"/>
                </a:lnTo>
                <a:lnTo>
                  <a:pt x="21618" y="249"/>
                </a:lnTo>
                <a:lnTo>
                  <a:pt x="20872" y="270"/>
                </a:lnTo>
                <a:lnTo>
                  <a:pt x="20748" y="229"/>
                </a:lnTo>
                <a:lnTo>
                  <a:pt x="20582" y="208"/>
                </a:lnTo>
                <a:lnTo>
                  <a:pt x="19421" y="167"/>
                </a:lnTo>
                <a:lnTo>
                  <a:pt x="18530" y="146"/>
                </a:lnTo>
                <a:lnTo>
                  <a:pt x="18136" y="125"/>
                </a:lnTo>
                <a:lnTo>
                  <a:pt x="17722" y="125"/>
                </a:lnTo>
                <a:lnTo>
                  <a:pt x="16830" y="167"/>
                </a:lnTo>
                <a:lnTo>
                  <a:pt x="14530" y="167"/>
                </a:lnTo>
                <a:lnTo>
                  <a:pt x="13929" y="146"/>
                </a:lnTo>
                <a:lnTo>
                  <a:pt x="13328" y="167"/>
                </a:lnTo>
                <a:lnTo>
                  <a:pt x="11980" y="208"/>
                </a:lnTo>
                <a:lnTo>
                  <a:pt x="10239" y="249"/>
                </a:lnTo>
                <a:lnTo>
                  <a:pt x="8519" y="249"/>
                </a:lnTo>
                <a:lnTo>
                  <a:pt x="7752" y="270"/>
                </a:lnTo>
                <a:lnTo>
                  <a:pt x="6964" y="291"/>
                </a:lnTo>
                <a:lnTo>
                  <a:pt x="5824" y="291"/>
                </a:lnTo>
                <a:lnTo>
                  <a:pt x="4664" y="270"/>
                </a:lnTo>
                <a:lnTo>
                  <a:pt x="4021" y="291"/>
                </a:lnTo>
                <a:lnTo>
                  <a:pt x="3379" y="332"/>
                </a:lnTo>
                <a:lnTo>
                  <a:pt x="2322" y="312"/>
                </a:lnTo>
                <a:lnTo>
                  <a:pt x="2177" y="332"/>
                </a:lnTo>
                <a:lnTo>
                  <a:pt x="2135" y="332"/>
                </a:lnTo>
                <a:lnTo>
                  <a:pt x="2114" y="374"/>
                </a:lnTo>
                <a:lnTo>
                  <a:pt x="2135" y="395"/>
                </a:lnTo>
                <a:lnTo>
                  <a:pt x="2156" y="395"/>
                </a:lnTo>
                <a:lnTo>
                  <a:pt x="2322" y="415"/>
                </a:lnTo>
                <a:lnTo>
                  <a:pt x="2715" y="415"/>
                </a:lnTo>
                <a:lnTo>
                  <a:pt x="3586" y="436"/>
                </a:lnTo>
                <a:lnTo>
                  <a:pt x="4456" y="436"/>
                </a:lnTo>
                <a:lnTo>
                  <a:pt x="6115" y="457"/>
                </a:lnTo>
                <a:lnTo>
                  <a:pt x="6695" y="477"/>
                </a:lnTo>
                <a:lnTo>
                  <a:pt x="7255" y="498"/>
                </a:lnTo>
                <a:lnTo>
                  <a:pt x="7690" y="498"/>
                </a:lnTo>
                <a:lnTo>
                  <a:pt x="7172" y="519"/>
                </a:lnTo>
                <a:lnTo>
                  <a:pt x="6156" y="540"/>
                </a:lnTo>
                <a:lnTo>
                  <a:pt x="2881" y="540"/>
                </a:lnTo>
                <a:lnTo>
                  <a:pt x="2591" y="581"/>
                </a:lnTo>
                <a:lnTo>
                  <a:pt x="2322" y="643"/>
                </a:lnTo>
                <a:lnTo>
                  <a:pt x="2094" y="705"/>
                </a:lnTo>
                <a:lnTo>
                  <a:pt x="1907" y="788"/>
                </a:lnTo>
                <a:lnTo>
                  <a:pt x="1721" y="892"/>
                </a:lnTo>
                <a:lnTo>
                  <a:pt x="1575" y="1016"/>
                </a:lnTo>
                <a:lnTo>
                  <a:pt x="1451" y="1141"/>
                </a:lnTo>
                <a:lnTo>
                  <a:pt x="1347" y="1265"/>
                </a:lnTo>
                <a:lnTo>
                  <a:pt x="1265" y="1410"/>
                </a:lnTo>
                <a:lnTo>
                  <a:pt x="1202" y="1555"/>
                </a:lnTo>
                <a:lnTo>
                  <a:pt x="1140" y="1680"/>
                </a:lnTo>
                <a:lnTo>
                  <a:pt x="1099" y="1825"/>
                </a:lnTo>
                <a:lnTo>
                  <a:pt x="1078" y="1970"/>
                </a:lnTo>
                <a:lnTo>
                  <a:pt x="1057" y="2219"/>
                </a:lnTo>
                <a:lnTo>
                  <a:pt x="1057" y="2571"/>
                </a:lnTo>
                <a:lnTo>
                  <a:pt x="1037" y="2923"/>
                </a:lnTo>
                <a:lnTo>
                  <a:pt x="995" y="3607"/>
                </a:lnTo>
                <a:lnTo>
                  <a:pt x="912" y="4084"/>
                </a:lnTo>
                <a:lnTo>
                  <a:pt x="891" y="4312"/>
                </a:lnTo>
                <a:lnTo>
                  <a:pt x="871" y="4540"/>
                </a:lnTo>
                <a:lnTo>
                  <a:pt x="829" y="5535"/>
                </a:lnTo>
                <a:lnTo>
                  <a:pt x="809" y="6447"/>
                </a:lnTo>
                <a:lnTo>
                  <a:pt x="809" y="6530"/>
                </a:lnTo>
                <a:lnTo>
                  <a:pt x="809" y="6550"/>
                </a:lnTo>
                <a:lnTo>
                  <a:pt x="829" y="6758"/>
                </a:lnTo>
                <a:lnTo>
                  <a:pt x="850" y="6944"/>
                </a:lnTo>
                <a:lnTo>
                  <a:pt x="891" y="7089"/>
                </a:lnTo>
                <a:lnTo>
                  <a:pt x="912" y="7317"/>
                </a:lnTo>
                <a:lnTo>
                  <a:pt x="912" y="7483"/>
                </a:lnTo>
                <a:lnTo>
                  <a:pt x="891" y="7670"/>
                </a:lnTo>
                <a:lnTo>
                  <a:pt x="829" y="8043"/>
                </a:lnTo>
                <a:lnTo>
                  <a:pt x="809" y="8229"/>
                </a:lnTo>
                <a:lnTo>
                  <a:pt x="809" y="8416"/>
                </a:lnTo>
                <a:lnTo>
                  <a:pt x="850" y="9100"/>
                </a:lnTo>
                <a:lnTo>
                  <a:pt x="850" y="9307"/>
                </a:lnTo>
                <a:lnTo>
                  <a:pt x="726" y="9929"/>
                </a:lnTo>
                <a:lnTo>
                  <a:pt x="581" y="10841"/>
                </a:lnTo>
                <a:lnTo>
                  <a:pt x="518" y="11152"/>
                </a:lnTo>
                <a:lnTo>
                  <a:pt x="456" y="11483"/>
                </a:lnTo>
                <a:lnTo>
                  <a:pt x="456" y="11649"/>
                </a:lnTo>
                <a:lnTo>
                  <a:pt x="456" y="11815"/>
                </a:lnTo>
                <a:lnTo>
                  <a:pt x="477" y="11981"/>
                </a:lnTo>
                <a:lnTo>
                  <a:pt x="518" y="12147"/>
                </a:lnTo>
                <a:lnTo>
                  <a:pt x="581" y="12375"/>
                </a:lnTo>
                <a:lnTo>
                  <a:pt x="601" y="12582"/>
                </a:lnTo>
                <a:lnTo>
                  <a:pt x="581" y="12706"/>
                </a:lnTo>
                <a:lnTo>
                  <a:pt x="560" y="12851"/>
                </a:lnTo>
                <a:lnTo>
                  <a:pt x="581" y="12997"/>
                </a:lnTo>
                <a:lnTo>
                  <a:pt x="601" y="13162"/>
                </a:lnTo>
                <a:lnTo>
                  <a:pt x="601" y="13328"/>
                </a:lnTo>
                <a:lnTo>
                  <a:pt x="601" y="13411"/>
                </a:lnTo>
                <a:lnTo>
                  <a:pt x="560" y="13494"/>
                </a:lnTo>
                <a:lnTo>
                  <a:pt x="498" y="13639"/>
                </a:lnTo>
                <a:lnTo>
                  <a:pt x="456" y="13805"/>
                </a:lnTo>
                <a:lnTo>
                  <a:pt x="456" y="14095"/>
                </a:lnTo>
                <a:lnTo>
                  <a:pt x="477" y="14385"/>
                </a:lnTo>
                <a:lnTo>
                  <a:pt x="435" y="14758"/>
                </a:lnTo>
                <a:lnTo>
                  <a:pt x="353" y="15152"/>
                </a:lnTo>
                <a:lnTo>
                  <a:pt x="311" y="15442"/>
                </a:lnTo>
                <a:lnTo>
                  <a:pt x="290" y="15774"/>
                </a:lnTo>
                <a:lnTo>
                  <a:pt x="228" y="16541"/>
                </a:lnTo>
                <a:lnTo>
                  <a:pt x="125" y="17018"/>
                </a:lnTo>
                <a:lnTo>
                  <a:pt x="42" y="17349"/>
                </a:lnTo>
                <a:lnTo>
                  <a:pt x="21" y="17660"/>
                </a:lnTo>
                <a:lnTo>
                  <a:pt x="0" y="18158"/>
                </a:lnTo>
                <a:lnTo>
                  <a:pt x="0" y="18655"/>
                </a:lnTo>
                <a:lnTo>
                  <a:pt x="21" y="19194"/>
                </a:lnTo>
                <a:lnTo>
                  <a:pt x="62" y="19463"/>
                </a:lnTo>
                <a:lnTo>
                  <a:pt x="104" y="19733"/>
                </a:lnTo>
                <a:lnTo>
                  <a:pt x="166" y="20044"/>
                </a:lnTo>
                <a:lnTo>
                  <a:pt x="104" y="20417"/>
                </a:lnTo>
                <a:lnTo>
                  <a:pt x="62" y="20769"/>
                </a:lnTo>
                <a:lnTo>
                  <a:pt x="21" y="21204"/>
                </a:lnTo>
                <a:lnTo>
                  <a:pt x="21" y="21660"/>
                </a:lnTo>
                <a:lnTo>
                  <a:pt x="21" y="21909"/>
                </a:lnTo>
                <a:lnTo>
                  <a:pt x="42" y="22158"/>
                </a:lnTo>
                <a:lnTo>
                  <a:pt x="125" y="22676"/>
                </a:lnTo>
                <a:lnTo>
                  <a:pt x="166" y="22863"/>
                </a:lnTo>
                <a:lnTo>
                  <a:pt x="207" y="23028"/>
                </a:lnTo>
                <a:lnTo>
                  <a:pt x="332" y="23360"/>
                </a:lnTo>
                <a:lnTo>
                  <a:pt x="415" y="23505"/>
                </a:lnTo>
                <a:lnTo>
                  <a:pt x="498" y="23982"/>
                </a:lnTo>
                <a:lnTo>
                  <a:pt x="539" y="24355"/>
                </a:lnTo>
                <a:lnTo>
                  <a:pt x="581" y="24935"/>
                </a:lnTo>
                <a:lnTo>
                  <a:pt x="581" y="25288"/>
                </a:lnTo>
                <a:lnTo>
                  <a:pt x="560" y="25640"/>
                </a:lnTo>
                <a:lnTo>
                  <a:pt x="560" y="25951"/>
                </a:lnTo>
                <a:lnTo>
                  <a:pt x="560" y="26241"/>
                </a:lnTo>
                <a:lnTo>
                  <a:pt x="601" y="26842"/>
                </a:lnTo>
                <a:lnTo>
                  <a:pt x="518" y="26946"/>
                </a:lnTo>
                <a:lnTo>
                  <a:pt x="498" y="27008"/>
                </a:lnTo>
                <a:lnTo>
                  <a:pt x="477" y="27070"/>
                </a:lnTo>
                <a:lnTo>
                  <a:pt x="415" y="27547"/>
                </a:lnTo>
                <a:lnTo>
                  <a:pt x="373" y="28003"/>
                </a:lnTo>
                <a:lnTo>
                  <a:pt x="311" y="28728"/>
                </a:lnTo>
                <a:lnTo>
                  <a:pt x="290" y="29060"/>
                </a:lnTo>
                <a:lnTo>
                  <a:pt x="270" y="29412"/>
                </a:lnTo>
                <a:lnTo>
                  <a:pt x="311" y="29765"/>
                </a:lnTo>
                <a:lnTo>
                  <a:pt x="353" y="30117"/>
                </a:lnTo>
                <a:lnTo>
                  <a:pt x="373" y="30200"/>
                </a:lnTo>
                <a:lnTo>
                  <a:pt x="373" y="30262"/>
                </a:lnTo>
                <a:lnTo>
                  <a:pt x="373" y="30946"/>
                </a:lnTo>
                <a:lnTo>
                  <a:pt x="373" y="31464"/>
                </a:lnTo>
                <a:lnTo>
                  <a:pt x="332" y="31982"/>
                </a:lnTo>
                <a:lnTo>
                  <a:pt x="332" y="32459"/>
                </a:lnTo>
                <a:lnTo>
                  <a:pt x="353" y="32957"/>
                </a:lnTo>
                <a:lnTo>
                  <a:pt x="456" y="34055"/>
                </a:lnTo>
                <a:lnTo>
                  <a:pt x="518" y="34760"/>
                </a:lnTo>
                <a:lnTo>
                  <a:pt x="539" y="35465"/>
                </a:lnTo>
                <a:lnTo>
                  <a:pt x="539" y="36024"/>
                </a:lnTo>
                <a:lnTo>
                  <a:pt x="539" y="36356"/>
                </a:lnTo>
                <a:lnTo>
                  <a:pt x="539" y="36688"/>
                </a:lnTo>
                <a:lnTo>
                  <a:pt x="539" y="36853"/>
                </a:lnTo>
                <a:lnTo>
                  <a:pt x="560" y="37144"/>
                </a:lnTo>
                <a:lnTo>
                  <a:pt x="581" y="37475"/>
                </a:lnTo>
                <a:lnTo>
                  <a:pt x="622" y="37828"/>
                </a:lnTo>
                <a:lnTo>
                  <a:pt x="643" y="38118"/>
                </a:lnTo>
                <a:lnTo>
                  <a:pt x="643" y="38594"/>
                </a:lnTo>
                <a:lnTo>
                  <a:pt x="622" y="39050"/>
                </a:lnTo>
                <a:lnTo>
                  <a:pt x="601" y="39486"/>
                </a:lnTo>
                <a:lnTo>
                  <a:pt x="601" y="39983"/>
                </a:lnTo>
                <a:lnTo>
                  <a:pt x="622" y="40232"/>
                </a:lnTo>
                <a:lnTo>
                  <a:pt x="663" y="40501"/>
                </a:lnTo>
                <a:lnTo>
                  <a:pt x="705" y="40771"/>
                </a:lnTo>
                <a:lnTo>
                  <a:pt x="726" y="41019"/>
                </a:lnTo>
                <a:lnTo>
                  <a:pt x="726" y="41517"/>
                </a:lnTo>
                <a:lnTo>
                  <a:pt x="705" y="41890"/>
                </a:lnTo>
                <a:lnTo>
                  <a:pt x="705" y="41952"/>
                </a:lnTo>
                <a:lnTo>
                  <a:pt x="726" y="41994"/>
                </a:lnTo>
                <a:lnTo>
                  <a:pt x="767" y="42035"/>
                </a:lnTo>
                <a:lnTo>
                  <a:pt x="850" y="42035"/>
                </a:lnTo>
                <a:lnTo>
                  <a:pt x="891" y="42014"/>
                </a:lnTo>
                <a:lnTo>
                  <a:pt x="912" y="41952"/>
                </a:lnTo>
                <a:lnTo>
                  <a:pt x="912" y="41890"/>
                </a:lnTo>
                <a:lnTo>
                  <a:pt x="912" y="41558"/>
                </a:lnTo>
                <a:lnTo>
                  <a:pt x="954" y="41206"/>
                </a:lnTo>
                <a:lnTo>
                  <a:pt x="974" y="40854"/>
                </a:lnTo>
                <a:lnTo>
                  <a:pt x="995" y="40667"/>
                </a:lnTo>
                <a:lnTo>
                  <a:pt x="995" y="40501"/>
                </a:lnTo>
                <a:lnTo>
                  <a:pt x="974" y="40149"/>
                </a:lnTo>
                <a:lnTo>
                  <a:pt x="974" y="39465"/>
                </a:lnTo>
                <a:lnTo>
                  <a:pt x="995" y="38802"/>
                </a:lnTo>
                <a:lnTo>
                  <a:pt x="1078" y="38346"/>
                </a:lnTo>
                <a:lnTo>
                  <a:pt x="1099" y="38097"/>
                </a:lnTo>
                <a:lnTo>
                  <a:pt x="1119" y="37869"/>
                </a:lnTo>
                <a:lnTo>
                  <a:pt x="1140" y="36874"/>
                </a:lnTo>
                <a:lnTo>
                  <a:pt x="1182" y="35299"/>
                </a:lnTo>
                <a:lnTo>
                  <a:pt x="1182" y="35237"/>
                </a:lnTo>
                <a:lnTo>
                  <a:pt x="1306" y="34656"/>
                </a:lnTo>
                <a:lnTo>
                  <a:pt x="1347" y="34490"/>
                </a:lnTo>
                <a:lnTo>
                  <a:pt x="1347" y="34304"/>
                </a:lnTo>
                <a:lnTo>
                  <a:pt x="1368" y="33952"/>
                </a:lnTo>
                <a:lnTo>
                  <a:pt x="1347" y="33309"/>
                </a:lnTo>
                <a:lnTo>
                  <a:pt x="1327" y="32666"/>
                </a:lnTo>
                <a:lnTo>
                  <a:pt x="1285" y="31423"/>
                </a:lnTo>
                <a:lnTo>
                  <a:pt x="1244" y="30822"/>
                </a:lnTo>
                <a:lnTo>
                  <a:pt x="1182" y="30200"/>
                </a:lnTo>
                <a:lnTo>
                  <a:pt x="1182" y="29371"/>
                </a:lnTo>
                <a:lnTo>
                  <a:pt x="1223" y="28542"/>
                </a:lnTo>
                <a:lnTo>
                  <a:pt x="1223" y="28480"/>
                </a:lnTo>
                <a:lnTo>
                  <a:pt x="1285" y="29081"/>
                </a:lnTo>
                <a:lnTo>
                  <a:pt x="1347" y="29640"/>
                </a:lnTo>
                <a:lnTo>
                  <a:pt x="1451" y="30179"/>
                </a:lnTo>
                <a:lnTo>
                  <a:pt x="1513" y="30428"/>
                </a:lnTo>
                <a:lnTo>
                  <a:pt x="1596" y="30677"/>
                </a:lnTo>
                <a:lnTo>
                  <a:pt x="1555" y="31195"/>
                </a:lnTo>
                <a:lnTo>
                  <a:pt x="1534" y="31775"/>
                </a:lnTo>
                <a:lnTo>
                  <a:pt x="1534" y="32356"/>
                </a:lnTo>
                <a:lnTo>
                  <a:pt x="1575" y="32915"/>
                </a:lnTo>
                <a:lnTo>
                  <a:pt x="1555" y="33350"/>
                </a:lnTo>
                <a:lnTo>
                  <a:pt x="1555" y="33703"/>
                </a:lnTo>
                <a:lnTo>
                  <a:pt x="1575" y="33972"/>
                </a:lnTo>
                <a:lnTo>
                  <a:pt x="1596" y="34221"/>
                </a:lnTo>
                <a:lnTo>
                  <a:pt x="1638" y="34408"/>
                </a:lnTo>
                <a:lnTo>
                  <a:pt x="1679" y="34594"/>
                </a:lnTo>
                <a:lnTo>
                  <a:pt x="1783" y="34988"/>
                </a:lnTo>
                <a:lnTo>
                  <a:pt x="1783" y="35071"/>
                </a:lnTo>
                <a:lnTo>
                  <a:pt x="1721" y="35195"/>
                </a:lnTo>
                <a:lnTo>
                  <a:pt x="1679" y="35361"/>
                </a:lnTo>
                <a:lnTo>
                  <a:pt x="1658" y="35548"/>
                </a:lnTo>
                <a:lnTo>
                  <a:pt x="1638" y="35755"/>
                </a:lnTo>
                <a:lnTo>
                  <a:pt x="1596" y="36211"/>
                </a:lnTo>
                <a:lnTo>
                  <a:pt x="1617" y="36667"/>
                </a:lnTo>
                <a:lnTo>
                  <a:pt x="1596" y="37144"/>
                </a:lnTo>
                <a:lnTo>
                  <a:pt x="1575" y="37600"/>
                </a:lnTo>
                <a:lnTo>
                  <a:pt x="1596" y="38056"/>
                </a:lnTo>
                <a:lnTo>
                  <a:pt x="1638" y="38511"/>
                </a:lnTo>
                <a:lnTo>
                  <a:pt x="1638" y="38885"/>
                </a:lnTo>
                <a:lnTo>
                  <a:pt x="1638" y="39216"/>
                </a:lnTo>
                <a:lnTo>
                  <a:pt x="1596" y="39817"/>
                </a:lnTo>
                <a:lnTo>
                  <a:pt x="1596" y="40107"/>
                </a:lnTo>
                <a:lnTo>
                  <a:pt x="1617" y="40356"/>
                </a:lnTo>
                <a:lnTo>
                  <a:pt x="1638" y="40605"/>
                </a:lnTo>
                <a:lnTo>
                  <a:pt x="1679" y="40833"/>
                </a:lnTo>
                <a:lnTo>
                  <a:pt x="1783" y="41310"/>
                </a:lnTo>
                <a:lnTo>
                  <a:pt x="1783" y="41869"/>
                </a:lnTo>
                <a:lnTo>
                  <a:pt x="1741" y="42512"/>
                </a:lnTo>
                <a:lnTo>
                  <a:pt x="1721" y="43113"/>
                </a:lnTo>
                <a:lnTo>
                  <a:pt x="1721" y="43631"/>
                </a:lnTo>
                <a:lnTo>
                  <a:pt x="1700" y="44087"/>
                </a:lnTo>
                <a:lnTo>
                  <a:pt x="1575" y="44419"/>
                </a:lnTo>
                <a:lnTo>
                  <a:pt x="1534" y="44585"/>
                </a:lnTo>
                <a:lnTo>
                  <a:pt x="1493" y="44750"/>
                </a:lnTo>
                <a:lnTo>
                  <a:pt x="1430" y="45269"/>
                </a:lnTo>
                <a:lnTo>
                  <a:pt x="1368" y="46077"/>
                </a:lnTo>
                <a:lnTo>
                  <a:pt x="1347" y="46678"/>
                </a:lnTo>
                <a:lnTo>
                  <a:pt x="1368" y="47403"/>
                </a:lnTo>
                <a:lnTo>
                  <a:pt x="1410" y="48108"/>
                </a:lnTo>
                <a:lnTo>
                  <a:pt x="1430" y="48419"/>
                </a:lnTo>
                <a:lnTo>
                  <a:pt x="1493" y="48668"/>
                </a:lnTo>
                <a:lnTo>
                  <a:pt x="1430" y="49476"/>
                </a:lnTo>
                <a:lnTo>
                  <a:pt x="1410" y="50430"/>
                </a:lnTo>
                <a:lnTo>
                  <a:pt x="1410" y="51570"/>
                </a:lnTo>
                <a:lnTo>
                  <a:pt x="1430" y="52627"/>
                </a:lnTo>
                <a:lnTo>
                  <a:pt x="1451" y="53103"/>
                </a:lnTo>
                <a:lnTo>
                  <a:pt x="1493" y="53559"/>
                </a:lnTo>
                <a:lnTo>
                  <a:pt x="1534" y="53808"/>
                </a:lnTo>
                <a:lnTo>
                  <a:pt x="1575" y="54015"/>
                </a:lnTo>
                <a:lnTo>
                  <a:pt x="1638" y="54181"/>
                </a:lnTo>
                <a:lnTo>
                  <a:pt x="1700" y="54326"/>
                </a:lnTo>
                <a:lnTo>
                  <a:pt x="1783" y="54451"/>
                </a:lnTo>
                <a:lnTo>
                  <a:pt x="1845" y="54533"/>
                </a:lnTo>
                <a:lnTo>
                  <a:pt x="1928" y="54616"/>
                </a:lnTo>
                <a:lnTo>
                  <a:pt x="2031" y="54658"/>
                </a:lnTo>
                <a:lnTo>
                  <a:pt x="2135" y="54699"/>
                </a:lnTo>
                <a:lnTo>
                  <a:pt x="2239" y="54699"/>
                </a:lnTo>
                <a:lnTo>
                  <a:pt x="2446" y="54720"/>
                </a:lnTo>
                <a:lnTo>
                  <a:pt x="2943" y="54679"/>
                </a:lnTo>
                <a:lnTo>
                  <a:pt x="3959" y="54679"/>
                </a:lnTo>
                <a:lnTo>
                  <a:pt x="5679" y="54658"/>
                </a:lnTo>
                <a:lnTo>
                  <a:pt x="7358" y="54658"/>
                </a:lnTo>
                <a:lnTo>
                  <a:pt x="9389" y="54637"/>
                </a:lnTo>
                <a:lnTo>
                  <a:pt x="12063" y="54679"/>
                </a:lnTo>
                <a:lnTo>
                  <a:pt x="13431" y="54699"/>
                </a:lnTo>
                <a:lnTo>
                  <a:pt x="16478" y="54699"/>
                </a:lnTo>
                <a:lnTo>
                  <a:pt x="19028" y="54720"/>
                </a:lnTo>
                <a:lnTo>
                  <a:pt x="20333" y="54741"/>
                </a:lnTo>
                <a:lnTo>
                  <a:pt x="21722" y="54761"/>
                </a:lnTo>
                <a:lnTo>
                  <a:pt x="23131" y="54741"/>
                </a:lnTo>
                <a:lnTo>
                  <a:pt x="27194" y="54741"/>
                </a:lnTo>
                <a:lnTo>
                  <a:pt x="29453" y="54761"/>
                </a:lnTo>
                <a:lnTo>
                  <a:pt x="32023" y="54782"/>
                </a:lnTo>
                <a:lnTo>
                  <a:pt x="35008" y="54803"/>
                </a:lnTo>
                <a:lnTo>
                  <a:pt x="36335" y="54803"/>
                </a:lnTo>
                <a:lnTo>
                  <a:pt x="37247" y="54782"/>
                </a:lnTo>
                <a:lnTo>
                  <a:pt x="38076" y="54761"/>
                </a:lnTo>
                <a:lnTo>
                  <a:pt x="39216" y="54741"/>
                </a:lnTo>
                <a:lnTo>
                  <a:pt x="41910" y="54782"/>
                </a:lnTo>
                <a:lnTo>
                  <a:pt x="43796" y="54782"/>
                </a:lnTo>
                <a:lnTo>
                  <a:pt x="46532" y="54761"/>
                </a:lnTo>
                <a:lnTo>
                  <a:pt x="46947" y="54761"/>
                </a:lnTo>
                <a:lnTo>
                  <a:pt x="47320" y="54720"/>
                </a:lnTo>
                <a:lnTo>
                  <a:pt x="48045" y="54637"/>
                </a:lnTo>
                <a:lnTo>
                  <a:pt x="48398" y="54616"/>
                </a:lnTo>
                <a:lnTo>
                  <a:pt x="48771" y="54616"/>
                </a:lnTo>
                <a:lnTo>
                  <a:pt x="49185" y="54679"/>
                </a:lnTo>
                <a:lnTo>
                  <a:pt x="49413" y="54720"/>
                </a:lnTo>
                <a:lnTo>
                  <a:pt x="49662" y="54782"/>
                </a:lnTo>
                <a:lnTo>
                  <a:pt x="49911" y="54865"/>
                </a:lnTo>
                <a:lnTo>
                  <a:pt x="50201" y="54907"/>
                </a:lnTo>
                <a:lnTo>
                  <a:pt x="50491" y="54948"/>
                </a:lnTo>
                <a:lnTo>
                  <a:pt x="50781" y="54969"/>
                </a:lnTo>
                <a:lnTo>
                  <a:pt x="51092" y="54969"/>
                </a:lnTo>
                <a:lnTo>
                  <a:pt x="51403" y="54948"/>
                </a:lnTo>
                <a:lnTo>
                  <a:pt x="51714" y="54886"/>
                </a:lnTo>
                <a:lnTo>
                  <a:pt x="52004" y="54824"/>
                </a:lnTo>
                <a:lnTo>
                  <a:pt x="52274" y="54720"/>
                </a:lnTo>
                <a:lnTo>
                  <a:pt x="52543" y="54575"/>
                </a:lnTo>
                <a:lnTo>
                  <a:pt x="52771" y="54409"/>
                </a:lnTo>
                <a:lnTo>
                  <a:pt x="52978" y="54202"/>
                </a:lnTo>
                <a:lnTo>
                  <a:pt x="53061" y="54098"/>
                </a:lnTo>
                <a:lnTo>
                  <a:pt x="53144" y="53974"/>
                </a:lnTo>
                <a:lnTo>
                  <a:pt x="53206" y="53849"/>
                </a:lnTo>
                <a:lnTo>
                  <a:pt x="53268" y="53704"/>
                </a:lnTo>
                <a:lnTo>
                  <a:pt x="53310" y="53539"/>
                </a:lnTo>
                <a:lnTo>
                  <a:pt x="53331" y="53373"/>
                </a:lnTo>
                <a:lnTo>
                  <a:pt x="53351" y="53207"/>
                </a:lnTo>
                <a:lnTo>
                  <a:pt x="53372" y="53020"/>
                </a:lnTo>
                <a:lnTo>
                  <a:pt x="53351" y="52647"/>
                </a:lnTo>
                <a:lnTo>
                  <a:pt x="53393" y="52336"/>
                </a:lnTo>
                <a:lnTo>
                  <a:pt x="53414" y="52171"/>
                </a:lnTo>
                <a:lnTo>
                  <a:pt x="53393" y="52005"/>
                </a:lnTo>
                <a:lnTo>
                  <a:pt x="53372" y="51839"/>
                </a:lnTo>
                <a:lnTo>
                  <a:pt x="53372" y="51673"/>
                </a:lnTo>
                <a:lnTo>
                  <a:pt x="53372" y="51362"/>
                </a:lnTo>
                <a:lnTo>
                  <a:pt x="53393" y="51051"/>
                </a:lnTo>
                <a:lnTo>
                  <a:pt x="53393" y="50886"/>
                </a:lnTo>
                <a:lnTo>
                  <a:pt x="53434" y="50284"/>
                </a:lnTo>
                <a:lnTo>
                  <a:pt x="53517" y="49808"/>
                </a:lnTo>
                <a:lnTo>
                  <a:pt x="53538" y="49580"/>
                </a:lnTo>
                <a:lnTo>
                  <a:pt x="53559" y="49352"/>
                </a:lnTo>
                <a:lnTo>
                  <a:pt x="53600" y="48357"/>
                </a:lnTo>
                <a:lnTo>
                  <a:pt x="53621" y="47445"/>
                </a:lnTo>
                <a:lnTo>
                  <a:pt x="53621" y="47362"/>
                </a:lnTo>
                <a:lnTo>
                  <a:pt x="53621" y="47341"/>
                </a:lnTo>
                <a:lnTo>
                  <a:pt x="53600" y="47134"/>
                </a:lnTo>
                <a:lnTo>
                  <a:pt x="53579" y="46927"/>
                </a:lnTo>
                <a:lnTo>
                  <a:pt x="53538" y="46802"/>
                </a:lnTo>
                <a:lnTo>
                  <a:pt x="53517" y="46574"/>
                </a:lnTo>
                <a:lnTo>
                  <a:pt x="53517" y="46408"/>
                </a:lnTo>
                <a:lnTo>
                  <a:pt x="53538" y="46222"/>
                </a:lnTo>
                <a:lnTo>
                  <a:pt x="53600" y="45849"/>
                </a:lnTo>
                <a:lnTo>
                  <a:pt x="53621" y="45662"/>
                </a:lnTo>
                <a:lnTo>
                  <a:pt x="53621" y="45476"/>
                </a:lnTo>
                <a:lnTo>
                  <a:pt x="53579" y="44792"/>
                </a:lnTo>
                <a:lnTo>
                  <a:pt x="53579" y="44585"/>
                </a:lnTo>
                <a:lnTo>
                  <a:pt x="53704" y="43963"/>
                </a:lnTo>
                <a:lnTo>
                  <a:pt x="53849" y="43051"/>
                </a:lnTo>
                <a:lnTo>
                  <a:pt x="53911" y="42740"/>
                </a:lnTo>
                <a:lnTo>
                  <a:pt x="53973" y="42408"/>
                </a:lnTo>
                <a:lnTo>
                  <a:pt x="53973" y="42242"/>
                </a:lnTo>
                <a:lnTo>
                  <a:pt x="53973" y="42077"/>
                </a:lnTo>
                <a:lnTo>
                  <a:pt x="53952" y="41911"/>
                </a:lnTo>
                <a:lnTo>
                  <a:pt x="53911" y="41745"/>
                </a:lnTo>
                <a:lnTo>
                  <a:pt x="53849" y="41517"/>
                </a:lnTo>
                <a:lnTo>
                  <a:pt x="53828" y="41310"/>
                </a:lnTo>
                <a:lnTo>
                  <a:pt x="53849" y="41165"/>
                </a:lnTo>
                <a:lnTo>
                  <a:pt x="53870" y="41040"/>
                </a:lnTo>
                <a:lnTo>
                  <a:pt x="53849" y="40874"/>
                </a:lnTo>
                <a:lnTo>
                  <a:pt x="53828" y="40729"/>
                </a:lnTo>
                <a:lnTo>
                  <a:pt x="53828" y="40563"/>
                </a:lnTo>
                <a:lnTo>
                  <a:pt x="53828" y="40481"/>
                </a:lnTo>
                <a:lnTo>
                  <a:pt x="53870" y="40398"/>
                </a:lnTo>
                <a:lnTo>
                  <a:pt x="53932" y="40253"/>
                </a:lnTo>
                <a:lnTo>
                  <a:pt x="53973" y="40087"/>
                </a:lnTo>
                <a:lnTo>
                  <a:pt x="53973" y="39797"/>
                </a:lnTo>
                <a:lnTo>
                  <a:pt x="53952" y="39506"/>
                </a:lnTo>
                <a:lnTo>
                  <a:pt x="53994" y="39133"/>
                </a:lnTo>
                <a:lnTo>
                  <a:pt x="54077" y="38739"/>
                </a:lnTo>
                <a:lnTo>
                  <a:pt x="54118" y="38429"/>
                </a:lnTo>
                <a:lnTo>
                  <a:pt x="54139" y="38118"/>
                </a:lnTo>
                <a:lnTo>
                  <a:pt x="54201" y="37351"/>
                </a:lnTo>
                <a:lnTo>
                  <a:pt x="54305" y="36853"/>
                </a:lnTo>
                <a:lnTo>
                  <a:pt x="54388" y="36542"/>
                </a:lnTo>
                <a:lnTo>
                  <a:pt x="54408" y="36211"/>
                </a:lnTo>
                <a:lnTo>
                  <a:pt x="54429" y="35734"/>
                </a:lnTo>
                <a:lnTo>
                  <a:pt x="54429" y="35237"/>
                </a:lnTo>
                <a:lnTo>
                  <a:pt x="54408" y="34698"/>
                </a:lnTo>
                <a:lnTo>
                  <a:pt x="54367" y="34408"/>
                </a:lnTo>
                <a:lnTo>
                  <a:pt x="54326" y="34138"/>
                </a:lnTo>
                <a:lnTo>
                  <a:pt x="54263" y="33827"/>
                </a:lnTo>
                <a:lnTo>
                  <a:pt x="54326" y="33475"/>
                </a:lnTo>
                <a:lnTo>
                  <a:pt x="54367" y="33102"/>
                </a:lnTo>
                <a:lnTo>
                  <a:pt x="54408" y="32666"/>
                </a:lnTo>
                <a:lnTo>
                  <a:pt x="54429" y="32231"/>
                </a:lnTo>
                <a:lnTo>
                  <a:pt x="54408" y="31982"/>
                </a:lnTo>
                <a:lnTo>
                  <a:pt x="54388" y="31734"/>
                </a:lnTo>
                <a:lnTo>
                  <a:pt x="54305" y="31216"/>
                </a:lnTo>
                <a:lnTo>
                  <a:pt x="54263" y="31029"/>
                </a:lnTo>
                <a:lnTo>
                  <a:pt x="54222" y="30863"/>
                </a:lnTo>
                <a:lnTo>
                  <a:pt x="54098" y="30532"/>
                </a:lnTo>
                <a:lnTo>
                  <a:pt x="54015" y="30387"/>
                </a:lnTo>
                <a:lnTo>
                  <a:pt x="53952" y="29910"/>
                </a:lnTo>
                <a:lnTo>
                  <a:pt x="53890" y="29537"/>
                </a:lnTo>
                <a:lnTo>
                  <a:pt x="53849" y="28936"/>
                </a:lnTo>
                <a:lnTo>
                  <a:pt x="53849" y="28583"/>
                </a:lnTo>
                <a:lnTo>
                  <a:pt x="53870" y="28231"/>
                </a:lnTo>
                <a:lnTo>
                  <a:pt x="53870" y="27941"/>
                </a:lnTo>
                <a:lnTo>
                  <a:pt x="53870" y="27651"/>
                </a:lnTo>
                <a:lnTo>
                  <a:pt x="53828" y="27049"/>
                </a:lnTo>
                <a:lnTo>
                  <a:pt x="53911" y="26946"/>
                </a:lnTo>
                <a:lnTo>
                  <a:pt x="53932" y="26884"/>
                </a:lnTo>
                <a:lnTo>
                  <a:pt x="53952" y="26821"/>
                </a:lnTo>
                <a:lnTo>
                  <a:pt x="54015" y="26345"/>
                </a:lnTo>
                <a:lnTo>
                  <a:pt x="54056" y="25868"/>
                </a:lnTo>
                <a:lnTo>
                  <a:pt x="54118" y="25163"/>
                </a:lnTo>
                <a:lnTo>
                  <a:pt x="54139" y="24832"/>
                </a:lnTo>
                <a:lnTo>
                  <a:pt x="54160" y="24479"/>
                </a:lnTo>
                <a:lnTo>
                  <a:pt x="54118" y="24127"/>
                </a:lnTo>
                <a:lnTo>
                  <a:pt x="54077" y="23775"/>
                </a:lnTo>
                <a:lnTo>
                  <a:pt x="54056" y="23692"/>
                </a:lnTo>
                <a:lnTo>
                  <a:pt x="54056" y="23630"/>
                </a:lnTo>
                <a:lnTo>
                  <a:pt x="54056" y="22946"/>
                </a:lnTo>
                <a:lnTo>
                  <a:pt x="54077" y="22427"/>
                </a:lnTo>
                <a:lnTo>
                  <a:pt x="54098" y="21909"/>
                </a:lnTo>
                <a:lnTo>
                  <a:pt x="54098" y="21412"/>
                </a:lnTo>
                <a:lnTo>
                  <a:pt x="54098" y="20935"/>
                </a:lnTo>
                <a:lnTo>
                  <a:pt x="53973" y="19836"/>
                </a:lnTo>
                <a:lnTo>
                  <a:pt x="53911" y="19132"/>
                </a:lnTo>
                <a:lnTo>
                  <a:pt x="53890" y="18427"/>
                </a:lnTo>
                <a:lnTo>
                  <a:pt x="53890" y="17867"/>
                </a:lnTo>
                <a:lnTo>
                  <a:pt x="53890" y="17536"/>
                </a:lnTo>
                <a:lnTo>
                  <a:pt x="53890" y="17204"/>
                </a:lnTo>
                <a:lnTo>
                  <a:pt x="53890" y="17038"/>
                </a:lnTo>
                <a:lnTo>
                  <a:pt x="53870" y="16748"/>
                </a:lnTo>
                <a:lnTo>
                  <a:pt x="53849" y="16417"/>
                </a:lnTo>
                <a:lnTo>
                  <a:pt x="53807" y="16064"/>
                </a:lnTo>
                <a:lnTo>
                  <a:pt x="53787" y="15774"/>
                </a:lnTo>
                <a:lnTo>
                  <a:pt x="53787" y="15297"/>
                </a:lnTo>
                <a:lnTo>
                  <a:pt x="53807" y="14841"/>
                </a:lnTo>
                <a:lnTo>
                  <a:pt x="53828" y="14406"/>
                </a:lnTo>
                <a:lnTo>
                  <a:pt x="53828" y="13909"/>
                </a:lnTo>
                <a:lnTo>
                  <a:pt x="53807" y="13639"/>
                </a:lnTo>
                <a:lnTo>
                  <a:pt x="53766" y="13390"/>
                </a:lnTo>
                <a:lnTo>
                  <a:pt x="53724" y="13121"/>
                </a:lnTo>
                <a:lnTo>
                  <a:pt x="53704" y="12872"/>
                </a:lnTo>
                <a:lnTo>
                  <a:pt x="53704" y="12375"/>
                </a:lnTo>
                <a:lnTo>
                  <a:pt x="53724" y="12002"/>
                </a:lnTo>
                <a:lnTo>
                  <a:pt x="53724" y="11939"/>
                </a:lnTo>
                <a:lnTo>
                  <a:pt x="53704" y="11898"/>
                </a:lnTo>
                <a:lnTo>
                  <a:pt x="53662" y="11857"/>
                </a:lnTo>
                <a:lnTo>
                  <a:pt x="53621" y="11836"/>
                </a:lnTo>
                <a:lnTo>
                  <a:pt x="53579" y="11857"/>
                </a:lnTo>
                <a:lnTo>
                  <a:pt x="53538" y="11877"/>
                </a:lnTo>
                <a:lnTo>
                  <a:pt x="53517" y="11939"/>
                </a:lnTo>
                <a:lnTo>
                  <a:pt x="53517" y="12002"/>
                </a:lnTo>
                <a:lnTo>
                  <a:pt x="53517" y="12333"/>
                </a:lnTo>
                <a:lnTo>
                  <a:pt x="53476" y="12686"/>
                </a:lnTo>
                <a:lnTo>
                  <a:pt x="53455" y="13038"/>
                </a:lnTo>
                <a:lnTo>
                  <a:pt x="53434" y="13225"/>
                </a:lnTo>
                <a:lnTo>
                  <a:pt x="53434" y="13390"/>
                </a:lnTo>
                <a:lnTo>
                  <a:pt x="53455" y="13743"/>
                </a:lnTo>
                <a:lnTo>
                  <a:pt x="53455" y="14406"/>
                </a:lnTo>
                <a:lnTo>
                  <a:pt x="53434" y="15090"/>
                </a:lnTo>
                <a:lnTo>
                  <a:pt x="53351" y="15546"/>
                </a:lnTo>
                <a:lnTo>
                  <a:pt x="53331" y="15774"/>
                </a:lnTo>
                <a:lnTo>
                  <a:pt x="53310" y="16023"/>
                </a:lnTo>
                <a:lnTo>
                  <a:pt x="53289" y="17018"/>
                </a:lnTo>
                <a:lnTo>
                  <a:pt x="53289" y="17391"/>
                </a:lnTo>
                <a:lnTo>
                  <a:pt x="53268" y="17246"/>
                </a:lnTo>
                <a:lnTo>
                  <a:pt x="53248" y="16624"/>
                </a:lnTo>
                <a:lnTo>
                  <a:pt x="53227" y="16520"/>
                </a:lnTo>
                <a:lnTo>
                  <a:pt x="53248" y="16251"/>
                </a:lnTo>
                <a:lnTo>
                  <a:pt x="53248" y="15981"/>
                </a:lnTo>
                <a:lnTo>
                  <a:pt x="53268" y="15712"/>
                </a:lnTo>
                <a:lnTo>
                  <a:pt x="53268" y="15422"/>
                </a:lnTo>
                <a:lnTo>
                  <a:pt x="53227" y="14986"/>
                </a:lnTo>
                <a:lnTo>
                  <a:pt x="53186" y="14572"/>
                </a:lnTo>
                <a:lnTo>
                  <a:pt x="53144" y="14219"/>
                </a:lnTo>
                <a:lnTo>
                  <a:pt x="53123" y="13867"/>
                </a:lnTo>
                <a:lnTo>
                  <a:pt x="53144" y="13494"/>
                </a:lnTo>
                <a:lnTo>
                  <a:pt x="53186" y="13017"/>
                </a:lnTo>
                <a:lnTo>
                  <a:pt x="53165" y="12520"/>
                </a:lnTo>
                <a:lnTo>
                  <a:pt x="53206" y="12043"/>
                </a:lnTo>
                <a:lnTo>
                  <a:pt x="53206" y="11587"/>
                </a:lnTo>
                <a:lnTo>
                  <a:pt x="53186" y="11152"/>
                </a:lnTo>
                <a:lnTo>
                  <a:pt x="53144" y="10675"/>
                </a:lnTo>
                <a:lnTo>
                  <a:pt x="53165" y="10323"/>
                </a:lnTo>
                <a:lnTo>
                  <a:pt x="53165" y="9970"/>
                </a:lnTo>
                <a:lnTo>
                  <a:pt x="53186" y="9577"/>
                </a:lnTo>
                <a:lnTo>
                  <a:pt x="53186" y="9204"/>
                </a:lnTo>
                <a:lnTo>
                  <a:pt x="53186" y="8872"/>
                </a:lnTo>
                <a:lnTo>
                  <a:pt x="53144" y="8561"/>
                </a:lnTo>
                <a:lnTo>
                  <a:pt x="53082" y="7981"/>
                </a:lnTo>
                <a:lnTo>
                  <a:pt x="53040" y="7566"/>
                </a:lnTo>
                <a:lnTo>
                  <a:pt x="53040" y="7359"/>
                </a:lnTo>
                <a:lnTo>
                  <a:pt x="53061" y="7027"/>
                </a:lnTo>
                <a:lnTo>
                  <a:pt x="53082" y="6778"/>
                </a:lnTo>
                <a:lnTo>
                  <a:pt x="53103" y="6530"/>
                </a:lnTo>
                <a:lnTo>
                  <a:pt x="53103" y="6240"/>
                </a:lnTo>
                <a:lnTo>
                  <a:pt x="53082" y="5970"/>
                </a:lnTo>
                <a:lnTo>
                  <a:pt x="53103" y="5701"/>
                </a:lnTo>
                <a:lnTo>
                  <a:pt x="53144" y="5493"/>
                </a:lnTo>
                <a:lnTo>
                  <a:pt x="53227" y="5037"/>
                </a:lnTo>
                <a:lnTo>
                  <a:pt x="53268" y="4768"/>
                </a:lnTo>
                <a:lnTo>
                  <a:pt x="53289" y="4498"/>
                </a:lnTo>
                <a:lnTo>
                  <a:pt x="53310" y="3939"/>
                </a:lnTo>
                <a:lnTo>
                  <a:pt x="53414" y="3338"/>
                </a:lnTo>
                <a:lnTo>
                  <a:pt x="53434" y="3048"/>
                </a:lnTo>
                <a:lnTo>
                  <a:pt x="53455" y="2757"/>
                </a:lnTo>
                <a:lnTo>
                  <a:pt x="53455" y="2467"/>
                </a:lnTo>
                <a:lnTo>
                  <a:pt x="53455" y="2198"/>
                </a:lnTo>
                <a:lnTo>
                  <a:pt x="53414" y="1928"/>
                </a:lnTo>
                <a:lnTo>
                  <a:pt x="53372" y="1700"/>
                </a:lnTo>
                <a:lnTo>
                  <a:pt x="53310" y="1472"/>
                </a:lnTo>
                <a:lnTo>
                  <a:pt x="53227" y="1265"/>
                </a:lnTo>
                <a:lnTo>
                  <a:pt x="53123" y="1099"/>
                </a:lnTo>
                <a:lnTo>
                  <a:pt x="52999" y="933"/>
                </a:lnTo>
                <a:lnTo>
                  <a:pt x="52854" y="830"/>
                </a:lnTo>
                <a:lnTo>
                  <a:pt x="52667" y="726"/>
                </a:lnTo>
                <a:lnTo>
                  <a:pt x="52460" y="685"/>
                </a:lnTo>
                <a:lnTo>
                  <a:pt x="52232" y="664"/>
                </a:lnTo>
                <a:lnTo>
                  <a:pt x="51341" y="664"/>
                </a:lnTo>
                <a:lnTo>
                  <a:pt x="49703" y="705"/>
                </a:lnTo>
                <a:lnTo>
                  <a:pt x="46263" y="747"/>
                </a:lnTo>
                <a:lnTo>
                  <a:pt x="44356" y="768"/>
                </a:lnTo>
                <a:lnTo>
                  <a:pt x="39920" y="768"/>
                </a:lnTo>
                <a:lnTo>
                  <a:pt x="37288" y="726"/>
                </a:lnTo>
                <a:lnTo>
                  <a:pt x="36542" y="685"/>
                </a:lnTo>
                <a:lnTo>
                  <a:pt x="35733" y="664"/>
                </a:lnTo>
                <a:lnTo>
                  <a:pt x="34863" y="643"/>
                </a:lnTo>
                <a:lnTo>
                  <a:pt x="36625" y="643"/>
                </a:lnTo>
                <a:lnTo>
                  <a:pt x="36873" y="623"/>
                </a:lnTo>
                <a:lnTo>
                  <a:pt x="37143" y="643"/>
                </a:lnTo>
                <a:lnTo>
                  <a:pt x="37412" y="643"/>
                </a:lnTo>
                <a:lnTo>
                  <a:pt x="37661" y="623"/>
                </a:lnTo>
                <a:lnTo>
                  <a:pt x="37910" y="623"/>
                </a:lnTo>
                <a:lnTo>
                  <a:pt x="38449" y="664"/>
                </a:lnTo>
                <a:lnTo>
                  <a:pt x="38988" y="685"/>
                </a:lnTo>
                <a:lnTo>
                  <a:pt x="39630" y="705"/>
                </a:lnTo>
                <a:lnTo>
                  <a:pt x="40128" y="705"/>
                </a:lnTo>
                <a:lnTo>
                  <a:pt x="40625" y="685"/>
                </a:lnTo>
                <a:lnTo>
                  <a:pt x="41060" y="664"/>
                </a:lnTo>
                <a:lnTo>
                  <a:pt x="41330" y="664"/>
                </a:lnTo>
                <a:lnTo>
                  <a:pt x="41889" y="685"/>
                </a:lnTo>
                <a:lnTo>
                  <a:pt x="42490" y="685"/>
                </a:lnTo>
                <a:lnTo>
                  <a:pt x="43071" y="664"/>
                </a:lnTo>
                <a:lnTo>
                  <a:pt x="43589" y="643"/>
                </a:lnTo>
                <a:lnTo>
                  <a:pt x="44128" y="643"/>
                </a:lnTo>
                <a:lnTo>
                  <a:pt x="44439" y="623"/>
                </a:lnTo>
                <a:lnTo>
                  <a:pt x="45268" y="623"/>
                </a:lnTo>
                <a:lnTo>
                  <a:pt x="45537" y="643"/>
                </a:lnTo>
                <a:lnTo>
                  <a:pt x="50988" y="643"/>
                </a:lnTo>
                <a:lnTo>
                  <a:pt x="51610" y="623"/>
                </a:lnTo>
                <a:lnTo>
                  <a:pt x="52253" y="602"/>
                </a:lnTo>
                <a:lnTo>
                  <a:pt x="53082" y="581"/>
                </a:lnTo>
                <a:lnTo>
                  <a:pt x="53227" y="560"/>
                </a:lnTo>
                <a:lnTo>
                  <a:pt x="53268" y="560"/>
                </a:lnTo>
                <a:lnTo>
                  <a:pt x="53289" y="540"/>
                </a:lnTo>
                <a:lnTo>
                  <a:pt x="53268" y="519"/>
                </a:lnTo>
                <a:lnTo>
                  <a:pt x="53227" y="519"/>
                </a:lnTo>
                <a:lnTo>
                  <a:pt x="53082" y="498"/>
                </a:lnTo>
                <a:lnTo>
                  <a:pt x="52688" y="498"/>
                </a:lnTo>
                <a:lnTo>
                  <a:pt x="52087" y="457"/>
                </a:lnTo>
                <a:lnTo>
                  <a:pt x="51672" y="457"/>
                </a:lnTo>
                <a:lnTo>
                  <a:pt x="51258" y="477"/>
                </a:lnTo>
                <a:lnTo>
                  <a:pt x="50387" y="457"/>
                </a:lnTo>
                <a:lnTo>
                  <a:pt x="49538" y="436"/>
                </a:lnTo>
                <a:lnTo>
                  <a:pt x="48957" y="415"/>
                </a:lnTo>
                <a:lnTo>
                  <a:pt x="48398" y="395"/>
                </a:lnTo>
                <a:lnTo>
                  <a:pt x="47175" y="374"/>
                </a:lnTo>
                <a:lnTo>
                  <a:pt x="46035" y="353"/>
                </a:lnTo>
                <a:lnTo>
                  <a:pt x="45910" y="353"/>
                </a:lnTo>
                <a:lnTo>
                  <a:pt x="45413" y="374"/>
                </a:lnTo>
                <a:lnTo>
                  <a:pt x="45247" y="395"/>
                </a:lnTo>
                <a:lnTo>
                  <a:pt x="44957" y="415"/>
                </a:lnTo>
                <a:lnTo>
                  <a:pt x="44750" y="415"/>
                </a:lnTo>
                <a:lnTo>
                  <a:pt x="44542" y="395"/>
                </a:lnTo>
                <a:lnTo>
                  <a:pt x="44066" y="374"/>
                </a:lnTo>
                <a:lnTo>
                  <a:pt x="42781" y="374"/>
                </a:lnTo>
                <a:lnTo>
                  <a:pt x="42511" y="395"/>
                </a:lnTo>
                <a:lnTo>
                  <a:pt x="41744" y="332"/>
                </a:lnTo>
                <a:lnTo>
                  <a:pt x="40625" y="270"/>
                </a:lnTo>
                <a:lnTo>
                  <a:pt x="39817" y="208"/>
                </a:lnTo>
                <a:lnTo>
                  <a:pt x="39402" y="208"/>
                </a:lnTo>
                <a:lnTo>
                  <a:pt x="39008" y="229"/>
                </a:lnTo>
                <a:lnTo>
                  <a:pt x="38718" y="270"/>
                </a:lnTo>
                <a:lnTo>
                  <a:pt x="38469" y="270"/>
                </a:lnTo>
                <a:lnTo>
                  <a:pt x="38138" y="249"/>
                </a:lnTo>
                <a:lnTo>
                  <a:pt x="37951" y="270"/>
                </a:lnTo>
                <a:lnTo>
                  <a:pt x="37557" y="270"/>
                </a:lnTo>
                <a:lnTo>
                  <a:pt x="37350" y="249"/>
                </a:lnTo>
                <a:lnTo>
                  <a:pt x="37164" y="229"/>
                </a:lnTo>
                <a:lnTo>
                  <a:pt x="36956" y="208"/>
                </a:lnTo>
                <a:lnTo>
                  <a:pt x="35796" y="208"/>
                </a:lnTo>
                <a:lnTo>
                  <a:pt x="35298" y="167"/>
                </a:lnTo>
                <a:lnTo>
                  <a:pt x="34531" y="125"/>
                </a:lnTo>
                <a:lnTo>
                  <a:pt x="33578" y="104"/>
                </a:lnTo>
                <a:lnTo>
                  <a:pt x="32977" y="63"/>
                </a:lnTo>
                <a:lnTo>
                  <a:pt x="32583" y="21"/>
                </a:lnTo>
                <a:lnTo>
                  <a:pt x="32189" y="21"/>
                </a:lnTo>
                <a:lnTo>
                  <a:pt x="31588" y="1"/>
                </a:ln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75"/>
          <p:cNvSpPr/>
          <p:nvPr/>
        </p:nvSpPr>
        <p:spPr>
          <a:xfrm>
            <a:off x="1036000" y="1560511"/>
            <a:ext cx="2006533" cy="373396"/>
          </a:xfrm>
          <a:custGeom>
            <a:avLst/>
            <a:gdLst/>
            <a:ahLst/>
            <a:cxnLst/>
            <a:rect l="l" t="t" r="r" b="b"/>
            <a:pathLst>
              <a:path w="24808" h="5470" extrusionOk="0">
                <a:moveTo>
                  <a:pt x="1" y="1"/>
                </a:moveTo>
                <a:lnTo>
                  <a:pt x="3396" y="2735"/>
                </a:lnTo>
                <a:lnTo>
                  <a:pt x="90" y="5470"/>
                </a:lnTo>
                <a:lnTo>
                  <a:pt x="24807" y="5470"/>
                </a:lnTo>
                <a:lnTo>
                  <a:pt x="22377" y="2735"/>
                </a:lnTo>
                <a:lnTo>
                  <a:pt x="2480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75"/>
          <p:cNvSpPr txBox="1">
            <a:spLocks noGrp="1"/>
          </p:cNvSpPr>
          <p:nvPr>
            <p:ph type="body" idx="4294967295"/>
          </p:nvPr>
        </p:nvSpPr>
        <p:spPr>
          <a:xfrm>
            <a:off x="1170617" y="1600959"/>
            <a:ext cx="173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Hannotate SC" panose="03000500000000000000" pitchFamily="66" charset="-122"/>
                <a:ea typeface="Hannotate SC" panose="03000500000000000000" pitchFamily="66" charset="-122"/>
                <a:cs typeface="Patrick Hand"/>
                <a:sym typeface="Patrick Hand"/>
              </a:rPr>
              <a:t>Line</a:t>
            </a:r>
            <a:r>
              <a:rPr lang="zh-TW" altLang="en-US" sz="2000" dirty="0">
                <a:solidFill>
                  <a:schemeClr val="lt1"/>
                </a:solidFill>
                <a:latin typeface="Hannotate SC" panose="03000500000000000000" pitchFamily="66" charset="-122"/>
                <a:ea typeface="Hannotate SC" panose="03000500000000000000" pitchFamily="66" charset="-122"/>
                <a:cs typeface="Patrick Hand"/>
                <a:sym typeface="Patrick Hand"/>
              </a:rPr>
              <a:t> 介面</a:t>
            </a:r>
            <a:endParaRPr sz="2000" dirty="0">
              <a:solidFill>
                <a:schemeClr val="lt1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Patrick Hand"/>
              <a:sym typeface="Patrick Hand"/>
            </a:endParaRPr>
          </a:p>
        </p:txBody>
      </p:sp>
      <p:sp>
        <p:nvSpPr>
          <p:cNvPr id="3559" name="Google Shape;3559;p75"/>
          <p:cNvSpPr/>
          <p:nvPr/>
        </p:nvSpPr>
        <p:spPr>
          <a:xfrm>
            <a:off x="3650260" y="1560511"/>
            <a:ext cx="2006533" cy="373396"/>
          </a:xfrm>
          <a:custGeom>
            <a:avLst/>
            <a:gdLst/>
            <a:ahLst/>
            <a:cxnLst/>
            <a:rect l="l" t="t" r="r" b="b"/>
            <a:pathLst>
              <a:path w="24808" h="5470" extrusionOk="0">
                <a:moveTo>
                  <a:pt x="1" y="1"/>
                </a:moveTo>
                <a:lnTo>
                  <a:pt x="3396" y="2735"/>
                </a:lnTo>
                <a:lnTo>
                  <a:pt x="90" y="5470"/>
                </a:lnTo>
                <a:lnTo>
                  <a:pt x="24807" y="5470"/>
                </a:lnTo>
                <a:lnTo>
                  <a:pt x="22377" y="2735"/>
                </a:lnTo>
                <a:lnTo>
                  <a:pt x="2480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3560;p75"/>
          <p:cNvSpPr txBox="1">
            <a:spLocks noGrp="1"/>
          </p:cNvSpPr>
          <p:nvPr>
            <p:ph type="body" idx="4294967295"/>
          </p:nvPr>
        </p:nvSpPr>
        <p:spPr>
          <a:xfrm>
            <a:off x="3784877" y="1600959"/>
            <a:ext cx="173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Hannotate SC" panose="03000500000000000000" pitchFamily="66" charset="-122"/>
                <a:ea typeface="Hannotate SC" panose="03000500000000000000" pitchFamily="66" charset="-122"/>
                <a:cs typeface="Patrick Hand"/>
                <a:sym typeface="Patrick Hand"/>
              </a:rPr>
              <a:t>Python後端</a:t>
            </a:r>
            <a:endParaRPr sz="2000" dirty="0">
              <a:solidFill>
                <a:schemeClr val="lt1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Patrick Hand"/>
              <a:sym typeface="Patrick Hand"/>
            </a:endParaRPr>
          </a:p>
        </p:txBody>
      </p:sp>
      <p:sp>
        <p:nvSpPr>
          <p:cNvPr id="3564" name="Google Shape;3564;p75"/>
          <p:cNvSpPr/>
          <p:nvPr/>
        </p:nvSpPr>
        <p:spPr>
          <a:xfrm>
            <a:off x="6264521" y="1560511"/>
            <a:ext cx="2006533" cy="373396"/>
          </a:xfrm>
          <a:custGeom>
            <a:avLst/>
            <a:gdLst/>
            <a:ahLst/>
            <a:cxnLst/>
            <a:rect l="l" t="t" r="r" b="b"/>
            <a:pathLst>
              <a:path w="24808" h="5470" extrusionOk="0">
                <a:moveTo>
                  <a:pt x="1" y="1"/>
                </a:moveTo>
                <a:lnTo>
                  <a:pt x="3396" y="2735"/>
                </a:lnTo>
                <a:lnTo>
                  <a:pt x="90" y="5470"/>
                </a:lnTo>
                <a:lnTo>
                  <a:pt x="24807" y="5470"/>
                </a:lnTo>
                <a:lnTo>
                  <a:pt x="22377" y="2735"/>
                </a:lnTo>
                <a:lnTo>
                  <a:pt x="2480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75"/>
          <p:cNvSpPr txBox="1">
            <a:spLocks noGrp="1"/>
          </p:cNvSpPr>
          <p:nvPr>
            <p:ph type="body" idx="4294967295"/>
          </p:nvPr>
        </p:nvSpPr>
        <p:spPr>
          <a:xfrm>
            <a:off x="6399137" y="1608859"/>
            <a:ext cx="173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Hannotate SC" panose="03000500000000000000" pitchFamily="66" charset="-122"/>
                <a:ea typeface="Hannotate SC" panose="03000500000000000000" pitchFamily="66" charset="-122"/>
                <a:cs typeface="Patrick Hand"/>
                <a:sym typeface="Patrick Hand"/>
              </a:rPr>
              <a:t>Firebase</a:t>
            </a:r>
            <a:endParaRPr sz="2000" dirty="0">
              <a:solidFill>
                <a:schemeClr val="lt1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Patrick Hand"/>
              <a:sym typeface="Patrick Hand"/>
            </a:endParaRPr>
          </a:p>
        </p:txBody>
      </p:sp>
      <p:grpSp>
        <p:nvGrpSpPr>
          <p:cNvPr id="3569" name="Google Shape;3569;p75"/>
          <p:cNvGrpSpPr/>
          <p:nvPr/>
        </p:nvGrpSpPr>
        <p:grpSpPr>
          <a:xfrm>
            <a:off x="90232" y="25985"/>
            <a:ext cx="864242" cy="434382"/>
            <a:chOff x="-520650" y="4377063"/>
            <a:chExt cx="635425" cy="319375"/>
          </a:xfrm>
        </p:grpSpPr>
        <p:sp>
          <p:nvSpPr>
            <p:cNvPr id="3570" name="Google Shape;3570;p75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5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5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5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5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5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5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5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5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5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5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5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5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5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5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5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5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5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5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5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5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5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5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5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5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5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5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5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5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5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5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5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2" name="Google Shape;3602;p75"/>
          <p:cNvGrpSpPr/>
          <p:nvPr/>
        </p:nvGrpSpPr>
        <p:grpSpPr>
          <a:xfrm>
            <a:off x="8020420" y="47557"/>
            <a:ext cx="636765" cy="391233"/>
            <a:chOff x="83000" y="3568688"/>
            <a:chExt cx="468175" cy="287650"/>
          </a:xfrm>
        </p:grpSpPr>
        <p:sp>
          <p:nvSpPr>
            <p:cNvPr id="3603" name="Google Shape;3603;p75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5"/>
            <p:cNvSpPr/>
            <p:nvPr/>
          </p:nvSpPr>
          <p:spPr>
            <a:xfrm>
              <a:off x="137500" y="3615613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5"/>
            <p:cNvSpPr/>
            <p:nvPr/>
          </p:nvSpPr>
          <p:spPr>
            <a:xfrm>
              <a:off x="92475" y="3576763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5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5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5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9" name="Google Shape;3609;p75"/>
          <p:cNvGrpSpPr/>
          <p:nvPr/>
        </p:nvGrpSpPr>
        <p:grpSpPr>
          <a:xfrm>
            <a:off x="4279716" y="46695"/>
            <a:ext cx="584571" cy="437000"/>
            <a:chOff x="-522075" y="3957700"/>
            <a:chExt cx="429800" cy="321300"/>
          </a:xfrm>
        </p:grpSpPr>
        <p:sp>
          <p:nvSpPr>
            <p:cNvPr id="3610" name="Google Shape;3610;p75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5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5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5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5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5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5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5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5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5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5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5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75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3623" name="Google Shape;3623;p75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3624" name="Google Shape;3624;p75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73D9C4-4F3E-71FC-9218-F875CC446276}"/>
              </a:ext>
            </a:extLst>
          </p:cNvPr>
          <p:cNvSpPr txBox="1"/>
          <p:nvPr/>
        </p:nvSpPr>
        <p:spPr>
          <a:xfrm>
            <a:off x="1292691" y="247255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文字：更新地點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5A017A-BDB9-0DED-AF65-8443E5383BAC}"/>
              </a:ext>
            </a:extLst>
          </p:cNvPr>
          <p:cNvSpPr txBox="1"/>
          <p:nvPr/>
        </p:nvSpPr>
        <p:spPr>
          <a:xfrm>
            <a:off x="1113154" y="28817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圖文表單：餐廳類型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2473EE-2194-3FBA-D903-8F1C247861F6}"/>
              </a:ext>
            </a:extLst>
          </p:cNvPr>
          <p:cNvSpPr txBox="1"/>
          <p:nvPr/>
        </p:nvSpPr>
        <p:spPr>
          <a:xfrm>
            <a:off x="933617" y="329092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圖文表單：顯示收藏餐廳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F41F6A-C80B-78B4-817A-EE717BECF6E5}"/>
              </a:ext>
            </a:extLst>
          </p:cNvPr>
          <p:cNvSpPr txBox="1"/>
          <p:nvPr/>
        </p:nvSpPr>
        <p:spPr>
          <a:xfrm>
            <a:off x="3836873" y="257396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Google Places API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9003C3-A021-7A7F-D15A-58277045A939}"/>
              </a:ext>
            </a:extLst>
          </p:cNvPr>
          <p:cNvSpPr txBox="1"/>
          <p:nvPr/>
        </p:nvSpPr>
        <p:spPr>
          <a:xfrm>
            <a:off x="4020591" y="3055705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Firebase API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E7C3B8-E90D-201C-F7F5-A7B1294CB56C}"/>
              </a:ext>
            </a:extLst>
          </p:cNvPr>
          <p:cNvSpPr txBox="1"/>
          <p:nvPr/>
        </p:nvSpPr>
        <p:spPr>
          <a:xfrm>
            <a:off x="6264521" y="2127686"/>
            <a:ext cx="20329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likes</a:t>
            </a:r>
          </a:p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・</a:t>
            </a:r>
            <a:r>
              <a:rPr kumimoji="1" lang="en-US" altLang="zh-TW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random_key</a:t>
            </a:r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: </a:t>
            </a:r>
          </a:p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     [</a:t>
            </a:r>
          </a:p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	address, </a:t>
            </a:r>
          </a:p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          latitude, </a:t>
            </a:r>
          </a:p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          longitude, </a:t>
            </a:r>
          </a:p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          name</a:t>
            </a:r>
          </a:p>
          <a:p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     ]</a:t>
            </a:r>
          </a:p>
          <a:p>
            <a:pPr marL="285750" indent="-285750">
              <a:buFontTx/>
              <a:buChar char="-"/>
            </a:pPr>
            <a:r>
              <a:rPr kumimoji="1" lang="en-US" altLang="zh-TW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user_locations</a:t>
            </a:r>
            <a:endParaRPr kumimoji="1" lang="en-US" altLang="zh-TW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1"/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    </a:t>
            </a:r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・</a:t>
            </a:r>
            <a:r>
              <a:rPr kumimoji="1" lang="en-US" altLang="zh-TW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user_id</a:t>
            </a:r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: location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49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73" name="Google Shape;1673;p52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674" name="Google Shape;1674;p52"/>
          <p:cNvSpPr/>
          <p:nvPr/>
        </p:nvSpPr>
        <p:spPr>
          <a:xfrm>
            <a:off x="3085543" y="4420346"/>
            <a:ext cx="2972914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CCE3C5-9CF8-D82E-0851-DBCD8C72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561502"/>
            <a:ext cx="5461000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Google Shape;1469;p50">
            <a:extLst>
              <a:ext uri="{FF2B5EF4-FFF2-40B4-BE49-F238E27FC236}">
                <a16:creationId xmlns:a16="http://schemas.microsoft.com/office/drawing/2014/main" id="{564BBD08-CF22-5338-57DB-8879B30239BD}"/>
              </a:ext>
            </a:extLst>
          </p:cNvPr>
          <p:cNvSpPr txBox="1">
            <a:spLocks/>
          </p:cNvSpPr>
          <p:nvPr/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err="1">
                <a:solidFill>
                  <a:srgbClr val="8F2A29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更新地點</a:t>
            </a:r>
            <a:endParaRPr lang="en-US" sz="3200" dirty="0">
              <a:solidFill>
                <a:srgbClr val="8F2A29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Google Shape;1562;p50">
            <a:extLst>
              <a:ext uri="{FF2B5EF4-FFF2-40B4-BE49-F238E27FC236}">
                <a16:creationId xmlns:a16="http://schemas.microsoft.com/office/drawing/2014/main" id="{A5FFD0F1-8865-0E82-B9F2-6C8CF39D466C}"/>
              </a:ext>
            </a:extLst>
          </p:cNvPr>
          <p:cNvSpPr/>
          <p:nvPr/>
        </p:nvSpPr>
        <p:spPr>
          <a:xfrm>
            <a:off x="3568697" y="99560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650611"/>
      </p:ext>
    </p:extLst>
  </p:cSld>
  <p:clrMapOvr>
    <a:masterClrMapping/>
  </p:clrMapOvr>
</p:sld>
</file>

<file path=ppt/theme/theme1.xml><?xml version="1.0" encoding="utf-8"?>
<a:theme xmlns:a="http://schemas.openxmlformats.org/drawingml/2006/main" name="Fast Food Digital Menu Board XL by Slidesgo">
  <a:themeElements>
    <a:clrScheme name="Simple Light">
      <a:dk1>
        <a:srgbClr val="363636"/>
      </a:dk1>
      <a:lt1>
        <a:srgbClr val="FFFFFF"/>
      </a:lt1>
      <a:dk2>
        <a:srgbClr val="FFF3E0"/>
      </a:dk2>
      <a:lt2>
        <a:srgbClr val="E1F2FC"/>
      </a:lt2>
      <a:accent1>
        <a:srgbClr val="FAD4CF"/>
      </a:accent1>
      <a:accent2>
        <a:srgbClr val="FF3333"/>
      </a:accent2>
      <a:accent3>
        <a:srgbClr val="A9DB7F"/>
      </a:accent3>
      <a:accent4>
        <a:srgbClr val="FFCA2C"/>
      </a:accent4>
      <a:accent5>
        <a:srgbClr val="8F2A2A"/>
      </a:accent5>
      <a:accent6>
        <a:srgbClr val="EA9E76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156</Words>
  <Application>Microsoft Macintosh PowerPoint</Application>
  <PresentationFormat>如螢幕大小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Patrick Hand</vt:lpstr>
      <vt:lpstr>Quicksand Medium</vt:lpstr>
      <vt:lpstr>Arial</vt:lpstr>
      <vt:lpstr>Quicksand</vt:lpstr>
      <vt:lpstr>Hannotate SC</vt:lpstr>
      <vt:lpstr>Dosis</vt:lpstr>
      <vt:lpstr>Fast Food Digital Menu Board XL by Slidesgo</vt:lpstr>
      <vt:lpstr>美食地圖 linebot</vt:lpstr>
      <vt:lpstr>TABLE OF CONTENTS</vt:lpstr>
      <vt:lpstr>Introduction</vt:lpstr>
      <vt:lpstr>INTRODUCTION</vt:lpstr>
      <vt:lpstr>Implementation</vt:lpstr>
      <vt:lpstr>Environment Setup</vt:lpstr>
      <vt:lpstr>Next &gt;&gt;</vt:lpstr>
      <vt:lpstr>Workflow</vt:lpstr>
      <vt:lpstr>Next &gt;&gt;</vt:lpstr>
      <vt:lpstr>Next &gt;&gt;</vt:lpstr>
      <vt:lpstr>Next &gt;&gt;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_台哥大_余明昌 T51</cp:lastModifiedBy>
  <cp:revision>5</cp:revision>
  <dcterms:modified xsi:type="dcterms:W3CDTF">2024-07-17T15:22:26Z</dcterms:modified>
</cp:coreProperties>
</file>