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36"/>
  </p:notesMasterIdLst>
  <p:sldIdLst>
    <p:sldId id="256" r:id="rId2"/>
    <p:sldId id="258" r:id="rId3"/>
    <p:sldId id="301" r:id="rId4"/>
    <p:sldId id="293" r:id="rId5"/>
    <p:sldId id="294" r:id="rId6"/>
    <p:sldId id="303" r:id="rId7"/>
    <p:sldId id="296" r:id="rId8"/>
    <p:sldId id="297" r:id="rId9"/>
    <p:sldId id="302" r:id="rId10"/>
    <p:sldId id="304" r:id="rId11"/>
    <p:sldId id="305" r:id="rId12"/>
    <p:sldId id="313" r:id="rId13"/>
    <p:sldId id="298" r:id="rId14"/>
    <p:sldId id="306" r:id="rId15"/>
    <p:sldId id="307" r:id="rId16"/>
    <p:sldId id="308" r:id="rId17"/>
    <p:sldId id="299" r:id="rId18"/>
    <p:sldId id="309" r:id="rId19"/>
    <p:sldId id="311" r:id="rId20"/>
    <p:sldId id="312" r:id="rId21"/>
    <p:sldId id="318" r:id="rId22"/>
    <p:sldId id="319" r:id="rId23"/>
    <p:sldId id="314" r:id="rId24"/>
    <p:sldId id="324" r:id="rId25"/>
    <p:sldId id="315" r:id="rId26"/>
    <p:sldId id="316" r:id="rId27"/>
    <p:sldId id="320" r:id="rId28"/>
    <p:sldId id="322" r:id="rId29"/>
    <p:sldId id="323" r:id="rId30"/>
    <p:sldId id="317" r:id="rId31"/>
    <p:sldId id="326" r:id="rId32"/>
    <p:sldId id="300" r:id="rId33"/>
    <p:sldId id="274" r:id="rId34"/>
    <p:sldId id="290" r:id="rId3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7"/>
    </p:embeddedFont>
    <p:embeddedFont>
      <p:font typeface="Nunito" pitchFamily="2" charset="0"/>
      <p:regular r:id="rId38"/>
      <p:bold r:id="rId39"/>
      <p:italic r:id="rId40"/>
      <p:boldItalic r:id="rId41"/>
    </p:embeddedFont>
    <p:embeddedFont>
      <p:font typeface="Raleway" pitchFamily="2" charset="0"/>
      <p:regular r:id="rId42"/>
      <p:bold r:id="rId43"/>
      <p:italic r:id="rId44"/>
      <p:boldItalic r:id="rId45"/>
    </p:embeddedFont>
    <p:embeddedFont>
      <p:font typeface="Raleway Medium" panose="020F050202020403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79E4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3D5426-049C-468A-ACAD-ECB6490BD1F0}">
  <a:tblStyle styleId="{D43D5426-049C-468A-ACAD-ECB6490BD1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22" d="100"/>
          <a:sy n="122" d="100"/>
        </p:scale>
        <p:origin x="200" y="7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10b68f5f6c9_0_1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10b68f5f6c9_0_1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942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10a18aa2564_0_23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10a18aa2564_0_23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394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0a73ee225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0a73ee225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506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944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958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684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482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657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441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0a73ee225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0a73ee225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294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0a2de12ba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0a2de12ba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234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6791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6198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16710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3896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0a73ee225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0a73ee225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1454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3344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4222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853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055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7506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5964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8820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18876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10b68f5f6c9_0_1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10b68f5f6c9_0_1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10a18aa2564_0_23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10a18aa2564_0_23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0a2de12b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0a2de12b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904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721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0a2de12baf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0a2de12baf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626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0a2de12baf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0a2de12baf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284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844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0a18aa2564_0_23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0a18aa2564_0_23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556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1400" y="0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dk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/>
        </p:nvSpPr>
        <p:spPr>
          <a:xfrm rot="5400000">
            <a:off x="-571525" y="3695550"/>
            <a:ext cx="17523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719509" y="1393266"/>
            <a:ext cx="77040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8724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subTitle" idx="1"/>
          </p:nvPr>
        </p:nvSpPr>
        <p:spPr>
          <a:xfrm>
            <a:off x="8724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title" idx="2"/>
          </p:nvPr>
        </p:nvSpPr>
        <p:spPr>
          <a:xfrm>
            <a:off x="34038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subTitle" idx="3"/>
          </p:nvPr>
        </p:nvSpPr>
        <p:spPr>
          <a:xfrm>
            <a:off x="34038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title" idx="4"/>
          </p:nvPr>
        </p:nvSpPr>
        <p:spPr>
          <a:xfrm>
            <a:off x="59352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subTitle" idx="5"/>
          </p:nvPr>
        </p:nvSpPr>
        <p:spPr>
          <a:xfrm>
            <a:off x="59352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dk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/>
          </a:p>
        </p:txBody>
      </p:sp>
      <p:sp>
        <p:nvSpPr>
          <p:cNvPr id="252" name="Google Shape;252;p32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3" name="Google Shape;253;p32"/>
          <p:cNvSpPr/>
          <p:nvPr/>
        </p:nvSpPr>
        <p:spPr>
          <a:xfrm>
            <a:off x="1958925" y="535000"/>
            <a:ext cx="5239800" cy="407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ctrTitle"/>
          </p:nvPr>
        </p:nvSpPr>
        <p:spPr>
          <a:xfrm>
            <a:off x="2429950" y="723341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1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1"/>
          </p:nvPr>
        </p:nvSpPr>
        <p:spPr>
          <a:xfrm>
            <a:off x="2687700" y="2227616"/>
            <a:ext cx="3778800" cy="12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6" name="Google Shape;256;p32"/>
          <p:cNvSpPr txBox="1"/>
          <p:nvPr/>
        </p:nvSpPr>
        <p:spPr>
          <a:xfrm>
            <a:off x="2359091" y="3530100"/>
            <a:ext cx="44346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and infographics &amp; images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3"/>
          <p:cNvGrpSpPr/>
          <p:nvPr/>
        </p:nvGrpSpPr>
        <p:grpSpPr>
          <a:xfrm>
            <a:off x="-457433" y="534990"/>
            <a:ext cx="2192659" cy="557097"/>
            <a:chOff x="2641350" y="846250"/>
            <a:chExt cx="413600" cy="105075"/>
          </a:xfrm>
        </p:grpSpPr>
        <p:sp>
          <p:nvSpPr>
            <p:cNvPr id="259" name="Google Shape;259;p3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33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264" name="Google Shape;264;p3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33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34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34"/>
          <p:cNvGrpSpPr/>
          <p:nvPr/>
        </p:nvGrpSpPr>
        <p:grpSpPr>
          <a:xfrm>
            <a:off x="419564" y="436857"/>
            <a:ext cx="772605" cy="196301"/>
            <a:chOff x="2641350" y="846250"/>
            <a:chExt cx="413600" cy="105075"/>
          </a:xfrm>
        </p:grpSpPr>
        <p:sp>
          <p:nvSpPr>
            <p:cNvPr id="280" name="Google Shape;280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34"/>
          <p:cNvGrpSpPr/>
          <p:nvPr/>
        </p:nvGrpSpPr>
        <p:grpSpPr>
          <a:xfrm>
            <a:off x="7959731" y="436857"/>
            <a:ext cx="772605" cy="196301"/>
            <a:chOff x="2641350" y="846250"/>
            <a:chExt cx="413600" cy="105075"/>
          </a:xfrm>
        </p:grpSpPr>
        <p:sp>
          <p:nvSpPr>
            <p:cNvPr id="285" name="Google Shape;285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/>
          <p:nvPr/>
        </p:nvSpPr>
        <p:spPr>
          <a:xfrm rot="5400000">
            <a:off x="-577075" y="368975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712400" y="1091150"/>
            <a:ext cx="7716600" cy="405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918600" y="1071750"/>
            <a:ext cx="7306800" cy="3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AutoNum type="arabicPeriod"/>
              <a:defRPr sz="1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2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/>
        </p:nvSpPr>
        <p:spPr>
          <a:xfrm>
            <a:off x="5382500" y="1655900"/>
            <a:ext cx="37542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712400" y="1168200"/>
            <a:ext cx="7716600" cy="397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/>
        </p:nvSpPr>
        <p:spPr>
          <a:xfrm>
            <a:off x="0" y="1635000"/>
            <a:ext cx="47091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2259450" y="1849425"/>
            <a:ext cx="4625100" cy="17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/>
        </p:nvSpPr>
        <p:spPr>
          <a:xfrm>
            <a:off x="0" y="0"/>
            <a:ext cx="4425900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" name="Google Shape;44;p8"/>
          <p:cNvSpPr/>
          <p:nvPr/>
        </p:nvSpPr>
        <p:spPr>
          <a:xfrm>
            <a:off x="1531800" y="951900"/>
            <a:ext cx="6080400" cy="32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792008" y="1566450"/>
            <a:ext cx="5565300" cy="20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7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/>
          <p:nvPr/>
        </p:nvSpPr>
        <p:spPr>
          <a:xfrm rot="-5400000">
            <a:off x="8060700" y="3912600"/>
            <a:ext cx="1388100" cy="13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(AI)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7200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58483"/>
            <a:ext cx="9246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7200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3"/>
          </p:nvPr>
        </p:nvSpPr>
        <p:spPr>
          <a:xfrm>
            <a:off x="3403800" y="1621216"/>
            <a:ext cx="23364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5"/>
          </p:nvPr>
        </p:nvSpPr>
        <p:spPr>
          <a:xfrm>
            <a:off x="34038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6"/>
          </p:nvPr>
        </p:nvSpPr>
        <p:spPr>
          <a:xfrm>
            <a:off x="60876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8"/>
          </p:nvPr>
        </p:nvSpPr>
        <p:spPr>
          <a:xfrm>
            <a:off x="60876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9"/>
          </p:nvPr>
        </p:nvSpPr>
        <p:spPr>
          <a:xfrm>
            <a:off x="7200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4"/>
          </p:nvPr>
        </p:nvSpPr>
        <p:spPr>
          <a:xfrm>
            <a:off x="7200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5"/>
          </p:nvPr>
        </p:nvSpPr>
        <p:spPr>
          <a:xfrm>
            <a:off x="34038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6" hasCustomPrompt="1"/>
          </p:nvPr>
        </p:nvSpPr>
        <p:spPr>
          <a:xfrm>
            <a:off x="34038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7"/>
          </p:nvPr>
        </p:nvSpPr>
        <p:spPr>
          <a:xfrm>
            <a:off x="34038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8"/>
          </p:nvPr>
        </p:nvSpPr>
        <p:spPr>
          <a:xfrm>
            <a:off x="60876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9" hasCustomPrompt="1"/>
          </p:nvPr>
        </p:nvSpPr>
        <p:spPr>
          <a:xfrm>
            <a:off x="60876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20"/>
          </p:nvPr>
        </p:nvSpPr>
        <p:spPr>
          <a:xfrm>
            <a:off x="60876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bg>
      <p:bgPr>
        <a:solidFill>
          <a:schemeClr val="accen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1039150" y="2190975"/>
            <a:ext cx="51060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 idx="2" hasCustomPrompt="1"/>
          </p:nvPr>
        </p:nvSpPr>
        <p:spPr>
          <a:xfrm>
            <a:off x="10391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1039150" y="3685050"/>
            <a:ext cx="5106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/>
          <p:nvPr/>
        </p:nvSpPr>
        <p:spPr>
          <a:xfrm rot="5400000">
            <a:off x="7451475" y="3099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8" r:id="rId7"/>
    <p:sldLayoutId id="2147483659" r:id="rId8"/>
    <p:sldLayoutId id="2147483661" r:id="rId9"/>
    <p:sldLayoutId id="2147483671" r:id="rId10"/>
    <p:sldLayoutId id="2147483678" r:id="rId11"/>
    <p:sldLayoutId id="2147483679" r:id="rId12"/>
    <p:sldLayoutId id="214748368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>
            <a:spLocks noGrp="1"/>
          </p:cNvSpPr>
          <p:nvPr>
            <p:ph type="ctrTitle"/>
          </p:nvPr>
        </p:nvSpPr>
        <p:spPr>
          <a:xfrm>
            <a:off x="3382146" y="1600137"/>
            <a:ext cx="4829631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Xingkai SC Light" panose="02010600040101010101" pitchFamily="2" charset="-122"/>
                <a:ea typeface="Xingkai SC Light" panose="02010600040101010101" pitchFamily="2" charset="-122"/>
              </a:rPr>
              <a:t>詩詞作者辨識</a:t>
            </a:r>
            <a:endParaRPr dirty="0">
              <a:latin typeface="Xingkai SC Light" panose="02010600040101010101" pitchFamily="2" charset="-122"/>
              <a:ea typeface="Xingkai SC Light" panose="02010600040101010101" pitchFamily="2" charset="-122"/>
            </a:endParaRPr>
          </a:p>
        </p:txBody>
      </p:sp>
      <p:grpSp>
        <p:nvGrpSpPr>
          <p:cNvPr id="301" name="Google Shape;301;p38"/>
          <p:cNvGrpSpPr/>
          <p:nvPr/>
        </p:nvGrpSpPr>
        <p:grpSpPr>
          <a:xfrm>
            <a:off x="-717279" y="1417515"/>
            <a:ext cx="3692970" cy="3912200"/>
            <a:chOff x="411650" y="2156650"/>
            <a:chExt cx="2413075" cy="2556325"/>
          </a:xfrm>
        </p:grpSpPr>
        <p:sp>
          <p:nvSpPr>
            <p:cNvPr id="302" name="Google Shape;302;p38"/>
            <p:cNvSpPr/>
            <p:nvPr/>
          </p:nvSpPr>
          <p:spPr>
            <a:xfrm>
              <a:off x="1503675" y="2736975"/>
              <a:ext cx="253225" cy="253225"/>
            </a:xfrm>
            <a:custGeom>
              <a:avLst/>
              <a:gdLst/>
              <a:ahLst/>
              <a:cxnLst/>
              <a:rect l="l" t="t" r="r" b="b"/>
              <a:pathLst>
                <a:path w="10129" h="10129" extrusionOk="0">
                  <a:moveTo>
                    <a:pt x="5075" y="0"/>
                  </a:moveTo>
                  <a:cubicBezTo>
                    <a:pt x="2274" y="0"/>
                    <a:pt x="0" y="2274"/>
                    <a:pt x="0" y="5075"/>
                  </a:cubicBezTo>
                  <a:cubicBezTo>
                    <a:pt x="0" y="7855"/>
                    <a:pt x="2274" y="10129"/>
                    <a:pt x="5075" y="10129"/>
                  </a:cubicBezTo>
                  <a:cubicBezTo>
                    <a:pt x="7876" y="10129"/>
                    <a:pt x="10129" y="7855"/>
                    <a:pt x="10129" y="5075"/>
                  </a:cubicBezTo>
                  <a:cubicBezTo>
                    <a:pt x="10129" y="2274"/>
                    <a:pt x="7876" y="0"/>
                    <a:pt x="5075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1984225" y="2412200"/>
              <a:ext cx="123325" cy="123350"/>
            </a:xfrm>
            <a:custGeom>
              <a:avLst/>
              <a:gdLst/>
              <a:ahLst/>
              <a:cxnLst/>
              <a:rect l="l" t="t" r="r" b="b"/>
              <a:pathLst>
                <a:path w="4933" h="4934" extrusionOk="0">
                  <a:moveTo>
                    <a:pt x="2476" y="1"/>
                  </a:moveTo>
                  <a:cubicBezTo>
                    <a:pt x="1096" y="1"/>
                    <a:pt x="0" y="1097"/>
                    <a:pt x="0" y="2477"/>
                  </a:cubicBezTo>
                  <a:cubicBezTo>
                    <a:pt x="0" y="3837"/>
                    <a:pt x="1096" y="4933"/>
                    <a:pt x="2476" y="4933"/>
                  </a:cubicBezTo>
                  <a:cubicBezTo>
                    <a:pt x="3836" y="4933"/>
                    <a:pt x="4932" y="3837"/>
                    <a:pt x="4932" y="2477"/>
                  </a:cubicBezTo>
                  <a:cubicBezTo>
                    <a:pt x="4932" y="1097"/>
                    <a:pt x="3836" y="1"/>
                    <a:pt x="2476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2395250" y="219960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4953" h="4953" extrusionOk="0">
                  <a:moveTo>
                    <a:pt x="2477" y="0"/>
                  </a:moveTo>
                  <a:cubicBezTo>
                    <a:pt x="1117" y="0"/>
                    <a:pt x="0" y="1117"/>
                    <a:pt x="0" y="2476"/>
                  </a:cubicBezTo>
                  <a:cubicBezTo>
                    <a:pt x="0" y="3836"/>
                    <a:pt x="1117" y="4953"/>
                    <a:pt x="2477" y="4953"/>
                  </a:cubicBezTo>
                  <a:cubicBezTo>
                    <a:pt x="3836" y="4953"/>
                    <a:pt x="4953" y="3836"/>
                    <a:pt x="4953" y="2476"/>
                  </a:cubicBezTo>
                  <a:cubicBezTo>
                    <a:pt x="4953" y="1117"/>
                    <a:pt x="3836" y="0"/>
                    <a:pt x="2477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580975" y="3149000"/>
              <a:ext cx="109625" cy="109650"/>
            </a:xfrm>
            <a:custGeom>
              <a:avLst/>
              <a:gdLst/>
              <a:ahLst/>
              <a:cxnLst/>
              <a:rect l="l" t="t" r="r" b="b"/>
              <a:pathLst>
                <a:path w="4385" h="4386" extrusionOk="0">
                  <a:moveTo>
                    <a:pt x="2192" y="1"/>
                  </a:moveTo>
                  <a:cubicBezTo>
                    <a:pt x="974" y="1"/>
                    <a:pt x="0" y="975"/>
                    <a:pt x="0" y="2193"/>
                  </a:cubicBezTo>
                  <a:cubicBezTo>
                    <a:pt x="0" y="3411"/>
                    <a:pt x="974" y="4385"/>
                    <a:pt x="2192" y="4385"/>
                  </a:cubicBezTo>
                  <a:cubicBezTo>
                    <a:pt x="3410" y="4385"/>
                    <a:pt x="4384" y="3411"/>
                    <a:pt x="4384" y="2193"/>
                  </a:cubicBezTo>
                  <a:cubicBezTo>
                    <a:pt x="4384" y="975"/>
                    <a:pt x="3410" y="1"/>
                    <a:pt x="2192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544425" y="3129725"/>
              <a:ext cx="115725" cy="121300"/>
            </a:xfrm>
            <a:custGeom>
              <a:avLst/>
              <a:gdLst/>
              <a:ahLst/>
              <a:cxnLst/>
              <a:rect l="l" t="t" r="r" b="b"/>
              <a:pathLst>
                <a:path w="4629" h="4852" extrusionOk="0">
                  <a:moveTo>
                    <a:pt x="163" y="1"/>
                  </a:moveTo>
                  <a:cubicBezTo>
                    <a:pt x="163" y="1"/>
                    <a:pt x="1" y="2660"/>
                    <a:pt x="143" y="2944"/>
                  </a:cubicBezTo>
                  <a:cubicBezTo>
                    <a:pt x="285" y="3228"/>
                    <a:pt x="4121" y="4852"/>
                    <a:pt x="4121" y="4852"/>
                  </a:cubicBezTo>
                  <a:lnTo>
                    <a:pt x="4629" y="1624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2480500" y="2812575"/>
              <a:ext cx="67500" cy="114200"/>
            </a:xfrm>
            <a:custGeom>
              <a:avLst/>
              <a:gdLst/>
              <a:ahLst/>
              <a:cxnLst/>
              <a:rect l="l" t="t" r="r" b="b"/>
              <a:pathLst>
                <a:path w="2700" h="4568" extrusionOk="0">
                  <a:moveTo>
                    <a:pt x="569" y="1"/>
                  </a:moveTo>
                  <a:lnTo>
                    <a:pt x="0" y="4568"/>
                  </a:lnTo>
                  <a:lnTo>
                    <a:pt x="2700" y="272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2403350" y="2218375"/>
              <a:ext cx="143650" cy="198925"/>
            </a:xfrm>
            <a:custGeom>
              <a:avLst/>
              <a:gdLst/>
              <a:ahLst/>
              <a:cxnLst/>
              <a:rect l="l" t="t" r="r" b="b"/>
              <a:pathLst>
                <a:path w="5746" h="7957" extrusionOk="0">
                  <a:moveTo>
                    <a:pt x="3614" y="0"/>
                  </a:moveTo>
                  <a:lnTo>
                    <a:pt x="1" y="1401"/>
                  </a:lnTo>
                  <a:lnTo>
                    <a:pt x="3391" y="7957"/>
                  </a:lnTo>
                  <a:lnTo>
                    <a:pt x="5745" y="694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1996900" y="2436050"/>
              <a:ext cx="212125" cy="222300"/>
            </a:xfrm>
            <a:custGeom>
              <a:avLst/>
              <a:gdLst/>
              <a:ahLst/>
              <a:cxnLst/>
              <a:rect l="l" t="t" r="r" b="b"/>
              <a:pathLst>
                <a:path w="8485" h="8892" extrusionOk="0">
                  <a:moveTo>
                    <a:pt x="3025" y="1"/>
                  </a:moveTo>
                  <a:lnTo>
                    <a:pt x="1" y="2071"/>
                  </a:lnTo>
                  <a:lnTo>
                    <a:pt x="5785" y="8891"/>
                  </a:lnTo>
                  <a:lnTo>
                    <a:pt x="8485" y="676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1012475" y="3482900"/>
              <a:ext cx="399875" cy="387200"/>
            </a:xfrm>
            <a:custGeom>
              <a:avLst/>
              <a:gdLst/>
              <a:ahLst/>
              <a:cxnLst/>
              <a:rect l="l" t="t" r="r" b="b"/>
              <a:pathLst>
                <a:path w="15995" h="15488" extrusionOk="0">
                  <a:moveTo>
                    <a:pt x="2091" y="1"/>
                  </a:moveTo>
                  <a:lnTo>
                    <a:pt x="0" y="3147"/>
                  </a:lnTo>
                  <a:lnTo>
                    <a:pt x="15447" y="15488"/>
                  </a:lnTo>
                  <a:lnTo>
                    <a:pt x="15995" y="1516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1875125" y="2834400"/>
              <a:ext cx="613000" cy="789675"/>
            </a:xfrm>
            <a:custGeom>
              <a:avLst/>
              <a:gdLst/>
              <a:ahLst/>
              <a:cxnLst/>
              <a:rect l="l" t="t" r="r" b="b"/>
              <a:pathLst>
                <a:path w="24520" h="31587" extrusionOk="0">
                  <a:moveTo>
                    <a:pt x="11265" y="0"/>
                  </a:moveTo>
                  <a:lnTo>
                    <a:pt x="0" y="15427"/>
                  </a:lnTo>
                  <a:lnTo>
                    <a:pt x="13823" y="22247"/>
                  </a:lnTo>
                  <a:cubicBezTo>
                    <a:pt x="13823" y="22247"/>
                    <a:pt x="12057" y="24682"/>
                    <a:pt x="10656" y="27159"/>
                  </a:cubicBezTo>
                  <a:cubicBezTo>
                    <a:pt x="9362" y="29415"/>
                    <a:pt x="9617" y="31587"/>
                    <a:pt x="10656" y="31587"/>
                  </a:cubicBezTo>
                  <a:cubicBezTo>
                    <a:pt x="10757" y="31587"/>
                    <a:pt x="10866" y="31566"/>
                    <a:pt x="10981" y="31523"/>
                  </a:cubicBezTo>
                  <a:cubicBezTo>
                    <a:pt x="12280" y="31056"/>
                    <a:pt x="17862" y="26651"/>
                    <a:pt x="17862" y="26651"/>
                  </a:cubicBezTo>
                  <a:lnTo>
                    <a:pt x="24520" y="1887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2149650" y="3482900"/>
              <a:ext cx="165450" cy="139575"/>
            </a:xfrm>
            <a:custGeom>
              <a:avLst/>
              <a:gdLst/>
              <a:ahLst/>
              <a:cxnLst/>
              <a:rect l="l" t="t" r="r" b="b"/>
              <a:pathLst>
                <a:path w="6618" h="5583" extrusionOk="0">
                  <a:moveTo>
                    <a:pt x="6374" y="1"/>
                  </a:moveTo>
                  <a:lnTo>
                    <a:pt x="0" y="5583"/>
                  </a:lnTo>
                  <a:cubicBezTo>
                    <a:pt x="1137" y="5177"/>
                    <a:pt x="5521" y="1787"/>
                    <a:pt x="6617" y="914"/>
                  </a:cubicBezTo>
                  <a:lnTo>
                    <a:pt x="6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2085200" y="2710575"/>
              <a:ext cx="78175" cy="234475"/>
            </a:xfrm>
            <a:custGeom>
              <a:avLst/>
              <a:gdLst/>
              <a:ahLst/>
              <a:cxnLst/>
              <a:rect l="l" t="t" r="r" b="b"/>
              <a:pathLst>
                <a:path w="3127" h="9379" extrusionOk="0">
                  <a:moveTo>
                    <a:pt x="1056" y="1"/>
                  </a:moveTo>
                  <a:lnTo>
                    <a:pt x="0" y="9378"/>
                  </a:lnTo>
                  <a:lnTo>
                    <a:pt x="3126" y="7917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2274225" y="3170325"/>
              <a:ext cx="378825" cy="364075"/>
            </a:xfrm>
            <a:custGeom>
              <a:avLst/>
              <a:gdLst/>
              <a:ahLst/>
              <a:cxnLst/>
              <a:rect l="l" t="t" r="r" b="b"/>
              <a:pathLst>
                <a:path w="15153" h="14563" extrusionOk="0">
                  <a:moveTo>
                    <a:pt x="10728" y="0"/>
                  </a:moveTo>
                  <a:cubicBezTo>
                    <a:pt x="10728" y="0"/>
                    <a:pt x="2182" y="4364"/>
                    <a:pt x="1127" y="6617"/>
                  </a:cubicBezTo>
                  <a:cubicBezTo>
                    <a:pt x="124" y="8758"/>
                    <a:pt x="1" y="14563"/>
                    <a:pt x="1871" y="14563"/>
                  </a:cubicBezTo>
                  <a:cubicBezTo>
                    <a:pt x="1969" y="14563"/>
                    <a:pt x="2073" y="14547"/>
                    <a:pt x="2182" y="14513"/>
                  </a:cubicBezTo>
                  <a:cubicBezTo>
                    <a:pt x="4374" y="13823"/>
                    <a:pt x="15152" y="3715"/>
                    <a:pt x="15152" y="3715"/>
                  </a:cubicBezTo>
                  <a:lnTo>
                    <a:pt x="14016" y="1259"/>
                  </a:lnTo>
                  <a:lnTo>
                    <a:pt x="10728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2448525" y="2879050"/>
              <a:ext cx="225825" cy="307025"/>
            </a:xfrm>
            <a:custGeom>
              <a:avLst/>
              <a:gdLst/>
              <a:ahLst/>
              <a:cxnLst/>
              <a:rect l="l" t="t" r="r" b="b"/>
              <a:pathLst>
                <a:path w="9033" h="12281" extrusionOk="0">
                  <a:moveTo>
                    <a:pt x="4364" y="1"/>
                  </a:moveTo>
                  <a:lnTo>
                    <a:pt x="0" y="610"/>
                  </a:lnTo>
                  <a:lnTo>
                    <a:pt x="3735" y="10718"/>
                  </a:lnTo>
                  <a:lnTo>
                    <a:pt x="7511" y="12281"/>
                  </a:lnTo>
                  <a:lnTo>
                    <a:pt x="9033" y="11266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2569800" y="2920150"/>
              <a:ext cx="104550" cy="250200"/>
            </a:xfrm>
            <a:custGeom>
              <a:avLst/>
              <a:gdLst/>
              <a:ahLst/>
              <a:cxnLst/>
              <a:rect l="l" t="t" r="r" b="b"/>
              <a:pathLst>
                <a:path w="4182" h="10008" extrusionOk="0">
                  <a:moveTo>
                    <a:pt x="1" y="1"/>
                  </a:moveTo>
                  <a:lnTo>
                    <a:pt x="3614" y="10007"/>
                  </a:lnTo>
                  <a:lnTo>
                    <a:pt x="4182" y="962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2409950" y="2812575"/>
              <a:ext cx="168000" cy="168000"/>
            </a:xfrm>
            <a:custGeom>
              <a:avLst/>
              <a:gdLst/>
              <a:ahLst/>
              <a:cxnLst/>
              <a:rect l="l" t="t" r="r" b="b"/>
              <a:pathLst>
                <a:path w="6720" h="6720" extrusionOk="0">
                  <a:moveTo>
                    <a:pt x="3350" y="1"/>
                  </a:moveTo>
                  <a:cubicBezTo>
                    <a:pt x="1503" y="1"/>
                    <a:pt x="1" y="1503"/>
                    <a:pt x="1" y="3370"/>
                  </a:cubicBezTo>
                  <a:cubicBezTo>
                    <a:pt x="1" y="5217"/>
                    <a:pt x="1503" y="6719"/>
                    <a:pt x="3350" y="6719"/>
                  </a:cubicBezTo>
                  <a:cubicBezTo>
                    <a:pt x="5217" y="6719"/>
                    <a:pt x="6719" y="5217"/>
                    <a:pt x="6719" y="3370"/>
                  </a:cubicBezTo>
                  <a:cubicBezTo>
                    <a:pt x="6719" y="1503"/>
                    <a:pt x="5217" y="1"/>
                    <a:pt x="3350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2491150" y="2812575"/>
              <a:ext cx="86800" cy="122325"/>
            </a:xfrm>
            <a:custGeom>
              <a:avLst/>
              <a:gdLst/>
              <a:ahLst/>
              <a:cxnLst/>
              <a:rect l="l" t="t" r="r" b="b"/>
              <a:pathLst>
                <a:path w="3472" h="4893" extrusionOk="0">
                  <a:moveTo>
                    <a:pt x="102" y="1"/>
                  </a:moveTo>
                  <a:cubicBezTo>
                    <a:pt x="61" y="1"/>
                    <a:pt x="41" y="21"/>
                    <a:pt x="0" y="21"/>
                  </a:cubicBezTo>
                  <a:cubicBezTo>
                    <a:pt x="1827" y="589"/>
                    <a:pt x="3147" y="2294"/>
                    <a:pt x="3147" y="4304"/>
                  </a:cubicBezTo>
                  <a:cubicBezTo>
                    <a:pt x="3147" y="4507"/>
                    <a:pt x="3126" y="4689"/>
                    <a:pt x="3106" y="4892"/>
                  </a:cubicBezTo>
                  <a:cubicBezTo>
                    <a:pt x="3329" y="4426"/>
                    <a:pt x="3471" y="3918"/>
                    <a:pt x="3471" y="3370"/>
                  </a:cubicBezTo>
                  <a:cubicBezTo>
                    <a:pt x="3471" y="1503"/>
                    <a:pt x="194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2468825" y="3032800"/>
              <a:ext cx="112175" cy="124875"/>
            </a:xfrm>
            <a:custGeom>
              <a:avLst/>
              <a:gdLst/>
              <a:ahLst/>
              <a:cxnLst/>
              <a:rect l="l" t="t" r="r" b="b"/>
              <a:pathLst>
                <a:path w="4487" h="4995" extrusionOk="0">
                  <a:moveTo>
                    <a:pt x="995" y="1"/>
                  </a:moveTo>
                  <a:lnTo>
                    <a:pt x="0" y="2031"/>
                  </a:lnTo>
                  <a:lnTo>
                    <a:pt x="3471" y="4994"/>
                  </a:lnTo>
                  <a:lnTo>
                    <a:pt x="4486" y="2254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2241375" y="3068325"/>
              <a:ext cx="320675" cy="284350"/>
            </a:xfrm>
            <a:custGeom>
              <a:avLst/>
              <a:gdLst/>
              <a:ahLst/>
              <a:cxnLst/>
              <a:rect l="l" t="t" r="r" b="b"/>
              <a:pathLst>
                <a:path w="12827" h="11374" extrusionOk="0">
                  <a:moveTo>
                    <a:pt x="9078" y="1"/>
                  </a:moveTo>
                  <a:cubicBezTo>
                    <a:pt x="9078" y="1"/>
                    <a:pt x="1974" y="3187"/>
                    <a:pt x="918" y="5968"/>
                  </a:cubicBezTo>
                  <a:cubicBezTo>
                    <a:pt x="1" y="8323"/>
                    <a:pt x="974" y="11373"/>
                    <a:pt x="2250" y="11373"/>
                  </a:cubicBezTo>
                  <a:cubicBezTo>
                    <a:pt x="2470" y="11373"/>
                    <a:pt x="2698" y="11283"/>
                    <a:pt x="2928" y="11083"/>
                  </a:cubicBezTo>
                  <a:cubicBezTo>
                    <a:pt x="4494" y="9758"/>
                    <a:pt x="12115" y="4383"/>
                    <a:pt x="12557" y="4383"/>
                  </a:cubicBezTo>
                  <a:cubicBezTo>
                    <a:pt x="12562" y="4383"/>
                    <a:pt x="12566" y="4384"/>
                    <a:pt x="12569" y="4385"/>
                  </a:cubicBezTo>
                  <a:cubicBezTo>
                    <a:pt x="12576" y="4387"/>
                    <a:pt x="12583" y="4389"/>
                    <a:pt x="12589" y="4389"/>
                  </a:cubicBezTo>
                  <a:cubicBezTo>
                    <a:pt x="12826" y="4389"/>
                    <a:pt x="12285" y="2457"/>
                    <a:pt x="12285" y="2457"/>
                  </a:cubicBezTo>
                  <a:lnTo>
                    <a:pt x="9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2127325" y="3042950"/>
              <a:ext cx="143625" cy="232950"/>
            </a:xfrm>
            <a:custGeom>
              <a:avLst/>
              <a:gdLst/>
              <a:ahLst/>
              <a:cxnLst/>
              <a:rect l="l" t="t" r="r" b="b"/>
              <a:pathLst>
                <a:path w="5745" h="9318" extrusionOk="0">
                  <a:moveTo>
                    <a:pt x="1624" y="1"/>
                  </a:moveTo>
                  <a:lnTo>
                    <a:pt x="0" y="1016"/>
                  </a:lnTo>
                  <a:lnTo>
                    <a:pt x="3512" y="9317"/>
                  </a:lnTo>
                  <a:lnTo>
                    <a:pt x="5744" y="801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2457150" y="2908475"/>
              <a:ext cx="146675" cy="203000"/>
            </a:xfrm>
            <a:custGeom>
              <a:avLst/>
              <a:gdLst/>
              <a:ahLst/>
              <a:cxnLst/>
              <a:rect l="l" t="t" r="r" b="b"/>
              <a:pathLst>
                <a:path w="5867" h="8120" extrusionOk="0">
                  <a:moveTo>
                    <a:pt x="2213" y="1"/>
                  </a:moveTo>
                  <a:lnTo>
                    <a:pt x="1" y="1645"/>
                  </a:lnTo>
                  <a:lnTo>
                    <a:pt x="447" y="6395"/>
                  </a:lnTo>
                  <a:lnTo>
                    <a:pt x="3938" y="8120"/>
                  </a:lnTo>
                  <a:lnTo>
                    <a:pt x="5867" y="6395"/>
                  </a:lnTo>
                  <a:lnTo>
                    <a:pt x="4628" y="1401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2103975" y="2658325"/>
              <a:ext cx="396850" cy="351675"/>
            </a:xfrm>
            <a:custGeom>
              <a:avLst/>
              <a:gdLst/>
              <a:ahLst/>
              <a:cxnLst/>
              <a:rect l="l" t="t" r="r" b="b"/>
              <a:pathLst>
                <a:path w="15874" h="14067" extrusionOk="0">
                  <a:moveTo>
                    <a:pt x="0" y="0"/>
                  </a:moveTo>
                  <a:lnTo>
                    <a:pt x="1502" y="10311"/>
                  </a:lnTo>
                  <a:lnTo>
                    <a:pt x="10961" y="14066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2103975" y="2658325"/>
              <a:ext cx="396850" cy="231925"/>
            </a:xfrm>
            <a:custGeom>
              <a:avLst/>
              <a:gdLst/>
              <a:ahLst/>
              <a:cxnLst/>
              <a:rect l="l" t="t" r="r" b="b"/>
              <a:pathLst>
                <a:path w="15874" h="9277" extrusionOk="0">
                  <a:moveTo>
                    <a:pt x="0" y="0"/>
                  </a:moveTo>
                  <a:lnTo>
                    <a:pt x="305" y="2091"/>
                  </a:lnTo>
                  <a:lnTo>
                    <a:pt x="14594" y="6780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2128325" y="2827800"/>
              <a:ext cx="303475" cy="182200"/>
            </a:xfrm>
            <a:custGeom>
              <a:avLst/>
              <a:gdLst/>
              <a:ahLst/>
              <a:cxnLst/>
              <a:rect l="l" t="t" r="r" b="b"/>
              <a:pathLst>
                <a:path w="12139" h="7288" extrusionOk="0">
                  <a:moveTo>
                    <a:pt x="1" y="1"/>
                  </a:moveTo>
                  <a:lnTo>
                    <a:pt x="528" y="3532"/>
                  </a:lnTo>
                  <a:lnTo>
                    <a:pt x="9987" y="7287"/>
                  </a:lnTo>
                  <a:lnTo>
                    <a:pt x="12139" y="53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1742675" y="2677100"/>
              <a:ext cx="369950" cy="586100"/>
            </a:xfrm>
            <a:custGeom>
              <a:avLst/>
              <a:gdLst/>
              <a:ahLst/>
              <a:cxnLst/>
              <a:rect l="l" t="t" r="r" b="b"/>
              <a:pathLst>
                <a:path w="14798" h="23444" extrusionOk="0">
                  <a:moveTo>
                    <a:pt x="14797" y="0"/>
                  </a:moveTo>
                  <a:lnTo>
                    <a:pt x="0" y="13803"/>
                  </a:lnTo>
                  <a:lnTo>
                    <a:pt x="3126" y="23444"/>
                  </a:lnTo>
                  <a:lnTo>
                    <a:pt x="7511" y="21922"/>
                  </a:lnTo>
                  <a:lnTo>
                    <a:pt x="14757" y="10250"/>
                  </a:lnTo>
                  <a:lnTo>
                    <a:pt x="147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1803050" y="2812575"/>
              <a:ext cx="308550" cy="450625"/>
            </a:xfrm>
            <a:custGeom>
              <a:avLst/>
              <a:gdLst/>
              <a:ahLst/>
              <a:cxnLst/>
              <a:rect l="l" t="t" r="r" b="b"/>
              <a:pathLst>
                <a:path w="12342" h="18025" extrusionOk="0">
                  <a:moveTo>
                    <a:pt x="12342" y="1"/>
                  </a:moveTo>
                  <a:lnTo>
                    <a:pt x="1" y="15873"/>
                  </a:lnTo>
                  <a:lnTo>
                    <a:pt x="711" y="18025"/>
                  </a:lnTo>
                  <a:lnTo>
                    <a:pt x="5096" y="16503"/>
                  </a:lnTo>
                  <a:lnTo>
                    <a:pt x="12342" y="4831"/>
                  </a:lnTo>
                  <a:lnTo>
                    <a:pt x="12342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1609225" y="2745100"/>
              <a:ext cx="220750" cy="260850"/>
            </a:xfrm>
            <a:custGeom>
              <a:avLst/>
              <a:gdLst/>
              <a:ahLst/>
              <a:cxnLst/>
              <a:rect l="l" t="t" r="r" b="b"/>
              <a:pathLst>
                <a:path w="8830" h="10434" extrusionOk="0">
                  <a:moveTo>
                    <a:pt x="2619" y="0"/>
                  </a:moveTo>
                  <a:lnTo>
                    <a:pt x="0" y="3552"/>
                  </a:lnTo>
                  <a:lnTo>
                    <a:pt x="8282" y="10433"/>
                  </a:lnTo>
                  <a:lnTo>
                    <a:pt x="8830" y="9804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411650" y="3545825"/>
              <a:ext cx="987000" cy="1167150"/>
            </a:xfrm>
            <a:custGeom>
              <a:avLst/>
              <a:gdLst/>
              <a:ahLst/>
              <a:cxnLst/>
              <a:rect l="l" t="t" r="r" b="b"/>
              <a:pathLst>
                <a:path w="39480" h="46686" extrusionOk="0">
                  <a:moveTo>
                    <a:pt x="23242" y="1"/>
                  </a:moveTo>
                  <a:lnTo>
                    <a:pt x="1" y="35176"/>
                  </a:lnTo>
                  <a:lnTo>
                    <a:pt x="31462" y="46685"/>
                  </a:lnTo>
                  <a:lnTo>
                    <a:pt x="39480" y="12971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1038350" y="2851750"/>
              <a:ext cx="958575" cy="1010250"/>
            </a:xfrm>
            <a:custGeom>
              <a:avLst/>
              <a:gdLst/>
              <a:ahLst/>
              <a:cxnLst/>
              <a:rect l="l" t="t" r="r" b="b"/>
              <a:pathLst>
                <a:path w="38343" h="40410" extrusionOk="0">
                  <a:moveTo>
                    <a:pt x="20910" y="0"/>
                  </a:moveTo>
                  <a:cubicBezTo>
                    <a:pt x="20694" y="0"/>
                    <a:pt x="20501" y="24"/>
                    <a:pt x="20339" y="78"/>
                  </a:cubicBezTo>
                  <a:cubicBezTo>
                    <a:pt x="18816" y="606"/>
                    <a:pt x="17071" y="1275"/>
                    <a:pt x="16665" y="1742"/>
                  </a:cubicBezTo>
                  <a:cubicBezTo>
                    <a:pt x="15893" y="2574"/>
                    <a:pt x="15731" y="4949"/>
                    <a:pt x="14412" y="6634"/>
                  </a:cubicBezTo>
                  <a:cubicBezTo>
                    <a:pt x="13092" y="8339"/>
                    <a:pt x="0" y="24232"/>
                    <a:pt x="0" y="24232"/>
                  </a:cubicBezTo>
                  <a:lnTo>
                    <a:pt x="427" y="28210"/>
                  </a:lnTo>
                  <a:lnTo>
                    <a:pt x="14960" y="40409"/>
                  </a:lnTo>
                  <a:cubicBezTo>
                    <a:pt x="14960" y="40409"/>
                    <a:pt x="31543" y="35091"/>
                    <a:pt x="34588" y="31925"/>
                  </a:cubicBezTo>
                  <a:cubicBezTo>
                    <a:pt x="37632" y="28779"/>
                    <a:pt x="38343" y="24557"/>
                    <a:pt x="38343" y="24557"/>
                  </a:cubicBezTo>
                  <a:lnTo>
                    <a:pt x="32680" y="13555"/>
                  </a:lnTo>
                  <a:lnTo>
                    <a:pt x="31989" y="6898"/>
                  </a:lnTo>
                  <a:lnTo>
                    <a:pt x="25210" y="1255"/>
                  </a:lnTo>
                  <a:cubicBezTo>
                    <a:pt x="25210" y="1255"/>
                    <a:pt x="22480" y="0"/>
                    <a:pt x="209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1299175" y="3440950"/>
              <a:ext cx="697750" cy="400750"/>
            </a:xfrm>
            <a:custGeom>
              <a:avLst/>
              <a:gdLst/>
              <a:ahLst/>
              <a:cxnLst/>
              <a:rect l="l" t="t" r="r" b="b"/>
              <a:pathLst>
                <a:path w="27910" h="16030" extrusionOk="0">
                  <a:moveTo>
                    <a:pt x="2935" y="1"/>
                  </a:moveTo>
                  <a:cubicBezTo>
                    <a:pt x="2147" y="1"/>
                    <a:pt x="1543" y="867"/>
                    <a:pt x="1543" y="867"/>
                  </a:cubicBezTo>
                  <a:cubicBezTo>
                    <a:pt x="0" y="10305"/>
                    <a:pt x="6069" y="15238"/>
                    <a:pt x="6942" y="16029"/>
                  </a:cubicBezTo>
                  <a:cubicBezTo>
                    <a:pt x="11671" y="14426"/>
                    <a:pt x="21841" y="10772"/>
                    <a:pt x="24155" y="8357"/>
                  </a:cubicBezTo>
                  <a:cubicBezTo>
                    <a:pt x="27199" y="5211"/>
                    <a:pt x="27910" y="989"/>
                    <a:pt x="27910" y="989"/>
                  </a:cubicBezTo>
                  <a:lnTo>
                    <a:pt x="27605" y="380"/>
                  </a:lnTo>
                  <a:lnTo>
                    <a:pt x="20379" y="3424"/>
                  </a:lnTo>
                  <a:cubicBezTo>
                    <a:pt x="20379" y="3424"/>
                    <a:pt x="16034" y="1233"/>
                    <a:pt x="12989" y="1233"/>
                  </a:cubicBezTo>
                  <a:cubicBezTo>
                    <a:pt x="12113" y="1233"/>
                    <a:pt x="11345" y="1415"/>
                    <a:pt x="10819" y="1882"/>
                  </a:cubicBezTo>
                  <a:cubicBezTo>
                    <a:pt x="9940" y="2669"/>
                    <a:pt x="8969" y="2999"/>
                    <a:pt x="8031" y="2999"/>
                  </a:cubicBezTo>
                  <a:cubicBezTo>
                    <a:pt x="6477" y="2999"/>
                    <a:pt x="5012" y="2094"/>
                    <a:pt x="4202" y="867"/>
                  </a:cubicBezTo>
                  <a:cubicBezTo>
                    <a:pt x="3769" y="217"/>
                    <a:pt x="3329" y="1"/>
                    <a:pt x="2935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1187525" y="3150525"/>
              <a:ext cx="162425" cy="180675"/>
            </a:xfrm>
            <a:custGeom>
              <a:avLst/>
              <a:gdLst/>
              <a:ahLst/>
              <a:cxnLst/>
              <a:rect l="l" t="t" r="r" b="b"/>
              <a:pathLst>
                <a:path w="6497" h="7227" extrusionOk="0">
                  <a:moveTo>
                    <a:pt x="6435" y="1"/>
                  </a:moveTo>
                  <a:cubicBezTo>
                    <a:pt x="6435" y="1"/>
                    <a:pt x="6029" y="1665"/>
                    <a:pt x="3959" y="4060"/>
                  </a:cubicBezTo>
                  <a:cubicBezTo>
                    <a:pt x="1868" y="6435"/>
                    <a:pt x="1" y="7227"/>
                    <a:pt x="1" y="7227"/>
                  </a:cubicBezTo>
                  <a:cubicBezTo>
                    <a:pt x="1" y="7227"/>
                    <a:pt x="3046" y="6740"/>
                    <a:pt x="4771" y="4466"/>
                  </a:cubicBezTo>
                  <a:cubicBezTo>
                    <a:pt x="6496" y="2213"/>
                    <a:pt x="6435" y="1"/>
                    <a:pt x="6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821325" y="3009975"/>
              <a:ext cx="33000" cy="171025"/>
            </a:xfrm>
            <a:custGeom>
              <a:avLst/>
              <a:gdLst/>
              <a:ahLst/>
              <a:cxnLst/>
              <a:rect l="l" t="t" r="r" b="b"/>
              <a:pathLst>
                <a:path w="1320" h="6841" extrusionOk="0">
                  <a:moveTo>
                    <a:pt x="1" y="0"/>
                  </a:moveTo>
                  <a:lnTo>
                    <a:pt x="346" y="1502"/>
                  </a:lnTo>
                  <a:lnTo>
                    <a:pt x="589" y="6699"/>
                  </a:lnTo>
                  <a:lnTo>
                    <a:pt x="1320" y="6841"/>
                  </a:lnTo>
                  <a:lnTo>
                    <a:pt x="1320" y="6841"/>
                  </a:lnTo>
                  <a:lnTo>
                    <a:pt x="670" y="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1442275" y="3649850"/>
              <a:ext cx="460775" cy="191850"/>
            </a:xfrm>
            <a:custGeom>
              <a:avLst/>
              <a:gdLst/>
              <a:ahLst/>
              <a:cxnLst/>
              <a:rect l="l" t="t" r="r" b="b"/>
              <a:pathLst>
                <a:path w="18431" h="7674" extrusionOk="0">
                  <a:moveTo>
                    <a:pt x="18431" y="1"/>
                  </a:moveTo>
                  <a:lnTo>
                    <a:pt x="18431" y="1"/>
                  </a:lnTo>
                  <a:cubicBezTo>
                    <a:pt x="18430" y="1"/>
                    <a:pt x="14310" y="2152"/>
                    <a:pt x="9926" y="3776"/>
                  </a:cubicBezTo>
                  <a:cubicBezTo>
                    <a:pt x="5521" y="5420"/>
                    <a:pt x="0" y="6435"/>
                    <a:pt x="0" y="6435"/>
                  </a:cubicBezTo>
                  <a:lnTo>
                    <a:pt x="1218" y="7673"/>
                  </a:lnTo>
                  <a:cubicBezTo>
                    <a:pt x="5947" y="6070"/>
                    <a:pt x="16117" y="2416"/>
                    <a:pt x="18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1130700" y="3093200"/>
              <a:ext cx="207050" cy="252225"/>
            </a:xfrm>
            <a:custGeom>
              <a:avLst/>
              <a:gdLst/>
              <a:ahLst/>
              <a:cxnLst/>
              <a:rect l="l" t="t" r="r" b="b"/>
              <a:pathLst>
                <a:path w="8282" h="10089" extrusionOk="0">
                  <a:moveTo>
                    <a:pt x="8282" y="0"/>
                  </a:moveTo>
                  <a:cubicBezTo>
                    <a:pt x="5988" y="2801"/>
                    <a:pt x="2578" y="6942"/>
                    <a:pt x="1" y="10088"/>
                  </a:cubicBezTo>
                  <a:lnTo>
                    <a:pt x="1218" y="10088"/>
                  </a:lnTo>
                  <a:lnTo>
                    <a:pt x="8282" y="1604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1674675" y="3399175"/>
              <a:ext cx="322250" cy="255225"/>
            </a:xfrm>
            <a:custGeom>
              <a:avLst/>
              <a:gdLst/>
              <a:ahLst/>
              <a:cxnLst/>
              <a:rect l="l" t="t" r="r" b="b"/>
              <a:pathLst>
                <a:path w="12890" h="10209" extrusionOk="0">
                  <a:moveTo>
                    <a:pt x="11509" y="1"/>
                  </a:moveTo>
                  <a:lnTo>
                    <a:pt x="1" y="9987"/>
                  </a:lnTo>
                  <a:cubicBezTo>
                    <a:pt x="1" y="9987"/>
                    <a:pt x="1571" y="10209"/>
                    <a:pt x="3775" y="10209"/>
                  </a:cubicBezTo>
                  <a:cubicBezTo>
                    <a:pt x="5460" y="10209"/>
                    <a:pt x="7515" y="10079"/>
                    <a:pt x="9520" y="9622"/>
                  </a:cubicBezTo>
                  <a:cubicBezTo>
                    <a:pt x="12240" y="6516"/>
                    <a:pt x="12890" y="2660"/>
                    <a:pt x="12890" y="2660"/>
                  </a:cubicBezTo>
                  <a:lnTo>
                    <a:pt x="11509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1674675" y="2483750"/>
              <a:ext cx="466875" cy="506450"/>
            </a:xfrm>
            <a:custGeom>
              <a:avLst/>
              <a:gdLst/>
              <a:ahLst/>
              <a:cxnLst/>
              <a:rect l="l" t="t" r="r" b="b"/>
              <a:pathLst>
                <a:path w="18675" h="20258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6212" y="20258"/>
                  </a:lnTo>
                  <a:lnTo>
                    <a:pt x="7511" y="20258"/>
                  </a:lnTo>
                  <a:lnTo>
                    <a:pt x="18674" y="7734"/>
                  </a:lnTo>
                  <a:lnTo>
                    <a:pt x="18674" y="5035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2062350" y="2248825"/>
              <a:ext cx="431350" cy="358275"/>
            </a:xfrm>
            <a:custGeom>
              <a:avLst/>
              <a:gdLst/>
              <a:ahLst/>
              <a:cxnLst/>
              <a:rect l="l" t="t" r="r" b="b"/>
              <a:pathLst>
                <a:path w="17254" h="14331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4000" y="13924"/>
                  </a:lnTo>
                  <a:lnTo>
                    <a:pt x="6374" y="14330"/>
                  </a:lnTo>
                  <a:lnTo>
                    <a:pt x="16970" y="7165"/>
                  </a:lnTo>
                  <a:lnTo>
                    <a:pt x="17254" y="4689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2457150" y="2156650"/>
              <a:ext cx="367575" cy="240350"/>
            </a:xfrm>
            <a:custGeom>
              <a:avLst/>
              <a:gdLst/>
              <a:ahLst/>
              <a:cxnLst/>
              <a:rect l="l" t="t" r="r" b="b"/>
              <a:pathLst>
                <a:path w="14703" h="9614" extrusionOk="0">
                  <a:moveTo>
                    <a:pt x="12878" y="1"/>
                  </a:moveTo>
                  <a:cubicBezTo>
                    <a:pt x="12768" y="1"/>
                    <a:pt x="12657" y="11"/>
                    <a:pt x="12544" y="33"/>
                  </a:cubicBezTo>
                  <a:lnTo>
                    <a:pt x="1807" y="2104"/>
                  </a:lnTo>
                  <a:lnTo>
                    <a:pt x="1" y="3971"/>
                  </a:lnTo>
                  <a:lnTo>
                    <a:pt x="2132" y="8254"/>
                  </a:lnTo>
                  <a:lnTo>
                    <a:pt x="3837" y="9614"/>
                  </a:lnTo>
                  <a:lnTo>
                    <a:pt x="9967" y="7564"/>
                  </a:lnTo>
                  <a:cubicBezTo>
                    <a:pt x="12463" y="6732"/>
                    <a:pt x="14249" y="4540"/>
                    <a:pt x="14574" y="1921"/>
                  </a:cubicBezTo>
                  <a:cubicBezTo>
                    <a:pt x="14702" y="879"/>
                    <a:pt x="13874" y="1"/>
                    <a:pt x="12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1630525" y="3068325"/>
              <a:ext cx="600325" cy="554150"/>
            </a:xfrm>
            <a:custGeom>
              <a:avLst/>
              <a:gdLst/>
              <a:ahLst/>
              <a:cxnLst/>
              <a:rect l="l" t="t" r="r" b="b"/>
              <a:pathLst>
                <a:path w="24013" h="22166" extrusionOk="0">
                  <a:moveTo>
                    <a:pt x="19202" y="1"/>
                  </a:moveTo>
                  <a:lnTo>
                    <a:pt x="1" y="10068"/>
                  </a:lnTo>
                  <a:lnTo>
                    <a:pt x="6841" y="22166"/>
                  </a:lnTo>
                  <a:cubicBezTo>
                    <a:pt x="6841" y="22166"/>
                    <a:pt x="23628" y="8728"/>
                    <a:pt x="23728" y="8728"/>
                  </a:cubicBezTo>
                  <a:cubicBezTo>
                    <a:pt x="23728" y="8728"/>
                    <a:pt x="23729" y="8728"/>
                    <a:pt x="23729" y="8729"/>
                  </a:cubicBezTo>
                  <a:cubicBezTo>
                    <a:pt x="23729" y="8730"/>
                    <a:pt x="23729" y="8731"/>
                    <a:pt x="23729" y="8731"/>
                  </a:cubicBezTo>
                  <a:cubicBezTo>
                    <a:pt x="23741" y="8731"/>
                    <a:pt x="24013" y="6942"/>
                    <a:pt x="24013" y="6942"/>
                  </a:cubicBezTo>
                  <a:lnTo>
                    <a:pt x="204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2167900" y="2926925"/>
              <a:ext cx="374025" cy="324100"/>
            </a:xfrm>
            <a:custGeom>
              <a:avLst/>
              <a:gdLst/>
              <a:ahLst/>
              <a:cxnLst/>
              <a:rect l="l" t="t" r="r" b="b"/>
              <a:pathLst>
                <a:path w="14961" h="12964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lnTo>
                    <a:pt x="3066" y="12071"/>
                  </a:lnTo>
                  <a:lnTo>
                    <a:pt x="4629" y="12964"/>
                  </a:lnTo>
                  <a:cubicBezTo>
                    <a:pt x="4629" y="12964"/>
                    <a:pt x="10332" y="8803"/>
                    <a:pt x="11916" y="7098"/>
                  </a:cubicBezTo>
                  <a:cubicBezTo>
                    <a:pt x="13479" y="5413"/>
                    <a:pt x="14960" y="2084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1742675" y="2998300"/>
              <a:ext cx="770825" cy="624175"/>
            </a:xfrm>
            <a:custGeom>
              <a:avLst/>
              <a:gdLst/>
              <a:ahLst/>
              <a:cxnLst/>
              <a:rect l="l" t="t" r="r" b="b"/>
              <a:pathLst>
                <a:path w="30833" h="24967" extrusionOk="0">
                  <a:moveTo>
                    <a:pt x="30772" y="1"/>
                  </a:moveTo>
                  <a:lnTo>
                    <a:pt x="30772" y="1"/>
                  </a:lnTo>
                  <a:cubicBezTo>
                    <a:pt x="30163" y="1198"/>
                    <a:pt x="28965" y="3086"/>
                    <a:pt x="26976" y="4527"/>
                  </a:cubicBezTo>
                  <a:cubicBezTo>
                    <a:pt x="23850" y="6780"/>
                    <a:pt x="22389" y="7511"/>
                    <a:pt x="22389" y="7511"/>
                  </a:cubicBezTo>
                  <a:lnTo>
                    <a:pt x="21678" y="5664"/>
                  </a:lnTo>
                  <a:lnTo>
                    <a:pt x="16401" y="9317"/>
                  </a:lnTo>
                  <a:lnTo>
                    <a:pt x="17862" y="10596"/>
                  </a:lnTo>
                  <a:lnTo>
                    <a:pt x="5846" y="19385"/>
                  </a:lnTo>
                  <a:cubicBezTo>
                    <a:pt x="5846" y="19385"/>
                    <a:pt x="5197" y="17741"/>
                    <a:pt x="4547" y="16624"/>
                  </a:cubicBezTo>
                  <a:cubicBezTo>
                    <a:pt x="4515" y="16566"/>
                    <a:pt x="4461" y="16539"/>
                    <a:pt x="4388" y="16539"/>
                  </a:cubicBezTo>
                  <a:cubicBezTo>
                    <a:pt x="3770" y="16539"/>
                    <a:pt x="1780" y="18516"/>
                    <a:pt x="0" y="20785"/>
                  </a:cubicBezTo>
                  <a:lnTo>
                    <a:pt x="2355" y="24967"/>
                  </a:lnTo>
                  <a:cubicBezTo>
                    <a:pt x="2355" y="24967"/>
                    <a:pt x="19142" y="11529"/>
                    <a:pt x="19242" y="11529"/>
                  </a:cubicBezTo>
                  <a:cubicBezTo>
                    <a:pt x="19242" y="11529"/>
                    <a:pt x="19243" y="11529"/>
                    <a:pt x="19243" y="11530"/>
                  </a:cubicBezTo>
                  <a:cubicBezTo>
                    <a:pt x="19243" y="11531"/>
                    <a:pt x="19243" y="11532"/>
                    <a:pt x="19243" y="11532"/>
                  </a:cubicBezTo>
                  <a:cubicBezTo>
                    <a:pt x="19255" y="11532"/>
                    <a:pt x="19527" y="9743"/>
                    <a:pt x="19527" y="9743"/>
                  </a:cubicBezTo>
                  <a:lnTo>
                    <a:pt x="19466" y="9642"/>
                  </a:lnTo>
                  <a:cubicBezTo>
                    <a:pt x="19730" y="9540"/>
                    <a:pt x="19973" y="9419"/>
                    <a:pt x="20176" y="9277"/>
                  </a:cubicBezTo>
                  <a:lnTo>
                    <a:pt x="21638" y="10109"/>
                  </a:lnTo>
                  <a:cubicBezTo>
                    <a:pt x="21638" y="10109"/>
                    <a:pt x="27341" y="5948"/>
                    <a:pt x="28925" y="4243"/>
                  </a:cubicBezTo>
                  <a:cubicBezTo>
                    <a:pt x="29899" y="3208"/>
                    <a:pt x="30833" y="1543"/>
                    <a:pt x="30772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793425" y="3269275"/>
              <a:ext cx="433375" cy="353200"/>
            </a:xfrm>
            <a:custGeom>
              <a:avLst/>
              <a:gdLst/>
              <a:ahLst/>
              <a:cxnLst/>
              <a:rect l="l" t="t" r="r" b="b"/>
              <a:pathLst>
                <a:path w="17335" h="14128" extrusionOk="0">
                  <a:moveTo>
                    <a:pt x="17334" y="0"/>
                  </a:moveTo>
                  <a:lnTo>
                    <a:pt x="0" y="13194"/>
                  </a:lnTo>
                  <a:lnTo>
                    <a:pt x="325" y="14128"/>
                  </a:lnTo>
                  <a:lnTo>
                    <a:pt x="17213" y="691"/>
                  </a:lnTo>
                  <a:lnTo>
                    <a:pt x="17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1535125" y="3314950"/>
              <a:ext cx="336475" cy="336450"/>
            </a:xfrm>
            <a:custGeom>
              <a:avLst/>
              <a:gdLst/>
              <a:ahLst/>
              <a:cxnLst/>
              <a:rect l="l" t="t" r="r" b="b"/>
              <a:pathLst>
                <a:path w="13459" h="13458" extrusionOk="0">
                  <a:moveTo>
                    <a:pt x="6719" y="0"/>
                  </a:moveTo>
                  <a:cubicBezTo>
                    <a:pt x="3005" y="0"/>
                    <a:pt x="1" y="3004"/>
                    <a:pt x="1" y="6719"/>
                  </a:cubicBezTo>
                  <a:cubicBezTo>
                    <a:pt x="1" y="10433"/>
                    <a:pt x="3005" y="13458"/>
                    <a:pt x="6719" y="13458"/>
                  </a:cubicBezTo>
                  <a:cubicBezTo>
                    <a:pt x="10434" y="13458"/>
                    <a:pt x="13458" y="10433"/>
                    <a:pt x="13458" y="6719"/>
                  </a:cubicBezTo>
                  <a:cubicBezTo>
                    <a:pt x="13458" y="3004"/>
                    <a:pt x="10434" y="0"/>
                    <a:pt x="6719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2111575" y="3070350"/>
              <a:ext cx="174600" cy="174600"/>
            </a:xfrm>
            <a:custGeom>
              <a:avLst/>
              <a:gdLst/>
              <a:ahLst/>
              <a:cxnLst/>
              <a:rect l="l" t="t" r="r" b="b"/>
              <a:pathLst>
                <a:path w="6984" h="6984" extrusionOk="0">
                  <a:moveTo>
                    <a:pt x="3492" y="1"/>
                  </a:moveTo>
                  <a:cubicBezTo>
                    <a:pt x="1564" y="1"/>
                    <a:pt x="1" y="1564"/>
                    <a:pt x="1" y="3492"/>
                  </a:cubicBezTo>
                  <a:cubicBezTo>
                    <a:pt x="1" y="5420"/>
                    <a:pt x="1564" y="6983"/>
                    <a:pt x="3492" y="6983"/>
                  </a:cubicBezTo>
                  <a:cubicBezTo>
                    <a:pt x="5420" y="6983"/>
                    <a:pt x="6983" y="5420"/>
                    <a:pt x="6983" y="3492"/>
                  </a:cubicBezTo>
                  <a:cubicBezTo>
                    <a:pt x="6983" y="1564"/>
                    <a:pt x="5420" y="1"/>
                    <a:pt x="3492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2127325" y="3079500"/>
              <a:ext cx="149700" cy="119775"/>
            </a:xfrm>
            <a:custGeom>
              <a:avLst/>
              <a:gdLst/>
              <a:ahLst/>
              <a:cxnLst/>
              <a:rect l="l" t="t" r="r" b="b"/>
              <a:pathLst>
                <a:path w="5988" h="4791" extrusionOk="0">
                  <a:moveTo>
                    <a:pt x="2862" y="0"/>
                  </a:moveTo>
                  <a:cubicBezTo>
                    <a:pt x="1583" y="0"/>
                    <a:pt x="467" y="772"/>
                    <a:pt x="0" y="1888"/>
                  </a:cubicBezTo>
                  <a:cubicBezTo>
                    <a:pt x="548" y="1015"/>
                    <a:pt x="1522" y="426"/>
                    <a:pt x="2639" y="426"/>
                  </a:cubicBezTo>
                  <a:cubicBezTo>
                    <a:pt x="4364" y="426"/>
                    <a:pt x="5765" y="1827"/>
                    <a:pt x="5765" y="3552"/>
                  </a:cubicBezTo>
                  <a:cubicBezTo>
                    <a:pt x="5765" y="3999"/>
                    <a:pt x="5663" y="4405"/>
                    <a:pt x="5501" y="4790"/>
                  </a:cubicBezTo>
                  <a:cubicBezTo>
                    <a:pt x="5805" y="4303"/>
                    <a:pt x="5988" y="3735"/>
                    <a:pt x="5988" y="3126"/>
                  </a:cubicBezTo>
                  <a:cubicBezTo>
                    <a:pt x="5988" y="1401"/>
                    <a:pt x="4587" y="0"/>
                    <a:pt x="2862" y="0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1569625" y="3336250"/>
              <a:ext cx="279625" cy="223800"/>
            </a:xfrm>
            <a:custGeom>
              <a:avLst/>
              <a:gdLst/>
              <a:ahLst/>
              <a:cxnLst/>
              <a:rect l="l" t="t" r="r" b="b"/>
              <a:pathLst>
                <a:path w="11185" h="8952" extrusionOk="0">
                  <a:moveTo>
                    <a:pt x="5360" y="1"/>
                  </a:moveTo>
                  <a:cubicBezTo>
                    <a:pt x="2964" y="1"/>
                    <a:pt x="894" y="1462"/>
                    <a:pt x="1" y="3533"/>
                  </a:cubicBezTo>
                  <a:cubicBezTo>
                    <a:pt x="1036" y="1909"/>
                    <a:pt x="2863" y="813"/>
                    <a:pt x="4933" y="813"/>
                  </a:cubicBezTo>
                  <a:cubicBezTo>
                    <a:pt x="8140" y="813"/>
                    <a:pt x="10759" y="3431"/>
                    <a:pt x="10759" y="6638"/>
                  </a:cubicBezTo>
                  <a:cubicBezTo>
                    <a:pt x="10759" y="7470"/>
                    <a:pt x="10596" y="8242"/>
                    <a:pt x="10292" y="8952"/>
                  </a:cubicBezTo>
                  <a:cubicBezTo>
                    <a:pt x="10860" y="8059"/>
                    <a:pt x="11185" y="6983"/>
                    <a:pt x="11185" y="5846"/>
                  </a:cubicBezTo>
                  <a:cubicBezTo>
                    <a:pt x="11185" y="2619"/>
                    <a:pt x="8587" y="1"/>
                    <a:pt x="5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1324025" y="3150525"/>
              <a:ext cx="532350" cy="695225"/>
            </a:xfrm>
            <a:custGeom>
              <a:avLst/>
              <a:gdLst/>
              <a:ahLst/>
              <a:cxnLst/>
              <a:rect l="l" t="t" r="r" b="b"/>
              <a:pathLst>
                <a:path w="21294" h="27809" extrusionOk="0">
                  <a:moveTo>
                    <a:pt x="15813" y="1"/>
                  </a:moveTo>
                  <a:cubicBezTo>
                    <a:pt x="7105" y="1"/>
                    <a:pt x="1" y="7085"/>
                    <a:pt x="1" y="15813"/>
                  </a:cubicBezTo>
                  <a:cubicBezTo>
                    <a:pt x="1" y="20603"/>
                    <a:pt x="2152" y="24886"/>
                    <a:pt x="5522" y="27809"/>
                  </a:cubicBezTo>
                  <a:cubicBezTo>
                    <a:pt x="5765" y="27727"/>
                    <a:pt x="6009" y="27626"/>
                    <a:pt x="6273" y="27545"/>
                  </a:cubicBezTo>
                  <a:cubicBezTo>
                    <a:pt x="2863" y="24764"/>
                    <a:pt x="691" y="20542"/>
                    <a:pt x="691" y="15813"/>
                  </a:cubicBezTo>
                  <a:cubicBezTo>
                    <a:pt x="691" y="7450"/>
                    <a:pt x="7470" y="671"/>
                    <a:pt x="15813" y="671"/>
                  </a:cubicBezTo>
                  <a:cubicBezTo>
                    <a:pt x="17761" y="671"/>
                    <a:pt x="19608" y="1036"/>
                    <a:pt x="21293" y="1706"/>
                  </a:cubicBezTo>
                  <a:lnTo>
                    <a:pt x="21253" y="1604"/>
                  </a:lnTo>
                  <a:lnTo>
                    <a:pt x="21171" y="935"/>
                  </a:lnTo>
                  <a:cubicBezTo>
                    <a:pt x="19507" y="326"/>
                    <a:pt x="17700" y="1"/>
                    <a:pt x="15813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927725" y="3772150"/>
              <a:ext cx="348625" cy="799750"/>
            </a:xfrm>
            <a:custGeom>
              <a:avLst/>
              <a:gdLst/>
              <a:ahLst/>
              <a:cxnLst/>
              <a:rect l="l" t="t" r="r" b="b"/>
              <a:pathLst>
                <a:path w="13945" h="31990" extrusionOk="0">
                  <a:moveTo>
                    <a:pt x="13945" y="0"/>
                  </a:moveTo>
                  <a:lnTo>
                    <a:pt x="0" y="31989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1773125" y="2566475"/>
              <a:ext cx="334425" cy="369425"/>
            </a:xfrm>
            <a:custGeom>
              <a:avLst/>
              <a:gdLst/>
              <a:ahLst/>
              <a:cxnLst/>
              <a:rect l="l" t="t" r="r" b="b"/>
              <a:pathLst>
                <a:path w="13377" h="14777" extrusionOk="0">
                  <a:moveTo>
                    <a:pt x="0" y="14777"/>
                  </a:moveTo>
                  <a:lnTo>
                    <a:pt x="13376" y="0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2127325" y="2341675"/>
              <a:ext cx="353200" cy="211625"/>
            </a:xfrm>
            <a:custGeom>
              <a:avLst/>
              <a:gdLst/>
              <a:ahLst/>
              <a:cxnLst/>
              <a:rect l="l" t="t" r="r" b="b"/>
              <a:pathLst>
                <a:path w="14128" h="8465" extrusionOk="0">
                  <a:moveTo>
                    <a:pt x="0" y="8465"/>
                  </a:moveTo>
                  <a:lnTo>
                    <a:pt x="14127" y="1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2492675" y="2220900"/>
              <a:ext cx="325800" cy="121300"/>
            </a:xfrm>
            <a:custGeom>
              <a:avLst/>
              <a:gdLst/>
              <a:ahLst/>
              <a:cxnLst/>
              <a:rect l="l" t="t" r="r" b="b"/>
              <a:pathLst>
                <a:path w="13032" h="4852" extrusionOk="0">
                  <a:moveTo>
                    <a:pt x="13031" y="1"/>
                  </a:moveTo>
                  <a:lnTo>
                    <a:pt x="0" y="4243"/>
                  </a:lnTo>
                  <a:lnTo>
                    <a:pt x="305" y="4852"/>
                  </a:lnTo>
                  <a:lnTo>
                    <a:pt x="12808" y="772"/>
                  </a:lnTo>
                  <a:cubicBezTo>
                    <a:pt x="12910" y="528"/>
                    <a:pt x="12971" y="265"/>
                    <a:pt x="13031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1038350" y="3810725"/>
              <a:ext cx="360300" cy="902250"/>
            </a:xfrm>
            <a:custGeom>
              <a:avLst/>
              <a:gdLst/>
              <a:ahLst/>
              <a:cxnLst/>
              <a:rect l="l" t="t" r="r" b="b"/>
              <a:pathLst>
                <a:path w="14412" h="36090" extrusionOk="0">
                  <a:moveTo>
                    <a:pt x="11428" y="0"/>
                  </a:moveTo>
                  <a:lnTo>
                    <a:pt x="0" y="33735"/>
                  </a:lnTo>
                  <a:lnTo>
                    <a:pt x="6394" y="36089"/>
                  </a:lnTo>
                  <a:lnTo>
                    <a:pt x="14412" y="2375"/>
                  </a:lnTo>
                  <a:lnTo>
                    <a:pt x="11428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2342475" y="3201775"/>
              <a:ext cx="310575" cy="324800"/>
            </a:xfrm>
            <a:custGeom>
              <a:avLst/>
              <a:gdLst/>
              <a:ahLst/>
              <a:cxnLst/>
              <a:rect l="l" t="t" r="r" b="b"/>
              <a:pathLst>
                <a:path w="12423" h="12992" extrusionOk="0">
                  <a:moveTo>
                    <a:pt x="11286" y="1"/>
                  </a:moveTo>
                  <a:lnTo>
                    <a:pt x="0" y="12991"/>
                  </a:lnTo>
                  <a:cubicBezTo>
                    <a:pt x="3025" y="11286"/>
                    <a:pt x="12422" y="2457"/>
                    <a:pt x="12422" y="2457"/>
                  </a:cubicBezTo>
                  <a:lnTo>
                    <a:pt x="1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261775" y="3182500"/>
              <a:ext cx="284200" cy="170200"/>
            </a:xfrm>
            <a:custGeom>
              <a:avLst/>
              <a:gdLst/>
              <a:ahLst/>
              <a:cxnLst/>
              <a:rect l="l" t="t" r="r" b="b"/>
              <a:pathLst>
                <a:path w="11368" h="6808" extrusionOk="0">
                  <a:moveTo>
                    <a:pt x="11368" y="1"/>
                  </a:moveTo>
                  <a:lnTo>
                    <a:pt x="1" y="5176"/>
                  </a:lnTo>
                  <a:cubicBezTo>
                    <a:pt x="298" y="6128"/>
                    <a:pt x="835" y="6807"/>
                    <a:pt x="1437" y="6807"/>
                  </a:cubicBezTo>
                  <a:cubicBezTo>
                    <a:pt x="1656" y="6807"/>
                    <a:pt x="1884" y="6717"/>
                    <a:pt x="2112" y="6516"/>
                  </a:cubicBezTo>
                  <a:cubicBezTo>
                    <a:pt x="3512" y="5319"/>
                    <a:pt x="9724" y="934"/>
                    <a:pt x="1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2512450" y="2908475"/>
              <a:ext cx="91375" cy="203000"/>
            </a:xfrm>
            <a:custGeom>
              <a:avLst/>
              <a:gdLst/>
              <a:ahLst/>
              <a:cxnLst/>
              <a:rect l="l" t="t" r="r" b="b"/>
              <a:pathLst>
                <a:path w="3655" h="8120" extrusionOk="0">
                  <a:moveTo>
                    <a:pt x="1" y="1"/>
                  </a:moveTo>
                  <a:lnTo>
                    <a:pt x="1625" y="1747"/>
                  </a:lnTo>
                  <a:lnTo>
                    <a:pt x="2741" y="5684"/>
                  </a:lnTo>
                  <a:lnTo>
                    <a:pt x="1726" y="8120"/>
                  </a:lnTo>
                  <a:lnTo>
                    <a:pt x="3655" y="6395"/>
                  </a:lnTo>
                  <a:lnTo>
                    <a:pt x="2416" y="1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2162325" y="2366025"/>
              <a:ext cx="331375" cy="241075"/>
            </a:xfrm>
            <a:custGeom>
              <a:avLst/>
              <a:gdLst/>
              <a:ahLst/>
              <a:cxnLst/>
              <a:rect l="l" t="t" r="r" b="b"/>
              <a:pathLst>
                <a:path w="13255" h="9643" extrusionOk="0">
                  <a:moveTo>
                    <a:pt x="13255" y="1"/>
                  </a:moveTo>
                  <a:lnTo>
                    <a:pt x="1" y="9236"/>
                  </a:lnTo>
                  <a:lnTo>
                    <a:pt x="2375" y="9642"/>
                  </a:lnTo>
                  <a:lnTo>
                    <a:pt x="12971" y="2477"/>
                  </a:lnTo>
                  <a:lnTo>
                    <a:pt x="13255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1829950" y="2609600"/>
              <a:ext cx="311600" cy="380600"/>
            </a:xfrm>
            <a:custGeom>
              <a:avLst/>
              <a:gdLst/>
              <a:ahLst/>
              <a:cxnLst/>
              <a:rect l="l" t="t" r="r" b="b"/>
              <a:pathLst>
                <a:path w="12464" h="15224" extrusionOk="0">
                  <a:moveTo>
                    <a:pt x="12463" y="1"/>
                  </a:moveTo>
                  <a:lnTo>
                    <a:pt x="1" y="15224"/>
                  </a:lnTo>
                  <a:lnTo>
                    <a:pt x="1300" y="15224"/>
                  </a:lnTo>
                  <a:lnTo>
                    <a:pt x="12463" y="2700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2510425" y="2261500"/>
              <a:ext cx="293850" cy="135500"/>
            </a:xfrm>
            <a:custGeom>
              <a:avLst/>
              <a:gdLst/>
              <a:ahLst/>
              <a:cxnLst/>
              <a:rect l="l" t="t" r="r" b="b"/>
              <a:pathLst>
                <a:path w="11754" h="5420" extrusionOk="0">
                  <a:moveTo>
                    <a:pt x="11753" y="0"/>
                  </a:moveTo>
                  <a:lnTo>
                    <a:pt x="11753" y="0"/>
                  </a:lnTo>
                  <a:cubicBezTo>
                    <a:pt x="11733" y="0"/>
                    <a:pt x="9784" y="995"/>
                    <a:pt x="7206" y="1929"/>
                  </a:cubicBezTo>
                  <a:cubicBezTo>
                    <a:pt x="4629" y="2842"/>
                    <a:pt x="1" y="4060"/>
                    <a:pt x="1" y="4060"/>
                  </a:cubicBezTo>
                  <a:lnTo>
                    <a:pt x="1706" y="5420"/>
                  </a:lnTo>
                  <a:lnTo>
                    <a:pt x="7836" y="3370"/>
                  </a:lnTo>
                  <a:cubicBezTo>
                    <a:pt x="9561" y="2802"/>
                    <a:pt x="10941" y="1563"/>
                    <a:pt x="11753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468825" y="3251000"/>
              <a:ext cx="184225" cy="177625"/>
            </a:xfrm>
            <a:custGeom>
              <a:avLst/>
              <a:gdLst/>
              <a:ahLst/>
              <a:cxnLst/>
              <a:rect l="l" t="t" r="r" b="b"/>
              <a:pathLst>
                <a:path w="7369" h="7105" extrusionOk="0">
                  <a:moveTo>
                    <a:pt x="7145" y="1"/>
                  </a:moveTo>
                  <a:lnTo>
                    <a:pt x="0" y="7105"/>
                  </a:lnTo>
                  <a:cubicBezTo>
                    <a:pt x="3552" y="4060"/>
                    <a:pt x="7368" y="488"/>
                    <a:pt x="7368" y="488"/>
                  </a:cubicBezTo>
                  <a:lnTo>
                    <a:pt x="7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2670275" y="3167775"/>
              <a:ext cx="20325" cy="69550"/>
            </a:xfrm>
            <a:custGeom>
              <a:avLst/>
              <a:gdLst/>
              <a:ahLst/>
              <a:cxnLst/>
              <a:rect l="l" t="t" r="r" b="b"/>
              <a:pathLst>
                <a:path w="813" h="2782" extrusionOk="0">
                  <a:moveTo>
                    <a:pt x="264" y="1"/>
                  </a:moveTo>
                  <a:lnTo>
                    <a:pt x="1" y="143"/>
                  </a:lnTo>
                  <a:cubicBezTo>
                    <a:pt x="346" y="590"/>
                    <a:pt x="569" y="1158"/>
                    <a:pt x="569" y="1767"/>
                  </a:cubicBezTo>
                  <a:cubicBezTo>
                    <a:pt x="569" y="2132"/>
                    <a:pt x="488" y="2477"/>
                    <a:pt x="366" y="2782"/>
                  </a:cubicBezTo>
                  <a:cubicBezTo>
                    <a:pt x="650" y="2416"/>
                    <a:pt x="812" y="1950"/>
                    <a:pt x="812" y="1442"/>
                  </a:cubicBezTo>
                  <a:cubicBezTo>
                    <a:pt x="812" y="894"/>
                    <a:pt x="609" y="387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502325" y="2156675"/>
              <a:ext cx="313100" cy="52575"/>
            </a:xfrm>
            <a:custGeom>
              <a:avLst/>
              <a:gdLst/>
              <a:ahLst/>
              <a:cxnLst/>
              <a:rect l="l" t="t" r="r" b="b"/>
              <a:pathLst>
                <a:path w="12524" h="2103" extrusionOk="0">
                  <a:moveTo>
                    <a:pt x="11066" y="1"/>
                  </a:moveTo>
                  <a:cubicBezTo>
                    <a:pt x="10958" y="1"/>
                    <a:pt x="10848" y="11"/>
                    <a:pt x="10737" y="32"/>
                  </a:cubicBezTo>
                  <a:lnTo>
                    <a:pt x="0" y="2103"/>
                  </a:lnTo>
                  <a:lnTo>
                    <a:pt x="0" y="2103"/>
                  </a:lnTo>
                  <a:lnTo>
                    <a:pt x="12524" y="824"/>
                  </a:lnTo>
                  <a:cubicBezTo>
                    <a:pt x="12214" y="325"/>
                    <a:pt x="11670" y="1"/>
                    <a:pt x="1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2062350" y="2248825"/>
              <a:ext cx="375025" cy="224300"/>
            </a:xfrm>
            <a:custGeom>
              <a:avLst/>
              <a:gdLst/>
              <a:ahLst/>
              <a:cxnLst/>
              <a:rect l="l" t="t" r="r" b="b"/>
              <a:pathLst>
                <a:path w="15001" h="8972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996" y="7165"/>
                  </a:lnTo>
                  <a:lnTo>
                    <a:pt x="12586" y="1116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1674675" y="2483750"/>
              <a:ext cx="369450" cy="375550"/>
            </a:xfrm>
            <a:custGeom>
              <a:avLst/>
              <a:gdLst/>
              <a:ahLst/>
              <a:cxnLst/>
              <a:rect l="l" t="t" r="r" b="b"/>
              <a:pathLst>
                <a:path w="14778" h="15022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1198" y="10901"/>
                  </a:lnTo>
                  <a:lnTo>
                    <a:pt x="12382" y="1198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1355500" y="2851750"/>
              <a:ext cx="313125" cy="264300"/>
            </a:xfrm>
            <a:custGeom>
              <a:avLst/>
              <a:gdLst/>
              <a:ahLst/>
              <a:cxnLst/>
              <a:rect l="l" t="t" r="r" b="b"/>
              <a:pathLst>
                <a:path w="12525" h="10572" extrusionOk="0">
                  <a:moveTo>
                    <a:pt x="8238" y="0"/>
                  </a:moveTo>
                  <a:cubicBezTo>
                    <a:pt x="8024" y="0"/>
                    <a:pt x="7832" y="24"/>
                    <a:pt x="7673" y="78"/>
                  </a:cubicBezTo>
                  <a:cubicBezTo>
                    <a:pt x="6130" y="606"/>
                    <a:pt x="4385" y="1275"/>
                    <a:pt x="3979" y="1742"/>
                  </a:cubicBezTo>
                  <a:cubicBezTo>
                    <a:pt x="3207" y="2574"/>
                    <a:pt x="3045" y="4949"/>
                    <a:pt x="1726" y="6634"/>
                  </a:cubicBezTo>
                  <a:cubicBezTo>
                    <a:pt x="1482" y="6959"/>
                    <a:pt x="853" y="7730"/>
                    <a:pt x="0" y="8785"/>
                  </a:cubicBezTo>
                  <a:lnTo>
                    <a:pt x="528" y="10572"/>
                  </a:lnTo>
                  <a:lnTo>
                    <a:pt x="1401" y="8664"/>
                  </a:lnTo>
                  <a:cubicBezTo>
                    <a:pt x="1401" y="8664"/>
                    <a:pt x="4080" y="6269"/>
                    <a:pt x="4364" y="4726"/>
                  </a:cubicBezTo>
                  <a:cubicBezTo>
                    <a:pt x="4649" y="3183"/>
                    <a:pt x="5095" y="2716"/>
                    <a:pt x="6902" y="1539"/>
                  </a:cubicBezTo>
                  <a:cubicBezTo>
                    <a:pt x="7619" y="1072"/>
                    <a:pt x="8654" y="931"/>
                    <a:pt x="9641" y="931"/>
                  </a:cubicBezTo>
                  <a:cubicBezTo>
                    <a:pt x="11138" y="931"/>
                    <a:pt x="12524" y="1255"/>
                    <a:pt x="12524" y="1255"/>
                  </a:cubicBezTo>
                  <a:cubicBezTo>
                    <a:pt x="12524" y="1255"/>
                    <a:pt x="9794" y="0"/>
                    <a:pt x="8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121050" y="3061225"/>
              <a:ext cx="247675" cy="295850"/>
            </a:xfrm>
            <a:custGeom>
              <a:avLst/>
              <a:gdLst/>
              <a:ahLst/>
              <a:cxnLst/>
              <a:rect l="l" t="t" r="r" b="b"/>
              <a:pathLst>
                <a:path w="9907" h="11834" extrusionOk="0">
                  <a:moveTo>
                    <a:pt x="9703" y="0"/>
                  </a:moveTo>
                  <a:cubicBezTo>
                    <a:pt x="9520" y="203"/>
                    <a:pt x="9338" y="447"/>
                    <a:pt x="9135" y="691"/>
                  </a:cubicBezTo>
                  <a:cubicBezTo>
                    <a:pt x="9196" y="1117"/>
                    <a:pt x="9236" y="1563"/>
                    <a:pt x="9236" y="2010"/>
                  </a:cubicBezTo>
                  <a:cubicBezTo>
                    <a:pt x="9236" y="6902"/>
                    <a:pt x="5380" y="10900"/>
                    <a:pt x="569" y="11144"/>
                  </a:cubicBezTo>
                  <a:cubicBezTo>
                    <a:pt x="366" y="11387"/>
                    <a:pt x="184" y="11611"/>
                    <a:pt x="1" y="11834"/>
                  </a:cubicBezTo>
                  <a:lnTo>
                    <a:pt x="82" y="11834"/>
                  </a:lnTo>
                  <a:cubicBezTo>
                    <a:pt x="5502" y="11834"/>
                    <a:pt x="9906" y="7429"/>
                    <a:pt x="9906" y="2010"/>
                  </a:cubicBezTo>
                  <a:cubicBezTo>
                    <a:pt x="9906" y="1320"/>
                    <a:pt x="9845" y="650"/>
                    <a:pt x="9703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1299675" y="3850300"/>
              <a:ext cx="98975" cy="436925"/>
            </a:xfrm>
            <a:custGeom>
              <a:avLst/>
              <a:gdLst/>
              <a:ahLst/>
              <a:cxnLst/>
              <a:rect l="l" t="t" r="r" b="b"/>
              <a:pathLst>
                <a:path w="3959" h="17477" extrusionOk="0">
                  <a:moveTo>
                    <a:pt x="2984" y="0"/>
                  </a:moveTo>
                  <a:lnTo>
                    <a:pt x="1" y="17476"/>
                  </a:lnTo>
                  <a:lnTo>
                    <a:pt x="3959" y="792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387975" y="3826450"/>
              <a:ext cx="59400" cy="35550"/>
            </a:xfrm>
            <a:custGeom>
              <a:avLst/>
              <a:gdLst/>
              <a:ahLst/>
              <a:cxnLst/>
              <a:rect l="l" t="t" r="r" b="b"/>
              <a:pathLst>
                <a:path w="2376" h="1422" extrusionOk="0">
                  <a:moveTo>
                    <a:pt x="975" y="0"/>
                  </a:moveTo>
                  <a:lnTo>
                    <a:pt x="0" y="609"/>
                  </a:lnTo>
                  <a:lnTo>
                    <a:pt x="975" y="1421"/>
                  </a:lnTo>
                  <a:lnTo>
                    <a:pt x="2375" y="954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1506200" y="2736975"/>
              <a:ext cx="131450" cy="102025"/>
            </a:xfrm>
            <a:custGeom>
              <a:avLst/>
              <a:gdLst/>
              <a:ahLst/>
              <a:cxnLst/>
              <a:rect l="l" t="t" r="r" b="b"/>
              <a:pathLst>
                <a:path w="5258" h="4081" extrusionOk="0">
                  <a:moveTo>
                    <a:pt x="4974" y="0"/>
                  </a:moveTo>
                  <a:cubicBezTo>
                    <a:pt x="2497" y="0"/>
                    <a:pt x="468" y="1746"/>
                    <a:pt x="1" y="4080"/>
                  </a:cubicBezTo>
                  <a:cubicBezTo>
                    <a:pt x="853" y="2192"/>
                    <a:pt x="2761" y="873"/>
                    <a:pt x="4974" y="873"/>
                  </a:cubicBezTo>
                  <a:lnTo>
                    <a:pt x="5055" y="873"/>
                  </a:lnTo>
                  <a:lnTo>
                    <a:pt x="5258" y="21"/>
                  </a:lnTo>
                  <a:cubicBezTo>
                    <a:pt x="5156" y="0"/>
                    <a:pt x="5075" y="0"/>
                    <a:pt x="4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1038350" y="3368725"/>
              <a:ext cx="97950" cy="188300"/>
            </a:xfrm>
            <a:custGeom>
              <a:avLst/>
              <a:gdLst/>
              <a:ahLst/>
              <a:cxnLst/>
              <a:rect l="l" t="t" r="r" b="b"/>
              <a:pathLst>
                <a:path w="3918" h="7532" extrusionOk="0">
                  <a:moveTo>
                    <a:pt x="2923" y="1"/>
                  </a:moveTo>
                  <a:lnTo>
                    <a:pt x="0" y="3553"/>
                  </a:lnTo>
                  <a:lnTo>
                    <a:pt x="427" y="7531"/>
                  </a:lnTo>
                  <a:lnTo>
                    <a:pt x="873" y="3979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411650" y="3545825"/>
              <a:ext cx="626725" cy="879425"/>
            </a:xfrm>
            <a:custGeom>
              <a:avLst/>
              <a:gdLst/>
              <a:ahLst/>
              <a:cxnLst/>
              <a:rect l="l" t="t" r="r" b="b"/>
              <a:pathLst>
                <a:path w="25069" h="35177" extrusionOk="0">
                  <a:moveTo>
                    <a:pt x="23242" y="1"/>
                  </a:moveTo>
                  <a:lnTo>
                    <a:pt x="1" y="35176"/>
                  </a:lnTo>
                  <a:lnTo>
                    <a:pt x="25068" y="1462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2167900" y="2926925"/>
              <a:ext cx="320225" cy="141425"/>
            </a:xfrm>
            <a:custGeom>
              <a:avLst/>
              <a:gdLst/>
              <a:ahLst/>
              <a:cxnLst/>
              <a:rect l="l" t="t" r="r" b="b"/>
              <a:pathLst>
                <a:path w="12809" h="5657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cubicBezTo>
                    <a:pt x="1" y="5657"/>
                    <a:pt x="407" y="4621"/>
                    <a:pt x="549" y="4439"/>
                  </a:cubicBezTo>
                  <a:cubicBezTo>
                    <a:pt x="691" y="4256"/>
                    <a:pt x="4629" y="2754"/>
                    <a:pt x="7673" y="1414"/>
                  </a:cubicBezTo>
                  <a:cubicBezTo>
                    <a:pt x="9231" y="719"/>
                    <a:pt x="10538" y="549"/>
                    <a:pt x="11444" y="549"/>
                  </a:cubicBezTo>
                  <a:cubicBezTo>
                    <a:pt x="12310" y="549"/>
                    <a:pt x="12809" y="704"/>
                    <a:pt x="12809" y="704"/>
                  </a:cubicBezTo>
                  <a:cubicBezTo>
                    <a:pt x="12667" y="562"/>
                    <a:pt x="12525" y="460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1630525" y="3068325"/>
              <a:ext cx="516600" cy="251725"/>
            </a:xfrm>
            <a:custGeom>
              <a:avLst/>
              <a:gdLst/>
              <a:ahLst/>
              <a:cxnLst/>
              <a:rect l="l" t="t" r="r" b="b"/>
              <a:pathLst>
                <a:path w="20664" h="10069" extrusionOk="0">
                  <a:moveTo>
                    <a:pt x="19202" y="1"/>
                  </a:moveTo>
                  <a:lnTo>
                    <a:pt x="1" y="10068"/>
                  </a:lnTo>
                  <a:cubicBezTo>
                    <a:pt x="6" y="10068"/>
                    <a:pt x="11" y="10069"/>
                    <a:pt x="17" y="10069"/>
                  </a:cubicBezTo>
                  <a:cubicBezTo>
                    <a:pt x="1774" y="10069"/>
                    <a:pt x="19080" y="447"/>
                    <a:pt x="19080" y="447"/>
                  </a:cubicBezTo>
                  <a:lnTo>
                    <a:pt x="20664" y="447"/>
                  </a:lnTo>
                  <a:lnTo>
                    <a:pt x="20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2209000" y="2407125"/>
              <a:ext cx="280150" cy="199975"/>
            </a:xfrm>
            <a:custGeom>
              <a:avLst/>
              <a:gdLst/>
              <a:ahLst/>
              <a:cxnLst/>
              <a:rect l="l" t="t" r="r" b="b"/>
              <a:pathLst>
                <a:path w="11206" h="7999" extrusionOk="0">
                  <a:moveTo>
                    <a:pt x="11205" y="1"/>
                  </a:moveTo>
                  <a:lnTo>
                    <a:pt x="11205" y="1"/>
                  </a:lnTo>
                  <a:cubicBezTo>
                    <a:pt x="11144" y="21"/>
                    <a:pt x="11104" y="21"/>
                    <a:pt x="11104" y="21"/>
                  </a:cubicBezTo>
                  <a:lnTo>
                    <a:pt x="1" y="7917"/>
                  </a:lnTo>
                  <a:lnTo>
                    <a:pt x="508" y="7998"/>
                  </a:lnTo>
                  <a:lnTo>
                    <a:pt x="11104" y="833"/>
                  </a:lnTo>
                  <a:lnTo>
                    <a:pt x="11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1848225" y="2649700"/>
              <a:ext cx="293325" cy="340500"/>
            </a:xfrm>
            <a:custGeom>
              <a:avLst/>
              <a:gdLst/>
              <a:ahLst/>
              <a:cxnLst/>
              <a:rect l="l" t="t" r="r" b="b"/>
              <a:pathLst>
                <a:path w="11733" h="13620" extrusionOk="0">
                  <a:moveTo>
                    <a:pt x="11712" y="0"/>
                  </a:moveTo>
                  <a:lnTo>
                    <a:pt x="0" y="13620"/>
                  </a:lnTo>
                  <a:lnTo>
                    <a:pt x="569" y="13620"/>
                  </a:lnTo>
                  <a:lnTo>
                    <a:pt x="11732" y="1096"/>
                  </a:lnTo>
                  <a:lnTo>
                    <a:pt x="11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2544425" y="2289925"/>
              <a:ext cx="241575" cy="107075"/>
            </a:xfrm>
            <a:custGeom>
              <a:avLst/>
              <a:gdLst/>
              <a:ahLst/>
              <a:cxnLst/>
              <a:rect l="l" t="t" r="r" b="b"/>
              <a:pathLst>
                <a:path w="9663" h="4283" extrusionOk="0">
                  <a:moveTo>
                    <a:pt x="9662" y="0"/>
                  </a:moveTo>
                  <a:lnTo>
                    <a:pt x="9662" y="0"/>
                  </a:lnTo>
                  <a:cubicBezTo>
                    <a:pt x="9622" y="20"/>
                    <a:pt x="8445" y="792"/>
                    <a:pt x="6354" y="1746"/>
                  </a:cubicBezTo>
                  <a:cubicBezTo>
                    <a:pt x="5055" y="2355"/>
                    <a:pt x="2091" y="3329"/>
                    <a:pt x="1" y="3999"/>
                  </a:cubicBezTo>
                  <a:lnTo>
                    <a:pt x="346" y="4283"/>
                  </a:lnTo>
                  <a:lnTo>
                    <a:pt x="6476" y="2233"/>
                  </a:lnTo>
                  <a:cubicBezTo>
                    <a:pt x="7754" y="1807"/>
                    <a:pt x="8850" y="1015"/>
                    <a:pt x="9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1984225" y="2412200"/>
              <a:ext cx="83750" cy="57875"/>
            </a:xfrm>
            <a:custGeom>
              <a:avLst/>
              <a:gdLst/>
              <a:ahLst/>
              <a:cxnLst/>
              <a:rect l="l" t="t" r="r" b="b"/>
              <a:pathLst>
                <a:path w="3350" h="2315" extrusionOk="0">
                  <a:moveTo>
                    <a:pt x="2476" y="1"/>
                  </a:moveTo>
                  <a:cubicBezTo>
                    <a:pt x="1157" y="1"/>
                    <a:pt x="81" y="1016"/>
                    <a:pt x="0" y="2315"/>
                  </a:cubicBezTo>
                  <a:cubicBezTo>
                    <a:pt x="284" y="1259"/>
                    <a:pt x="1259" y="488"/>
                    <a:pt x="2395" y="488"/>
                  </a:cubicBezTo>
                  <a:cubicBezTo>
                    <a:pt x="2659" y="488"/>
                    <a:pt x="2923" y="549"/>
                    <a:pt x="3167" y="630"/>
                  </a:cubicBezTo>
                  <a:lnTo>
                    <a:pt x="3349" y="163"/>
                  </a:lnTo>
                  <a:cubicBezTo>
                    <a:pt x="3065" y="62"/>
                    <a:pt x="2781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2407425" y="2199600"/>
              <a:ext cx="83750" cy="24875"/>
            </a:xfrm>
            <a:custGeom>
              <a:avLst/>
              <a:gdLst/>
              <a:ahLst/>
              <a:cxnLst/>
              <a:rect l="l" t="t" r="r" b="b"/>
              <a:pathLst>
                <a:path w="3350" h="995" extrusionOk="0">
                  <a:moveTo>
                    <a:pt x="1990" y="0"/>
                  </a:moveTo>
                  <a:cubicBezTo>
                    <a:pt x="1178" y="0"/>
                    <a:pt x="467" y="386"/>
                    <a:pt x="0" y="995"/>
                  </a:cubicBezTo>
                  <a:cubicBezTo>
                    <a:pt x="427" y="670"/>
                    <a:pt x="954" y="487"/>
                    <a:pt x="1543" y="487"/>
                  </a:cubicBezTo>
                  <a:cubicBezTo>
                    <a:pt x="2010" y="487"/>
                    <a:pt x="2456" y="609"/>
                    <a:pt x="2842" y="832"/>
                  </a:cubicBezTo>
                  <a:cubicBezTo>
                    <a:pt x="2984" y="711"/>
                    <a:pt x="3167" y="569"/>
                    <a:pt x="3349" y="406"/>
                  </a:cubicBezTo>
                  <a:cubicBezTo>
                    <a:pt x="2964" y="163"/>
                    <a:pt x="2497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270925" y="3027725"/>
              <a:ext cx="237500" cy="223300"/>
            </a:xfrm>
            <a:custGeom>
              <a:avLst/>
              <a:gdLst/>
              <a:ahLst/>
              <a:cxnLst/>
              <a:rect l="l" t="t" r="r" b="b"/>
              <a:pathLst>
                <a:path w="9500" h="8932" extrusionOk="0">
                  <a:moveTo>
                    <a:pt x="9500" y="1"/>
                  </a:moveTo>
                  <a:cubicBezTo>
                    <a:pt x="9500" y="1"/>
                    <a:pt x="7957" y="2558"/>
                    <a:pt x="6090" y="4081"/>
                  </a:cubicBezTo>
                  <a:cubicBezTo>
                    <a:pt x="4243" y="5603"/>
                    <a:pt x="0" y="8627"/>
                    <a:pt x="0" y="8627"/>
                  </a:cubicBezTo>
                  <a:lnTo>
                    <a:pt x="508" y="8932"/>
                  </a:lnTo>
                  <a:cubicBezTo>
                    <a:pt x="508" y="8932"/>
                    <a:pt x="6211" y="4771"/>
                    <a:pt x="7795" y="3066"/>
                  </a:cubicBezTo>
                  <a:cubicBezTo>
                    <a:pt x="8505" y="2294"/>
                    <a:pt x="9215" y="1178"/>
                    <a:pt x="9500" y="21"/>
                  </a:cubicBezTo>
                  <a:cubicBezTo>
                    <a:pt x="9500" y="21"/>
                    <a:pt x="9500" y="1"/>
                    <a:pt x="9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2352100" y="3157650"/>
              <a:ext cx="206925" cy="158850"/>
            </a:xfrm>
            <a:custGeom>
              <a:avLst/>
              <a:gdLst/>
              <a:ahLst/>
              <a:cxnLst/>
              <a:rect l="l" t="t" r="r" b="b"/>
              <a:pathLst>
                <a:path w="8277" h="6354" extrusionOk="0">
                  <a:moveTo>
                    <a:pt x="8140" y="0"/>
                  </a:moveTo>
                  <a:cubicBezTo>
                    <a:pt x="8140" y="0"/>
                    <a:pt x="1056" y="5014"/>
                    <a:pt x="1" y="6353"/>
                  </a:cubicBezTo>
                  <a:cubicBezTo>
                    <a:pt x="2763" y="4292"/>
                    <a:pt x="7774" y="810"/>
                    <a:pt x="8128" y="810"/>
                  </a:cubicBezTo>
                  <a:cubicBezTo>
                    <a:pt x="8133" y="810"/>
                    <a:pt x="8137" y="811"/>
                    <a:pt x="8140" y="812"/>
                  </a:cubicBezTo>
                  <a:cubicBezTo>
                    <a:pt x="8147" y="814"/>
                    <a:pt x="8153" y="815"/>
                    <a:pt x="8159" y="815"/>
                  </a:cubicBezTo>
                  <a:cubicBezTo>
                    <a:pt x="8277" y="815"/>
                    <a:pt x="8218" y="426"/>
                    <a:pt x="8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38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82" name="Google Shape;382;p3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38"/>
          <p:cNvSpPr/>
          <p:nvPr/>
        </p:nvSpPr>
        <p:spPr>
          <a:xfrm>
            <a:off x="2086350" y="823325"/>
            <a:ext cx="1270200" cy="12702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38"/>
          <p:cNvGrpSpPr/>
          <p:nvPr/>
        </p:nvGrpSpPr>
        <p:grpSpPr>
          <a:xfrm>
            <a:off x="3091863" y="1052012"/>
            <a:ext cx="537556" cy="136576"/>
            <a:chOff x="2641350" y="846250"/>
            <a:chExt cx="413600" cy="105075"/>
          </a:xfrm>
        </p:grpSpPr>
        <p:sp>
          <p:nvSpPr>
            <p:cNvPr id="386" name="Google Shape;386;p3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0" name="Google Shape;390;p38"/>
          <p:cNvCxnSpPr/>
          <p:nvPr/>
        </p:nvCxnSpPr>
        <p:spPr>
          <a:xfrm rot="10800000" flipH="1">
            <a:off x="3459250" y="370711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副標題 4">
            <a:extLst>
              <a:ext uri="{FF2B5EF4-FFF2-40B4-BE49-F238E27FC236}">
                <a16:creationId xmlns:a16="http://schemas.microsoft.com/office/drawing/2014/main" id="{C65A70CA-2740-DA55-F664-0A8F2036474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247703" y="4141449"/>
            <a:ext cx="2040043" cy="409500"/>
          </a:xfrm>
        </p:spPr>
        <p:txBody>
          <a:bodyPr/>
          <a:lstStyle/>
          <a:p>
            <a:r>
              <a:rPr lang="en-US" altLang="zh-TW" dirty="0">
                <a:latin typeface="Xingkai SC Light" panose="02010600040101010101" pitchFamily="2" charset="-122"/>
                <a:ea typeface="Xingkai SC Light" panose="02010600040101010101" pitchFamily="2" charset="-122"/>
              </a:rPr>
              <a:t>B0928007 </a:t>
            </a:r>
            <a:r>
              <a:rPr lang="zh-TW" altLang="en-US" dirty="0">
                <a:latin typeface="Xingkai SC Light" panose="02010600040101010101" pitchFamily="2" charset="-122"/>
                <a:ea typeface="Xingkai SC Light" panose="02010600040101010101" pitchFamily="2" charset="-122"/>
              </a:rPr>
              <a:t>余明昌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56"/>
          <p:cNvGrpSpPr/>
          <p:nvPr/>
        </p:nvGrpSpPr>
        <p:grpSpPr>
          <a:xfrm rot="-5400000">
            <a:off x="6884289" y="1494857"/>
            <a:ext cx="772605" cy="196301"/>
            <a:chOff x="2641350" y="846250"/>
            <a:chExt cx="413600" cy="105075"/>
          </a:xfrm>
        </p:grpSpPr>
        <p:sp>
          <p:nvSpPr>
            <p:cNvPr id="966" name="Google Shape;966;p56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6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56"/>
          <p:cNvGrpSpPr/>
          <p:nvPr/>
        </p:nvGrpSpPr>
        <p:grpSpPr>
          <a:xfrm>
            <a:off x="241063" y="3577054"/>
            <a:ext cx="3397850" cy="187275"/>
            <a:chOff x="-3237675" y="-1132050"/>
            <a:chExt cx="3397850" cy="187275"/>
          </a:xfrm>
        </p:grpSpPr>
        <p:sp>
          <p:nvSpPr>
            <p:cNvPr id="971" name="Google Shape;971;p56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6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6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6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6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6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6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6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6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圖片 1" descr="一張含有 文字, 字型, 白色, 行 的圖片&#10;&#10;自動產生的描述">
            <a:extLst>
              <a:ext uri="{FF2B5EF4-FFF2-40B4-BE49-F238E27FC236}">
                <a16:creationId xmlns:a16="http://schemas.microsoft.com/office/drawing/2014/main" id="{F34E6837-549B-F65A-DA55-BE1B1FA0B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963" y="1424747"/>
            <a:ext cx="4991100" cy="762000"/>
          </a:xfrm>
          <a:prstGeom prst="rect">
            <a:avLst/>
          </a:prstGeom>
        </p:spPr>
      </p:pic>
      <p:pic>
        <p:nvPicPr>
          <p:cNvPr id="6" name="圖片 5" descr="一張含有 文字, 字型, 螢幕擷取畫面, 白色 的圖片&#10;&#10;自動產生的描述">
            <a:extLst>
              <a:ext uri="{FF2B5EF4-FFF2-40B4-BE49-F238E27FC236}">
                <a16:creationId xmlns:a16="http://schemas.microsoft.com/office/drawing/2014/main" id="{2B3AC68F-48B3-B0D6-7E84-502DBFF68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963" y="2799129"/>
            <a:ext cx="5448300" cy="9652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3B441CB-365B-7DB7-749D-E94A41B00133}"/>
              </a:ext>
            </a:extLst>
          </p:cNvPr>
          <p:cNvSpPr txBox="1"/>
          <p:nvPr/>
        </p:nvSpPr>
        <p:spPr>
          <a:xfrm>
            <a:off x="1667868" y="1052816"/>
            <a:ext cx="543739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輸出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2F179D6-4002-0243-FC67-F21354CA4794}"/>
              </a:ext>
            </a:extLst>
          </p:cNvPr>
          <p:cNvSpPr txBox="1"/>
          <p:nvPr/>
        </p:nvSpPr>
        <p:spPr>
          <a:xfrm>
            <a:off x="1667868" y="2326485"/>
            <a:ext cx="543739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輸入</a:t>
            </a:r>
          </a:p>
        </p:txBody>
      </p:sp>
    </p:spTree>
    <p:extLst>
      <p:ext uri="{BB962C8B-B14F-4D97-AF65-F5344CB8AC3E}">
        <p14:creationId xmlns:p14="http://schemas.microsoft.com/office/powerpoint/2010/main" val="156643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72"/>
          <p:cNvSpPr/>
          <p:nvPr/>
        </p:nvSpPr>
        <p:spPr>
          <a:xfrm>
            <a:off x="2728800" y="373100"/>
            <a:ext cx="998400" cy="9984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2" name="Google Shape;1532;p72"/>
          <p:cNvGrpSpPr/>
          <p:nvPr/>
        </p:nvGrpSpPr>
        <p:grpSpPr>
          <a:xfrm>
            <a:off x="-267175" y="1108580"/>
            <a:ext cx="3397850" cy="187275"/>
            <a:chOff x="-3237675" y="-1132050"/>
            <a:chExt cx="3397850" cy="187275"/>
          </a:xfrm>
        </p:grpSpPr>
        <p:sp>
          <p:nvSpPr>
            <p:cNvPr id="1533" name="Google Shape;1533;p7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7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7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7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7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7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7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7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7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D857A78A-8951-0220-9D16-9103BAF4336A}"/>
              </a:ext>
            </a:extLst>
          </p:cNvPr>
          <p:cNvSpPr/>
          <p:nvPr/>
        </p:nvSpPr>
        <p:spPr>
          <a:xfrm>
            <a:off x="2506436" y="3502479"/>
            <a:ext cx="4278085" cy="734785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7F15B939-E834-CA15-E703-B16283D5A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60771"/>
              </p:ext>
            </p:extLst>
          </p:nvPr>
        </p:nvGraphicFramePr>
        <p:xfrm>
          <a:off x="1524000" y="2348039"/>
          <a:ext cx="60960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50872523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505565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45259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5947767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21714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李白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杜甫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白居易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蘇軾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辛棄疾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74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632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877825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9B4A2BE-EC9C-5468-703F-80782D841B60}"/>
              </a:ext>
            </a:extLst>
          </p:cNvPr>
          <p:cNvSpPr txBox="1"/>
          <p:nvPr/>
        </p:nvSpPr>
        <p:spPr>
          <a:xfrm>
            <a:off x="3453745" y="120221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0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資料分布</a:t>
            </a:r>
          </a:p>
        </p:txBody>
      </p:sp>
    </p:spTree>
    <p:extLst>
      <p:ext uri="{BB962C8B-B14F-4D97-AF65-F5344CB8AC3E}">
        <p14:creationId xmlns:p14="http://schemas.microsoft.com/office/powerpoint/2010/main" val="25297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8"/>
          <p:cNvSpPr/>
          <p:nvPr/>
        </p:nvSpPr>
        <p:spPr>
          <a:xfrm>
            <a:off x="6145081" y="1164309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8"/>
          <p:cNvSpPr/>
          <p:nvPr/>
        </p:nvSpPr>
        <p:spPr>
          <a:xfrm>
            <a:off x="380800" y="519600"/>
            <a:ext cx="6261600" cy="46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8"/>
          <p:cNvSpPr/>
          <p:nvPr/>
        </p:nvSpPr>
        <p:spPr>
          <a:xfrm>
            <a:off x="715100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8"/>
          <p:cNvSpPr txBox="1">
            <a:spLocks noGrp="1"/>
          </p:cNvSpPr>
          <p:nvPr>
            <p:ph type="title"/>
          </p:nvPr>
        </p:nvSpPr>
        <p:spPr>
          <a:xfrm>
            <a:off x="1039150" y="2190975"/>
            <a:ext cx="51060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Counter</a:t>
            </a:r>
            <a:endParaRPr dirty="0"/>
          </a:p>
        </p:txBody>
      </p:sp>
      <p:sp>
        <p:nvSpPr>
          <p:cNvPr id="603" name="Google Shape;603;p48"/>
          <p:cNvSpPr txBox="1">
            <a:spLocks noGrp="1"/>
          </p:cNvSpPr>
          <p:nvPr>
            <p:ph type="title" idx="2"/>
          </p:nvPr>
        </p:nvSpPr>
        <p:spPr>
          <a:xfrm>
            <a:off x="1039142" y="1349167"/>
            <a:ext cx="301850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 01</a:t>
            </a:r>
            <a:endParaRPr dirty="0"/>
          </a:p>
        </p:txBody>
      </p:sp>
      <p:grpSp>
        <p:nvGrpSpPr>
          <p:cNvPr id="605" name="Google Shape;605;p48"/>
          <p:cNvGrpSpPr/>
          <p:nvPr/>
        </p:nvGrpSpPr>
        <p:grpSpPr>
          <a:xfrm rot="-5400000">
            <a:off x="328789" y="1830282"/>
            <a:ext cx="772605" cy="196301"/>
            <a:chOff x="2641350" y="846250"/>
            <a:chExt cx="413600" cy="105075"/>
          </a:xfrm>
        </p:grpSpPr>
        <p:sp>
          <p:nvSpPr>
            <p:cNvPr id="606" name="Google Shape;606;p4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0" name="Google Shape;610;p48"/>
          <p:cNvCxnSpPr/>
          <p:nvPr/>
        </p:nvCxnSpPr>
        <p:spPr>
          <a:xfrm>
            <a:off x="453675" y="4411950"/>
            <a:ext cx="5442600" cy="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38811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 txBox="1">
            <a:spLocks noGrp="1"/>
          </p:cNvSpPr>
          <p:nvPr>
            <p:ph type="title"/>
          </p:nvPr>
        </p:nvSpPr>
        <p:spPr>
          <a:xfrm>
            <a:off x="2107425" y="2150850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Xingkai SC Light" panose="02010600040101010101" pitchFamily="2" charset="-122"/>
                <a:ea typeface="Xingkai SC Light" panose="02010600040101010101" pitchFamily="2" charset="-122"/>
              </a:rPr>
              <a:t>資料預處理</a:t>
            </a:r>
            <a:endParaRPr dirty="0">
              <a:latin typeface="Xingkai SC Light" panose="02010600040101010101" pitchFamily="2" charset="-122"/>
              <a:ea typeface="Xingkai SC Light" panose="02010600040101010101" pitchFamily="2" charset="-122"/>
            </a:endParaRPr>
          </a:p>
        </p:txBody>
      </p:sp>
      <p:sp>
        <p:nvSpPr>
          <p:cNvPr id="461" name="Google Shape;461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3" name="Google Shape;463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8" name="Google Shape;468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7" name="Google Shape;477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01691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accent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切詞</a:t>
            </a:r>
            <a:endParaRPr dirty="0">
              <a:solidFill>
                <a:schemeClr val="accent1"/>
              </a:solidFill>
              <a:latin typeface="Xingkai SC Light" panose="02010600040101010101" pitchFamily="2" charset="-122"/>
              <a:ea typeface="Xingkai SC Light" panose="02010600040101010101" pitchFamily="2" charset="-122"/>
            </a:endParaRPr>
          </a:p>
        </p:txBody>
      </p:sp>
      <p:grpSp>
        <p:nvGrpSpPr>
          <p:cNvPr id="540" name="Google Shape;540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1" name="Google Shape;541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圖片 13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0A11B038-2DA1-28ED-112B-B9B2B965F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86" y="1388985"/>
            <a:ext cx="7786914" cy="2974082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AD24E46A-C5C5-E855-C38A-443981345E0C}"/>
              </a:ext>
            </a:extLst>
          </p:cNvPr>
          <p:cNvSpPr txBox="1"/>
          <p:nvPr/>
        </p:nvSpPr>
        <p:spPr>
          <a:xfrm>
            <a:off x="847262" y="3026943"/>
            <a:ext cx="23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1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9C5E566-36AF-540A-00B2-38E67FEAC32A}"/>
              </a:ext>
            </a:extLst>
          </p:cNvPr>
          <p:cNvSpPr txBox="1"/>
          <p:nvPr/>
        </p:nvSpPr>
        <p:spPr>
          <a:xfrm>
            <a:off x="847262" y="3228814"/>
            <a:ext cx="23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2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43F394-1B0C-B38B-6DE5-18591D8D83DE}"/>
              </a:ext>
            </a:extLst>
          </p:cNvPr>
          <p:cNvSpPr txBox="1"/>
          <p:nvPr/>
        </p:nvSpPr>
        <p:spPr>
          <a:xfrm>
            <a:off x="847262" y="3454676"/>
            <a:ext cx="23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3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114809D-5172-DDF7-9053-D82D8ECB90EC}"/>
              </a:ext>
            </a:extLst>
          </p:cNvPr>
          <p:cNvSpPr txBox="1"/>
          <p:nvPr/>
        </p:nvSpPr>
        <p:spPr>
          <a:xfrm>
            <a:off x="847262" y="3656547"/>
            <a:ext cx="23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4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DD3227D-9EF0-1442-C825-2ADD604CD279}"/>
              </a:ext>
            </a:extLst>
          </p:cNvPr>
          <p:cNvSpPr/>
          <p:nvPr/>
        </p:nvSpPr>
        <p:spPr>
          <a:xfrm>
            <a:off x="1085625" y="3086053"/>
            <a:ext cx="5927496" cy="2018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AA1F81C-D23E-6ED8-8546-CEDFE7B9A0A6}"/>
              </a:ext>
            </a:extLst>
          </p:cNvPr>
          <p:cNvSpPr/>
          <p:nvPr/>
        </p:nvSpPr>
        <p:spPr>
          <a:xfrm>
            <a:off x="1085624" y="3292894"/>
            <a:ext cx="6165859" cy="2018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25AC34F-A2A6-8F30-5B95-4D840B8C3829}"/>
              </a:ext>
            </a:extLst>
          </p:cNvPr>
          <p:cNvSpPr/>
          <p:nvPr/>
        </p:nvSpPr>
        <p:spPr>
          <a:xfrm>
            <a:off x="1085623" y="3499735"/>
            <a:ext cx="5315177" cy="2018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F9562AD-129A-F000-D834-B1E8B749BAC2}"/>
              </a:ext>
            </a:extLst>
          </p:cNvPr>
          <p:cNvSpPr/>
          <p:nvPr/>
        </p:nvSpPr>
        <p:spPr>
          <a:xfrm>
            <a:off x="1085625" y="3705527"/>
            <a:ext cx="5404982" cy="2018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6" name="圖片 25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73F19B66-8D42-8429-C8C2-0D9AE6C89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230" y="1580915"/>
            <a:ext cx="6912626" cy="26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7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1" name="Google Shape;541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" name="圖片 27">
            <a:extLst>
              <a:ext uri="{FF2B5EF4-FFF2-40B4-BE49-F238E27FC236}">
                <a16:creationId xmlns:a16="http://schemas.microsoft.com/office/drawing/2014/main" id="{996D2ABF-874D-4C30-1656-6CEEB2EEED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674" b="88611"/>
          <a:stretch/>
        </p:blipFill>
        <p:spPr>
          <a:xfrm>
            <a:off x="747097" y="606863"/>
            <a:ext cx="2227437" cy="572701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D783BF87-62E8-D382-0B19-07275EAF35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300" r="23241"/>
          <a:stretch/>
        </p:blipFill>
        <p:spPr>
          <a:xfrm>
            <a:off x="4887026" y="3462855"/>
            <a:ext cx="2211275" cy="18608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6254109-ACD5-FE3D-C6F1-B5F3A6F815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60" b="72325"/>
          <a:stretch/>
        </p:blipFill>
        <p:spPr>
          <a:xfrm>
            <a:off x="1636777" y="1568922"/>
            <a:ext cx="2880573" cy="82043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6DE3E7F-707F-CC4D-0E1E-BB069292D2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388" b="55297"/>
          <a:stretch/>
        </p:blipFill>
        <p:spPr>
          <a:xfrm>
            <a:off x="1645786" y="2455396"/>
            <a:ext cx="2880573" cy="82043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4E5E732-9EDB-1A94-55EA-0CDBE7E39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318" b="39367"/>
          <a:stretch/>
        </p:blipFill>
        <p:spPr>
          <a:xfrm>
            <a:off x="1645786" y="3341870"/>
            <a:ext cx="2880573" cy="82043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962C0DE-EC94-A92F-CB08-3554A07D20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897" b="22789"/>
          <a:stretch/>
        </p:blipFill>
        <p:spPr>
          <a:xfrm>
            <a:off x="4596092" y="1568921"/>
            <a:ext cx="2880573" cy="82043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B99B387-2F8C-4236-C43A-2DDDB66DA9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475" b="5340"/>
          <a:stretch/>
        </p:blipFill>
        <p:spPr>
          <a:xfrm>
            <a:off x="4596091" y="2477692"/>
            <a:ext cx="2880573" cy="864178"/>
          </a:xfrm>
          <a:prstGeom prst="rect">
            <a:avLst/>
          </a:prstGeom>
        </p:spPr>
      </p:pic>
      <p:pic>
        <p:nvPicPr>
          <p:cNvPr id="8" name="圖片 7" descr="一張含有 字型, 文字, 圖形, 白色 的圖片&#10;&#10;自動產生的描述">
            <a:extLst>
              <a:ext uri="{FF2B5EF4-FFF2-40B4-BE49-F238E27FC236}">
                <a16:creationId xmlns:a16="http://schemas.microsoft.com/office/drawing/2014/main" id="{EAB4AC3A-31E8-8593-3AD5-15352BD619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321"/>
          <a:stretch/>
        </p:blipFill>
        <p:spPr>
          <a:xfrm>
            <a:off x="4887026" y="3769928"/>
            <a:ext cx="1472953" cy="14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25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1" name="Google Shape;541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圖片 4" descr="一張含有 螢幕擷取畫面, 文字, 字型, 黑與白 的圖片&#10;&#10;自動產生的描述">
            <a:extLst>
              <a:ext uri="{FF2B5EF4-FFF2-40B4-BE49-F238E27FC236}">
                <a16:creationId xmlns:a16="http://schemas.microsoft.com/office/drawing/2014/main" id="{C03D6DC0-BA53-7274-5E94-9E13DBF7B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93020"/>
            <a:ext cx="7772400" cy="326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83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 txBox="1">
            <a:spLocks noGrp="1"/>
          </p:cNvSpPr>
          <p:nvPr>
            <p:ph type="title"/>
          </p:nvPr>
        </p:nvSpPr>
        <p:spPr>
          <a:xfrm>
            <a:off x="2107425" y="2150850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Xingkai SC Light" panose="02010600040101010101" pitchFamily="2" charset="-122"/>
                <a:ea typeface="Xingkai SC Light" panose="02010600040101010101" pitchFamily="2" charset="-122"/>
              </a:rPr>
              <a:t>模型訓練</a:t>
            </a:r>
            <a:endParaRPr dirty="0">
              <a:latin typeface="Xingkai SC Light" panose="02010600040101010101" pitchFamily="2" charset="-122"/>
              <a:ea typeface="Xingkai SC Light" panose="02010600040101010101" pitchFamily="2" charset="-122"/>
            </a:endParaRPr>
          </a:p>
        </p:txBody>
      </p:sp>
      <p:sp>
        <p:nvSpPr>
          <p:cNvPr id="461" name="Google Shape;461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3" name="Google Shape;463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8" name="Google Shape;468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7" name="Google Shape;477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82286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1" name="Google Shape;541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2" descr="一張含有 文字, 字型, 圖形, 白色 的圖片&#10;&#10;自動產生的描述">
            <a:extLst>
              <a:ext uri="{FF2B5EF4-FFF2-40B4-BE49-F238E27FC236}">
                <a16:creationId xmlns:a16="http://schemas.microsoft.com/office/drawing/2014/main" id="{06279042-39D5-5A11-5ECF-498CCAAF8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71" y="540569"/>
            <a:ext cx="3810000" cy="4953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BDFD1BB-34FC-70F2-ED4C-92960A30F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871" y="1727200"/>
            <a:ext cx="7246257" cy="563381"/>
          </a:xfrm>
          <a:prstGeom prst="rect">
            <a:avLst/>
          </a:prstGeom>
        </p:spPr>
      </p:pic>
      <p:pic>
        <p:nvPicPr>
          <p:cNvPr id="7" name="圖片 6" descr="一張含有 文字, 字型, 螢幕擷取畫面, 白色 的圖片&#10;&#10;自動產生的描述">
            <a:extLst>
              <a:ext uri="{FF2B5EF4-FFF2-40B4-BE49-F238E27FC236}">
                <a16:creationId xmlns:a16="http://schemas.microsoft.com/office/drawing/2014/main" id="{887D02A1-1491-402B-4646-46FB6F5C3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871" y="2532831"/>
            <a:ext cx="5448300" cy="15748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BC686DE-574E-DB8B-D927-54BD0827FC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6328" y="3936181"/>
            <a:ext cx="3263900" cy="342900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9081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8"/>
          <p:cNvSpPr/>
          <p:nvPr/>
        </p:nvSpPr>
        <p:spPr>
          <a:xfrm>
            <a:off x="6145081" y="1164309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8"/>
          <p:cNvSpPr/>
          <p:nvPr/>
        </p:nvSpPr>
        <p:spPr>
          <a:xfrm>
            <a:off x="380800" y="519600"/>
            <a:ext cx="6261600" cy="46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8"/>
          <p:cNvSpPr/>
          <p:nvPr/>
        </p:nvSpPr>
        <p:spPr>
          <a:xfrm>
            <a:off x="715100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8"/>
          <p:cNvSpPr txBox="1">
            <a:spLocks noGrp="1"/>
          </p:cNvSpPr>
          <p:nvPr>
            <p:ph type="title"/>
          </p:nvPr>
        </p:nvSpPr>
        <p:spPr>
          <a:xfrm>
            <a:off x="1039150" y="2190975"/>
            <a:ext cx="51060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tf-idf</a:t>
            </a:r>
            <a:endParaRPr dirty="0"/>
          </a:p>
        </p:txBody>
      </p:sp>
      <p:sp>
        <p:nvSpPr>
          <p:cNvPr id="603" name="Google Shape;603;p48"/>
          <p:cNvSpPr txBox="1">
            <a:spLocks noGrp="1"/>
          </p:cNvSpPr>
          <p:nvPr>
            <p:ph type="title" idx="2"/>
          </p:nvPr>
        </p:nvSpPr>
        <p:spPr>
          <a:xfrm>
            <a:off x="1039142" y="1349167"/>
            <a:ext cx="301850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 02</a:t>
            </a:r>
            <a:endParaRPr dirty="0"/>
          </a:p>
        </p:txBody>
      </p:sp>
      <p:grpSp>
        <p:nvGrpSpPr>
          <p:cNvPr id="605" name="Google Shape;605;p48"/>
          <p:cNvGrpSpPr/>
          <p:nvPr/>
        </p:nvGrpSpPr>
        <p:grpSpPr>
          <a:xfrm rot="-5400000">
            <a:off x="328789" y="1830282"/>
            <a:ext cx="772605" cy="196301"/>
            <a:chOff x="2641350" y="846250"/>
            <a:chExt cx="413600" cy="105075"/>
          </a:xfrm>
        </p:grpSpPr>
        <p:sp>
          <p:nvSpPr>
            <p:cNvPr id="606" name="Google Shape;606;p4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0" name="Google Shape;610;p48"/>
          <p:cNvCxnSpPr/>
          <p:nvPr/>
        </p:nvCxnSpPr>
        <p:spPr>
          <a:xfrm>
            <a:off x="453675" y="4411950"/>
            <a:ext cx="5442600" cy="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0211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0"/>
          <p:cNvSpPr/>
          <p:nvPr/>
        </p:nvSpPr>
        <p:spPr>
          <a:xfrm>
            <a:off x="6037030" y="29227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0"/>
          <p:cNvSpPr/>
          <p:nvPr/>
        </p:nvSpPr>
        <p:spPr>
          <a:xfrm>
            <a:off x="6037192" y="10596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0"/>
          <p:cNvSpPr/>
          <p:nvPr/>
        </p:nvSpPr>
        <p:spPr>
          <a:xfrm>
            <a:off x="3336004" y="29227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0"/>
          <p:cNvSpPr/>
          <p:nvPr/>
        </p:nvSpPr>
        <p:spPr>
          <a:xfrm>
            <a:off x="3336167" y="10596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0"/>
          <p:cNvSpPr/>
          <p:nvPr/>
        </p:nvSpPr>
        <p:spPr>
          <a:xfrm>
            <a:off x="623637" y="29227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0"/>
          <p:cNvSpPr/>
          <p:nvPr/>
        </p:nvSpPr>
        <p:spPr>
          <a:xfrm>
            <a:off x="623800" y="10596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0"/>
          <p:cNvSpPr txBox="1">
            <a:spLocks noGrp="1"/>
          </p:cNvSpPr>
          <p:nvPr>
            <p:ph type="title"/>
          </p:nvPr>
        </p:nvSpPr>
        <p:spPr>
          <a:xfrm>
            <a:off x="702987" y="179065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Xingkai SC Light" panose="02010600040101010101" pitchFamily="2" charset="-122"/>
                <a:ea typeface="Xingkai SC Light" panose="02010600040101010101" pitchFamily="2" charset="-122"/>
              </a:rPr>
              <a:t>背景介紹</a:t>
            </a:r>
            <a:endParaRPr dirty="0">
              <a:latin typeface="Xingkai SC Light" panose="02010600040101010101" pitchFamily="2" charset="-122"/>
              <a:ea typeface="Xingkai SC Light" panose="02010600040101010101" pitchFamily="2" charset="-122"/>
            </a:endParaRPr>
          </a:p>
        </p:txBody>
      </p:sp>
      <p:sp>
        <p:nvSpPr>
          <p:cNvPr id="415" name="Google Shape;415;p40"/>
          <p:cNvSpPr txBox="1">
            <a:spLocks noGrp="1"/>
          </p:cNvSpPr>
          <p:nvPr>
            <p:ph type="title" idx="2"/>
          </p:nvPr>
        </p:nvSpPr>
        <p:spPr>
          <a:xfrm>
            <a:off x="720000" y="1158483"/>
            <a:ext cx="9246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16" name="Google Shape;416;p40"/>
          <p:cNvSpPr txBox="1">
            <a:spLocks noGrp="1"/>
          </p:cNvSpPr>
          <p:nvPr>
            <p:ph type="title" idx="3"/>
          </p:nvPr>
        </p:nvSpPr>
        <p:spPr>
          <a:xfrm>
            <a:off x="3403800" y="1784771"/>
            <a:ext cx="23364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Xingkai SC Light" panose="02010600040101010101" pitchFamily="2" charset="-122"/>
                <a:ea typeface="Xingkai SC Light" panose="02010600040101010101" pitchFamily="2" charset="-122"/>
              </a:rPr>
              <a:t>資料來源</a:t>
            </a:r>
            <a:endParaRPr dirty="0">
              <a:latin typeface="Xingkai SC Light" panose="02010600040101010101" pitchFamily="2" charset="-122"/>
              <a:ea typeface="Xingkai SC Light" panose="02010600040101010101" pitchFamily="2" charset="-122"/>
            </a:endParaRPr>
          </a:p>
        </p:txBody>
      </p:sp>
      <p:sp>
        <p:nvSpPr>
          <p:cNvPr id="417" name="Google Shape;417;p40"/>
          <p:cNvSpPr txBox="1">
            <a:spLocks noGrp="1"/>
          </p:cNvSpPr>
          <p:nvPr>
            <p:ph type="title" idx="4"/>
          </p:nvPr>
        </p:nvSpPr>
        <p:spPr>
          <a:xfrm>
            <a:off x="34038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419" name="Google Shape;419;p40"/>
          <p:cNvSpPr txBox="1">
            <a:spLocks noGrp="1"/>
          </p:cNvSpPr>
          <p:nvPr>
            <p:ph type="title" idx="6"/>
          </p:nvPr>
        </p:nvSpPr>
        <p:spPr>
          <a:xfrm>
            <a:off x="6087600" y="1791679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Xingkai SC Light" panose="02010600040101010101" pitchFamily="2" charset="-122"/>
                <a:ea typeface="Xingkai SC Light" panose="02010600040101010101" pitchFamily="2" charset="-122"/>
              </a:rPr>
              <a:t>資料爬蟲</a:t>
            </a:r>
            <a:endParaRPr dirty="0">
              <a:latin typeface="Xingkai SC Light" panose="02010600040101010101" pitchFamily="2" charset="-122"/>
              <a:ea typeface="Xingkai SC Light" panose="02010600040101010101" pitchFamily="2" charset="-122"/>
            </a:endParaRPr>
          </a:p>
        </p:txBody>
      </p:sp>
      <p:sp>
        <p:nvSpPr>
          <p:cNvPr id="420" name="Google Shape;420;p40"/>
          <p:cNvSpPr txBox="1">
            <a:spLocks noGrp="1"/>
          </p:cNvSpPr>
          <p:nvPr>
            <p:ph type="title" idx="7"/>
          </p:nvPr>
        </p:nvSpPr>
        <p:spPr>
          <a:xfrm>
            <a:off x="60876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422" name="Google Shape;422;p40"/>
          <p:cNvSpPr txBox="1">
            <a:spLocks noGrp="1"/>
          </p:cNvSpPr>
          <p:nvPr>
            <p:ph type="title" idx="9"/>
          </p:nvPr>
        </p:nvSpPr>
        <p:spPr>
          <a:xfrm>
            <a:off x="720000" y="3623817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accent2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資料預處理</a:t>
            </a:r>
            <a:endParaRPr dirty="0">
              <a:solidFill>
                <a:schemeClr val="accent2"/>
              </a:solidFill>
              <a:latin typeface="Xingkai SC Light" panose="02010600040101010101" pitchFamily="2" charset="-122"/>
              <a:ea typeface="Xingkai SC Light" panose="02010600040101010101" pitchFamily="2" charset="-122"/>
            </a:endParaRPr>
          </a:p>
        </p:txBody>
      </p:sp>
      <p:sp>
        <p:nvSpPr>
          <p:cNvPr id="423" name="Google Shape;423;p40"/>
          <p:cNvSpPr txBox="1">
            <a:spLocks noGrp="1"/>
          </p:cNvSpPr>
          <p:nvPr>
            <p:ph type="title" idx="13"/>
          </p:nvPr>
        </p:nvSpPr>
        <p:spPr>
          <a:xfrm>
            <a:off x="7200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425" name="Google Shape;425;p40"/>
          <p:cNvSpPr txBox="1">
            <a:spLocks noGrp="1"/>
          </p:cNvSpPr>
          <p:nvPr>
            <p:ph type="title" idx="15"/>
          </p:nvPr>
        </p:nvSpPr>
        <p:spPr>
          <a:xfrm>
            <a:off x="3403800" y="36266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accent2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模型訓練</a:t>
            </a:r>
            <a:endParaRPr dirty="0">
              <a:solidFill>
                <a:schemeClr val="accent2"/>
              </a:solidFill>
              <a:latin typeface="Xingkai SC Light" panose="02010600040101010101" pitchFamily="2" charset="-122"/>
              <a:ea typeface="Xingkai SC Light" panose="02010600040101010101" pitchFamily="2" charset="-122"/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title" idx="16"/>
          </p:nvPr>
        </p:nvSpPr>
        <p:spPr>
          <a:xfrm>
            <a:off x="34038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title" idx="18"/>
          </p:nvPr>
        </p:nvSpPr>
        <p:spPr>
          <a:xfrm>
            <a:off x="6087600" y="3604221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accent2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成果展示</a:t>
            </a:r>
            <a:endParaRPr dirty="0">
              <a:solidFill>
                <a:schemeClr val="accent2"/>
              </a:solidFill>
              <a:latin typeface="Xingkai SC Light" panose="02010600040101010101" pitchFamily="2" charset="-122"/>
              <a:ea typeface="Xingkai SC Light" panose="02010600040101010101" pitchFamily="2" charset="-122"/>
            </a:endParaRPr>
          </a:p>
        </p:txBody>
      </p:sp>
      <p:sp>
        <p:nvSpPr>
          <p:cNvPr id="429" name="Google Shape;429;p40"/>
          <p:cNvSpPr txBox="1">
            <a:spLocks noGrp="1"/>
          </p:cNvSpPr>
          <p:nvPr>
            <p:ph type="title" idx="19"/>
          </p:nvPr>
        </p:nvSpPr>
        <p:spPr>
          <a:xfrm>
            <a:off x="60876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sp>
        <p:nvSpPr>
          <p:cNvPr id="431" name="Google Shape;431;p40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Xingkai SC Light" panose="02010600040101010101" pitchFamily="2" charset="-122"/>
                <a:ea typeface="Xingkai SC Light" panose="02010600040101010101" pitchFamily="2" charset="-122"/>
              </a:rPr>
              <a:t>目錄</a:t>
            </a:r>
            <a:endParaRPr dirty="0">
              <a:latin typeface="Xingkai SC Light" panose="02010600040101010101" pitchFamily="2" charset="-122"/>
              <a:ea typeface="Xingkai SC Light" panose="02010600040101010101" pitchFamily="2" charset="-122"/>
            </a:endParaRPr>
          </a:p>
        </p:txBody>
      </p:sp>
      <p:sp>
        <p:nvSpPr>
          <p:cNvPr id="432" name="Google Shape;432;p40"/>
          <p:cNvSpPr/>
          <p:nvPr/>
        </p:nvSpPr>
        <p:spPr>
          <a:xfrm>
            <a:off x="8262473" y="1570679"/>
            <a:ext cx="549900" cy="5499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0"/>
          <p:cNvSpPr/>
          <p:nvPr/>
        </p:nvSpPr>
        <p:spPr>
          <a:xfrm>
            <a:off x="1402060" y="500977"/>
            <a:ext cx="796500" cy="7965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" name="Google Shape;434;p40"/>
          <p:cNvGrpSpPr/>
          <p:nvPr/>
        </p:nvGrpSpPr>
        <p:grpSpPr>
          <a:xfrm rot="10800000">
            <a:off x="1186863" y="823412"/>
            <a:ext cx="537556" cy="136576"/>
            <a:chOff x="2641350" y="846250"/>
            <a:chExt cx="413600" cy="105075"/>
          </a:xfrm>
        </p:grpSpPr>
        <p:sp>
          <p:nvSpPr>
            <p:cNvPr id="435" name="Google Shape;435;p40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 txBox="1">
            <a:spLocks noGrp="1"/>
          </p:cNvSpPr>
          <p:nvPr>
            <p:ph type="title"/>
          </p:nvPr>
        </p:nvSpPr>
        <p:spPr>
          <a:xfrm>
            <a:off x="2107425" y="2150850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Xingkai SC Light" panose="02010600040101010101" pitchFamily="2" charset="-122"/>
                <a:ea typeface="Xingkai SC Light" panose="02010600040101010101" pitchFamily="2" charset="-122"/>
              </a:rPr>
              <a:t>資料預處理</a:t>
            </a:r>
            <a:endParaRPr dirty="0">
              <a:latin typeface="Xingkai SC Light" panose="02010600040101010101" pitchFamily="2" charset="-122"/>
              <a:ea typeface="Xingkai SC Light" panose="02010600040101010101" pitchFamily="2" charset="-122"/>
            </a:endParaRPr>
          </a:p>
        </p:txBody>
      </p:sp>
      <p:sp>
        <p:nvSpPr>
          <p:cNvPr id="461" name="Google Shape;461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3" name="Google Shape;463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8" name="Google Shape;468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7" name="Google Shape;477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16841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1" name="Google Shape;541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圖片 3" descr="一張含有 文字, 字型, 螢幕擷取畫面, 白色 的圖片&#10;&#10;自動產生的描述">
            <a:extLst>
              <a:ext uri="{FF2B5EF4-FFF2-40B4-BE49-F238E27FC236}">
                <a16:creationId xmlns:a16="http://schemas.microsoft.com/office/drawing/2014/main" id="{4894B291-BAF5-697D-7ABE-44F599912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697" y="430026"/>
            <a:ext cx="4406900" cy="723900"/>
          </a:xfrm>
          <a:prstGeom prst="rect">
            <a:avLst/>
          </a:prstGeom>
        </p:spPr>
      </p:pic>
      <p:pic>
        <p:nvPicPr>
          <p:cNvPr id="7" name="圖片 6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4585BAFA-F394-F1C7-C00E-981E077B01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209"/>
          <a:stretch/>
        </p:blipFill>
        <p:spPr>
          <a:xfrm>
            <a:off x="4659564" y="2528790"/>
            <a:ext cx="3221982" cy="838843"/>
          </a:xfrm>
          <a:prstGeom prst="rect">
            <a:avLst/>
          </a:prstGeom>
        </p:spPr>
      </p:pic>
      <p:pic>
        <p:nvPicPr>
          <p:cNvPr id="8" name="圖片 7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F90D9A07-7A7E-FF75-CF58-F0FE004C30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9185"/>
          <a:stretch/>
        </p:blipFill>
        <p:spPr>
          <a:xfrm>
            <a:off x="1369140" y="1570891"/>
            <a:ext cx="3062222" cy="870857"/>
          </a:xfrm>
          <a:prstGeom prst="rect">
            <a:avLst/>
          </a:prstGeom>
        </p:spPr>
      </p:pic>
      <p:pic>
        <p:nvPicPr>
          <p:cNvPr id="9" name="圖片 8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A432CDC1-C463-8399-F50D-781F16559B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20342" r="878" b="59797"/>
          <a:stretch/>
        </p:blipFill>
        <p:spPr>
          <a:xfrm>
            <a:off x="1369141" y="2528791"/>
            <a:ext cx="3063600" cy="838843"/>
          </a:xfrm>
          <a:prstGeom prst="rect">
            <a:avLst/>
          </a:prstGeom>
        </p:spPr>
      </p:pic>
      <p:pic>
        <p:nvPicPr>
          <p:cNvPr id="10" name="圖片 9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EDB72E88-B66E-0EAC-3C6B-796B0AE64B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517" b="39692"/>
          <a:stretch/>
        </p:blipFill>
        <p:spPr>
          <a:xfrm>
            <a:off x="1369140" y="3443836"/>
            <a:ext cx="3062222" cy="828001"/>
          </a:xfrm>
          <a:prstGeom prst="rect">
            <a:avLst/>
          </a:prstGeom>
        </p:spPr>
      </p:pic>
      <p:pic>
        <p:nvPicPr>
          <p:cNvPr id="11" name="圖片 10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86F024D9-72E0-92B4-5201-B5146EB9B6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234" b="19975"/>
          <a:stretch/>
        </p:blipFill>
        <p:spPr>
          <a:xfrm>
            <a:off x="4659564" y="1570891"/>
            <a:ext cx="3221982" cy="87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91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1" name="Google Shape;541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2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E40FF297-8E3B-A8CE-8748-0E9C80777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640" y="1593077"/>
            <a:ext cx="6646720" cy="264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7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 txBox="1">
            <a:spLocks noGrp="1"/>
          </p:cNvSpPr>
          <p:nvPr>
            <p:ph type="title"/>
          </p:nvPr>
        </p:nvSpPr>
        <p:spPr>
          <a:xfrm>
            <a:off x="2107425" y="2150850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Xingkai SC Light" panose="02010600040101010101" pitchFamily="2" charset="-122"/>
                <a:ea typeface="Xingkai SC Light" panose="02010600040101010101" pitchFamily="2" charset="-122"/>
              </a:rPr>
              <a:t>模型訓練</a:t>
            </a:r>
            <a:endParaRPr dirty="0">
              <a:latin typeface="Xingkai SC Light" panose="02010600040101010101" pitchFamily="2" charset="-122"/>
              <a:ea typeface="Xingkai SC Light" panose="02010600040101010101" pitchFamily="2" charset="-122"/>
            </a:endParaRPr>
          </a:p>
        </p:txBody>
      </p:sp>
      <p:sp>
        <p:nvSpPr>
          <p:cNvPr id="461" name="Google Shape;461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3" name="Google Shape;463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8" name="Google Shape;468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7" name="Google Shape;477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89094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1" name="Google Shape;541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3BDFD1BB-34FC-70F2-ED4C-92960A30F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71" y="1727200"/>
            <a:ext cx="7246257" cy="563381"/>
          </a:xfrm>
          <a:prstGeom prst="rect">
            <a:avLst/>
          </a:prstGeom>
        </p:spPr>
      </p:pic>
      <p:pic>
        <p:nvPicPr>
          <p:cNvPr id="7" name="圖片 6" descr="一張含有 文字, 字型, 螢幕擷取畫面, 白色 的圖片&#10;&#10;自動產生的描述">
            <a:extLst>
              <a:ext uri="{FF2B5EF4-FFF2-40B4-BE49-F238E27FC236}">
                <a16:creationId xmlns:a16="http://schemas.microsoft.com/office/drawing/2014/main" id="{887D02A1-1491-402B-4646-46FB6F5C3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871" y="2532831"/>
            <a:ext cx="5448300" cy="15748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C984C9A-EC0E-12E4-E9B7-CA00B15AC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6328" y="3942531"/>
            <a:ext cx="3238500" cy="330200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92276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8"/>
          <p:cNvSpPr/>
          <p:nvPr/>
        </p:nvSpPr>
        <p:spPr>
          <a:xfrm>
            <a:off x="6145081" y="1164309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8"/>
          <p:cNvSpPr/>
          <p:nvPr/>
        </p:nvSpPr>
        <p:spPr>
          <a:xfrm>
            <a:off x="380800" y="519600"/>
            <a:ext cx="6261600" cy="46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8"/>
          <p:cNvSpPr/>
          <p:nvPr/>
        </p:nvSpPr>
        <p:spPr>
          <a:xfrm>
            <a:off x="715100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8"/>
          <p:cNvSpPr txBox="1">
            <a:spLocks noGrp="1"/>
          </p:cNvSpPr>
          <p:nvPr>
            <p:ph type="title"/>
          </p:nvPr>
        </p:nvSpPr>
        <p:spPr>
          <a:xfrm>
            <a:off x="1039150" y="2190975"/>
            <a:ext cx="51060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Advanced modify</a:t>
            </a:r>
            <a:endParaRPr dirty="0"/>
          </a:p>
        </p:txBody>
      </p:sp>
      <p:sp>
        <p:nvSpPr>
          <p:cNvPr id="603" name="Google Shape;603;p48"/>
          <p:cNvSpPr txBox="1">
            <a:spLocks noGrp="1"/>
          </p:cNvSpPr>
          <p:nvPr>
            <p:ph type="title" idx="2"/>
          </p:nvPr>
        </p:nvSpPr>
        <p:spPr>
          <a:xfrm>
            <a:off x="1039142" y="1349167"/>
            <a:ext cx="301850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 03</a:t>
            </a:r>
            <a:endParaRPr dirty="0"/>
          </a:p>
        </p:txBody>
      </p:sp>
      <p:grpSp>
        <p:nvGrpSpPr>
          <p:cNvPr id="605" name="Google Shape;605;p48"/>
          <p:cNvGrpSpPr/>
          <p:nvPr/>
        </p:nvGrpSpPr>
        <p:grpSpPr>
          <a:xfrm rot="-5400000">
            <a:off x="328789" y="1830282"/>
            <a:ext cx="772605" cy="196301"/>
            <a:chOff x="2641350" y="846250"/>
            <a:chExt cx="413600" cy="105075"/>
          </a:xfrm>
        </p:grpSpPr>
        <p:sp>
          <p:nvSpPr>
            <p:cNvPr id="606" name="Google Shape;606;p4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0" name="Google Shape;610;p48"/>
          <p:cNvCxnSpPr/>
          <p:nvPr/>
        </p:nvCxnSpPr>
        <p:spPr>
          <a:xfrm>
            <a:off x="453675" y="4411950"/>
            <a:ext cx="5442600" cy="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84740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 txBox="1">
            <a:spLocks noGrp="1"/>
          </p:cNvSpPr>
          <p:nvPr>
            <p:ph type="title"/>
          </p:nvPr>
        </p:nvSpPr>
        <p:spPr>
          <a:xfrm>
            <a:off x="2107425" y="2150850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Xingkai SC Light" panose="02010600040101010101" pitchFamily="2" charset="-122"/>
                <a:ea typeface="Xingkai SC Light" panose="02010600040101010101" pitchFamily="2" charset="-122"/>
              </a:rPr>
              <a:t>資料預處理</a:t>
            </a:r>
            <a:endParaRPr dirty="0">
              <a:latin typeface="Xingkai SC Light" panose="02010600040101010101" pitchFamily="2" charset="-122"/>
              <a:ea typeface="Xingkai SC Light" panose="02010600040101010101" pitchFamily="2" charset="-122"/>
            </a:endParaRPr>
          </a:p>
        </p:txBody>
      </p:sp>
      <p:sp>
        <p:nvSpPr>
          <p:cNvPr id="461" name="Google Shape;461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3" name="Google Shape;463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8" name="Google Shape;468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7" name="Google Shape;477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31752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1" name="Google Shape;541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E0F534AA-E29A-16DB-1906-A243A180A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11869"/>
            <a:ext cx="7772400" cy="210748"/>
          </a:xfrm>
          <a:prstGeom prst="rect">
            <a:avLst/>
          </a:prstGeom>
        </p:spPr>
      </p:pic>
      <p:pic>
        <p:nvPicPr>
          <p:cNvPr id="15" name="圖片 1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8D1E3A33-6D42-BB39-0680-C6D910700B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702"/>
          <a:stretch/>
        </p:blipFill>
        <p:spPr>
          <a:xfrm>
            <a:off x="4572000" y="2523458"/>
            <a:ext cx="3156425" cy="720000"/>
          </a:xfrm>
          <a:prstGeom prst="rect">
            <a:avLst/>
          </a:prstGeom>
        </p:spPr>
      </p:pic>
      <p:pic>
        <p:nvPicPr>
          <p:cNvPr id="16" name="圖片 15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798F885C-A882-9B22-B2C7-5A96A5838D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9" t="20565" r="39" b="59647"/>
          <a:stretch/>
        </p:blipFill>
        <p:spPr>
          <a:xfrm>
            <a:off x="1168277" y="2523458"/>
            <a:ext cx="3237773" cy="720000"/>
          </a:xfrm>
          <a:prstGeom prst="rect">
            <a:avLst/>
          </a:prstGeom>
        </p:spPr>
      </p:pic>
      <p:pic>
        <p:nvPicPr>
          <p:cNvPr id="17" name="圖片 16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34C0C4AF-7D9B-1A80-6616-80202E2F63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9436"/>
          <a:stretch/>
        </p:blipFill>
        <p:spPr>
          <a:xfrm>
            <a:off x="1169531" y="1704823"/>
            <a:ext cx="3236519" cy="720000"/>
          </a:xfrm>
          <a:prstGeom prst="rect">
            <a:avLst/>
          </a:prstGeom>
        </p:spPr>
      </p:pic>
      <p:pic>
        <p:nvPicPr>
          <p:cNvPr id="18" name="圖片 17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D7A2EA85-A281-9262-A280-489F473BC6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380" b="39831"/>
          <a:stretch/>
        </p:blipFill>
        <p:spPr>
          <a:xfrm>
            <a:off x="1169530" y="3342093"/>
            <a:ext cx="3237773" cy="720000"/>
          </a:xfrm>
          <a:prstGeom prst="rect">
            <a:avLst/>
          </a:prstGeom>
        </p:spPr>
      </p:pic>
      <p:pic>
        <p:nvPicPr>
          <p:cNvPr id="19" name="圖片 18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1CF05993-27CB-0462-FAC8-4A66EE6785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832" b="19870"/>
          <a:stretch/>
        </p:blipFill>
        <p:spPr>
          <a:xfrm>
            <a:off x="4572000" y="1704823"/>
            <a:ext cx="3156429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65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1" name="Google Shape;541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394A21EC-DE4B-4D87-9EFF-D28EB0715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40560"/>
            <a:ext cx="7772400" cy="281778"/>
          </a:xfrm>
          <a:prstGeom prst="rect">
            <a:avLst/>
          </a:prstGeom>
        </p:spPr>
      </p:pic>
      <p:pic>
        <p:nvPicPr>
          <p:cNvPr id="4" name="圖片 3" descr="一張含有 文字, 字型, 螢幕擷取畫面, 印刷術 的圖片&#10;&#10;自動產生的描述">
            <a:extLst>
              <a:ext uri="{FF2B5EF4-FFF2-40B4-BE49-F238E27FC236}">
                <a16:creationId xmlns:a16="http://schemas.microsoft.com/office/drawing/2014/main" id="{338DB20E-1168-DD1C-DD61-05B89B1BAE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267" b="588"/>
          <a:stretch/>
        </p:blipFill>
        <p:spPr>
          <a:xfrm>
            <a:off x="4572000" y="2543962"/>
            <a:ext cx="2836333" cy="720000"/>
          </a:xfrm>
          <a:prstGeom prst="rect">
            <a:avLst/>
          </a:prstGeom>
        </p:spPr>
      </p:pic>
      <p:pic>
        <p:nvPicPr>
          <p:cNvPr id="5" name="圖片 4" descr="一張含有 文字, 字型, 螢幕擷取畫面, 印刷術 的圖片&#10;&#10;自動產生的描述">
            <a:extLst>
              <a:ext uri="{FF2B5EF4-FFF2-40B4-BE49-F238E27FC236}">
                <a16:creationId xmlns:a16="http://schemas.microsoft.com/office/drawing/2014/main" id="{A2262909-F0E9-2A01-9872-78A462A893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155" b="60370"/>
          <a:stretch/>
        </p:blipFill>
        <p:spPr>
          <a:xfrm>
            <a:off x="1384528" y="2543962"/>
            <a:ext cx="2836334" cy="720000"/>
          </a:xfrm>
          <a:prstGeom prst="rect">
            <a:avLst/>
          </a:prstGeom>
        </p:spPr>
      </p:pic>
      <p:pic>
        <p:nvPicPr>
          <p:cNvPr id="6" name="圖片 5" descr="一張含有 文字, 字型, 螢幕擷取畫面, 印刷術 的圖片&#10;&#10;自動產生的描述">
            <a:extLst>
              <a:ext uri="{FF2B5EF4-FFF2-40B4-BE49-F238E27FC236}">
                <a16:creationId xmlns:a16="http://schemas.microsoft.com/office/drawing/2014/main" id="{AF225149-DC37-EB2C-511B-FA5A219667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9449"/>
          <a:stretch/>
        </p:blipFill>
        <p:spPr>
          <a:xfrm>
            <a:off x="1384528" y="1716480"/>
            <a:ext cx="2836333" cy="720000"/>
          </a:xfrm>
          <a:prstGeom prst="rect">
            <a:avLst/>
          </a:prstGeom>
        </p:spPr>
      </p:pic>
      <p:pic>
        <p:nvPicPr>
          <p:cNvPr id="7" name="圖片 6" descr="一張含有 文字, 字型, 螢幕擷取畫面, 印刷術 的圖片&#10;&#10;自動產生的描述">
            <a:extLst>
              <a:ext uri="{FF2B5EF4-FFF2-40B4-BE49-F238E27FC236}">
                <a16:creationId xmlns:a16="http://schemas.microsoft.com/office/drawing/2014/main" id="{94E74208-9D2F-D3B5-5BE3-59A2AC6072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841" b="41134"/>
          <a:stretch/>
        </p:blipFill>
        <p:spPr>
          <a:xfrm>
            <a:off x="1384528" y="3371443"/>
            <a:ext cx="2836333" cy="720000"/>
          </a:xfrm>
          <a:prstGeom prst="rect">
            <a:avLst/>
          </a:prstGeom>
        </p:spPr>
      </p:pic>
      <p:pic>
        <p:nvPicPr>
          <p:cNvPr id="8" name="圖片 7" descr="一張含有 文字, 字型, 螢幕擷取畫面, 印刷術 的圖片&#10;&#10;自動產生的描述">
            <a:extLst>
              <a:ext uri="{FF2B5EF4-FFF2-40B4-BE49-F238E27FC236}">
                <a16:creationId xmlns:a16="http://schemas.microsoft.com/office/drawing/2014/main" id="{B65392FF-C24D-A26E-A643-E8A4EE04FA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395" b="21844"/>
          <a:stretch/>
        </p:blipFill>
        <p:spPr>
          <a:xfrm>
            <a:off x="4572000" y="1716480"/>
            <a:ext cx="2836333" cy="720000"/>
          </a:xfrm>
          <a:prstGeom prst="rect">
            <a:avLst/>
          </a:prstGeom>
        </p:spPr>
      </p:pic>
      <p:pic>
        <p:nvPicPr>
          <p:cNvPr id="10" name="圖片 9" descr="一張含有 文字, 字型, 白色, 螢幕擷取畫面 的圖片&#10;&#10;自動產生的描述">
            <a:extLst>
              <a:ext uri="{FF2B5EF4-FFF2-40B4-BE49-F238E27FC236}">
                <a16:creationId xmlns:a16="http://schemas.microsoft.com/office/drawing/2014/main" id="{557CA3B1-6595-0EDE-D001-165C30FF1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850" y="2351512"/>
            <a:ext cx="62103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8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1" name="Google Shape;541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圖片 3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9226D55D-7564-F6C2-B232-BA50D605E4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113"/>
          <a:stretch/>
        </p:blipFill>
        <p:spPr>
          <a:xfrm>
            <a:off x="2898074" y="1391769"/>
            <a:ext cx="3347852" cy="2961174"/>
          </a:xfrm>
          <a:prstGeom prst="rect">
            <a:avLst/>
          </a:prstGeom>
        </p:spPr>
      </p:pic>
      <p:pic>
        <p:nvPicPr>
          <p:cNvPr id="6" name="圖片 5" descr="一張含有 文字, 字型, 圖形, 印刷術 的圖片&#10;&#10;自動產生的描述">
            <a:extLst>
              <a:ext uri="{FF2B5EF4-FFF2-40B4-BE49-F238E27FC236}">
                <a16:creationId xmlns:a16="http://schemas.microsoft.com/office/drawing/2014/main" id="{B72650AC-80EA-3C14-5BE2-4A396E7CC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54" y="554404"/>
            <a:ext cx="29464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8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 txBox="1">
            <a:spLocks noGrp="1"/>
          </p:cNvSpPr>
          <p:nvPr>
            <p:ph type="title"/>
          </p:nvPr>
        </p:nvSpPr>
        <p:spPr>
          <a:xfrm>
            <a:off x="2107425" y="2150850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Xingkai SC Light" panose="02010600040101010101" pitchFamily="2" charset="-122"/>
                <a:ea typeface="Xingkai SC Light" panose="02010600040101010101" pitchFamily="2" charset="-122"/>
              </a:rPr>
              <a:t>背景介紹</a:t>
            </a:r>
            <a:endParaRPr dirty="0">
              <a:latin typeface="Xingkai SC Light" panose="02010600040101010101" pitchFamily="2" charset="-122"/>
              <a:ea typeface="Xingkai SC Light" panose="02010600040101010101" pitchFamily="2" charset="-122"/>
            </a:endParaRPr>
          </a:p>
        </p:txBody>
      </p:sp>
      <p:sp>
        <p:nvSpPr>
          <p:cNvPr id="461" name="Google Shape;461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3" name="Google Shape;463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8" name="Google Shape;468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7" name="Google Shape;477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10691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 txBox="1">
            <a:spLocks noGrp="1"/>
          </p:cNvSpPr>
          <p:nvPr>
            <p:ph type="title"/>
          </p:nvPr>
        </p:nvSpPr>
        <p:spPr>
          <a:xfrm>
            <a:off x="2107425" y="2150850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Xingkai SC Light" panose="02010600040101010101" pitchFamily="2" charset="-122"/>
                <a:ea typeface="Xingkai SC Light" panose="02010600040101010101" pitchFamily="2" charset="-122"/>
              </a:rPr>
              <a:t>模型訓練</a:t>
            </a:r>
            <a:endParaRPr dirty="0">
              <a:latin typeface="Xingkai SC Light" panose="02010600040101010101" pitchFamily="2" charset="-122"/>
              <a:ea typeface="Xingkai SC Light" panose="02010600040101010101" pitchFamily="2" charset="-122"/>
            </a:endParaRPr>
          </a:p>
        </p:txBody>
      </p:sp>
      <p:sp>
        <p:nvSpPr>
          <p:cNvPr id="461" name="Google Shape;461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3" name="Google Shape;463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8" name="Google Shape;468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7" name="Google Shape;477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50612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1" name="Google Shape;541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圖片 6" descr="一張含有 文字, 字型, 螢幕擷取畫面, 白色 的圖片&#10;&#10;自動產生的描述">
            <a:extLst>
              <a:ext uri="{FF2B5EF4-FFF2-40B4-BE49-F238E27FC236}">
                <a16:creationId xmlns:a16="http://schemas.microsoft.com/office/drawing/2014/main" id="{887D02A1-1491-402B-4646-46FB6F5C3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71" y="2532831"/>
            <a:ext cx="5448300" cy="15748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4DBA997-4B21-7320-A979-DE5A9BD90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873" y="1770190"/>
            <a:ext cx="7246257" cy="4774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D0DCBE6-436E-4A7F-88B4-B77E037EF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851" y="3935178"/>
            <a:ext cx="3276599" cy="344905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22216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3" name="Google Shape;463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8" name="Google Shape;468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7" name="Google Shape;477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458;p42">
            <a:extLst>
              <a:ext uri="{FF2B5EF4-FFF2-40B4-BE49-F238E27FC236}">
                <a16:creationId xmlns:a16="http://schemas.microsoft.com/office/drawing/2014/main" id="{6D4E2C33-9C90-5832-2421-BABE70F63E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07425" y="2150850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Xingkai SC Light" panose="02010600040101010101" pitchFamily="2" charset="-122"/>
                <a:ea typeface="Xingkai SC Light" panose="02010600040101010101" pitchFamily="2" charset="-122"/>
              </a:rPr>
              <a:t>成果展示</a:t>
            </a:r>
            <a:endParaRPr dirty="0">
              <a:latin typeface="Xingkai SC Light" panose="02010600040101010101" pitchFamily="2" charset="-122"/>
              <a:ea typeface="Xingkai SC Light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0522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56"/>
          <p:cNvGrpSpPr/>
          <p:nvPr/>
        </p:nvGrpSpPr>
        <p:grpSpPr>
          <a:xfrm rot="-5400000">
            <a:off x="6884289" y="1494857"/>
            <a:ext cx="772605" cy="196301"/>
            <a:chOff x="2641350" y="846250"/>
            <a:chExt cx="413600" cy="105075"/>
          </a:xfrm>
        </p:grpSpPr>
        <p:sp>
          <p:nvSpPr>
            <p:cNvPr id="966" name="Google Shape;966;p56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6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56"/>
          <p:cNvGrpSpPr/>
          <p:nvPr/>
        </p:nvGrpSpPr>
        <p:grpSpPr>
          <a:xfrm>
            <a:off x="241063" y="3577054"/>
            <a:ext cx="3397850" cy="187275"/>
            <a:chOff x="-3237675" y="-1132050"/>
            <a:chExt cx="3397850" cy="187275"/>
          </a:xfrm>
        </p:grpSpPr>
        <p:sp>
          <p:nvSpPr>
            <p:cNvPr id="971" name="Google Shape;971;p56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6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6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6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6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6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6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6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6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圖片 4" descr="一張含有 文字, 字型, 白色 的圖片&#10;&#10;自動產生的描述">
            <a:extLst>
              <a:ext uri="{FF2B5EF4-FFF2-40B4-BE49-F238E27FC236}">
                <a16:creationId xmlns:a16="http://schemas.microsoft.com/office/drawing/2014/main" id="{3004A993-2655-5D9B-3EF4-376F434EE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438" y="1412018"/>
            <a:ext cx="4064000" cy="6985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481CECB-1147-84D2-076F-3F2228553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25" y="2629766"/>
            <a:ext cx="7772400" cy="53442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72"/>
          <p:cNvSpPr txBox="1">
            <a:spLocks noGrp="1"/>
          </p:cNvSpPr>
          <p:nvPr>
            <p:ph type="ctrTitle"/>
          </p:nvPr>
        </p:nvSpPr>
        <p:spPr>
          <a:xfrm>
            <a:off x="2430000" y="2201077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1531" name="Google Shape;1531;p72"/>
          <p:cNvSpPr/>
          <p:nvPr/>
        </p:nvSpPr>
        <p:spPr>
          <a:xfrm>
            <a:off x="2728800" y="373100"/>
            <a:ext cx="998400" cy="9984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2" name="Google Shape;1532;p72"/>
          <p:cNvGrpSpPr/>
          <p:nvPr/>
        </p:nvGrpSpPr>
        <p:grpSpPr>
          <a:xfrm>
            <a:off x="-267175" y="1108580"/>
            <a:ext cx="3397850" cy="187275"/>
            <a:chOff x="-3237675" y="-1132050"/>
            <a:chExt cx="3397850" cy="187275"/>
          </a:xfrm>
        </p:grpSpPr>
        <p:sp>
          <p:nvSpPr>
            <p:cNvPr id="1533" name="Google Shape;1533;p7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7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7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7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7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7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7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7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7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D857A78A-8951-0220-9D16-9103BAF4336A}"/>
              </a:ext>
            </a:extLst>
          </p:cNvPr>
          <p:cNvSpPr/>
          <p:nvPr/>
        </p:nvSpPr>
        <p:spPr>
          <a:xfrm>
            <a:off x="2506436" y="3502479"/>
            <a:ext cx="4278085" cy="734785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/>
          <p:cNvSpPr txBox="1">
            <a:spLocks noGrp="1"/>
          </p:cNvSpPr>
          <p:nvPr>
            <p:ph type="subTitle" idx="1"/>
          </p:nvPr>
        </p:nvSpPr>
        <p:spPr>
          <a:xfrm>
            <a:off x="858687" y="1316169"/>
            <a:ext cx="7426625" cy="3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zh-TW" altLang="en-US" sz="1800" b="0" i="0" u="none" strike="noStrike" dirty="0">
                <a:solidFill>
                  <a:schemeClr val="tx1"/>
                </a:solidFill>
                <a:effectLst/>
                <a:latin typeface="Xingkai SC Light" panose="02010600040101010101" pitchFamily="2" charset="-122"/>
                <a:ea typeface="Xingkai SC Light" panose="02010600040101010101" pitchFamily="2" charset="-122"/>
              </a:rPr>
              <a:t>    李白、杜甫、白居易、蘇軾、辛棄疾被稱為中國古代五大詩人，而他們各自的詞風以及詩詞描寫的題材又各有不同。期望透過自然語言處理的技術，將詩詞拆解並分辨出作者。</a:t>
            </a:r>
            <a:endParaRPr lang="en-US" altLang="zh-TW" sz="1800" b="0" i="0" u="none" strike="noStrike" dirty="0">
              <a:solidFill>
                <a:schemeClr val="tx1"/>
              </a:solidFill>
              <a:effectLst/>
              <a:latin typeface="Xingkai SC Light" panose="02010600040101010101" pitchFamily="2" charset="-122"/>
              <a:ea typeface="Xingkai SC Light" panose="02010600040101010101" pitchFamily="2" charset="-122"/>
            </a:endParaRPr>
          </a:p>
          <a:p>
            <a:pPr marL="139700" indent="0" algn="l">
              <a:buNone/>
            </a:pPr>
            <a:endParaRPr lang="en-US" altLang="zh-TW" b="0" i="0" u="none" strike="noStrike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zh-TW" altLang="en-US" sz="1400" b="0" i="0" u="none" strike="noStrike" dirty="0">
                <a:solidFill>
                  <a:schemeClr val="tx1"/>
                </a:solidFill>
                <a:effectLst/>
                <a:latin typeface="Xingkai SC Light" panose="02010600040101010101" pitchFamily="2" charset="-122"/>
                <a:ea typeface="Xingkai SC Light" panose="02010600040101010101" pitchFamily="2" charset="-122"/>
              </a:rPr>
              <a:t>李白： 李白的詞風</a:t>
            </a:r>
            <a:r>
              <a:rPr lang="zh-TW" altLang="en-US" sz="1400" b="0" i="0" u="sng" strike="noStrike" dirty="0">
                <a:solidFill>
                  <a:schemeClr val="tx1"/>
                </a:solidFill>
                <a:effectLst/>
                <a:latin typeface="Xingkai SC Light" panose="02010600040101010101" pitchFamily="2" charset="-122"/>
                <a:ea typeface="Xingkai SC Light" panose="02010600040101010101" pitchFamily="2" charset="-122"/>
              </a:rPr>
              <a:t>瀟灑豪放</a:t>
            </a:r>
            <a:r>
              <a:rPr lang="zh-TW" altLang="en-US" sz="1400" b="0" i="0" u="none" strike="noStrike" dirty="0">
                <a:solidFill>
                  <a:schemeClr val="tx1"/>
                </a:solidFill>
                <a:effectLst/>
                <a:latin typeface="Xingkai SC Light" panose="02010600040101010101" pitchFamily="2" charset="-122"/>
                <a:ea typeface="Xingkai SC Light" panose="02010600040101010101" pitchFamily="2" charset="-122"/>
              </a:rPr>
              <a:t>，富有</a:t>
            </a:r>
            <a:r>
              <a:rPr lang="zh-TW" altLang="en-US" sz="1400" b="0" i="0" strike="noStrike" dirty="0">
                <a:solidFill>
                  <a:schemeClr val="tx1"/>
                </a:solidFill>
                <a:effectLst/>
                <a:latin typeface="Xingkai SC Light" panose="02010600040101010101" pitchFamily="2" charset="-122"/>
                <a:ea typeface="Xingkai SC Light" panose="02010600040101010101" pitchFamily="2" charset="-122"/>
              </a:rPr>
              <a:t>詼諧和戲謔</a:t>
            </a:r>
            <a:r>
              <a:rPr lang="zh-TW" altLang="en-US" sz="1400" b="0" i="0" u="none" strike="noStrike" dirty="0">
                <a:solidFill>
                  <a:schemeClr val="tx1"/>
                </a:solidFill>
                <a:effectLst/>
                <a:latin typeface="Xingkai SC Light" panose="02010600040101010101" pitchFamily="2" charset="-122"/>
                <a:ea typeface="Xingkai SC Light" panose="02010600040101010101" pitchFamily="2" charset="-122"/>
              </a:rPr>
              <a:t>的風格，常常寫</a:t>
            </a:r>
            <a:r>
              <a:rPr lang="zh-TW" altLang="en-US" sz="1400" b="0" i="0" u="sng" strike="noStrike" dirty="0">
                <a:solidFill>
                  <a:schemeClr val="tx1"/>
                </a:solidFill>
                <a:effectLst/>
                <a:latin typeface="Xingkai SC Light" panose="02010600040101010101" pitchFamily="2" charset="-122"/>
                <a:ea typeface="Xingkai SC Light" panose="02010600040101010101" pitchFamily="2" charset="-122"/>
              </a:rPr>
              <a:t>山水、酒、女子</a:t>
            </a:r>
            <a:r>
              <a:rPr lang="zh-TW" altLang="en-US" sz="1400" b="0" i="0" u="none" strike="noStrike" dirty="0">
                <a:solidFill>
                  <a:schemeClr val="tx1"/>
                </a:solidFill>
                <a:effectLst/>
                <a:latin typeface="Xingkai SC Light" panose="02010600040101010101" pitchFamily="2" charset="-122"/>
                <a:ea typeface="Xingkai SC Light" panose="02010600040101010101" pitchFamily="2" charset="-122"/>
              </a:rPr>
              <a:t>等題材。</a:t>
            </a:r>
          </a:p>
          <a:p>
            <a:pPr algn="l">
              <a:buFont typeface="+mj-lt"/>
              <a:buAutoNum type="arabicPeriod"/>
            </a:pPr>
            <a:r>
              <a:rPr lang="zh-TW" altLang="en-US" sz="1400" b="0" i="0" u="none" strike="noStrike" dirty="0">
                <a:solidFill>
                  <a:schemeClr val="tx1"/>
                </a:solidFill>
                <a:effectLst/>
                <a:latin typeface="Xingkai SC Light" panose="02010600040101010101" pitchFamily="2" charset="-122"/>
                <a:ea typeface="Xingkai SC Light" panose="02010600040101010101" pitchFamily="2" charset="-122"/>
              </a:rPr>
              <a:t>杜甫： 杜甫的詞風</a:t>
            </a:r>
            <a:r>
              <a:rPr lang="zh-TW" altLang="en-US" sz="1400" b="0" i="0" u="sng" strike="noStrike" dirty="0">
                <a:solidFill>
                  <a:schemeClr val="tx1"/>
                </a:solidFill>
                <a:effectLst/>
                <a:latin typeface="Xingkai SC Light" panose="02010600040101010101" pitchFamily="2" charset="-122"/>
                <a:ea typeface="Xingkai SC Light" panose="02010600040101010101" pitchFamily="2" charset="-122"/>
              </a:rPr>
              <a:t>清新脫俗</a:t>
            </a:r>
            <a:r>
              <a:rPr lang="zh-TW" altLang="en-US" sz="1400" b="0" i="0" u="none" strike="noStrike" dirty="0">
                <a:solidFill>
                  <a:schemeClr val="tx1"/>
                </a:solidFill>
                <a:effectLst/>
                <a:latin typeface="Xingkai SC Light" panose="02010600040101010101" pitchFamily="2" charset="-122"/>
                <a:ea typeface="Xingkai SC Light" panose="02010600040101010101" pitchFamily="2" charset="-122"/>
              </a:rPr>
              <a:t>，充滿</a:t>
            </a:r>
            <a:r>
              <a:rPr lang="zh-TW" altLang="en-US" sz="1400" b="0" i="0" strike="noStrike" dirty="0">
                <a:solidFill>
                  <a:schemeClr val="tx1"/>
                </a:solidFill>
                <a:effectLst/>
                <a:latin typeface="Xingkai SC Light" panose="02010600040101010101" pitchFamily="2" charset="-122"/>
                <a:ea typeface="Xingkai SC Light" panose="02010600040101010101" pitchFamily="2" charset="-122"/>
              </a:rPr>
              <a:t>憂愁和感傷</a:t>
            </a:r>
            <a:r>
              <a:rPr lang="zh-TW" altLang="en-US" sz="1400" b="0" i="0" u="none" strike="noStrike" dirty="0">
                <a:solidFill>
                  <a:schemeClr val="tx1"/>
                </a:solidFill>
                <a:effectLst/>
                <a:latin typeface="Xingkai SC Light" panose="02010600040101010101" pitchFamily="2" charset="-122"/>
                <a:ea typeface="Xingkai SC Light" panose="02010600040101010101" pitchFamily="2" charset="-122"/>
              </a:rPr>
              <a:t>，表現了對</a:t>
            </a:r>
            <a:r>
              <a:rPr lang="zh-TW" altLang="en-US" sz="1400" b="0" i="0" u="sng" strike="noStrike" dirty="0">
                <a:solidFill>
                  <a:schemeClr val="tx1"/>
                </a:solidFill>
                <a:effectLst/>
                <a:latin typeface="Xingkai SC Light" panose="02010600040101010101" pitchFamily="2" charset="-122"/>
                <a:ea typeface="Xingkai SC Light" panose="02010600040101010101" pitchFamily="2" charset="-122"/>
              </a:rPr>
              <a:t>人生苦難和現實的悲憫</a:t>
            </a:r>
            <a:r>
              <a:rPr lang="zh-TW" altLang="en-US" sz="1400" b="0" i="0" u="none" strike="noStrike" dirty="0">
                <a:solidFill>
                  <a:schemeClr val="tx1"/>
                </a:solidFill>
                <a:effectLst/>
                <a:latin typeface="Xingkai SC Light" panose="02010600040101010101" pitchFamily="2" charset="-122"/>
                <a:ea typeface="Xingkai SC Light" panose="02010600040101010101" pitchFamily="2" charset="-122"/>
              </a:rPr>
              <a:t>。</a:t>
            </a:r>
          </a:p>
          <a:p>
            <a:pPr algn="l">
              <a:buFont typeface="+mj-lt"/>
              <a:buAutoNum type="arabicPeriod"/>
            </a:pPr>
            <a:r>
              <a:rPr lang="zh-TW" altLang="en-US" sz="1400" b="0" i="0" u="none" strike="noStrike" dirty="0">
                <a:solidFill>
                  <a:schemeClr val="tx1"/>
                </a:solidFill>
                <a:effectLst/>
                <a:latin typeface="Xingkai SC Light" panose="02010600040101010101" pitchFamily="2" charset="-122"/>
                <a:ea typeface="Xingkai SC Light" panose="02010600040101010101" pitchFamily="2" charset="-122"/>
              </a:rPr>
              <a:t>白居易： 白居易的詞風</a:t>
            </a:r>
            <a:r>
              <a:rPr lang="zh-TW" altLang="en-US" sz="1400" b="0" i="0" u="sng" strike="noStrike" dirty="0">
                <a:solidFill>
                  <a:schemeClr val="tx1"/>
                </a:solidFill>
                <a:effectLst/>
                <a:latin typeface="Xingkai SC Light" panose="02010600040101010101" pitchFamily="2" charset="-122"/>
                <a:ea typeface="Xingkai SC Light" panose="02010600040101010101" pitchFamily="2" charset="-122"/>
              </a:rPr>
              <a:t>深沉典雅</a:t>
            </a:r>
            <a:r>
              <a:rPr lang="zh-TW" altLang="en-US" sz="1400" b="0" i="0" u="none" strike="noStrike" dirty="0">
                <a:solidFill>
                  <a:schemeClr val="tx1"/>
                </a:solidFill>
                <a:effectLst/>
                <a:latin typeface="Xingkai SC Light" panose="02010600040101010101" pitchFamily="2" charset="-122"/>
                <a:ea typeface="Xingkai SC Light" panose="02010600040101010101" pitchFamily="2" charset="-122"/>
              </a:rPr>
              <a:t>，以描寫</a:t>
            </a:r>
            <a:r>
              <a:rPr lang="zh-TW" altLang="en-US" sz="1400" b="0" i="0" strike="noStrike" dirty="0">
                <a:solidFill>
                  <a:schemeClr val="tx1"/>
                </a:solidFill>
                <a:effectLst/>
                <a:latin typeface="Xingkai SC Light" panose="02010600040101010101" pitchFamily="2" charset="-122"/>
                <a:ea typeface="Xingkai SC Light" panose="02010600040101010101" pitchFamily="2" charset="-122"/>
              </a:rPr>
              <a:t>悲歡離合、愛情和家園</a:t>
            </a:r>
            <a:r>
              <a:rPr lang="zh-TW" altLang="en-US" sz="1400" b="0" i="0" u="none" strike="noStrike" dirty="0">
                <a:solidFill>
                  <a:schemeClr val="tx1"/>
                </a:solidFill>
                <a:effectLst/>
                <a:latin typeface="Xingkai SC Light" panose="02010600040101010101" pitchFamily="2" charset="-122"/>
                <a:ea typeface="Xingkai SC Light" panose="02010600040101010101" pitchFamily="2" charset="-122"/>
              </a:rPr>
              <a:t>為主題，表現了他對</a:t>
            </a:r>
            <a:r>
              <a:rPr lang="zh-TW" altLang="en-US" sz="1400" b="0" i="0" u="sng" strike="noStrike" dirty="0">
                <a:solidFill>
                  <a:schemeClr val="tx1"/>
                </a:solidFill>
                <a:effectLst/>
                <a:latin typeface="Xingkai SC Light" panose="02010600040101010101" pitchFamily="2" charset="-122"/>
                <a:ea typeface="Xingkai SC Light" panose="02010600040101010101" pitchFamily="2" charset="-122"/>
              </a:rPr>
              <a:t>生命的珍視和對人情世故的體悟</a:t>
            </a:r>
            <a:r>
              <a:rPr lang="zh-TW" altLang="en-US" sz="1400" b="0" i="0" u="none" strike="noStrike" dirty="0">
                <a:solidFill>
                  <a:schemeClr val="tx1"/>
                </a:solidFill>
                <a:effectLst/>
                <a:latin typeface="Xingkai SC Light" panose="02010600040101010101" pitchFamily="2" charset="-122"/>
                <a:ea typeface="Xingkai SC Light" panose="02010600040101010101" pitchFamily="2" charset="-122"/>
              </a:rPr>
              <a:t>。</a:t>
            </a:r>
          </a:p>
          <a:p>
            <a:pPr algn="l">
              <a:buFont typeface="+mj-lt"/>
              <a:buAutoNum type="arabicPeriod"/>
            </a:pPr>
            <a:r>
              <a:rPr lang="zh-TW" altLang="en-US" sz="1400" b="0" i="0" u="none" strike="noStrike" dirty="0">
                <a:solidFill>
                  <a:schemeClr val="tx1"/>
                </a:solidFill>
                <a:effectLst/>
                <a:latin typeface="Xingkai SC Light" panose="02010600040101010101" pitchFamily="2" charset="-122"/>
                <a:ea typeface="Xingkai SC Light" panose="02010600040101010101" pitchFamily="2" charset="-122"/>
              </a:rPr>
              <a:t>蘇軾： 蘇軾的詞風</a:t>
            </a:r>
            <a:r>
              <a:rPr lang="zh-TW" altLang="en-US" sz="1400" b="0" i="0" u="sng" strike="noStrike" dirty="0">
                <a:solidFill>
                  <a:schemeClr val="tx1"/>
                </a:solidFill>
                <a:effectLst/>
                <a:latin typeface="Xingkai SC Light" panose="02010600040101010101" pitchFamily="2" charset="-122"/>
                <a:ea typeface="Xingkai SC Light" panose="02010600040101010101" pitchFamily="2" charset="-122"/>
              </a:rPr>
              <a:t>清新優美</a:t>
            </a:r>
            <a:r>
              <a:rPr lang="zh-TW" altLang="en-US" sz="1400" b="0" i="0" u="none" strike="noStrike" dirty="0">
                <a:solidFill>
                  <a:schemeClr val="tx1"/>
                </a:solidFill>
                <a:effectLst/>
                <a:latin typeface="Xingkai SC Light" panose="02010600040101010101" pitchFamily="2" charset="-122"/>
                <a:ea typeface="Xingkai SC Light" panose="02010600040101010101" pitchFamily="2" charset="-122"/>
              </a:rPr>
              <a:t>，富有豪邁和激情，常常表現出</a:t>
            </a:r>
            <a:r>
              <a:rPr lang="zh-TW" altLang="en-US" sz="1400" b="0" i="0" u="sng" strike="noStrike" dirty="0">
                <a:solidFill>
                  <a:schemeClr val="tx1"/>
                </a:solidFill>
                <a:effectLst/>
                <a:latin typeface="Xingkai SC Light" panose="02010600040101010101" pitchFamily="2" charset="-122"/>
                <a:ea typeface="Xingkai SC Light" panose="02010600040101010101" pitchFamily="2" charset="-122"/>
              </a:rPr>
              <a:t>對人生的豁達和對時代的關懷</a:t>
            </a:r>
            <a:r>
              <a:rPr lang="zh-TW" altLang="en-US" sz="1400" b="0" i="0" u="none" strike="noStrike" dirty="0">
                <a:solidFill>
                  <a:schemeClr val="tx1"/>
                </a:solidFill>
                <a:effectLst/>
                <a:latin typeface="Xingkai SC Light" panose="02010600040101010101" pitchFamily="2" charset="-122"/>
                <a:ea typeface="Xingkai SC Light" panose="02010600040101010101" pitchFamily="2" charset="-122"/>
              </a:rPr>
              <a:t>。</a:t>
            </a:r>
          </a:p>
          <a:p>
            <a:pPr algn="l">
              <a:buFont typeface="+mj-lt"/>
              <a:buAutoNum type="arabicPeriod"/>
            </a:pPr>
            <a:r>
              <a:rPr lang="zh-TW" altLang="en-US" sz="1400" b="0" i="0" u="none" strike="noStrike" dirty="0">
                <a:solidFill>
                  <a:schemeClr val="tx1"/>
                </a:solidFill>
                <a:effectLst/>
                <a:latin typeface="Xingkai SC Light" panose="02010600040101010101" pitchFamily="2" charset="-122"/>
                <a:ea typeface="Xingkai SC Light" panose="02010600040101010101" pitchFamily="2" charset="-122"/>
              </a:rPr>
              <a:t>辛棄疾： 辛棄疾的詞風</a:t>
            </a:r>
            <a:r>
              <a:rPr lang="zh-TW" altLang="en-US" sz="1400" b="0" i="0" u="sng" strike="noStrike" dirty="0">
                <a:solidFill>
                  <a:schemeClr val="tx1"/>
                </a:solidFill>
                <a:effectLst/>
                <a:latin typeface="Xingkai SC Light" panose="02010600040101010101" pitchFamily="2" charset="-122"/>
                <a:ea typeface="Xingkai SC Light" panose="02010600040101010101" pitchFamily="2" charset="-122"/>
              </a:rPr>
              <a:t>豪放熱烈</a:t>
            </a:r>
            <a:r>
              <a:rPr lang="zh-TW" altLang="en-US" sz="1400" b="0" i="0" strike="noStrike" dirty="0">
                <a:solidFill>
                  <a:schemeClr val="tx1"/>
                </a:solidFill>
                <a:effectLst/>
                <a:latin typeface="Xingkai SC Light" panose="02010600040101010101" pitchFamily="2" charset="-122"/>
                <a:ea typeface="Xingkai SC Light" panose="02010600040101010101" pitchFamily="2" charset="-122"/>
              </a:rPr>
              <a:t>，常常寫</a:t>
            </a:r>
            <a:r>
              <a:rPr lang="zh-TW" altLang="en-US" sz="1400" b="0" i="0" u="sng" strike="noStrike" dirty="0">
                <a:solidFill>
                  <a:schemeClr val="tx1"/>
                </a:solidFill>
                <a:effectLst/>
                <a:latin typeface="Xingkai SC Light" panose="02010600040101010101" pitchFamily="2" charset="-122"/>
                <a:ea typeface="Xingkai SC Light" panose="02010600040101010101" pitchFamily="2" charset="-122"/>
              </a:rPr>
              <a:t>愛國、悼亡</a:t>
            </a:r>
            <a:r>
              <a:rPr lang="zh-TW" altLang="en-US" sz="1400" b="0" i="0" strike="noStrike" dirty="0">
                <a:solidFill>
                  <a:schemeClr val="tx1"/>
                </a:solidFill>
                <a:effectLst/>
                <a:latin typeface="Xingkai SC Light" panose="02010600040101010101" pitchFamily="2" charset="-122"/>
                <a:ea typeface="Xingkai SC Light" panose="02010600040101010101" pitchFamily="2" charset="-122"/>
              </a:rPr>
              <a:t>等主題，表現出他的忠誠和對時局的關注。他的詞作受到後世文人</a:t>
            </a:r>
            <a:r>
              <a:rPr lang="zh-TW" altLang="en-US" sz="1400" b="0" i="0" u="none" strike="noStrike" dirty="0">
                <a:solidFill>
                  <a:schemeClr val="tx1"/>
                </a:solidFill>
                <a:effectLst/>
                <a:latin typeface="Xingkai SC Light" panose="02010600040101010101" pitchFamily="2" charset="-122"/>
                <a:ea typeface="Xingkai SC Light" panose="02010600040101010101" pitchFamily="2" charset="-122"/>
              </a:rPr>
              <a:t>的高度評價，被稱為“辛酉平吳體”。</a:t>
            </a:r>
          </a:p>
        </p:txBody>
      </p:sp>
      <p:grpSp>
        <p:nvGrpSpPr>
          <p:cNvPr id="398" name="Google Shape;398;p39"/>
          <p:cNvGrpSpPr/>
          <p:nvPr/>
        </p:nvGrpSpPr>
        <p:grpSpPr>
          <a:xfrm>
            <a:off x="8026698" y="4713214"/>
            <a:ext cx="781084" cy="198455"/>
            <a:chOff x="2641350" y="846250"/>
            <a:chExt cx="413600" cy="105075"/>
          </a:xfrm>
        </p:grpSpPr>
        <p:sp>
          <p:nvSpPr>
            <p:cNvPr id="399" name="Google Shape;399;p39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396;p39">
            <a:extLst>
              <a:ext uri="{FF2B5EF4-FFF2-40B4-BE49-F238E27FC236}">
                <a16:creationId xmlns:a16="http://schemas.microsoft.com/office/drawing/2014/main" id="{FE3D9967-40F3-D417-B7FE-48FD38B143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Xingkai SC Light" panose="02010600040101010101" pitchFamily="2" charset="-122"/>
                <a:ea typeface="Xingkai SC Light" panose="02010600040101010101" pitchFamily="2" charset="-122"/>
              </a:rPr>
              <a:t>目標</a:t>
            </a:r>
            <a:endParaRPr dirty="0">
              <a:latin typeface="Xingkai SC Light" panose="02010600040101010101" pitchFamily="2" charset="-122"/>
              <a:ea typeface="Xingkai SC Light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27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 txBox="1">
            <a:spLocks noGrp="1"/>
          </p:cNvSpPr>
          <p:nvPr>
            <p:ph type="title"/>
          </p:nvPr>
        </p:nvSpPr>
        <p:spPr>
          <a:xfrm>
            <a:off x="2099550" y="215408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Xingkai SC Light" panose="02010600040101010101" pitchFamily="2" charset="-122"/>
                <a:ea typeface="Xingkai SC Light" panose="02010600040101010101" pitchFamily="2" charset="-122"/>
              </a:rPr>
              <a:t>資料來源</a:t>
            </a:r>
            <a:endParaRPr dirty="0">
              <a:latin typeface="Xingkai SC Light" panose="02010600040101010101" pitchFamily="2" charset="-122"/>
              <a:ea typeface="Xingkai SC Light" panose="02010600040101010101" pitchFamily="2" charset="-122"/>
            </a:endParaRPr>
          </a:p>
        </p:txBody>
      </p:sp>
      <p:sp>
        <p:nvSpPr>
          <p:cNvPr id="461" name="Google Shape;461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3" name="Google Shape;463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8" name="Google Shape;468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7" name="Google Shape;477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089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4"/>
          <p:cNvSpPr txBox="1">
            <a:spLocks noGrp="1"/>
          </p:cNvSpPr>
          <p:nvPr>
            <p:ph type="title"/>
          </p:nvPr>
        </p:nvSpPr>
        <p:spPr>
          <a:xfrm>
            <a:off x="720000" y="10539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Xingkai SC Light" panose="02010600040101010101" pitchFamily="2" charset="-122"/>
                <a:ea typeface="Xingkai SC Light" panose="02010600040101010101" pitchFamily="2" charset="-122"/>
              </a:rPr>
              <a:t>古詩詞網</a:t>
            </a:r>
            <a:endParaRPr dirty="0">
              <a:latin typeface="Xingkai SC Light" panose="02010600040101010101" pitchFamily="2" charset="-122"/>
              <a:ea typeface="Xingkai SC Light" panose="02010600040101010101" pitchFamily="2" charset="-122"/>
            </a:endParaRPr>
          </a:p>
        </p:txBody>
      </p:sp>
      <p:grpSp>
        <p:nvGrpSpPr>
          <p:cNvPr id="507" name="Google Shape;507;p44"/>
          <p:cNvGrpSpPr/>
          <p:nvPr/>
        </p:nvGrpSpPr>
        <p:grpSpPr>
          <a:xfrm rot="10800000">
            <a:off x="4305271" y="4810771"/>
            <a:ext cx="537556" cy="136576"/>
            <a:chOff x="2641350" y="846250"/>
            <a:chExt cx="413600" cy="105075"/>
          </a:xfrm>
        </p:grpSpPr>
        <p:sp>
          <p:nvSpPr>
            <p:cNvPr id="508" name="Google Shape;508;p4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圖片 12" descr="一張含有 文字, 數字, 字型, 軟體 的圖片&#10;&#10;自動產生的描述">
            <a:extLst>
              <a:ext uri="{FF2B5EF4-FFF2-40B4-BE49-F238E27FC236}">
                <a16:creationId xmlns:a16="http://schemas.microsoft.com/office/drawing/2014/main" id="{64764582-FC40-7E4D-0F50-8390295F1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722948"/>
            <a:ext cx="7772400" cy="442055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65BAC72-3045-CA5F-1252-6DB6D701F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73" y="2353862"/>
            <a:ext cx="8771859" cy="9144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F589B8E-B8C9-5849-43F7-E8B758A988AE}"/>
              </a:ext>
            </a:extLst>
          </p:cNvPr>
          <p:cNvSpPr/>
          <p:nvPr/>
        </p:nvSpPr>
        <p:spPr>
          <a:xfrm>
            <a:off x="574766" y="2571750"/>
            <a:ext cx="2664823" cy="1627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090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Xingkai SC Light" panose="02010600040101010101" pitchFamily="2" charset="-122"/>
                <a:ea typeface="Xingkai SC Light" panose="02010600040101010101" pitchFamily="2" charset="-122"/>
              </a:rPr>
              <a:t>古詩詞網</a:t>
            </a:r>
            <a:endParaRPr dirty="0">
              <a:latin typeface="Xingkai SC Light" panose="02010600040101010101" pitchFamily="2" charset="-122"/>
              <a:ea typeface="Xingkai SC Light" panose="02010600040101010101" pitchFamily="2" charset="-122"/>
            </a:endParaRPr>
          </a:p>
        </p:txBody>
      </p:sp>
      <p:grpSp>
        <p:nvGrpSpPr>
          <p:cNvPr id="507" name="Google Shape;507;p44"/>
          <p:cNvGrpSpPr/>
          <p:nvPr/>
        </p:nvGrpSpPr>
        <p:grpSpPr>
          <a:xfrm rot="10800000">
            <a:off x="4305271" y="4810771"/>
            <a:ext cx="537556" cy="136576"/>
            <a:chOff x="2641350" y="846250"/>
            <a:chExt cx="413600" cy="105075"/>
          </a:xfrm>
        </p:grpSpPr>
        <p:sp>
          <p:nvSpPr>
            <p:cNvPr id="508" name="Google Shape;508;p4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圖片 10" descr="一張含有 文字, 軟體, 網頁, 網站 的圖片&#10;&#10;自動產生的描述">
            <a:extLst>
              <a:ext uri="{FF2B5EF4-FFF2-40B4-BE49-F238E27FC236}">
                <a16:creationId xmlns:a16="http://schemas.microsoft.com/office/drawing/2014/main" id="{DB0C89F8-4F5F-1432-79D4-1F38FD284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35" y="1224298"/>
            <a:ext cx="7951529" cy="3826673"/>
          </a:xfrm>
          <a:prstGeom prst="rect">
            <a:avLst/>
          </a:prstGeom>
        </p:spPr>
      </p:pic>
      <p:pic>
        <p:nvPicPr>
          <p:cNvPr id="8" name="圖片 7" descr="一張含有 文字, 字型, 螢幕擷取畫面 的圖片&#10;&#10;自動產生的描述">
            <a:extLst>
              <a:ext uri="{FF2B5EF4-FFF2-40B4-BE49-F238E27FC236}">
                <a16:creationId xmlns:a16="http://schemas.microsoft.com/office/drawing/2014/main" id="{21BD84EC-A543-CEEB-555C-08547A6DF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769" y="2394561"/>
            <a:ext cx="3654365" cy="103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9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 txBox="1">
            <a:spLocks noGrp="1"/>
          </p:cNvSpPr>
          <p:nvPr>
            <p:ph type="title"/>
          </p:nvPr>
        </p:nvSpPr>
        <p:spPr>
          <a:xfrm>
            <a:off x="2107425" y="2150850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Xingkai SC Light" panose="02010600040101010101" pitchFamily="2" charset="-122"/>
                <a:ea typeface="Xingkai SC Light" panose="02010600040101010101" pitchFamily="2" charset="-122"/>
              </a:rPr>
              <a:t>資料爬蟲</a:t>
            </a:r>
            <a:endParaRPr dirty="0">
              <a:latin typeface="Xingkai SC Light" panose="02010600040101010101" pitchFamily="2" charset="-122"/>
              <a:ea typeface="Xingkai SC Light" panose="02010600040101010101" pitchFamily="2" charset="-122"/>
            </a:endParaRPr>
          </a:p>
        </p:txBody>
      </p:sp>
      <p:sp>
        <p:nvSpPr>
          <p:cNvPr id="461" name="Google Shape;461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3" name="Google Shape;463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8" name="Google Shape;468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7" name="Google Shape;477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3360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6" name="Google Shape;446;p41"/>
          <p:cNvCxnSpPr/>
          <p:nvPr/>
        </p:nvCxnSpPr>
        <p:spPr>
          <a:xfrm rot="10800000" flipH="1">
            <a:off x="3459250" y="391285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7" name="Google Shape;447;p41"/>
          <p:cNvGrpSpPr/>
          <p:nvPr/>
        </p:nvGrpSpPr>
        <p:grpSpPr>
          <a:xfrm>
            <a:off x="2284813" y="3850262"/>
            <a:ext cx="537556" cy="136576"/>
            <a:chOff x="2641350" y="846250"/>
            <a:chExt cx="413600" cy="105075"/>
          </a:xfrm>
        </p:grpSpPr>
        <p:sp>
          <p:nvSpPr>
            <p:cNvPr id="448" name="Google Shape;448;p4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圖片 1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DD0D655F-12CF-D635-E1BB-3D312E2CC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475" y="148435"/>
            <a:ext cx="6939050" cy="484663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9B6E0F8-17B5-A4DA-6C51-247846C4D3F4}"/>
              </a:ext>
            </a:extLst>
          </p:cNvPr>
          <p:cNvSpPr/>
          <p:nvPr/>
        </p:nvSpPr>
        <p:spPr>
          <a:xfrm>
            <a:off x="1419497" y="339634"/>
            <a:ext cx="3962400" cy="133241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2A2D3ED-FE78-6EE4-D255-5B2D3F5DD14D}"/>
              </a:ext>
            </a:extLst>
          </p:cNvPr>
          <p:cNvSpPr/>
          <p:nvPr/>
        </p:nvSpPr>
        <p:spPr>
          <a:xfrm>
            <a:off x="1419497" y="1799080"/>
            <a:ext cx="6588000" cy="28765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EC00FC1-9600-A490-8093-B1DE9A3324BA}"/>
              </a:ext>
            </a:extLst>
          </p:cNvPr>
          <p:cNvSpPr txBox="1"/>
          <p:nvPr/>
        </p:nvSpPr>
        <p:spPr>
          <a:xfrm>
            <a:off x="5381897" y="467829"/>
            <a:ext cx="2290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rgbClr val="FF0000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1. </a:t>
            </a:r>
            <a:r>
              <a:rPr kumimoji="1" lang="en-US" altLang="zh-TW" sz="2000" dirty="0" err="1">
                <a:solidFill>
                  <a:srgbClr val="FF0000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BeautifulSoup</a:t>
            </a:r>
            <a:endParaRPr kumimoji="1" lang="zh-TW" altLang="en-US" sz="2000" dirty="0">
              <a:solidFill>
                <a:srgbClr val="FF0000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18C6F5-1B71-1F0D-88A4-9DF07222F8C4}"/>
              </a:ext>
            </a:extLst>
          </p:cNvPr>
          <p:cNvSpPr txBox="1"/>
          <p:nvPr/>
        </p:nvSpPr>
        <p:spPr>
          <a:xfrm>
            <a:off x="5856514" y="1926515"/>
            <a:ext cx="2290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rgbClr val="FF0000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2. selenium</a:t>
            </a:r>
            <a:endParaRPr kumimoji="1" lang="zh-TW" altLang="en-US" sz="2000" dirty="0">
              <a:solidFill>
                <a:srgbClr val="FF0000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2312792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(AI) Startup Business Plan by Slidesgo">
  <a:themeElements>
    <a:clrScheme name="Simple Light">
      <a:dk1>
        <a:srgbClr val="191919"/>
      </a:dk1>
      <a:lt1>
        <a:srgbClr val="FFFFFF"/>
      </a:lt1>
      <a:dk2>
        <a:srgbClr val="C1C1C1"/>
      </a:dk2>
      <a:lt2>
        <a:srgbClr val="E7E7E7"/>
      </a:lt2>
      <a:accent1>
        <a:srgbClr val="6E79E4"/>
      </a:accent1>
      <a:accent2>
        <a:srgbClr val="3C3C3B"/>
      </a:accent2>
      <a:accent3>
        <a:srgbClr val="5C64B8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286</Words>
  <Application>Microsoft Macintosh PowerPoint</Application>
  <PresentationFormat>如螢幕大小 (16:9)</PresentationFormat>
  <Paragraphs>62</Paragraphs>
  <Slides>34</Slides>
  <Notes>34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3" baseType="lpstr">
      <vt:lpstr>Arial</vt:lpstr>
      <vt:lpstr>Söhne</vt:lpstr>
      <vt:lpstr>Raleway Medium</vt:lpstr>
      <vt:lpstr>Xingkai SC Light</vt:lpstr>
      <vt:lpstr>Hannotate SC</vt:lpstr>
      <vt:lpstr>Raleway</vt:lpstr>
      <vt:lpstr>Bebas Neue</vt:lpstr>
      <vt:lpstr>Nunito</vt:lpstr>
      <vt:lpstr>Artificial Intelligence (AI) Startup Business Plan by Slidesgo</vt:lpstr>
      <vt:lpstr>詩詞作者辨識</vt:lpstr>
      <vt:lpstr>背景介紹</vt:lpstr>
      <vt:lpstr>背景介紹</vt:lpstr>
      <vt:lpstr>目標</vt:lpstr>
      <vt:lpstr>資料來源</vt:lpstr>
      <vt:lpstr>古詩詞網</vt:lpstr>
      <vt:lpstr>古詩詞網</vt:lpstr>
      <vt:lpstr>資料爬蟲</vt:lpstr>
      <vt:lpstr>PowerPoint 簡報</vt:lpstr>
      <vt:lpstr>PowerPoint 簡報</vt:lpstr>
      <vt:lpstr>PowerPoint 簡報</vt:lpstr>
      <vt:lpstr>Counter</vt:lpstr>
      <vt:lpstr>資料預處理</vt:lpstr>
      <vt:lpstr>切詞</vt:lpstr>
      <vt:lpstr>PowerPoint 簡報</vt:lpstr>
      <vt:lpstr>PowerPoint 簡報</vt:lpstr>
      <vt:lpstr>模型訓練</vt:lpstr>
      <vt:lpstr>PowerPoint 簡報</vt:lpstr>
      <vt:lpstr>tf-idf</vt:lpstr>
      <vt:lpstr>資料預處理</vt:lpstr>
      <vt:lpstr>PowerPoint 簡報</vt:lpstr>
      <vt:lpstr>PowerPoint 簡報</vt:lpstr>
      <vt:lpstr>模型訓練</vt:lpstr>
      <vt:lpstr>PowerPoint 簡報</vt:lpstr>
      <vt:lpstr>Advanced modify</vt:lpstr>
      <vt:lpstr>資料預處理</vt:lpstr>
      <vt:lpstr>PowerPoint 簡報</vt:lpstr>
      <vt:lpstr>PowerPoint 簡報</vt:lpstr>
      <vt:lpstr>PowerPoint 簡報</vt:lpstr>
      <vt:lpstr>模型訓練</vt:lpstr>
      <vt:lpstr>PowerPoint 簡報</vt:lpstr>
      <vt:lpstr>成果展示</vt:lpstr>
      <vt:lpstr>PowerPoint 簡報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詩詞作者辨識</dc:title>
  <cp:lastModifiedBy>余明昌</cp:lastModifiedBy>
  <cp:revision>14</cp:revision>
  <dcterms:modified xsi:type="dcterms:W3CDTF">2023-05-12T11:56:45Z</dcterms:modified>
</cp:coreProperties>
</file>